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2.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3.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4.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5.xml" ContentType="application/vnd.openxmlformats-officedocument.theme+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theme/theme6.xml" ContentType="application/vnd.openxmlformats-officedocument.theme+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theme/theme7.xml" ContentType="application/vnd.openxmlformats-officedocument.theme+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theme/theme8.xml" ContentType="application/vnd.openxmlformats-officedocument.theme+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theme/theme9.xml" ContentType="application/vnd.openxmlformats-officedocument.theme+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theme/theme10.xml" ContentType="application/vnd.openxmlformats-officedocument.theme+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theme/theme11.xml" ContentType="application/vnd.openxmlformats-officedocument.theme+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theme/theme12.xml" ContentType="application/vnd.openxmlformats-officedocument.theme+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theme/theme13.xml" ContentType="application/vnd.openxmlformats-officedocument.theme+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slideLayouts/slideLayout925.xml" ContentType="application/vnd.openxmlformats-officedocument.presentationml.slideLayout+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slideLayouts/slideLayout929.xml" ContentType="application/vnd.openxmlformats-officedocument.presentationml.slideLayout+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slideLayouts/slideLayout936.xml" ContentType="application/vnd.openxmlformats-officedocument.presentationml.slideLayout+xml"/>
  <Override PartName="/ppt/slideLayouts/slideLayout937.xml" ContentType="application/vnd.openxmlformats-officedocument.presentationml.slideLayout+xml"/>
  <Override PartName="/ppt/slideLayouts/slideLayout938.xml" ContentType="application/vnd.openxmlformats-officedocument.presentationml.slideLayout+xml"/>
  <Override PartName="/ppt/slideLayouts/slideLayout939.xml" ContentType="application/vnd.openxmlformats-officedocument.presentationml.slideLayout+xml"/>
  <Override PartName="/ppt/slideLayouts/slideLayout940.xml" ContentType="application/vnd.openxmlformats-officedocument.presentationml.slideLayout+xml"/>
  <Override PartName="/ppt/slideLayouts/slideLayout941.xml" ContentType="application/vnd.openxmlformats-officedocument.presentationml.slideLayout+xml"/>
  <Override PartName="/ppt/slideLayouts/slideLayout942.xml" ContentType="application/vnd.openxmlformats-officedocument.presentationml.slideLayout+xml"/>
  <Override PartName="/ppt/slideLayouts/slideLayout943.xml" ContentType="application/vnd.openxmlformats-officedocument.presentationml.slideLayout+xml"/>
  <Override PartName="/ppt/slideLayouts/slideLayout944.xml" ContentType="application/vnd.openxmlformats-officedocument.presentationml.slideLayout+xml"/>
  <Override PartName="/ppt/slideLayouts/slideLayout945.xml" ContentType="application/vnd.openxmlformats-officedocument.presentationml.slideLayout+xml"/>
  <Override PartName="/ppt/slideLayouts/slideLayout946.xml" ContentType="application/vnd.openxmlformats-officedocument.presentationml.slideLayout+xml"/>
  <Override PartName="/ppt/slideLayouts/slideLayout947.xml" ContentType="application/vnd.openxmlformats-officedocument.presentationml.slideLayout+xml"/>
  <Override PartName="/ppt/slideLayouts/slideLayout948.xml" ContentType="application/vnd.openxmlformats-officedocument.presentationml.slideLayout+xml"/>
  <Override PartName="/ppt/slideLayouts/slideLayout949.xml" ContentType="application/vnd.openxmlformats-officedocument.presentationml.slideLayout+xml"/>
  <Override PartName="/ppt/slideLayouts/slideLayout950.xml" ContentType="application/vnd.openxmlformats-officedocument.presentationml.slideLayout+xml"/>
  <Override PartName="/ppt/slideLayouts/slideLayout951.xml" ContentType="application/vnd.openxmlformats-officedocument.presentationml.slideLayout+xml"/>
  <Override PartName="/ppt/slideLayouts/slideLayout952.xml" ContentType="application/vnd.openxmlformats-officedocument.presentationml.slideLayout+xml"/>
  <Override PartName="/ppt/slideLayouts/slideLayout953.xml" ContentType="application/vnd.openxmlformats-officedocument.presentationml.slideLayout+xml"/>
  <Override PartName="/ppt/slideLayouts/slideLayout954.xml" ContentType="application/vnd.openxmlformats-officedocument.presentationml.slideLayout+xml"/>
  <Override PartName="/ppt/slideLayouts/slideLayout955.xml" ContentType="application/vnd.openxmlformats-officedocument.presentationml.slideLayout+xml"/>
  <Override PartName="/ppt/slideLayouts/slideLayout956.xml" ContentType="application/vnd.openxmlformats-officedocument.presentationml.slideLayout+xml"/>
  <Override PartName="/ppt/slideLayouts/slideLayout957.xml" ContentType="application/vnd.openxmlformats-officedocument.presentationml.slideLayout+xml"/>
  <Override PartName="/ppt/slideLayouts/slideLayout958.xml" ContentType="application/vnd.openxmlformats-officedocument.presentationml.slideLayout+xml"/>
  <Override PartName="/ppt/slideLayouts/slideLayout959.xml" ContentType="application/vnd.openxmlformats-officedocument.presentationml.slideLayout+xml"/>
  <Override PartName="/ppt/slideLayouts/slideLayout960.xml" ContentType="application/vnd.openxmlformats-officedocument.presentationml.slideLayout+xml"/>
  <Override PartName="/ppt/slideLayouts/slideLayout961.xml" ContentType="application/vnd.openxmlformats-officedocument.presentationml.slideLayout+xml"/>
  <Override PartName="/ppt/slideLayouts/slideLayout962.xml" ContentType="application/vnd.openxmlformats-officedocument.presentationml.slideLayout+xml"/>
  <Override PartName="/ppt/theme/theme14.xml" ContentType="application/vnd.openxmlformats-officedocument.theme+xml"/>
  <Override PartName="/ppt/slideLayouts/slideLayout963.xml" ContentType="application/vnd.openxmlformats-officedocument.presentationml.slideLayout+xml"/>
  <Override PartName="/ppt/slideLayouts/slideLayout964.xml" ContentType="application/vnd.openxmlformats-officedocument.presentationml.slideLayout+xml"/>
  <Override PartName="/ppt/slideLayouts/slideLayout965.xml" ContentType="application/vnd.openxmlformats-officedocument.presentationml.slideLayout+xml"/>
  <Override PartName="/ppt/slideLayouts/slideLayout966.xml" ContentType="application/vnd.openxmlformats-officedocument.presentationml.slideLayout+xml"/>
  <Override PartName="/ppt/slideLayouts/slideLayout967.xml" ContentType="application/vnd.openxmlformats-officedocument.presentationml.slideLayout+xml"/>
  <Override PartName="/ppt/slideLayouts/slideLayout968.xml" ContentType="application/vnd.openxmlformats-officedocument.presentationml.slideLayout+xml"/>
  <Override PartName="/ppt/slideLayouts/slideLayout969.xml" ContentType="application/vnd.openxmlformats-officedocument.presentationml.slideLayout+xml"/>
  <Override PartName="/ppt/slideLayouts/slideLayout970.xml" ContentType="application/vnd.openxmlformats-officedocument.presentationml.slideLayout+xml"/>
  <Override PartName="/ppt/slideLayouts/slideLayout971.xml" ContentType="application/vnd.openxmlformats-officedocument.presentationml.slideLayout+xml"/>
  <Override PartName="/ppt/slideLayouts/slideLayout972.xml" ContentType="application/vnd.openxmlformats-officedocument.presentationml.slideLayout+xml"/>
  <Override PartName="/ppt/slideLayouts/slideLayout973.xml" ContentType="application/vnd.openxmlformats-officedocument.presentationml.slideLayout+xml"/>
  <Override PartName="/ppt/slideLayouts/slideLayout974.xml" ContentType="application/vnd.openxmlformats-officedocument.presentationml.slideLayout+xml"/>
  <Override PartName="/ppt/slideLayouts/slideLayout975.xml" ContentType="application/vnd.openxmlformats-officedocument.presentationml.slideLayout+xml"/>
  <Override PartName="/ppt/slideLayouts/slideLayout976.xml" ContentType="application/vnd.openxmlformats-officedocument.presentationml.slideLayout+xml"/>
  <Override PartName="/ppt/slideLayouts/slideLayout977.xml" ContentType="application/vnd.openxmlformats-officedocument.presentationml.slideLayout+xml"/>
  <Override PartName="/ppt/slideLayouts/slideLayout978.xml" ContentType="application/vnd.openxmlformats-officedocument.presentationml.slideLayout+xml"/>
  <Override PartName="/ppt/slideLayouts/slideLayout979.xml" ContentType="application/vnd.openxmlformats-officedocument.presentationml.slideLayout+xml"/>
  <Override PartName="/ppt/slideLayouts/slideLayout980.xml" ContentType="application/vnd.openxmlformats-officedocument.presentationml.slideLayout+xml"/>
  <Override PartName="/ppt/slideLayouts/slideLayout981.xml" ContentType="application/vnd.openxmlformats-officedocument.presentationml.slideLayout+xml"/>
  <Override PartName="/ppt/slideLayouts/slideLayout982.xml" ContentType="application/vnd.openxmlformats-officedocument.presentationml.slideLayout+xml"/>
  <Override PartName="/ppt/slideLayouts/slideLayout983.xml" ContentType="application/vnd.openxmlformats-officedocument.presentationml.slideLayout+xml"/>
  <Override PartName="/ppt/slideLayouts/slideLayout984.xml" ContentType="application/vnd.openxmlformats-officedocument.presentationml.slideLayout+xml"/>
  <Override PartName="/ppt/slideLayouts/slideLayout985.xml" ContentType="application/vnd.openxmlformats-officedocument.presentationml.slideLayout+xml"/>
  <Override PartName="/ppt/slideLayouts/slideLayout986.xml" ContentType="application/vnd.openxmlformats-officedocument.presentationml.slideLayout+xml"/>
  <Override PartName="/ppt/slideLayouts/slideLayout987.xml" ContentType="application/vnd.openxmlformats-officedocument.presentationml.slideLayout+xml"/>
  <Override PartName="/ppt/slideLayouts/slideLayout988.xml" ContentType="application/vnd.openxmlformats-officedocument.presentationml.slideLayout+xml"/>
  <Override PartName="/ppt/slideLayouts/slideLayout989.xml" ContentType="application/vnd.openxmlformats-officedocument.presentationml.slideLayout+xml"/>
  <Override PartName="/ppt/slideLayouts/slideLayout990.xml" ContentType="application/vnd.openxmlformats-officedocument.presentationml.slideLayout+xml"/>
  <Override PartName="/ppt/slideLayouts/slideLayout991.xml" ContentType="application/vnd.openxmlformats-officedocument.presentationml.slideLayout+xml"/>
  <Override PartName="/ppt/slideLayouts/slideLayout992.xml" ContentType="application/vnd.openxmlformats-officedocument.presentationml.slideLayout+xml"/>
  <Override PartName="/ppt/slideLayouts/slideLayout993.xml" ContentType="application/vnd.openxmlformats-officedocument.presentationml.slideLayout+xml"/>
  <Override PartName="/ppt/slideLayouts/slideLayout994.xml" ContentType="application/vnd.openxmlformats-officedocument.presentationml.slideLayout+xml"/>
  <Override PartName="/ppt/slideLayouts/slideLayout995.xml" ContentType="application/vnd.openxmlformats-officedocument.presentationml.slideLayout+xml"/>
  <Override PartName="/ppt/slideLayouts/slideLayout996.xml" ContentType="application/vnd.openxmlformats-officedocument.presentationml.slideLayout+xml"/>
  <Override PartName="/ppt/slideLayouts/slideLayout997.xml" ContentType="application/vnd.openxmlformats-officedocument.presentationml.slideLayout+xml"/>
  <Override PartName="/ppt/slideLayouts/slideLayout998.xml" ContentType="application/vnd.openxmlformats-officedocument.presentationml.slideLayout+xml"/>
  <Override PartName="/ppt/slideLayouts/slideLayout999.xml" ContentType="application/vnd.openxmlformats-officedocument.presentationml.slideLayout+xml"/>
  <Override PartName="/ppt/slideLayouts/slideLayout1000.xml" ContentType="application/vnd.openxmlformats-officedocument.presentationml.slideLayout+xml"/>
  <Override PartName="/ppt/slideLayouts/slideLayout1001.xml" ContentType="application/vnd.openxmlformats-officedocument.presentationml.slideLayout+xml"/>
  <Override PartName="/ppt/slideLayouts/slideLayout1002.xml" ContentType="application/vnd.openxmlformats-officedocument.presentationml.slideLayout+xml"/>
  <Override PartName="/ppt/slideLayouts/slideLayout1003.xml" ContentType="application/vnd.openxmlformats-officedocument.presentationml.slideLayout+xml"/>
  <Override PartName="/ppt/slideLayouts/slideLayout1004.xml" ContentType="application/vnd.openxmlformats-officedocument.presentationml.slideLayout+xml"/>
  <Override PartName="/ppt/slideLayouts/slideLayout1005.xml" ContentType="application/vnd.openxmlformats-officedocument.presentationml.slideLayout+xml"/>
  <Override PartName="/ppt/slideLayouts/slideLayout1006.xml" ContentType="application/vnd.openxmlformats-officedocument.presentationml.slideLayout+xml"/>
  <Override PartName="/ppt/slideLayouts/slideLayout1007.xml" ContentType="application/vnd.openxmlformats-officedocument.presentationml.slideLayout+xml"/>
  <Override PartName="/ppt/slideLayouts/slideLayout1008.xml" ContentType="application/vnd.openxmlformats-officedocument.presentationml.slideLayout+xml"/>
  <Override PartName="/ppt/slideLayouts/slideLayout1009.xml" ContentType="application/vnd.openxmlformats-officedocument.presentationml.slideLayout+xml"/>
  <Override PartName="/ppt/slideLayouts/slideLayout1010.xml" ContentType="application/vnd.openxmlformats-officedocument.presentationml.slideLayout+xml"/>
  <Override PartName="/ppt/slideLayouts/slideLayout1011.xml" ContentType="application/vnd.openxmlformats-officedocument.presentationml.slideLayout+xml"/>
  <Override PartName="/ppt/slideLayouts/slideLayout1012.xml" ContentType="application/vnd.openxmlformats-officedocument.presentationml.slideLayout+xml"/>
  <Override PartName="/ppt/slideLayouts/slideLayout1013.xml" ContentType="application/vnd.openxmlformats-officedocument.presentationml.slideLayout+xml"/>
  <Override PartName="/ppt/slideLayouts/slideLayout1014.xml" ContentType="application/vnd.openxmlformats-officedocument.presentationml.slideLayout+xml"/>
  <Override PartName="/ppt/slideLayouts/slideLayout1015.xml" ContentType="application/vnd.openxmlformats-officedocument.presentationml.slideLayout+xml"/>
  <Override PartName="/ppt/slideLayouts/slideLayout1016.xml" ContentType="application/vnd.openxmlformats-officedocument.presentationml.slideLayout+xml"/>
  <Override PartName="/ppt/slideLayouts/slideLayout1017.xml" ContentType="application/vnd.openxmlformats-officedocument.presentationml.slideLayout+xml"/>
  <Override PartName="/ppt/slideLayouts/slideLayout1018.xml" ContentType="application/vnd.openxmlformats-officedocument.presentationml.slideLayout+xml"/>
  <Override PartName="/ppt/slideLayouts/slideLayout1019.xml" ContentType="application/vnd.openxmlformats-officedocument.presentationml.slideLayout+xml"/>
  <Override PartName="/ppt/slideLayouts/slideLayout1020.xml" ContentType="application/vnd.openxmlformats-officedocument.presentationml.slideLayout+xml"/>
  <Override PartName="/ppt/slideLayouts/slideLayout1021.xml" ContentType="application/vnd.openxmlformats-officedocument.presentationml.slideLayout+xml"/>
  <Override PartName="/ppt/slideLayouts/slideLayout1022.xml" ContentType="application/vnd.openxmlformats-officedocument.presentationml.slideLayout+xml"/>
  <Override PartName="/ppt/slideLayouts/slideLayout1023.xml" ContentType="application/vnd.openxmlformats-officedocument.presentationml.slideLayout+xml"/>
  <Override PartName="/ppt/slideLayouts/slideLayout1024.xml" ContentType="application/vnd.openxmlformats-officedocument.presentationml.slideLayout+xml"/>
  <Override PartName="/ppt/slideLayouts/slideLayout1025.xml" ContentType="application/vnd.openxmlformats-officedocument.presentationml.slideLayout+xml"/>
  <Override PartName="/ppt/slideLayouts/slideLayout1026.xml" ContentType="application/vnd.openxmlformats-officedocument.presentationml.slideLayout+xml"/>
  <Override PartName="/ppt/slideLayouts/slideLayout1027.xml" ContentType="application/vnd.openxmlformats-officedocument.presentationml.slideLayout+xml"/>
  <Override PartName="/ppt/slideLayouts/slideLayout1028.xml" ContentType="application/vnd.openxmlformats-officedocument.presentationml.slideLayout+xml"/>
  <Override PartName="/ppt/slideLayouts/slideLayout1029.xml" ContentType="application/vnd.openxmlformats-officedocument.presentationml.slideLayout+xml"/>
  <Override PartName="/ppt/slideLayouts/slideLayout1030.xml" ContentType="application/vnd.openxmlformats-officedocument.presentationml.slideLayout+xml"/>
  <Override PartName="/ppt/slideLayouts/slideLayout1031.xml" ContentType="application/vnd.openxmlformats-officedocument.presentationml.slideLayout+xml"/>
  <Override PartName="/ppt/slideLayouts/slideLayout1032.xml" ContentType="application/vnd.openxmlformats-officedocument.presentationml.slideLayout+xml"/>
  <Override PartName="/ppt/slideLayouts/slideLayout1033.xml" ContentType="application/vnd.openxmlformats-officedocument.presentationml.slideLayout+xml"/>
  <Override PartName="/ppt/theme/theme15.xml" ContentType="application/vnd.openxmlformats-officedocument.theme+xml"/>
  <Override PartName="/ppt/slideLayouts/slideLayout1034.xml" ContentType="application/vnd.openxmlformats-officedocument.presentationml.slideLayout+xml"/>
  <Override PartName="/ppt/slideLayouts/slideLayout1035.xml" ContentType="application/vnd.openxmlformats-officedocument.presentationml.slideLayout+xml"/>
  <Override PartName="/ppt/slideLayouts/slideLayout1036.xml" ContentType="application/vnd.openxmlformats-officedocument.presentationml.slideLayout+xml"/>
  <Override PartName="/ppt/slideLayouts/slideLayout1037.xml" ContentType="application/vnd.openxmlformats-officedocument.presentationml.slideLayout+xml"/>
  <Override PartName="/ppt/slideLayouts/slideLayout1038.xml" ContentType="application/vnd.openxmlformats-officedocument.presentationml.slideLayout+xml"/>
  <Override PartName="/ppt/slideLayouts/slideLayout1039.xml" ContentType="application/vnd.openxmlformats-officedocument.presentationml.slideLayout+xml"/>
  <Override PartName="/ppt/slideLayouts/slideLayout1040.xml" ContentType="application/vnd.openxmlformats-officedocument.presentationml.slideLayout+xml"/>
  <Override PartName="/ppt/slideLayouts/slideLayout1041.xml" ContentType="application/vnd.openxmlformats-officedocument.presentationml.slideLayout+xml"/>
  <Override PartName="/ppt/slideLayouts/slideLayout1042.xml" ContentType="application/vnd.openxmlformats-officedocument.presentationml.slideLayout+xml"/>
  <Override PartName="/ppt/slideLayouts/slideLayout1043.xml" ContentType="application/vnd.openxmlformats-officedocument.presentationml.slideLayout+xml"/>
  <Override PartName="/ppt/slideLayouts/slideLayout1044.xml" ContentType="application/vnd.openxmlformats-officedocument.presentationml.slideLayout+xml"/>
  <Override PartName="/ppt/slideLayouts/slideLayout1045.xml" ContentType="application/vnd.openxmlformats-officedocument.presentationml.slideLayout+xml"/>
  <Override PartName="/ppt/slideLayouts/slideLayout1046.xml" ContentType="application/vnd.openxmlformats-officedocument.presentationml.slideLayout+xml"/>
  <Override PartName="/ppt/slideLayouts/slideLayout1047.xml" ContentType="application/vnd.openxmlformats-officedocument.presentationml.slideLayout+xml"/>
  <Override PartName="/ppt/slideLayouts/slideLayout1048.xml" ContentType="application/vnd.openxmlformats-officedocument.presentationml.slideLayout+xml"/>
  <Override PartName="/ppt/slideLayouts/slideLayout1049.xml" ContentType="application/vnd.openxmlformats-officedocument.presentationml.slideLayout+xml"/>
  <Override PartName="/ppt/slideLayouts/slideLayout1050.xml" ContentType="application/vnd.openxmlformats-officedocument.presentationml.slideLayout+xml"/>
  <Override PartName="/ppt/slideLayouts/slideLayout1051.xml" ContentType="application/vnd.openxmlformats-officedocument.presentationml.slideLayout+xml"/>
  <Override PartName="/ppt/slideLayouts/slideLayout1052.xml" ContentType="application/vnd.openxmlformats-officedocument.presentationml.slideLayout+xml"/>
  <Override PartName="/ppt/slideLayouts/slideLayout1053.xml" ContentType="application/vnd.openxmlformats-officedocument.presentationml.slideLayout+xml"/>
  <Override PartName="/ppt/slideLayouts/slideLayout1054.xml" ContentType="application/vnd.openxmlformats-officedocument.presentationml.slideLayout+xml"/>
  <Override PartName="/ppt/slideLayouts/slideLayout1055.xml" ContentType="application/vnd.openxmlformats-officedocument.presentationml.slideLayout+xml"/>
  <Override PartName="/ppt/slideLayouts/slideLayout1056.xml" ContentType="application/vnd.openxmlformats-officedocument.presentationml.slideLayout+xml"/>
  <Override PartName="/ppt/slideLayouts/slideLayout1057.xml" ContentType="application/vnd.openxmlformats-officedocument.presentationml.slideLayout+xml"/>
  <Override PartName="/ppt/slideLayouts/slideLayout1058.xml" ContentType="application/vnd.openxmlformats-officedocument.presentationml.slideLayout+xml"/>
  <Override PartName="/ppt/slideLayouts/slideLayout1059.xml" ContentType="application/vnd.openxmlformats-officedocument.presentationml.slideLayout+xml"/>
  <Override PartName="/ppt/slideLayouts/slideLayout1060.xml" ContentType="application/vnd.openxmlformats-officedocument.presentationml.slideLayout+xml"/>
  <Override PartName="/ppt/slideLayouts/slideLayout1061.xml" ContentType="application/vnd.openxmlformats-officedocument.presentationml.slideLayout+xml"/>
  <Override PartName="/ppt/slideLayouts/slideLayout1062.xml" ContentType="application/vnd.openxmlformats-officedocument.presentationml.slideLayout+xml"/>
  <Override PartName="/ppt/slideLayouts/slideLayout1063.xml" ContentType="application/vnd.openxmlformats-officedocument.presentationml.slideLayout+xml"/>
  <Override PartName="/ppt/slideLayouts/slideLayout1064.xml" ContentType="application/vnd.openxmlformats-officedocument.presentationml.slideLayout+xml"/>
  <Override PartName="/ppt/slideLayouts/slideLayout1065.xml" ContentType="application/vnd.openxmlformats-officedocument.presentationml.slideLayout+xml"/>
  <Override PartName="/ppt/slideLayouts/slideLayout1066.xml" ContentType="application/vnd.openxmlformats-officedocument.presentationml.slideLayout+xml"/>
  <Override PartName="/ppt/slideLayouts/slideLayout1067.xml" ContentType="application/vnd.openxmlformats-officedocument.presentationml.slideLayout+xml"/>
  <Override PartName="/ppt/slideLayouts/slideLayout1068.xml" ContentType="application/vnd.openxmlformats-officedocument.presentationml.slideLayout+xml"/>
  <Override PartName="/ppt/slideLayouts/slideLayout1069.xml" ContentType="application/vnd.openxmlformats-officedocument.presentationml.slideLayout+xml"/>
  <Override PartName="/ppt/slideLayouts/slideLayout1070.xml" ContentType="application/vnd.openxmlformats-officedocument.presentationml.slideLayout+xml"/>
  <Override PartName="/ppt/slideLayouts/slideLayout1071.xml" ContentType="application/vnd.openxmlformats-officedocument.presentationml.slideLayout+xml"/>
  <Override PartName="/ppt/slideLayouts/slideLayout1072.xml" ContentType="application/vnd.openxmlformats-officedocument.presentationml.slideLayout+xml"/>
  <Override PartName="/ppt/slideLayouts/slideLayout1073.xml" ContentType="application/vnd.openxmlformats-officedocument.presentationml.slideLayout+xml"/>
  <Override PartName="/ppt/slideLayouts/slideLayout1074.xml" ContentType="application/vnd.openxmlformats-officedocument.presentationml.slideLayout+xml"/>
  <Override PartName="/ppt/slideLayouts/slideLayout1075.xml" ContentType="application/vnd.openxmlformats-officedocument.presentationml.slideLayout+xml"/>
  <Override PartName="/ppt/slideLayouts/slideLayout1076.xml" ContentType="application/vnd.openxmlformats-officedocument.presentationml.slideLayout+xml"/>
  <Override PartName="/ppt/slideLayouts/slideLayout1077.xml" ContentType="application/vnd.openxmlformats-officedocument.presentationml.slideLayout+xml"/>
  <Override PartName="/ppt/slideLayouts/slideLayout1078.xml" ContentType="application/vnd.openxmlformats-officedocument.presentationml.slideLayout+xml"/>
  <Override PartName="/ppt/slideLayouts/slideLayout1079.xml" ContentType="application/vnd.openxmlformats-officedocument.presentationml.slideLayout+xml"/>
  <Override PartName="/ppt/slideLayouts/slideLayout1080.xml" ContentType="application/vnd.openxmlformats-officedocument.presentationml.slideLayout+xml"/>
  <Override PartName="/ppt/slideLayouts/slideLayout1081.xml" ContentType="application/vnd.openxmlformats-officedocument.presentationml.slideLayout+xml"/>
  <Override PartName="/ppt/slideLayouts/slideLayout1082.xml" ContentType="application/vnd.openxmlformats-officedocument.presentationml.slideLayout+xml"/>
  <Override PartName="/ppt/slideLayouts/slideLayout1083.xml" ContentType="application/vnd.openxmlformats-officedocument.presentationml.slideLayout+xml"/>
  <Override PartName="/ppt/slideLayouts/slideLayout1084.xml" ContentType="application/vnd.openxmlformats-officedocument.presentationml.slideLayout+xml"/>
  <Override PartName="/ppt/slideLayouts/slideLayout1085.xml" ContentType="application/vnd.openxmlformats-officedocument.presentationml.slideLayout+xml"/>
  <Override PartName="/ppt/slideLayouts/slideLayout1086.xml" ContentType="application/vnd.openxmlformats-officedocument.presentationml.slideLayout+xml"/>
  <Override PartName="/ppt/slideLayouts/slideLayout1087.xml" ContentType="application/vnd.openxmlformats-officedocument.presentationml.slideLayout+xml"/>
  <Override PartName="/ppt/slideLayouts/slideLayout1088.xml" ContentType="application/vnd.openxmlformats-officedocument.presentationml.slideLayout+xml"/>
  <Override PartName="/ppt/slideLayouts/slideLayout1089.xml" ContentType="application/vnd.openxmlformats-officedocument.presentationml.slideLayout+xml"/>
  <Override PartName="/ppt/slideLayouts/slideLayout1090.xml" ContentType="application/vnd.openxmlformats-officedocument.presentationml.slideLayout+xml"/>
  <Override PartName="/ppt/slideLayouts/slideLayout1091.xml" ContentType="application/vnd.openxmlformats-officedocument.presentationml.slideLayout+xml"/>
  <Override PartName="/ppt/slideLayouts/slideLayout1092.xml" ContentType="application/vnd.openxmlformats-officedocument.presentationml.slideLayout+xml"/>
  <Override PartName="/ppt/slideLayouts/slideLayout1093.xml" ContentType="application/vnd.openxmlformats-officedocument.presentationml.slideLayout+xml"/>
  <Override PartName="/ppt/slideLayouts/slideLayout1094.xml" ContentType="application/vnd.openxmlformats-officedocument.presentationml.slideLayout+xml"/>
  <Override PartName="/ppt/slideLayouts/slideLayout1095.xml" ContentType="application/vnd.openxmlformats-officedocument.presentationml.slideLayout+xml"/>
  <Override PartName="/ppt/slideLayouts/slideLayout1096.xml" ContentType="application/vnd.openxmlformats-officedocument.presentationml.slideLayout+xml"/>
  <Override PartName="/ppt/slideLayouts/slideLayout1097.xml" ContentType="application/vnd.openxmlformats-officedocument.presentationml.slideLayout+xml"/>
  <Override PartName="/ppt/slideLayouts/slideLayout1098.xml" ContentType="application/vnd.openxmlformats-officedocument.presentationml.slideLayout+xml"/>
  <Override PartName="/ppt/slideLayouts/slideLayout1099.xml" ContentType="application/vnd.openxmlformats-officedocument.presentationml.slideLayout+xml"/>
  <Override PartName="/ppt/slideLayouts/slideLayout1100.xml" ContentType="application/vnd.openxmlformats-officedocument.presentationml.slideLayout+xml"/>
  <Override PartName="/ppt/slideLayouts/slideLayout1101.xml" ContentType="application/vnd.openxmlformats-officedocument.presentationml.slideLayout+xml"/>
  <Override PartName="/ppt/slideLayouts/slideLayout1102.xml" ContentType="application/vnd.openxmlformats-officedocument.presentationml.slideLayout+xml"/>
  <Override PartName="/ppt/slideLayouts/slideLayout1103.xml" ContentType="application/vnd.openxmlformats-officedocument.presentationml.slideLayout+xml"/>
  <Override PartName="/ppt/slideLayouts/slideLayout1104.xml" ContentType="application/vnd.openxmlformats-officedocument.presentationml.slideLayout+xml"/>
  <Override PartName="/ppt/theme/theme16.xml" ContentType="application/vnd.openxmlformats-officedocument.theme+xml"/>
  <Override PartName="/ppt/slideLayouts/slideLayout1105.xml" ContentType="application/vnd.openxmlformats-officedocument.presentationml.slideLayout+xml"/>
  <Override PartName="/ppt/slideLayouts/slideLayout1106.xml" ContentType="application/vnd.openxmlformats-officedocument.presentationml.slideLayout+xml"/>
  <Override PartName="/ppt/slideLayouts/slideLayout1107.xml" ContentType="application/vnd.openxmlformats-officedocument.presentationml.slideLayout+xml"/>
  <Override PartName="/ppt/slideLayouts/slideLayout1108.xml" ContentType="application/vnd.openxmlformats-officedocument.presentationml.slideLayout+xml"/>
  <Override PartName="/ppt/slideLayouts/slideLayout1109.xml" ContentType="application/vnd.openxmlformats-officedocument.presentationml.slideLayout+xml"/>
  <Override PartName="/ppt/slideLayouts/slideLayout1110.xml" ContentType="application/vnd.openxmlformats-officedocument.presentationml.slideLayout+xml"/>
  <Override PartName="/ppt/slideLayouts/slideLayout1111.xml" ContentType="application/vnd.openxmlformats-officedocument.presentationml.slideLayout+xml"/>
  <Override PartName="/ppt/slideLayouts/slideLayout1112.xml" ContentType="application/vnd.openxmlformats-officedocument.presentationml.slideLayout+xml"/>
  <Override PartName="/ppt/slideLayouts/slideLayout1113.xml" ContentType="application/vnd.openxmlformats-officedocument.presentationml.slideLayout+xml"/>
  <Override PartName="/ppt/slideLayouts/slideLayout1114.xml" ContentType="application/vnd.openxmlformats-officedocument.presentationml.slideLayout+xml"/>
  <Override PartName="/ppt/slideLayouts/slideLayout1115.xml" ContentType="application/vnd.openxmlformats-officedocument.presentationml.slideLayout+xml"/>
  <Override PartName="/ppt/slideLayouts/slideLayout1116.xml" ContentType="application/vnd.openxmlformats-officedocument.presentationml.slideLayout+xml"/>
  <Override PartName="/ppt/slideLayouts/slideLayout1117.xml" ContentType="application/vnd.openxmlformats-officedocument.presentationml.slideLayout+xml"/>
  <Override PartName="/ppt/slideLayouts/slideLayout1118.xml" ContentType="application/vnd.openxmlformats-officedocument.presentationml.slideLayout+xml"/>
  <Override PartName="/ppt/slideLayouts/slideLayout1119.xml" ContentType="application/vnd.openxmlformats-officedocument.presentationml.slideLayout+xml"/>
  <Override PartName="/ppt/slideLayouts/slideLayout1120.xml" ContentType="application/vnd.openxmlformats-officedocument.presentationml.slideLayout+xml"/>
  <Override PartName="/ppt/slideLayouts/slideLayout1121.xml" ContentType="application/vnd.openxmlformats-officedocument.presentationml.slideLayout+xml"/>
  <Override PartName="/ppt/slideLayouts/slideLayout1122.xml" ContentType="application/vnd.openxmlformats-officedocument.presentationml.slideLayout+xml"/>
  <Override PartName="/ppt/slideLayouts/slideLayout1123.xml" ContentType="application/vnd.openxmlformats-officedocument.presentationml.slideLayout+xml"/>
  <Override PartName="/ppt/slideLayouts/slideLayout1124.xml" ContentType="application/vnd.openxmlformats-officedocument.presentationml.slideLayout+xml"/>
  <Override PartName="/ppt/slideLayouts/slideLayout1125.xml" ContentType="application/vnd.openxmlformats-officedocument.presentationml.slideLayout+xml"/>
  <Override PartName="/ppt/slideLayouts/slideLayout1126.xml" ContentType="application/vnd.openxmlformats-officedocument.presentationml.slideLayout+xml"/>
  <Override PartName="/ppt/slideLayouts/slideLayout1127.xml" ContentType="application/vnd.openxmlformats-officedocument.presentationml.slideLayout+xml"/>
  <Override PartName="/ppt/slideLayouts/slideLayout1128.xml" ContentType="application/vnd.openxmlformats-officedocument.presentationml.slideLayout+xml"/>
  <Override PartName="/ppt/slideLayouts/slideLayout1129.xml" ContentType="application/vnd.openxmlformats-officedocument.presentationml.slideLayout+xml"/>
  <Override PartName="/ppt/slideLayouts/slideLayout1130.xml" ContentType="application/vnd.openxmlformats-officedocument.presentationml.slideLayout+xml"/>
  <Override PartName="/ppt/slideLayouts/slideLayout1131.xml" ContentType="application/vnd.openxmlformats-officedocument.presentationml.slideLayout+xml"/>
  <Override PartName="/ppt/slideLayouts/slideLayout1132.xml" ContentType="application/vnd.openxmlformats-officedocument.presentationml.slideLayout+xml"/>
  <Override PartName="/ppt/slideLayouts/slideLayout1133.xml" ContentType="application/vnd.openxmlformats-officedocument.presentationml.slideLayout+xml"/>
  <Override PartName="/ppt/slideLayouts/slideLayout1134.xml" ContentType="application/vnd.openxmlformats-officedocument.presentationml.slideLayout+xml"/>
  <Override PartName="/ppt/slideLayouts/slideLayout1135.xml" ContentType="application/vnd.openxmlformats-officedocument.presentationml.slideLayout+xml"/>
  <Override PartName="/ppt/slideLayouts/slideLayout1136.xml" ContentType="application/vnd.openxmlformats-officedocument.presentationml.slideLayout+xml"/>
  <Override PartName="/ppt/slideLayouts/slideLayout1137.xml" ContentType="application/vnd.openxmlformats-officedocument.presentationml.slideLayout+xml"/>
  <Override PartName="/ppt/slideLayouts/slideLayout1138.xml" ContentType="application/vnd.openxmlformats-officedocument.presentationml.slideLayout+xml"/>
  <Override PartName="/ppt/slideLayouts/slideLayout1139.xml" ContentType="application/vnd.openxmlformats-officedocument.presentationml.slideLayout+xml"/>
  <Override PartName="/ppt/slideLayouts/slideLayout1140.xml" ContentType="application/vnd.openxmlformats-officedocument.presentationml.slideLayout+xml"/>
  <Override PartName="/ppt/slideLayouts/slideLayout1141.xml" ContentType="application/vnd.openxmlformats-officedocument.presentationml.slideLayout+xml"/>
  <Override PartName="/ppt/slideLayouts/slideLayout1142.xml" ContentType="application/vnd.openxmlformats-officedocument.presentationml.slideLayout+xml"/>
  <Override PartName="/ppt/slideLayouts/slideLayout1143.xml" ContentType="application/vnd.openxmlformats-officedocument.presentationml.slideLayout+xml"/>
  <Override PartName="/ppt/slideLayouts/slideLayout1144.xml" ContentType="application/vnd.openxmlformats-officedocument.presentationml.slideLayout+xml"/>
  <Override PartName="/ppt/slideLayouts/slideLayout1145.xml" ContentType="application/vnd.openxmlformats-officedocument.presentationml.slideLayout+xml"/>
  <Override PartName="/ppt/slideLayouts/slideLayout1146.xml" ContentType="application/vnd.openxmlformats-officedocument.presentationml.slideLayout+xml"/>
  <Override PartName="/ppt/slideLayouts/slideLayout1147.xml" ContentType="application/vnd.openxmlformats-officedocument.presentationml.slideLayout+xml"/>
  <Override PartName="/ppt/slideLayouts/slideLayout1148.xml" ContentType="application/vnd.openxmlformats-officedocument.presentationml.slideLayout+xml"/>
  <Override PartName="/ppt/slideLayouts/slideLayout1149.xml" ContentType="application/vnd.openxmlformats-officedocument.presentationml.slideLayout+xml"/>
  <Override PartName="/ppt/slideLayouts/slideLayout1150.xml" ContentType="application/vnd.openxmlformats-officedocument.presentationml.slideLayout+xml"/>
  <Override PartName="/ppt/slideLayouts/slideLayout1151.xml" ContentType="application/vnd.openxmlformats-officedocument.presentationml.slideLayout+xml"/>
  <Override PartName="/ppt/slideLayouts/slideLayout1152.xml" ContentType="application/vnd.openxmlformats-officedocument.presentationml.slideLayout+xml"/>
  <Override PartName="/ppt/slideLayouts/slideLayout1153.xml" ContentType="application/vnd.openxmlformats-officedocument.presentationml.slideLayout+xml"/>
  <Override PartName="/ppt/slideLayouts/slideLayout1154.xml" ContentType="application/vnd.openxmlformats-officedocument.presentationml.slideLayout+xml"/>
  <Override PartName="/ppt/slideLayouts/slideLayout1155.xml" ContentType="application/vnd.openxmlformats-officedocument.presentationml.slideLayout+xml"/>
  <Override PartName="/ppt/slideLayouts/slideLayout1156.xml" ContentType="application/vnd.openxmlformats-officedocument.presentationml.slideLayout+xml"/>
  <Override PartName="/ppt/slideLayouts/slideLayout1157.xml" ContentType="application/vnd.openxmlformats-officedocument.presentationml.slideLayout+xml"/>
  <Override PartName="/ppt/slideLayouts/slideLayout1158.xml" ContentType="application/vnd.openxmlformats-officedocument.presentationml.slideLayout+xml"/>
  <Override PartName="/ppt/slideLayouts/slideLayout1159.xml" ContentType="application/vnd.openxmlformats-officedocument.presentationml.slideLayout+xml"/>
  <Override PartName="/ppt/slideLayouts/slideLayout1160.xml" ContentType="application/vnd.openxmlformats-officedocument.presentationml.slideLayout+xml"/>
  <Override PartName="/ppt/slideLayouts/slideLayout1161.xml" ContentType="application/vnd.openxmlformats-officedocument.presentationml.slideLayout+xml"/>
  <Override PartName="/ppt/slideLayouts/slideLayout1162.xml" ContentType="application/vnd.openxmlformats-officedocument.presentationml.slideLayout+xml"/>
  <Override PartName="/ppt/slideLayouts/slideLayout1163.xml" ContentType="application/vnd.openxmlformats-officedocument.presentationml.slideLayout+xml"/>
  <Override PartName="/ppt/slideLayouts/slideLayout1164.xml" ContentType="application/vnd.openxmlformats-officedocument.presentationml.slideLayout+xml"/>
  <Override PartName="/ppt/slideLayouts/slideLayout1165.xml" ContentType="application/vnd.openxmlformats-officedocument.presentationml.slideLayout+xml"/>
  <Override PartName="/ppt/slideLayouts/slideLayout1166.xml" ContentType="application/vnd.openxmlformats-officedocument.presentationml.slideLayout+xml"/>
  <Override PartName="/ppt/slideLayouts/slideLayout1167.xml" ContentType="application/vnd.openxmlformats-officedocument.presentationml.slideLayout+xml"/>
  <Override PartName="/ppt/slideLayouts/slideLayout1168.xml" ContentType="application/vnd.openxmlformats-officedocument.presentationml.slideLayout+xml"/>
  <Override PartName="/ppt/slideLayouts/slideLayout1169.xml" ContentType="application/vnd.openxmlformats-officedocument.presentationml.slideLayout+xml"/>
  <Override PartName="/ppt/slideLayouts/slideLayout1170.xml" ContentType="application/vnd.openxmlformats-officedocument.presentationml.slideLayout+xml"/>
  <Override PartName="/ppt/slideLayouts/slideLayout1171.xml" ContentType="application/vnd.openxmlformats-officedocument.presentationml.slideLayout+xml"/>
  <Override PartName="/ppt/slideLayouts/slideLayout1172.xml" ContentType="application/vnd.openxmlformats-officedocument.presentationml.slideLayout+xml"/>
  <Override PartName="/ppt/slideLayouts/slideLayout1173.xml" ContentType="application/vnd.openxmlformats-officedocument.presentationml.slideLayout+xml"/>
  <Override PartName="/ppt/slideLayouts/slideLayout1174.xml" ContentType="application/vnd.openxmlformats-officedocument.presentationml.slideLayout+xml"/>
  <Override PartName="/ppt/slideLayouts/slideLayout1175.xml" ContentType="application/vnd.openxmlformats-officedocument.presentationml.slideLayout+xml"/>
  <Override PartName="/ppt/theme/theme17.xml" ContentType="application/vnd.openxmlformats-officedocument.theme+xml"/>
  <Override PartName="/ppt/slideLayouts/slideLayout1176.xml" ContentType="application/vnd.openxmlformats-officedocument.presentationml.slideLayout+xml"/>
  <Override PartName="/ppt/slideLayouts/slideLayout1177.xml" ContentType="application/vnd.openxmlformats-officedocument.presentationml.slideLayout+xml"/>
  <Override PartName="/ppt/slideLayouts/slideLayout1178.xml" ContentType="application/vnd.openxmlformats-officedocument.presentationml.slideLayout+xml"/>
  <Override PartName="/ppt/slideLayouts/slideLayout1179.xml" ContentType="application/vnd.openxmlformats-officedocument.presentationml.slideLayout+xml"/>
  <Override PartName="/ppt/slideLayouts/slideLayout1180.xml" ContentType="application/vnd.openxmlformats-officedocument.presentationml.slideLayout+xml"/>
  <Override PartName="/ppt/slideLayouts/slideLayout1181.xml" ContentType="application/vnd.openxmlformats-officedocument.presentationml.slideLayout+xml"/>
  <Override PartName="/ppt/slideLayouts/slideLayout1182.xml" ContentType="application/vnd.openxmlformats-officedocument.presentationml.slideLayout+xml"/>
  <Override PartName="/ppt/slideLayouts/slideLayout1183.xml" ContentType="application/vnd.openxmlformats-officedocument.presentationml.slideLayout+xml"/>
  <Override PartName="/ppt/slideLayouts/slideLayout1184.xml" ContentType="application/vnd.openxmlformats-officedocument.presentationml.slideLayout+xml"/>
  <Override PartName="/ppt/slideLayouts/slideLayout1185.xml" ContentType="application/vnd.openxmlformats-officedocument.presentationml.slideLayout+xml"/>
  <Override PartName="/ppt/slideLayouts/slideLayout1186.xml" ContentType="application/vnd.openxmlformats-officedocument.presentationml.slideLayout+xml"/>
  <Override PartName="/ppt/slideLayouts/slideLayout1187.xml" ContentType="application/vnd.openxmlformats-officedocument.presentationml.slideLayout+xml"/>
  <Override PartName="/ppt/slideLayouts/slideLayout1188.xml" ContentType="application/vnd.openxmlformats-officedocument.presentationml.slideLayout+xml"/>
  <Override PartName="/ppt/slideLayouts/slideLayout1189.xml" ContentType="application/vnd.openxmlformats-officedocument.presentationml.slideLayout+xml"/>
  <Override PartName="/ppt/slideLayouts/slideLayout1190.xml" ContentType="application/vnd.openxmlformats-officedocument.presentationml.slideLayout+xml"/>
  <Override PartName="/ppt/slideLayouts/slideLayout1191.xml" ContentType="application/vnd.openxmlformats-officedocument.presentationml.slideLayout+xml"/>
  <Override PartName="/ppt/slideLayouts/slideLayout1192.xml" ContentType="application/vnd.openxmlformats-officedocument.presentationml.slideLayout+xml"/>
  <Override PartName="/ppt/slideLayouts/slideLayout1193.xml" ContentType="application/vnd.openxmlformats-officedocument.presentationml.slideLayout+xml"/>
  <Override PartName="/ppt/slideLayouts/slideLayout1194.xml" ContentType="application/vnd.openxmlformats-officedocument.presentationml.slideLayout+xml"/>
  <Override PartName="/ppt/slideLayouts/slideLayout1195.xml" ContentType="application/vnd.openxmlformats-officedocument.presentationml.slideLayout+xml"/>
  <Override PartName="/ppt/slideLayouts/slideLayout1196.xml" ContentType="application/vnd.openxmlformats-officedocument.presentationml.slideLayout+xml"/>
  <Override PartName="/ppt/slideLayouts/slideLayout1197.xml" ContentType="application/vnd.openxmlformats-officedocument.presentationml.slideLayout+xml"/>
  <Override PartName="/ppt/slideLayouts/slideLayout1198.xml" ContentType="application/vnd.openxmlformats-officedocument.presentationml.slideLayout+xml"/>
  <Override PartName="/ppt/slideLayouts/slideLayout1199.xml" ContentType="application/vnd.openxmlformats-officedocument.presentationml.slideLayout+xml"/>
  <Override PartName="/ppt/slideLayouts/slideLayout1200.xml" ContentType="application/vnd.openxmlformats-officedocument.presentationml.slideLayout+xml"/>
  <Override PartName="/ppt/slideLayouts/slideLayout1201.xml" ContentType="application/vnd.openxmlformats-officedocument.presentationml.slideLayout+xml"/>
  <Override PartName="/ppt/slideLayouts/slideLayout1202.xml" ContentType="application/vnd.openxmlformats-officedocument.presentationml.slideLayout+xml"/>
  <Override PartName="/ppt/slideLayouts/slideLayout1203.xml" ContentType="application/vnd.openxmlformats-officedocument.presentationml.slideLayout+xml"/>
  <Override PartName="/ppt/slideLayouts/slideLayout1204.xml" ContentType="application/vnd.openxmlformats-officedocument.presentationml.slideLayout+xml"/>
  <Override PartName="/ppt/slideLayouts/slideLayout1205.xml" ContentType="application/vnd.openxmlformats-officedocument.presentationml.slideLayout+xml"/>
  <Override PartName="/ppt/slideLayouts/slideLayout1206.xml" ContentType="application/vnd.openxmlformats-officedocument.presentationml.slideLayout+xml"/>
  <Override PartName="/ppt/slideLayouts/slideLayout1207.xml" ContentType="application/vnd.openxmlformats-officedocument.presentationml.slideLayout+xml"/>
  <Override PartName="/ppt/slideLayouts/slideLayout1208.xml" ContentType="application/vnd.openxmlformats-officedocument.presentationml.slideLayout+xml"/>
  <Override PartName="/ppt/slideLayouts/slideLayout1209.xml" ContentType="application/vnd.openxmlformats-officedocument.presentationml.slideLayout+xml"/>
  <Override PartName="/ppt/slideLayouts/slideLayout1210.xml" ContentType="application/vnd.openxmlformats-officedocument.presentationml.slideLayout+xml"/>
  <Override PartName="/ppt/slideLayouts/slideLayout1211.xml" ContentType="application/vnd.openxmlformats-officedocument.presentationml.slideLayout+xml"/>
  <Override PartName="/ppt/slideLayouts/slideLayout1212.xml" ContentType="application/vnd.openxmlformats-officedocument.presentationml.slideLayout+xml"/>
  <Override PartName="/ppt/slideLayouts/slideLayout1213.xml" ContentType="application/vnd.openxmlformats-officedocument.presentationml.slideLayout+xml"/>
  <Override PartName="/ppt/slideLayouts/slideLayout1214.xml" ContentType="application/vnd.openxmlformats-officedocument.presentationml.slideLayout+xml"/>
  <Override PartName="/ppt/slideLayouts/slideLayout1215.xml" ContentType="application/vnd.openxmlformats-officedocument.presentationml.slideLayout+xml"/>
  <Override PartName="/ppt/slideLayouts/slideLayout1216.xml" ContentType="application/vnd.openxmlformats-officedocument.presentationml.slideLayout+xml"/>
  <Override PartName="/ppt/slideLayouts/slideLayout1217.xml" ContentType="application/vnd.openxmlformats-officedocument.presentationml.slideLayout+xml"/>
  <Override PartName="/ppt/slideLayouts/slideLayout1218.xml" ContentType="application/vnd.openxmlformats-officedocument.presentationml.slideLayout+xml"/>
  <Override PartName="/ppt/slideLayouts/slideLayout1219.xml" ContentType="application/vnd.openxmlformats-officedocument.presentationml.slideLayout+xml"/>
  <Override PartName="/ppt/slideLayouts/slideLayout1220.xml" ContentType="application/vnd.openxmlformats-officedocument.presentationml.slideLayout+xml"/>
  <Override PartName="/ppt/slideLayouts/slideLayout1221.xml" ContentType="application/vnd.openxmlformats-officedocument.presentationml.slideLayout+xml"/>
  <Override PartName="/ppt/slideLayouts/slideLayout1222.xml" ContentType="application/vnd.openxmlformats-officedocument.presentationml.slideLayout+xml"/>
  <Override PartName="/ppt/slideLayouts/slideLayout1223.xml" ContentType="application/vnd.openxmlformats-officedocument.presentationml.slideLayout+xml"/>
  <Override PartName="/ppt/slideLayouts/slideLayout1224.xml" ContentType="application/vnd.openxmlformats-officedocument.presentationml.slideLayout+xml"/>
  <Override PartName="/ppt/slideLayouts/slideLayout1225.xml" ContentType="application/vnd.openxmlformats-officedocument.presentationml.slideLayout+xml"/>
  <Override PartName="/ppt/slideLayouts/slideLayout1226.xml" ContentType="application/vnd.openxmlformats-officedocument.presentationml.slideLayout+xml"/>
  <Override PartName="/ppt/slideLayouts/slideLayout1227.xml" ContentType="application/vnd.openxmlformats-officedocument.presentationml.slideLayout+xml"/>
  <Override PartName="/ppt/slideLayouts/slideLayout1228.xml" ContentType="application/vnd.openxmlformats-officedocument.presentationml.slideLayout+xml"/>
  <Override PartName="/ppt/slideLayouts/slideLayout1229.xml" ContentType="application/vnd.openxmlformats-officedocument.presentationml.slideLayout+xml"/>
  <Override PartName="/ppt/slideLayouts/slideLayout1230.xml" ContentType="application/vnd.openxmlformats-officedocument.presentationml.slideLayout+xml"/>
  <Override PartName="/ppt/slideLayouts/slideLayout1231.xml" ContentType="application/vnd.openxmlformats-officedocument.presentationml.slideLayout+xml"/>
  <Override PartName="/ppt/slideLayouts/slideLayout1232.xml" ContentType="application/vnd.openxmlformats-officedocument.presentationml.slideLayout+xml"/>
  <Override PartName="/ppt/slideLayouts/slideLayout1233.xml" ContentType="application/vnd.openxmlformats-officedocument.presentationml.slideLayout+xml"/>
  <Override PartName="/ppt/slideLayouts/slideLayout1234.xml" ContentType="application/vnd.openxmlformats-officedocument.presentationml.slideLayout+xml"/>
  <Override PartName="/ppt/slideLayouts/slideLayout1235.xml" ContentType="application/vnd.openxmlformats-officedocument.presentationml.slideLayout+xml"/>
  <Override PartName="/ppt/slideLayouts/slideLayout1236.xml" ContentType="application/vnd.openxmlformats-officedocument.presentationml.slideLayout+xml"/>
  <Override PartName="/ppt/slideLayouts/slideLayout1237.xml" ContentType="application/vnd.openxmlformats-officedocument.presentationml.slideLayout+xml"/>
  <Override PartName="/ppt/slideLayouts/slideLayout1238.xml" ContentType="application/vnd.openxmlformats-officedocument.presentationml.slideLayout+xml"/>
  <Override PartName="/ppt/slideLayouts/slideLayout1239.xml" ContentType="application/vnd.openxmlformats-officedocument.presentationml.slideLayout+xml"/>
  <Override PartName="/ppt/slideLayouts/slideLayout1240.xml" ContentType="application/vnd.openxmlformats-officedocument.presentationml.slideLayout+xml"/>
  <Override PartName="/ppt/slideLayouts/slideLayout1241.xml" ContentType="application/vnd.openxmlformats-officedocument.presentationml.slideLayout+xml"/>
  <Override PartName="/ppt/slideLayouts/slideLayout1242.xml" ContentType="application/vnd.openxmlformats-officedocument.presentationml.slideLayout+xml"/>
  <Override PartName="/ppt/slideLayouts/slideLayout1243.xml" ContentType="application/vnd.openxmlformats-officedocument.presentationml.slideLayout+xml"/>
  <Override PartName="/ppt/slideLayouts/slideLayout1244.xml" ContentType="application/vnd.openxmlformats-officedocument.presentationml.slideLayout+xml"/>
  <Override PartName="/ppt/slideLayouts/slideLayout1245.xml" ContentType="application/vnd.openxmlformats-officedocument.presentationml.slideLayout+xml"/>
  <Override PartName="/ppt/slideLayouts/slideLayout1246.xml" ContentType="application/vnd.openxmlformats-officedocument.presentationml.slideLayout+xml"/>
  <Override PartName="/ppt/theme/theme18.xml" ContentType="application/vnd.openxmlformats-officedocument.theme+xml"/>
  <Override PartName="/ppt/slideLayouts/slideLayout1247.xml" ContentType="application/vnd.openxmlformats-officedocument.presentationml.slideLayout+xml"/>
  <Override PartName="/ppt/slideLayouts/slideLayout1248.xml" ContentType="application/vnd.openxmlformats-officedocument.presentationml.slideLayout+xml"/>
  <Override PartName="/ppt/slideLayouts/slideLayout1249.xml" ContentType="application/vnd.openxmlformats-officedocument.presentationml.slideLayout+xml"/>
  <Override PartName="/ppt/slideLayouts/slideLayout1250.xml" ContentType="application/vnd.openxmlformats-officedocument.presentationml.slideLayout+xml"/>
  <Override PartName="/ppt/slideLayouts/slideLayout1251.xml" ContentType="application/vnd.openxmlformats-officedocument.presentationml.slideLayout+xml"/>
  <Override PartName="/ppt/slideLayouts/slideLayout1252.xml" ContentType="application/vnd.openxmlformats-officedocument.presentationml.slideLayout+xml"/>
  <Override PartName="/ppt/slideLayouts/slideLayout1253.xml" ContentType="application/vnd.openxmlformats-officedocument.presentationml.slideLayout+xml"/>
  <Override PartName="/ppt/slideLayouts/slideLayout1254.xml" ContentType="application/vnd.openxmlformats-officedocument.presentationml.slideLayout+xml"/>
  <Override PartName="/ppt/slideLayouts/slideLayout1255.xml" ContentType="application/vnd.openxmlformats-officedocument.presentationml.slideLayout+xml"/>
  <Override PartName="/ppt/slideLayouts/slideLayout1256.xml" ContentType="application/vnd.openxmlformats-officedocument.presentationml.slideLayout+xml"/>
  <Override PartName="/ppt/slideLayouts/slideLayout1257.xml" ContentType="application/vnd.openxmlformats-officedocument.presentationml.slideLayout+xml"/>
  <Override PartName="/ppt/slideLayouts/slideLayout1258.xml" ContentType="application/vnd.openxmlformats-officedocument.presentationml.slideLayout+xml"/>
  <Override PartName="/ppt/slideLayouts/slideLayout1259.xml" ContentType="application/vnd.openxmlformats-officedocument.presentationml.slideLayout+xml"/>
  <Override PartName="/ppt/slideLayouts/slideLayout1260.xml" ContentType="application/vnd.openxmlformats-officedocument.presentationml.slideLayout+xml"/>
  <Override PartName="/ppt/slideLayouts/slideLayout1261.xml" ContentType="application/vnd.openxmlformats-officedocument.presentationml.slideLayout+xml"/>
  <Override PartName="/ppt/slideLayouts/slideLayout1262.xml" ContentType="application/vnd.openxmlformats-officedocument.presentationml.slideLayout+xml"/>
  <Override PartName="/ppt/slideLayouts/slideLayout1263.xml" ContentType="application/vnd.openxmlformats-officedocument.presentationml.slideLayout+xml"/>
  <Override PartName="/ppt/slideLayouts/slideLayout1264.xml" ContentType="application/vnd.openxmlformats-officedocument.presentationml.slideLayout+xml"/>
  <Override PartName="/ppt/slideLayouts/slideLayout1265.xml" ContentType="application/vnd.openxmlformats-officedocument.presentationml.slideLayout+xml"/>
  <Override PartName="/ppt/slideLayouts/slideLayout1266.xml" ContentType="application/vnd.openxmlformats-officedocument.presentationml.slideLayout+xml"/>
  <Override PartName="/ppt/slideLayouts/slideLayout1267.xml" ContentType="application/vnd.openxmlformats-officedocument.presentationml.slideLayout+xml"/>
  <Override PartName="/ppt/slideLayouts/slideLayout1268.xml" ContentType="application/vnd.openxmlformats-officedocument.presentationml.slideLayout+xml"/>
  <Override PartName="/ppt/slideLayouts/slideLayout1269.xml" ContentType="application/vnd.openxmlformats-officedocument.presentationml.slideLayout+xml"/>
  <Override PartName="/ppt/slideLayouts/slideLayout1270.xml" ContentType="application/vnd.openxmlformats-officedocument.presentationml.slideLayout+xml"/>
  <Override PartName="/ppt/slideLayouts/slideLayout1271.xml" ContentType="application/vnd.openxmlformats-officedocument.presentationml.slideLayout+xml"/>
  <Override PartName="/ppt/slideLayouts/slideLayout1272.xml" ContentType="application/vnd.openxmlformats-officedocument.presentationml.slideLayout+xml"/>
  <Override PartName="/ppt/slideLayouts/slideLayout1273.xml" ContentType="application/vnd.openxmlformats-officedocument.presentationml.slideLayout+xml"/>
  <Override PartName="/ppt/slideLayouts/slideLayout1274.xml" ContentType="application/vnd.openxmlformats-officedocument.presentationml.slideLayout+xml"/>
  <Override PartName="/ppt/slideLayouts/slideLayout1275.xml" ContentType="application/vnd.openxmlformats-officedocument.presentationml.slideLayout+xml"/>
  <Override PartName="/ppt/slideLayouts/slideLayout1276.xml" ContentType="application/vnd.openxmlformats-officedocument.presentationml.slideLayout+xml"/>
  <Override PartName="/ppt/slideLayouts/slideLayout1277.xml" ContentType="application/vnd.openxmlformats-officedocument.presentationml.slideLayout+xml"/>
  <Override PartName="/ppt/slideLayouts/slideLayout1278.xml" ContentType="application/vnd.openxmlformats-officedocument.presentationml.slideLayout+xml"/>
  <Override PartName="/ppt/slideLayouts/slideLayout1279.xml" ContentType="application/vnd.openxmlformats-officedocument.presentationml.slideLayout+xml"/>
  <Override PartName="/ppt/slideLayouts/slideLayout1280.xml" ContentType="application/vnd.openxmlformats-officedocument.presentationml.slideLayout+xml"/>
  <Override PartName="/ppt/slideLayouts/slideLayout1281.xml" ContentType="application/vnd.openxmlformats-officedocument.presentationml.slideLayout+xml"/>
  <Override PartName="/ppt/slideLayouts/slideLayout1282.xml" ContentType="application/vnd.openxmlformats-officedocument.presentationml.slideLayout+xml"/>
  <Override PartName="/ppt/slideLayouts/slideLayout1283.xml" ContentType="application/vnd.openxmlformats-officedocument.presentationml.slideLayout+xml"/>
  <Override PartName="/ppt/slideLayouts/slideLayout1284.xml" ContentType="application/vnd.openxmlformats-officedocument.presentationml.slideLayout+xml"/>
  <Override PartName="/ppt/slideLayouts/slideLayout1285.xml" ContentType="application/vnd.openxmlformats-officedocument.presentationml.slideLayout+xml"/>
  <Override PartName="/ppt/slideLayouts/slideLayout1286.xml" ContentType="application/vnd.openxmlformats-officedocument.presentationml.slideLayout+xml"/>
  <Override PartName="/ppt/slideLayouts/slideLayout1287.xml" ContentType="application/vnd.openxmlformats-officedocument.presentationml.slideLayout+xml"/>
  <Override PartName="/ppt/slideLayouts/slideLayout1288.xml" ContentType="application/vnd.openxmlformats-officedocument.presentationml.slideLayout+xml"/>
  <Override PartName="/ppt/slideLayouts/slideLayout1289.xml" ContentType="application/vnd.openxmlformats-officedocument.presentationml.slideLayout+xml"/>
  <Override PartName="/ppt/slideLayouts/slideLayout1290.xml" ContentType="application/vnd.openxmlformats-officedocument.presentationml.slideLayout+xml"/>
  <Override PartName="/ppt/slideLayouts/slideLayout1291.xml" ContentType="application/vnd.openxmlformats-officedocument.presentationml.slideLayout+xml"/>
  <Override PartName="/ppt/slideLayouts/slideLayout1292.xml" ContentType="application/vnd.openxmlformats-officedocument.presentationml.slideLayout+xml"/>
  <Override PartName="/ppt/slideLayouts/slideLayout1293.xml" ContentType="application/vnd.openxmlformats-officedocument.presentationml.slideLayout+xml"/>
  <Override PartName="/ppt/slideLayouts/slideLayout1294.xml" ContentType="application/vnd.openxmlformats-officedocument.presentationml.slideLayout+xml"/>
  <Override PartName="/ppt/slideLayouts/slideLayout1295.xml" ContentType="application/vnd.openxmlformats-officedocument.presentationml.slideLayout+xml"/>
  <Override PartName="/ppt/slideLayouts/slideLayout1296.xml" ContentType="application/vnd.openxmlformats-officedocument.presentationml.slideLayout+xml"/>
  <Override PartName="/ppt/slideLayouts/slideLayout1297.xml" ContentType="application/vnd.openxmlformats-officedocument.presentationml.slideLayout+xml"/>
  <Override PartName="/ppt/slideLayouts/slideLayout1298.xml" ContentType="application/vnd.openxmlformats-officedocument.presentationml.slideLayout+xml"/>
  <Override PartName="/ppt/slideLayouts/slideLayout1299.xml" ContentType="application/vnd.openxmlformats-officedocument.presentationml.slideLayout+xml"/>
  <Override PartName="/ppt/slideLayouts/slideLayout1300.xml" ContentType="application/vnd.openxmlformats-officedocument.presentationml.slideLayout+xml"/>
  <Override PartName="/ppt/slideLayouts/slideLayout1301.xml" ContentType="application/vnd.openxmlformats-officedocument.presentationml.slideLayout+xml"/>
  <Override PartName="/ppt/slideLayouts/slideLayout1302.xml" ContentType="application/vnd.openxmlformats-officedocument.presentationml.slideLayout+xml"/>
  <Override PartName="/ppt/slideLayouts/slideLayout1303.xml" ContentType="application/vnd.openxmlformats-officedocument.presentationml.slideLayout+xml"/>
  <Override PartName="/ppt/slideLayouts/slideLayout1304.xml" ContentType="application/vnd.openxmlformats-officedocument.presentationml.slideLayout+xml"/>
  <Override PartName="/ppt/slideLayouts/slideLayout1305.xml" ContentType="application/vnd.openxmlformats-officedocument.presentationml.slideLayout+xml"/>
  <Override PartName="/ppt/slideLayouts/slideLayout1306.xml" ContentType="application/vnd.openxmlformats-officedocument.presentationml.slideLayout+xml"/>
  <Override PartName="/ppt/slideLayouts/slideLayout1307.xml" ContentType="application/vnd.openxmlformats-officedocument.presentationml.slideLayout+xml"/>
  <Override PartName="/ppt/slideLayouts/slideLayout1308.xml" ContentType="application/vnd.openxmlformats-officedocument.presentationml.slideLayout+xml"/>
  <Override PartName="/ppt/slideLayouts/slideLayout1309.xml" ContentType="application/vnd.openxmlformats-officedocument.presentationml.slideLayout+xml"/>
  <Override PartName="/ppt/slideLayouts/slideLayout1310.xml" ContentType="application/vnd.openxmlformats-officedocument.presentationml.slideLayout+xml"/>
  <Override PartName="/ppt/slideLayouts/slideLayout1311.xml" ContentType="application/vnd.openxmlformats-officedocument.presentationml.slideLayout+xml"/>
  <Override PartName="/ppt/slideLayouts/slideLayout1312.xml" ContentType="application/vnd.openxmlformats-officedocument.presentationml.slideLayout+xml"/>
  <Override PartName="/ppt/slideLayouts/slideLayout1313.xml" ContentType="application/vnd.openxmlformats-officedocument.presentationml.slideLayout+xml"/>
  <Override PartName="/ppt/slideLayouts/slideLayout1314.xml" ContentType="application/vnd.openxmlformats-officedocument.presentationml.slideLayout+xml"/>
  <Override PartName="/ppt/slideLayouts/slideLayout1315.xml" ContentType="application/vnd.openxmlformats-officedocument.presentationml.slideLayout+xml"/>
  <Override PartName="/ppt/slideLayouts/slideLayout1316.xml" ContentType="application/vnd.openxmlformats-officedocument.presentationml.slideLayout+xml"/>
  <Override PartName="/ppt/slideLayouts/slideLayout1317.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media/image15.jpg" ContentType="image/jpeg"/>
  <Override PartName="/ppt/media/image17.jpg" ContentType="image/jpeg"/>
  <Override PartName="/ppt/media/image23.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25.jpg" ContentType="image/jpeg"/>
  <Override PartName="/ppt/media/image28.jpg" ContentType="image/jpeg"/>
  <Override PartName="/ppt/media/image29.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4.jpg" ContentType="image/jpeg"/>
  <Override PartName="/ppt/notesSlides/notesSlide4.xml" ContentType="application/vnd.openxmlformats-officedocument.presentationml.notesSlide+xml"/>
  <Override PartName="/ppt/media/image39.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44.jpg" ContentType="image/jpeg"/>
  <Override PartName="/ppt/notesSlides/notesSlide12.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 id="2147483760" r:id="rId3"/>
    <p:sldMasterId id="2147483832" r:id="rId4"/>
    <p:sldMasterId id="2147483904" r:id="rId5"/>
    <p:sldMasterId id="2147483976" r:id="rId6"/>
    <p:sldMasterId id="2147484048" r:id="rId7"/>
    <p:sldMasterId id="2147484120" r:id="rId8"/>
    <p:sldMasterId id="2147484192" r:id="rId9"/>
    <p:sldMasterId id="2147484264" r:id="rId10"/>
    <p:sldMasterId id="2147484336" r:id="rId11"/>
    <p:sldMasterId id="2147484408" r:id="rId12"/>
    <p:sldMasterId id="2147484480" r:id="rId13"/>
    <p:sldMasterId id="2147484552" r:id="rId14"/>
    <p:sldMasterId id="2147484624" r:id="rId15"/>
    <p:sldMasterId id="2147484696" r:id="rId16"/>
    <p:sldMasterId id="2147484768" r:id="rId17"/>
    <p:sldMasterId id="2147484840" r:id="rId18"/>
    <p:sldMasterId id="2147484912" r:id="rId19"/>
  </p:sldMasterIdLst>
  <p:notesMasterIdLst>
    <p:notesMasterId r:id="rId86"/>
  </p:notesMasterIdLst>
  <p:sldIdLst>
    <p:sldId id="256" r:id="rId20"/>
    <p:sldId id="257" r:id="rId21"/>
    <p:sldId id="258" r:id="rId22"/>
    <p:sldId id="259" r:id="rId23"/>
    <p:sldId id="260" r:id="rId24"/>
    <p:sldId id="261" r:id="rId25"/>
    <p:sldId id="262" r:id="rId26"/>
    <p:sldId id="263" r:id="rId27"/>
    <p:sldId id="264" r:id="rId28"/>
    <p:sldId id="265" r:id="rId29"/>
    <p:sldId id="267" r:id="rId30"/>
    <p:sldId id="307" r:id="rId31"/>
    <p:sldId id="306" r:id="rId32"/>
    <p:sldId id="305"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322" r:id="rId48"/>
    <p:sldId id="323" r:id="rId49"/>
    <p:sldId id="270" r:id="rId50"/>
    <p:sldId id="271" r:id="rId51"/>
    <p:sldId id="272" r:id="rId52"/>
    <p:sldId id="273" r:id="rId53"/>
    <p:sldId id="274" r:id="rId54"/>
    <p:sldId id="275" r:id="rId55"/>
    <p:sldId id="276" r:id="rId56"/>
    <p:sldId id="277" r:id="rId57"/>
    <p:sldId id="278" r:id="rId58"/>
    <p:sldId id="279" r:id="rId59"/>
    <p:sldId id="280" r:id="rId60"/>
    <p:sldId id="302" r:id="rId61"/>
    <p:sldId id="303" r:id="rId62"/>
    <p:sldId id="304" r:id="rId63"/>
    <p:sldId id="281" r:id="rId64"/>
    <p:sldId id="282" r:id="rId65"/>
    <p:sldId id="283" r:id="rId66"/>
    <p:sldId id="284" r:id="rId67"/>
    <p:sldId id="285" r:id="rId68"/>
    <p:sldId id="286" r:id="rId69"/>
    <p:sldId id="287" r:id="rId70"/>
    <p:sldId id="288" r:id="rId71"/>
    <p:sldId id="289" r:id="rId72"/>
    <p:sldId id="290" r:id="rId73"/>
    <p:sldId id="291" r:id="rId74"/>
    <p:sldId id="292" r:id="rId75"/>
    <p:sldId id="293" r:id="rId76"/>
    <p:sldId id="294" r:id="rId77"/>
    <p:sldId id="295" r:id="rId78"/>
    <p:sldId id="296" r:id="rId79"/>
    <p:sldId id="297" r:id="rId80"/>
    <p:sldId id="298" r:id="rId81"/>
    <p:sldId id="301" r:id="rId82"/>
    <p:sldId id="299" r:id="rId83"/>
    <p:sldId id="300" r:id="rId84"/>
    <p:sldId id="268"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uyen Bao" initials="TB" lastIdx="2" clrIdx="0"/>
  <p:cmAuthor id="1" name="S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676" autoAdjust="0"/>
    <p:restoredTop sz="98185" autoAdjust="0"/>
  </p:normalViewPr>
  <p:slideViewPr>
    <p:cSldViewPr>
      <p:cViewPr>
        <p:scale>
          <a:sx n="70" d="100"/>
          <a:sy n="70" d="100"/>
        </p:scale>
        <p:origin x="-2022"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slide" Target="slides/slide49.xml"/><Relationship Id="rId76" Type="http://schemas.openxmlformats.org/officeDocument/2006/relationships/slide" Target="slides/slide57.xml"/><Relationship Id="rId84" Type="http://schemas.openxmlformats.org/officeDocument/2006/relationships/slide" Target="slides/slide65.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slide" Target="slides/slide55.xml"/><Relationship Id="rId79" Type="http://schemas.openxmlformats.org/officeDocument/2006/relationships/slide" Target="slides/slide60.xml"/><Relationship Id="rId87"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42.xml"/><Relationship Id="rId82" Type="http://schemas.openxmlformats.org/officeDocument/2006/relationships/slide" Target="slides/slide63.xml"/><Relationship Id="rId90"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8-26T22:36:41.053" idx="1">
    <p:pos x="5393" y="2581"/>
    <p:text>in my opinion for Hazardous waste
: Not significant</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8-08-25T12:08:51.765" idx="1">
    <p:pos x="4578" y="596"/>
    <p:text>Suggest the case study is shifted after the session on Chemical management. The case study does not match with the topic.</p:text>
  </p:cm>
  <p:cm authorId="0" dt="2018-08-26T22:34:54.653" idx="2">
    <p:pos x="4578" y="692"/>
    <p:text>OK.</p:text>
  </p:cm>
</p:cmLst>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02C76C-01D9-4DE6-9762-10ED70BCD856}" type="doc">
      <dgm:prSet loTypeId="urn:microsoft.com/office/officeart/2005/8/layout/process4" loCatId="process" qsTypeId="urn:microsoft.com/office/officeart/2005/8/quickstyle/simple5" qsCatId="simple" csTypeId="urn:microsoft.com/office/officeart/2005/8/colors/accent1_1" csCatId="accent1" phldr="1"/>
      <dgm:spPr/>
      <dgm:t>
        <a:bodyPr/>
        <a:lstStyle/>
        <a:p>
          <a:endParaRPr lang="en-US"/>
        </a:p>
      </dgm:t>
    </dgm:pt>
    <dgm:pt modelId="{A44AFA58-6821-4A85-BAE2-9586DD521B94}">
      <dgm:prSet phldrT="[Text]" custT="1"/>
      <dgm:spPr>
        <a:solidFill>
          <a:schemeClr val="accent5">
            <a:lumMod val="20000"/>
            <a:lumOff val="80000"/>
          </a:schemeClr>
        </a:solidFill>
      </dgm:spPr>
      <dgm:t>
        <a:bodyPr/>
        <a:lstStyle/>
        <a:p>
          <a:endParaRPr lang="en-US" sz="2200" b="0" i="0" dirty="0" smtClean="0"/>
        </a:p>
        <a:p>
          <a:pPr algn="ctr"/>
          <a:r>
            <a:rPr lang="en-US" sz="2200" b="0" i="0" dirty="0" smtClean="0"/>
            <a:t>Fully comply with the regulations of the Law on Economical and Efficient Use of Energy  </a:t>
          </a:r>
        </a:p>
        <a:p>
          <a:pPr algn="ctr"/>
          <a:endParaRPr lang="en-US" sz="2200" dirty="0">
            <a:latin typeface="Calibri" panose="020F0502020204030204" pitchFamily="34" charset="0"/>
            <a:ea typeface="Cambria" panose="02040503050406030204" pitchFamily="18" charset="0"/>
            <a:cs typeface="Calibri" panose="020F0502020204030204" pitchFamily="34" charset="0"/>
          </a:endParaRPr>
        </a:p>
      </dgm:t>
    </dgm:pt>
    <dgm:pt modelId="{0986B19F-B258-4A2E-AE69-B0FEFD71BEDE}" type="parTrans" cxnId="{6CC7D827-E5BF-42F5-A718-6968B03AEE27}">
      <dgm:prSet/>
      <dgm:spPr/>
      <dgm:t>
        <a:bodyPr/>
        <a:lstStyle/>
        <a:p>
          <a:pPr algn="ctr"/>
          <a:endParaRPr lang="en-US" sz="2000">
            <a:latin typeface="Arial" pitchFamily="34" charset="0"/>
            <a:cs typeface="Arial" pitchFamily="34" charset="0"/>
          </a:endParaRPr>
        </a:p>
      </dgm:t>
    </dgm:pt>
    <dgm:pt modelId="{D083197F-21E9-4F70-8E30-823B9DA99CEE}" type="sibTrans" cxnId="{6CC7D827-E5BF-42F5-A718-6968B03AEE27}">
      <dgm:prSet/>
      <dgm:spPr/>
      <dgm:t>
        <a:bodyPr/>
        <a:lstStyle/>
        <a:p>
          <a:pPr algn="ctr"/>
          <a:endParaRPr lang="en-US" sz="2000">
            <a:latin typeface="Arial" pitchFamily="34" charset="0"/>
            <a:cs typeface="Arial" pitchFamily="34" charset="0"/>
          </a:endParaRPr>
        </a:p>
      </dgm:t>
    </dgm:pt>
    <dgm:pt modelId="{3C98E73E-9363-498D-847E-BBD3A0E8BE1B}">
      <dgm:prSet phldrT="[Text]" custT="1"/>
      <dgm:spPr>
        <a:solidFill>
          <a:schemeClr val="accent5">
            <a:lumMod val="20000"/>
            <a:lumOff val="80000"/>
          </a:schemeClr>
        </a:solidFill>
      </dgm:spPr>
      <dgm:t>
        <a:bodyPr/>
        <a:lstStyle/>
        <a:p>
          <a:pPr algn="ctr"/>
          <a:endParaRPr lang="en-US" sz="2200" b="0" dirty="0" smtClean="0">
            <a:latin typeface="Calibri" panose="020F0502020204030204" pitchFamily="34" charset="0"/>
          </a:endParaRPr>
        </a:p>
        <a:p>
          <a:pPr algn="ctr"/>
          <a:r>
            <a:rPr lang="en-US" sz="2200" b="0" dirty="0" smtClean="0">
              <a:latin typeface="Calibri" panose="020F0502020204030204" pitchFamily="34" charset="0"/>
            </a:rPr>
            <a:t>Appoint energy managers as per the Law on Economical and Efficient Use of Energy</a:t>
          </a:r>
          <a:r>
            <a:rPr lang="vi-VN" sz="2200" b="0" dirty="0" smtClean="0">
              <a:latin typeface="Calibri" panose="020F0502020204030204" pitchFamily="34" charset="0"/>
              <a:cs typeface="Calibri" panose="020F0502020204030204" pitchFamily="34" charset="0"/>
            </a:rPr>
            <a:t> </a:t>
          </a:r>
          <a:r>
            <a:rPr lang="vi-VN" sz="2200" b="0" dirty="0">
              <a:latin typeface="Calibri" panose="020F0502020204030204" pitchFamily="34" charset="0"/>
              <a:cs typeface="Calibri" panose="020F0502020204030204" pitchFamily="34" charset="0"/>
            </a:rPr>
            <a:t/>
          </a:r>
          <a:br>
            <a:rPr lang="vi-VN" sz="2200" b="0" dirty="0">
              <a:latin typeface="Calibri" panose="020F0502020204030204" pitchFamily="34" charset="0"/>
              <a:cs typeface="Calibri" panose="020F0502020204030204" pitchFamily="34" charset="0"/>
            </a:rPr>
          </a:br>
          <a:r>
            <a:rPr lang="vi-VN" sz="2200" b="0" dirty="0">
              <a:latin typeface="Calibri" panose="020F0502020204030204" pitchFamily="34" charset="0"/>
              <a:cs typeface="Calibri" panose="020F0502020204030204" pitchFamily="34" charset="0"/>
            </a:rPr>
            <a:t>	</a:t>
          </a:r>
        </a:p>
      </dgm:t>
    </dgm:pt>
    <dgm:pt modelId="{DB09EF47-E9BC-4E27-89EB-38DA241B3DBC}" type="parTrans" cxnId="{7EE4B68F-2D8B-492B-8691-3028283EF096}">
      <dgm:prSet/>
      <dgm:spPr/>
      <dgm:t>
        <a:bodyPr/>
        <a:lstStyle/>
        <a:p>
          <a:pPr algn="ctr"/>
          <a:endParaRPr lang="en-US" sz="2000">
            <a:latin typeface="Arial" pitchFamily="34" charset="0"/>
            <a:cs typeface="Arial" pitchFamily="34" charset="0"/>
          </a:endParaRPr>
        </a:p>
      </dgm:t>
    </dgm:pt>
    <dgm:pt modelId="{17034E92-732E-41FD-9F71-D24F8303F0D8}" type="sibTrans" cxnId="{7EE4B68F-2D8B-492B-8691-3028283EF096}">
      <dgm:prSet/>
      <dgm:spPr/>
      <dgm:t>
        <a:bodyPr/>
        <a:lstStyle/>
        <a:p>
          <a:pPr algn="ctr"/>
          <a:endParaRPr lang="en-US" sz="2000">
            <a:latin typeface="Arial" pitchFamily="34" charset="0"/>
            <a:cs typeface="Arial" pitchFamily="34" charset="0"/>
          </a:endParaRPr>
        </a:p>
      </dgm:t>
    </dgm:pt>
    <dgm:pt modelId="{B712E8BB-EFE4-468D-B6A2-A5E989AEFDE9}">
      <dgm:prSet custT="1"/>
      <dgm:spPr>
        <a:solidFill>
          <a:schemeClr val="accent5">
            <a:lumMod val="20000"/>
            <a:lumOff val="80000"/>
          </a:schemeClr>
        </a:solidFill>
      </dgm:spPr>
      <dgm:t>
        <a:bodyPr/>
        <a:lstStyle/>
        <a:p>
          <a:pPr algn="ctr"/>
          <a:r>
            <a:rPr lang="en-US" sz="2200" dirty="0" smtClean="0">
              <a:latin typeface="Calibri" panose="020F0502020204030204" pitchFamily="34" charset="0"/>
            </a:rPr>
            <a:t>Work out regimes on responsibilities of collectives and individuals involved in the implementation of plans on economical and efficient use of energy;</a:t>
          </a:r>
          <a:endParaRPr lang="en-US" sz="2200" dirty="0">
            <a:latin typeface="Calibri" panose="020F0502020204030204" pitchFamily="34" charset="0"/>
            <a:cs typeface="Calibri" panose="020F0502020204030204" pitchFamily="34" charset="0"/>
          </a:endParaRPr>
        </a:p>
      </dgm:t>
    </dgm:pt>
    <dgm:pt modelId="{169B27B2-FD5E-48DA-9041-60E59764DD08}" type="parTrans" cxnId="{395BA5B7-4636-41F7-B4A4-2464A1E527FE}">
      <dgm:prSet/>
      <dgm:spPr/>
      <dgm:t>
        <a:bodyPr/>
        <a:lstStyle/>
        <a:p>
          <a:pPr algn="ctr"/>
          <a:endParaRPr lang="en-US" sz="2000">
            <a:latin typeface="Arial" pitchFamily="34" charset="0"/>
            <a:cs typeface="Arial" pitchFamily="34" charset="0"/>
          </a:endParaRPr>
        </a:p>
      </dgm:t>
    </dgm:pt>
    <dgm:pt modelId="{053B0B88-5EB4-496C-BBC5-8C77E3429648}" type="sibTrans" cxnId="{395BA5B7-4636-41F7-B4A4-2464A1E527FE}">
      <dgm:prSet/>
      <dgm:spPr/>
      <dgm:t>
        <a:bodyPr/>
        <a:lstStyle/>
        <a:p>
          <a:pPr algn="ctr"/>
          <a:endParaRPr lang="en-US" sz="2000">
            <a:latin typeface="Arial" pitchFamily="34" charset="0"/>
            <a:cs typeface="Arial" pitchFamily="34" charset="0"/>
          </a:endParaRPr>
        </a:p>
      </dgm:t>
    </dgm:pt>
    <dgm:pt modelId="{DD99C850-13BD-47EA-9A24-CB1F90B65F8D}">
      <dgm:prSet phldrT="[Text]" custT="1"/>
      <dgm:spPr>
        <a:solidFill>
          <a:schemeClr val="accent5">
            <a:lumMod val="20000"/>
            <a:lumOff val="80000"/>
          </a:schemeClr>
        </a:solidFill>
      </dgm:spPr>
      <dgm:t>
        <a:bodyPr/>
        <a:lstStyle/>
        <a:p>
          <a:pPr algn="ctr"/>
          <a:r>
            <a:rPr lang="en-US" sz="2200" dirty="0" smtClean="0"/>
            <a:t>Once every three years, conduct compulsory energy audit</a:t>
          </a:r>
          <a:endParaRPr lang="en-US" sz="2200" dirty="0">
            <a:latin typeface="Calibri" panose="020F0502020204030204" pitchFamily="34" charset="0"/>
            <a:cs typeface="Calibri" panose="020F0502020204030204" pitchFamily="34" charset="0"/>
          </a:endParaRPr>
        </a:p>
      </dgm:t>
    </dgm:pt>
    <dgm:pt modelId="{FAB47602-B2BA-41F4-920F-33B7D28CE660}" type="sibTrans" cxnId="{E75920DC-6519-4EFC-BD51-D7D6BD2BE020}">
      <dgm:prSet/>
      <dgm:spPr/>
      <dgm:t>
        <a:bodyPr/>
        <a:lstStyle/>
        <a:p>
          <a:pPr algn="ctr"/>
          <a:endParaRPr lang="en-US" sz="2000">
            <a:latin typeface="Arial" pitchFamily="34" charset="0"/>
            <a:cs typeface="Arial" pitchFamily="34" charset="0"/>
          </a:endParaRPr>
        </a:p>
      </dgm:t>
    </dgm:pt>
    <dgm:pt modelId="{D9A0834E-43CE-4749-83E4-9487A79ABB45}" type="parTrans" cxnId="{E75920DC-6519-4EFC-BD51-D7D6BD2BE020}">
      <dgm:prSet/>
      <dgm:spPr/>
      <dgm:t>
        <a:bodyPr/>
        <a:lstStyle/>
        <a:p>
          <a:pPr algn="ctr"/>
          <a:endParaRPr lang="en-US" sz="2000">
            <a:latin typeface="Arial" pitchFamily="34" charset="0"/>
            <a:cs typeface="Arial" pitchFamily="34" charset="0"/>
          </a:endParaRPr>
        </a:p>
      </dgm:t>
    </dgm:pt>
    <dgm:pt modelId="{10B280ED-9E78-4D0E-B9B7-6D71F52A2454}" type="pres">
      <dgm:prSet presAssocID="{2F02C76C-01D9-4DE6-9762-10ED70BCD856}" presName="Name0" presStyleCnt="0">
        <dgm:presLayoutVars>
          <dgm:dir/>
          <dgm:animLvl val="lvl"/>
          <dgm:resizeHandles val="exact"/>
        </dgm:presLayoutVars>
      </dgm:prSet>
      <dgm:spPr/>
      <dgm:t>
        <a:bodyPr/>
        <a:lstStyle/>
        <a:p>
          <a:endParaRPr lang="en-US"/>
        </a:p>
      </dgm:t>
    </dgm:pt>
    <dgm:pt modelId="{C7A513E9-E533-4901-8963-1827F9E767B5}" type="pres">
      <dgm:prSet presAssocID="{B712E8BB-EFE4-468D-B6A2-A5E989AEFDE9}" presName="boxAndChildren" presStyleCnt="0"/>
      <dgm:spPr/>
    </dgm:pt>
    <dgm:pt modelId="{131B9812-A112-4C19-B16D-84B5A4B2AC9D}" type="pres">
      <dgm:prSet presAssocID="{B712E8BB-EFE4-468D-B6A2-A5E989AEFDE9}" presName="parentTextBox" presStyleLbl="node1" presStyleIdx="0" presStyleCnt="4" custLinFactNeighborY="-6349"/>
      <dgm:spPr/>
      <dgm:t>
        <a:bodyPr/>
        <a:lstStyle/>
        <a:p>
          <a:endParaRPr lang="en-US"/>
        </a:p>
      </dgm:t>
    </dgm:pt>
    <dgm:pt modelId="{3FCA5253-3120-4196-9F30-66B60A379404}" type="pres">
      <dgm:prSet presAssocID="{FAB47602-B2BA-41F4-920F-33B7D28CE660}" presName="sp" presStyleCnt="0"/>
      <dgm:spPr/>
    </dgm:pt>
    <dgm:pt modelId="{7FD366F3-BCA3-4BE0-BAE3-91C09F339B46}" type="pres">
      <dgm:prSet presAssocID="{DD99C850-13BD-47EA-9A24-CB1F90B65F8D}" presName="arrowAndChildren" presStyleCnt="0"/>
      <dgm:spPr/>
    </dgm:pt>
    <dgm:pt modelId="{EBAEAD27-9E39-4577-934E-B1ECFDF36C81}" type="pres">
      <dgm:prSet presAssocID="{DD99C850-13BD-47EA-9A24-CB1F90B65F8D}" presName="parentTextArrow" presStyleLbl="node1" presStyleIdx="1" presStyleCnt="4"/>
      <dgm:spPr/>
      <dgm:t>
        <a:bodyPr/>
        <a:lstStyle/>
        <a:p>
          <a:endParaRPr lang="en-US"/>
        </a:p>
      </dgm:t>
    </dgm:pt>
    <dgm:pt modelId="{97BBC130-F43E-4B41-BA0C-581AF6261754}" type="pres">
      <dgm:prSet presAssocID="{17034E92-732E-41FD-9F71-D24F8303F0D8}" presName="sp" presStyleCnt="0"/>
      <dgm:spPr/>
    </dgm:pt>
    <dgm:pt modelId="{6BDB4C58-04C5-403E-806B-EE29361E1F58}" type="pres">
      <dgm:prSet presAssocID="{3C98E73E-9363-498D-847E-BBD3A0E8BE1B}" presName="arrowAndChildren" presStyleCnt="0"/>
      <dgm:spPr/>
    </dgm:pt>
    <dgm:pt modelId="{D8F51E34-2352-454C-865E-3F92D5FF5FF4}" type="pres">
      <dgm:prSet presAssocID="{3C98E73E-9363-498D-847E-BBD3A0E8BE1B}" presName="parentTextArrow" presStyleLbl="node1" presStyleIdx="2" presStyleCnt="4"/>
      <dgm:spPr/>
      <dgm:t>
        <a:bodyPr/>
        <a:lstStyle/>
        <a:p>
          <a:endParaRPr lang="en-US"/>
        </a:p>
      </dgm:t>
    </dgm:pt>
    <dgm:pt modelId="{FF9F7327-3A22-48D2-A34B-2E6FA506CF5F}" type="pres">
      <dgm:prSet presAssocID="{D083197F-21E9-4F70-8E30-823B9DA99CEE}" presName="sp" presStyleCnt="0"/>
      <dgm:spPr/>
    </dgm:pt>
    <dgm:pt modelId="{08822947-CD0C-4390-AB58-10CF33D86746}" type="pres">
      <dgm:prSet presAssocID="{A44AFA58-6821-4A85-BAE2-9586DD521B94}" presName="arrowAndChildren" presStyleCnt="0"/>
      <dgm:spPr/>
    </dgm:pt>
    <dgm:pt modelId="{BC7C6055-E34F-47B1-B4E2-84E66221F99E}" type="pres">
      <dgm:prSet presAssocID="{A44AFA58-6821-4A85-BAE2-9586DD521B94}" presName="parentTextArrow" presStyleLbl="node1" presStyleIdx="3" presStyleCnt="4" custLinFactNeighborX="-897" custLinFactNeighborY="-25241"/>
      <dgm:spPr/>
      <dgm:t>
        <a:bodyPr/>
        <a:lstStyle/>
        <a:p>
          <a:endParaRPr lang="en-US"/>
        </a:p>
      </dgm:t>
    </dgm:pt>
  </dgm:ptLst>
  <dgm:cxnLst>
    <dgm:cxn modelId="{B0573CF5-8903-45F6-9C87-D87BA65313EF}" type="presOf" srcId="{3C98E73E-9363-498D-847E-BBD3A0E8BE1B}" destId="{D8F51E34-2352-454C-865E-3F92D5FF5FF4}" srcOrd="0" destOrd="0" presId="urn:microsoft.com/office/officeart/2005/8/layout/process4"/>
    <dgm:cxn modelId="{6CC7D827-E5BF-42F5-A718-6968B03AEE27}" srcId="{2F02C76C-01D9-4DE6-9762-10ED70BCD856}" destId="{A44AFA58-6821-4A85-BAE2-9586DD521B94}" srcOrd="0" destOrd="0" parTransId="{0986B19F-B258-4A2E-AE69-B0FEFD71BEDE}" sibTransId="{D083197F-21E9-4F70-8E30-823B9DA99CEE}"/>
    <dgm:cxn modelId="{F5AB35C1-BF11-4E7E-9354-FC3670BB07CA}" type="presOf" srcId="{A44AFA58-6821-4A85-BAE2-9586DD521B94}" destId="{BC7C6055-E34F-47B1-B4E2-84E66221F99E}" srcOrd="0" destOrd="0" presId="urn:microsoft.com/office/officeart/2005/8/layout/process4"/>
    <dgm:cxn modelId="{395BA5B7-4636-41F7-B4A4-2464A1E527FE}" srcId="{2F02C76C-01D9-4DE6-9762-10ED70BCD856}" destId="{B712E8BB-EFE4-468D-B6A2-A5E989AEFDE9}" srcOrd="3" destOrd="0" parTransId="{169B27B2-FD5E-48DA-9041-60E59764DD08}" sibTransId="{053B0B88-5EB4-496C-BBC5-8C77E3429648}"/>
    <dgm:cxn modelId="{DC626558-8F7B-4671-9560-9FB7BD8903FC}" type="presOf" srcId="{B712E8BB-EFE4-468D-B6A2-A5E989AEFDE9}" destId="{131B9812-A112-4C19-B16D-84B5A4B2AC9D}" srcOrd="0" destOrd="0" presId="urn:microsoft.com/office/officeart/2005/8/layout/process4"/>
    <dgm:cxn modelId="{7EE4B68F-2D8B-492B-8691-3028283EF096}" srcId="{2F02C76C-01D9-4DE6-9762-10ED70BCD856}" destId="{3C98E73E-9363-498D-847E-BBD3A0E8BE1B}" srcOrd="1" destOrd="0" parTransId="{DB09EF47-E9BC-4E27-89EB-38DA241B3DBC}" sibTransId="{17034E92-732E-41FD-9F71-D24F8303F0D8}"/>
    <dgm:cxn modelId="{84B09352-C311-4711-85F9-90FA87ED7947}" type="presOf" srcId="{DD99C850-13BD-47EA-9A24-CB1F90B65F8D}" destId="{EBAEAD27-9E39-4577-934E-B1ECFDF36C81}" srcOrd="0" destOrd="0" presId="urn:microsoft.com/office/officeart/2005/8/layout/process4"/>
    <dgm:cxn modelId="{E75920DC-6519-4EFC-BD51-D7D6BD2BE020}" srcId="{2F02C76C-01D9-4DE6-9762-10ED70BCD856}" destId="{DD99C850-13BD-47EA-9A24-CB1F90B65F8D}" srcOrd="2" destOrd="0" parTransId="{D9A0834E-43CE-4749-83E4-9487A79ABB45}" sibTransId="{FAB47602-B2BA-41F4-920F-33B7D28CE660}"/>
    <dgm:cxn modelId="{0EDAC8C5-6270-42EF-B246-872603B32E80}" type="presOf" srcId="{2F02C76C-01D9-4DE6-9762-10ED70BCD856}" destId="{10B280ED-9E78-4D0E-B9B7-6D71F52A2454}" srcOrd="0" destOrd="0" presId="urn:microsoft.com/office/officeart/2005/8/layout/process4"/>
    <dgm:cxn modelId="{DEB5F1DE-02D6-406F-A56B-5489B273235E}" type="presParOf" srcId="{10B280ED-9E78-4D0E-B9B7-6D71F52A2454}" destId="{C7A513E9-E533-4901-8963-1827F9E767B5}" srcOrd="0" destOrd="0" presId="urn:microsoft.com/office/officeart/2005/8/layout/process4"/>
    <dgm:cxn modelId="{065F73D2-DFE5-4624-805C-373EEE03E46B}" type="presParOf" srcId="{C7A513E9-E533-4901-8963-1827F9E767B5}" destId="{131B9812-A112-4C19-B16D-84B5A4B2AC9D}" srcOrd="0" destOrd="0" presId="urn:microsoft.com/office/officeart/2005/8/layout/process4"/>
    <dgm:cxn modelId="{2718F4F1-E0D9-44D3-A05C-CCD49197F217}" type="presParOf" srcId="{10B280ED-9E78-4D0E-B9B7-6D71F52A2454}" destId="{3FCA5253-3120-4196-9F30-66B60A379404}" srcOrd="1" destOrd="0" presId="urn:microsoft.com/office/officeart/2005/8/layout/process4"/>
    <dgm:cxn modelId="{063CB2AD-268B-4A2A-B7D6-C6C7CA71645C}" type="presParOf" srcId="{10B280ED-9E78-4D0E-B9B7-6D71F52A2454}" destId="{7FD366F3-BCA3-4BE0-BAE3-91C09F339B46}" srcOrd="2" destOrd="0" presId="urn:microsoft.com/office/officeart/2005/8/layout/process4"/>
    <dgm:cxn modelId="{CE2BE2BC-22CA-46E1-89FE-E03E9EA5A53B}" type="presParOf" srcId="{7FD366F3-BCA3-4BE0-BAE3-91C09F339B46}" destId="{EBAEAD27-9E39-4577-934E-B1ECFDF36C81}" srcOrd="0" destOrd="0" presId="urn:microsoft.com/office/officeart/2005/8/layout/process4"/>
    <dgm:cxn modelId="{B58D16B0-D6E7-477D-8628-EAD2BA796540}" type="presParOf" srcId="{10B280ED-9E78-4D0E-B9B7-6D71F52A2454}" destId="{97BBC130-F43E-4B41-BA0C-581AF6261754}" srcOrd="3" destOrd="0" presId="urn:microsoft.com/office/officeart/2005/8/layout/process4"/>
    <dgm:cxn modelId="{E4C5B443-6010-40F5-9FB2-63444DDA890F}" type="presParOf" srcId="{10B280ED-9E78-4D0E-B9B7-6D71F52A2454}" destId="{6BDB4C58-04C5-403E-806B-EE29361E1F58}" srcOrd="4" destOrd="0" presId="urn:microsoft.com/office/officeart/2005/8/layout/process4"/>
    <dgm:cxn modelId="{78224A09-34F3-43C4-8CF1-B356378C0EC7}" type="presParOf" srcId="{6BDB4C58-04C5-403E-806B-EE29361E1F58}" destId="{D8F51E34-2352-454C-865E-3F92D5FF5FF4}" srcOrd="0" destOrd="0" presId="urn:microsoft.com/office/officeart/2005/8/layout/process4"/>
    <dgm:cxn modelId="{76A23A2B-2110-42A0-8A30-538492275855}" type="presParOf" srcId="{10B280ED-9E78-4D0E-B9B7-6D71F52A2454}" destId="{FF9F7327-3A22-48D2-A34B-2E6FA506CF5F}" srcOrd="5" destOrd="0" presId="urn:microsoft.com/office/officeart/2005/8/layout/process4"/>
    <dgm:cxn modelId="{65C1F7FF-63D7-452D-9182-CA432610F3A9}" type="presParOf" srcId="{10B280ED-9E78-4D0E-B9B7-6D71F52A2454}" destId="{08822947-CD0C-4390-AB58-10CF33D86746}" srcOrd="6" destOrd="0" presId="urn:microsoft.com/office/officeart/2005/8/layout/process4"/>
    <dgm:cxn modelId="{04EB3EAB-E7EB-498E-AF35-00552139BE30}" type="presParOf" srcId="{08822947-CD0C-4390-AB58-10CF33D86746}" destId="{BC7C6055-E34F-47B1-B4E2-84E66221F99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02C76C-01D9-4DE6-9762-10ED70BCD856}" type="doc">
      <dgm:prSet loTypeId="urn:microsoft.com/office/officeart/2005/8/layout/process4" loCatId="process" qsTypeId="urn:microsoft.com/office/officeart/2005/8/quickstyle/simple5" qsCatId="simple" csTypeId="urn:microsoft.com/office/officeart/2005/8/colors/accent1_1" csCatId="accent1" phldr="1"/>
      <dgm:spPr/>
      <dgm:t>
        <a:bodyPr/>
        <a:lstStyle/>
        <a:p>
          <a:endParaRPr lang="en-US"/>
        </a:p>
      </dgm:t>
    </dgm:pt>
    <dgm:pt modelId="{A44AFA58-6821-4A85-BAE2-9586DD521B94}">
      <dgm:prSet phldrT="[Text]" custT="1"/>
      <dgm:spPr>
        <a:solidFill>
          <a:schemeClr val="accent5">
            <a:lumMod val="20000"/>
            <a:lumOff val="80000"/>
          </a:schemeClr>
        </a:solidFill>
      </dgm:spPr>
      <dgm:t>
        <a:bodyPr/>
        <a:lstStyle/>
        <a:p>
          <a:r>
            <a:rPr lang="en-US" sz="2200" dirty="0" smtClean="0"/>
            <a:t>Apply energy management models under competent state agencies' guidance</a:t>
          </a:r>
          <a:endParaRPr lang="en-US" sz="2200" dirty="0">
            <a:latin typeface="Calibri" panose="020F0502020204030204" pitchFamily="34" charset="0"/>
            <a:cs typeface="Calibri" panose="020F0502020204030204" pitchFamily="34" charset="0"/>
          </a:endParaRPr>
        </a:p>
      </dgm:t>
    </dgm:pt>
    <dgm:pt modelId="{0986B19F-B258-4A2E-AE69-B0FEFD71BEDE}" type="parTrans" cxnId="{6CC7D827-E5BF-42F5-A718-6968B03AEE27}">
      <dgm:prSet/>
      <dgm:spPr/>
      <dgm:t>
        <a:bodyPr/>
        <a:lstStyle/>
        <a:p>
          <a:pPr algn="ctr"/>
          <a:endParaRPr lang="en-US" sz="2000">
            <a:latin typeface="Arial" pitchFamily="34" charset="0"/>
            <a:cs typeface="Arial" pitchFamily="34" charset="0"/>
          </a:endParaRPr>
        </a:p>
      </dgm:t>
    </dgm:pt>
    <dgm:pt modelId="{D083197F-21E9-4F70-8E30-823B9DA99CEE}" type="sibTrans" cxnId="{6CC7D827-E5BF-42F5-A718-6968B03AEE27}">
      <dgm:prSet/>
      <dgm:spPr/>
      <dgm:t>
        <a:bodyPr/>
        <a:lstStyle/>
        <a:p>
          <a:pPr algn="ctr"/>
          <a:endParaRPr lang="en-US" sz="2000">
            <a:latin typeface="Arial" pitchFamily="34" charset="0"/>
            <a:cs typeface="Arial" pitchFamily="34" charset="0"/>
          </a:endParaRPr>
        </a:p>
      </dgm:t>
    </dgm:pt>
    <dgm:pt modelId="{3C98E73E-9363-498D-847E-BBD3A0E8BE1B}">
      <dgm:prSet phldrT="[Text]" custT="1"/>
      <dgm:spPr>
        <a:solidFill>
          <a:schemeClr val="accent5">
            <a:lumMod val="20000"/>
            <a:lumOff val="80000"/>
          </a:schemeClr>
        </a:solidFill>
      </dgm:spPr>
      <dgm:t>
        <a:bodyPr/>
        <a:lstStyle/>
        <a:p>
          <a:pPr algn="ctr"/>
          <a:r>
            <a:rPr lang="en-US" sz="2000" dirty="0" smtClean="0"/>
            <a:t>Comply with regulations on economical and energy use efficiency in new construction, renovation and expansion of facilities</a:t>
          </a:r>
          <a:endParaRPr lang="vi-VN" sz="2000" b="0" dirty="0">
            <a:latin typeface="Arial" pitchFamily="34" charset="0"/>
            <a:cs typeface="Arial" pitchFamily="34" charset="0"/>
          </a:endParaRPr>
        </a:p>
      </dgm:t>
    </dgm:pt>
    <dgm:pt modelId="{DB09EF47-E9BC-4E27-89EB-38DA241B3DBC}" type="parTrans" cxnId="{7EE4B68F-2D8B-492B-8691-3028283EF096}">
      <dgm:prSet/>
      <dgm:spPr/>
      <dgm:t>
        <a:bodyPr/>
        <a:lstStyle/>
        <a:p>
          <a:pPr algn="ctr"/>
          <a:endParaRPr lang="en-US" sz="2000">
            <a:latin typeface="Arial" pitchFamily="34" charset="0"/>
            <a:cs typeface="Arial" pitchFamily="34" charset="0"/>
          </a:endParaRPr>
        </a:p>
      </dgm:t>
    </dgm:pt>
    <dgm:pt modelId="{17034E92-732E-41FD-9F71-D24F8303F0D8}" type="sibTrans" cxnId="{7EE4B68F-2D8B-492B-8691-3028283EF096}">
      <dgm:prSet/>
      <dgm:spPr/>
      <dgm:t>
        <a:bodyPr/>
        <a:lstStyle/>
        <a:p>
          <a:pPr algn="ctr"/>
          <a:endParaRPr lang="en-US" sz="2000">
            <a:latin typeface="Arial" pitchFamily="34" charset="0"/>
            <a:cs typeface="Arial" pitchFamily="34" charset="0"/>
          </a:endParaRPr>
        </a:p>
      </dgm:t>
    </dgm:pt>
    <dgm:pt modelId="{195976B3-268E-452E-A7E7-738CAEC76E9B}">
      <dgm:prSet custT="1"/>
      <dgm:spPr>
        <a:solidFill>
          <a:schemeClr val="accent5">
            <a:lumMod val="20000"/>
            <a:lumOff val="80000"/>
          </a:schemeClr>
        </a:solidFill>
      </dgm:spPr>
      <dgm:t>
        <a:bodyPr/>
        <a:lstStyle/>
        <a:p>
          <a:r>
            <a:rPr lang="en-US" sz="2000" dirty="0" smtClean="0"/>
            <a:t>Elaborate and implement annual and five-year plans on economical and efficient use of energy in line with their production and business plans, and report to competent local state agencies on the implementation of these plans</a:t>
          </a:r>
          <a:endParaRPr lang="en-US" sz="2000" b="0" dirty="0">
            <a:latin typeface="Arial" pitchFamily="34" charset="0"/>
            <a:cs typeface="Arial" pitchFamily="34" charset="0"/>
          </a:endParaRPr>
        </a:p>
      </dgm:t>
    </dgm:pt>
    <dgm:pt modelId="{DACFB537-2F75-4A27-8773-45B3A44B4902}" type="parTrans" cxnId="{06F00109-5B12-42E8-A9F8-5BBCEBAA101D}">
      <dgm:prSet/>
      <dgm:spPr/>
      <dgm:t>
        <a:bodyPr/>
        <a:lstStyle/>
        <a:p>
          <a:endParaRPr lang="en-US"/>
        </a:p>
      </dgm:t>
    </dgm:pt>
    <dgm:pt modelId="{BADECD59-4923-493E-8423-2C6A1B3581EC}" type="sibTrans" cxnId="{06F00109-5B12-42E8-A9F8-5BBCEBAA101D}">
      <dgm:prSet/>
      <dgm:spPr/>
      <dgm:t>
        <a:bodyPr/>
        <a:lstStyle/>
        <a:p>
          <a:endParaRPr lang="en-US"/>
        </a:p>
      </dgm:t>
    </dgm:pt>
    <dgm:pt modelId="{10B280ED-9E78-4D0E-B9B7-6D71F52A2454}" type="pres">
      <dgm:prSet presAssocID="{2F02C76C-01D9-4DE6-9762-10ED70BCD856}" presName="Name0" presStyleCnt="0">
        <dgm:presLayoutVars>
          <dgm:dir/>
          <dgm:animLvl val="lvl"/>
          <dgm:resizeHandles val="exact"/>
        </dgm:presLayoutVars>
      </dgm:prSet>
      <dgm:spPr/>
      <dgm:t>
        <a:bodyPr/>
        <a:lstStyle/>
        <a:p>
          <a:endParaRPr lang="en-US"/>
        </a:p>
      </dgm:t>
    </dgm:pt>
    <dgm:pt modelId="{B62578EC-9BF8-41FD-836A-75202418EBCF}" type="pres">
      <dgm:prSet presAssocID="{195976B3-268E-452E-A7E7-738CAEC76E9B}" presName="boxAndChildren" presStyleCnt="0"/>
      <dgm:spPr/>
    </dgm:pt>
    <dgm:pt modelId="{BDCC43D2-E231-465A-89D1-29F1608B6ECE}" type="pres">
      <dgm:prSet presAssocID="{195976B3-268E-452E-A7E7-738CAEC76E9B}" presName="parentTextBox" presStyleLbl="node1" presStyleIdx="0" presStyleCnt="3" custScaleX="98020" custScaleY="86003"/>
      <dgm:spPr/>
      <dgm:t>
        <a:bodyPr/>
        <a:lstStyle/>
        <a:p>
          <a:endParaRPr lang="en-US"/>
        </a:p>
      </dgm:t>
    </dgm:pt>
    <dgm:pt modelId="{97BBC130-F43E-4B41-BA0C-581AF6261754}" type="pres">
      <dgm:prSet presAssocID="{17034E92-732E-41FD-9F71-D24F8303F0D8}" presName="sp" presStyleCnt="0"/>
      <dgm:spPr/>
    </dgm:pt>
    <dgm:pt modelId="{6BDB4C58-04C5-403E-806B-EE29361E1F58}" type="pres">
      <dgm:prSet presAssocID="{3C98E73E-9363-498D-847E-BBD3A0E8BE1B}" presName="arrowAndChildren" presStyleCnt="0"/>
      <dgm:spPr/>
    </dgm:pt>
    <dgm:pt modelId="{D8F51E34-2352-454C-865E-3F92D5FF5FF4}" type="pres">
      <dgm:prSet presAssocID="{3C98E73E-9363-498D-847E-BBD3A0E8BE1B}" presName="parentTextArrow" presStyleLbl="node1" presStyleIdx="1" presStyleCnt="3" custScaleY="46950"/>
      <dgm:spPr/>
      <dgm:t>
        <a:bodyPr/>
        <a:lstStyle/>
        <a:p>
          <a:endParaRPr lang="en-US"/>
        </a:p>
      </dgm:t>
    </dgm:pt>
    <dgm:pt modelId="{FF9F7327-3A22-48D2-A34B-2E6FA506CF5F}" type="pres">
      <dgm:prSet presAssocID="{D083197F-21E9-4F70-8E30-823B9DA99CEE}" presName="sp" presStyleCnt="0"/>
      <dgm:spPr/>
    </dgm:pt>
    <dgm:pt modelId="{08822947-CD0C-4390-AB58-10CF33D86746}" type="pres">
      <dgm:prSet presAssocID="{A44AFA58-6821-4A85-BAE2-9586DD521B94}" presName="arrowAndChildren" presStyleCnt="0"/>
      <dgm:spPr/>
    </dgm:pt>
    <dgm:pt modelId="{BC7C6055-E34F-47B1-B4E2-84E66221F99E}" type="pres">
      <dgm:prSet presAssocID="{A44AFA58-6821-4A85-BAE2-9586DD521B94}" presName="parentTextArrow" presStyleLbl="node1" presStyleIdx="2" presStyleCnt="3" custScaleY="58849" custLinFactNeighborX="1000" custLinFactNeighborY="-55"/>
      <dgm:spPr/>
      <dgm:t>
        <a:bodyPr/>
        <a:lstStyle/>
        <a:p>
          <a:endParaRPr lang="en-US"/>
        </a:p>
      </dgm:t>
    </dgm:pt>
  </dgm:ptLst>
  <dgm:cxnLst>
    <dgm:cxn modelId="{7EE4B68F-2D8B-492B-8691-3028283EF096}" srcId="{2F02C76C-01D9-4DE6-9762-10ED70BCD856}" destId="{3C98E73E-9363-498D-847E-BBD3A0E8BE1B}" srcOrd="1" destOrd="0" parTransId="{DB09EF47-E9BC-4E27-89EB-38DA241B3DBC}" sibTransId="{17034E92-732E-41FD-9F71-D24F8303F0D8}"/>
    <dgm:cxn modelId="{6CC7D827-E5BF-42F5-A718-6968B03AEE27}" srcId="{2F02C76C-01D9-4DE6-9762-10ED70BCD856}" destId="{A44AFA58-6821-4A85-BAE2-9586DD521B94}" srcOrd="0" destOrd="0" parTransId="{0986B19F-B258-4A2E-AE69-B0FEFD71BEDE}" sibTransId="{D083197F-21E9-4F70-8E30-823B9DA99CEE}"/>
    <dgm:cxn modelId="{06F00109-5B12-42E8-A9F8-5BBCEBAA101D}" srcId="{2F02C76C-01D9-4DE6-9762-10ED70BCD856}" destId="{195976B3-268E-452E-A7E7-738CAEC76E9B}" srcOrd="2" destOrd="0" parTransId="{DACFB537-2F75-4A27-8773-45B3A44B4902}" sibTransId="{BADECD59-4923-493E-8423-2C6A1B3581EC}"/>
    <dgm:cxn modelId="{7AC7B6C7-F4D7-4911-BA6C-52FA53E392B8}" type="presOf" srcId="{2F02C76C-01D9-4DE6-9762-10ED70BCD856}" destId="{10B280ED-9E78-4D0E-B9B7-6D71F52A2454}" srcOrd="0" destOrd="0" presId="urn:microsoft.com/office/officeart/2005/8/layout/process4"/>
    <dgm:cxn modelId="{D5C79398-1FB0-4296-BF98-85A1488C418B}" type="presOf" srcId="{195976B3-268E-452E-A7E7-738CAEC76E9B}" destId="{BDCC43D2-E231-465A-89D1-29F1608B6ECE}" srcOrd="0" destOrd="0" presId="urn:microsoft.com/office/officeart/2005/8/layout/process4"/>
    <dgm:cxn modelId="{1FD7B03B-ED19-4B7F-A150-F980B176B9C1}" type="presOf" srcId="{3C98E73E-9363-498D-847E-BBD3A0E8BE1B}" destId="{D8F51E34-2352-454C-865E-3F92D5FF5FF4}" srcOrd="0" destOrd="0" presId="urn:microsoft.com/office/officeart/2005/8/layout/process4"/>
    <dgm:cxn modelId="{BF116205-D5EB-4587-9F37-93F8EA1105F3}" type="presOf" srcId="{A44AFA58-6821-4A85-BAE2-9586DD521B94}" destId="{BC7C6055-E34F-47B1-B4E2-84E66221F99E}" srcOrd="0" destOrd="0" presId="urn:microsoft.com/office/officeart/2005/8/layout/process4"/>
    <dgm:cxn modelId="{F63FA593-B2A5-47C0-860A-790BEEBABDC2}" type="presParOf" srcId="{10B280ED-9E78-4D0E-B9B7-6D71F52A2454}" destId="{B62578EC-9BF8-41FD-836A-75202418EBCF}" srcOrd="0" destOrd="0" presId="urn:microsoft.com/office/officeart/2005/8/layout/process4"/>
    <dgm:cxn modelId="{2297A721-7AB4-4140-9CEE-B62A5D9AE50B}" type="presParOf" srcId="{B62578EC-9BF8-41FD-836A-75202418EBCF}" destId="{BDCC43D2-E231-465A-89D1-29F1608B6ECE}" srcOrd="0" destOrd="0" presId="urn:microsoft.com/office/officeart/2005/8/layout/process4"/>
    <dgm:cxn modelId="{4887BB31-7913-4D74-90CF-36FFBF93FCE8}" type="presParOf" srcId="{10B280ED-9E78-4D0E-B9B7-6D71F52A2454}" destId="{97BBC130-F43E-4B41-BA0C-581AF6261754}" srcOrd="1" destOrd="0" presId="urn:microsoft.com/office/officeart/2005/8/layout/process4"/>
    <dgm:cxn modelId="{F29C053C-A1D2-46BD-B0E4-F2B5FDCF787A}" type="presParOf" srcId="{10B280ED-9E78-4D0E-B9B7-6D71F52A2454}" destId="{6BDB4C58-04C5-403E-806B-EE29361E1F58}" srcOrd="2" destOrd="0" presId="urn:microsoft.com/office/officeart/2005/8/layout/process4"/>
    <dgm:cxn modelId="{E7F2385A-FC26-4BBD-8E97-4C2F15572352}" type="presParOf" srcId="{6BDB4C58-04C5-403E-806B-EE29361E1F58}" destId="{D8F51E34-2352-454C-865E-3F92D5FF5FF4}" srcOrd="0" destOrd="0" presId="urn:microsoft.com/office/officeart/2005/8/layout/process4"/>
    <dgm:cxn modelId="{EB5ABE89-F5EE-4522-AD41-2462B9B7B868}" type="presParOf" srcId="{10B280ED-9E78-4D0E-B9B7-6D71F52A2454}" destId="{FF9F7327-3A22-48D2-A34B-2E6FA506CF5F}" srcOrd="3" destOrd="0" presId="urn:microsoft.com/office/officeart/2005/8/layout/process4"/>
    <dgm:cxn modelId="{5254F53F-8251-45F0-AECB-B2D5861466BB}" type="presParOf" srcId="{10B280ED-9E78-4D0E-B9B7-6D71F52A2454}" destId="{08822947-CD0C-4390-AB58-10CF33D86746}" srcOrd="4" destOrd="0" presId="urn:microsoft.com/office/officeart/2005/8/layout/process4"/>
    <dgm:cxn modelId="{B2515BE6-386C-422E-8813-8227BA953CC4}" type="presParOf" srcId="{08822947-CD0C-4390-AB58-10CF33D86746}" destId="{BC7C6055-E34F-47B1-B4E2-84E66221F99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B9812-A112-4C19-B16D-84B5A4B2AC9D}">
      <dsp:nvSpPr>
        <dsp:cNvPr id="0" name=""/>
        <dsp:cNvSpPr/>
      </dsp:nvSpPr>
      <dsp:spPr>
        <a:xfrm>
          <a:off x="0" y="3856640"/>
          <a:ext cx="7620000" cy="855623"/>
        </a:xfrm>
        <a:prstGeom prst="rect">
          <a:avLst/>
        </a:prstGeom>
        <a:solidFill>
          <a:schemeClr val="accent5">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latin typeface="Calibri" panose="020F0502020204030204" pitchFamily="34" charset="0"/>
            </a:rPr>
            <a:t>Work out regimes on responsibilities of collectives and individuals involved in the implementation of plans on economical and efficient use of energy;</a:t>
          </a:r>
          <a:endParaRPr lang="en-US" sz="2200" kern="1200" dirty="0">
            <a:latin typeface="Calibri" panose="020F0502020204030204" pitchFamily="34" charset="0"/>
            <a:cs typeface="Calibri" panose="020F0502020204030204" pitchFamily="34" charset="0"/>
          </a:endParaRPr>
        </a:p>
      </dsp:txBody>
      <dsp:txXfrm>
        <a:off x="0" y="3856640"/>
        <a:ext cx="7620000" cy="855623"/>
      </dsp:txXfrm>
    </dsp:sp>
    <dsp:sp modelId="{EBAEAD27-9E39-4577-934E-B1ECFDF36C81}">
      <dsp:nvSpPr>
        <dsp:cNvPr id="0" name=""/>
        <dsp:cNvSpPr/>
      </dsp:nvSpPr>
      <dsp:spPr>
        <a:xfrm rot="10800000">
          <a:off x="0" y="2607850"/>
          <a:ext cx="7620000" cy="1315948"/>
        </a:xfrm>
        <a:prstGeom prst="upArrowCallout">
          <a:avLst/>
        </a:prstGeom>
        <a:solidFill>
          <a:schemeClr val="accent5">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Once every three years, conduct compulsory energy audit</a:t>
          </a:r>
          <a:endParaRPr lang="en-US" sz="2200" kern="1200" dirty="0">
            <a:latin typeface="Calibri" panose="020F0502020204030204" pitchFamily="34" charset="0"/>
            <a:cs typeface="Calibri" panose="020F0502020204030204" pitchFamily="34" charset="0"/>
          </a:endParaRPr>
        </a:p>
      </dsp:txBody>
      <dsp:txXfrm rot="10800000">
        <a:off x="0" y="2607850"/>
        <a:ext cx="7620000" cy="855064"/>
      </dsp:txXfrm>
    </dsp:sp>
    <dsp:sp modelId="{D8F51E34-2352-454C-865E-3F92D5FF5FF4}">
      <dsp:nvSpPr>
        <dsp:cNvPr id="0" name=""/>
        <dsp:cNvSpPr/>
      </dsp:nvSpPr>
      <dsp:spPr>
        <a:xfrm rot="10800000">
          <a:off x="0" y="1304735"/>
          <a:ext cx="7620000" cy="1315948"/>
        </a:xfrm>
        <a:prstGeom prst="upArrowCallout">
          <a:avLst/>
        </a:prstGeom>
        <a:solidFill>
          <a:schemeClr val="accent5">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en-US" sz="2200" b="0" kern="1200" dirty="0" smtClean="0">
            <a:latin typeface="Calibri" panose="020F0502020204030204" pitchFamily="34" charset="0"/>
          </a:endParaRPr>
        </a:p>
        <a:p>
          <a:pPr lvl="0" algn="ctr" defTabSz="977900">
            <a:lnSpc>
              <a:spcPct val="90000"/>
            </a:lnSpc>
            <a:spcBef>
              <a:spcPct val="0"/>
            </a:spcBef>
            <a:spcAft>
              <a:spcPct val="35000"/>
            </a:spcAft>
          </a:pPr>
          <a:r>
            <a:rPr lang="en-US" sz="2200" b="0" kern="1200" dirty="0" smtClean="0">
              <a:latin typeface="Calibri" panose="020F0502020204030204" pitchFamily="34" charset="0"/>
            </a:rPr>
            <a:t>Appoint energy managers as per the Law on Economical and Efficient Use of Energy</a:t>
          </a:r>
          <a:r>
            <a:rPr lang="vi-VN" sz="2200" b="0" kern="1200" dirty="0" smtClean="0">
              <a:latin typeface="Calibri" panose="020F0502020204030204" pitchFamily="34" charset="0"/>
              <a:cs typeface="Calibri" panose="020F0502020204030204" pitchFamily="34" charset="0"/>
            </a:rPr>
            <a:t> </a:t>
          </a:r>
          <a:r>
            <a:rPr lang="vi-VN" sz="2200" b="0" kern="1200" dirty="0">
              <a:latin typeface="Calibri" panose="020F0502020204030204" pitchFamily="34" charset="0"/>
              <a:cs typeface="Calibri" panose="020F0502020204030204" pitchFamily="34" charset="0"/>
            </a:rPr>
            <a:t/>
          </a:r>
          <a:br>
            <a:rPr lang="vi-VN" sz="2200" b="0" kern="1200" dirty="0">
              <a:latin typeface="Calibri" panose="020F0502020204030204" pitchFamily="34" charset="0"/>
              <a:cs typeface="Calibri" panose="020F0502020204030204" pitchFamily="34" charset="0"/>
            </a:rPr>
          </a:br>
          <a:r>
            <a:rPr lang="vi-VN" sz="2200" b="0" kern="1200" dirty="0">
              <a:latin typeface="Calibri" panose="020F0502020204030204" pitchFamily="34" charset="0"/>
              <a:cs typeface="Calibri" panose="020F0502020204030204" pitchFamily="34" charset="0"/>
            </a:rPr>
            <a:t>	</a:t>
          </a:r>
        </a:p>
      </dsp:txBody>
      <dsp:txXfrm rot="10800000">
        <a:off x="0" y="1304735"/>
        <a:ext cx="7620000" cy="855064"/>
      </dsp:txXfrm>
    </dsp:sp>
    <dsp:sp modelId="{BC7C6055-E34F-47B1-B4E2-84E66221F99E}">
      <dsp:nvSpPr>
        <dsp:cNvPr id="0" name=""/>
        <dsp:cNvSpPr/>
      </dsp:nvSpPr>
      <dsp:spPr>
        <a:xfrm rot="10800000">
          <a:off x="0" y="0"/>
          <a:ext cx="7620000" cy="1315948"/>
        </a:xfrm>
        <a:prstGeom prst="upArrowCallout">
          <a:avLst/>
        </a:prstGeom>
        <a:solidFill>
          <a:schemeClr val="accent5">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defTabSz="977900">
            <a:lnSpc>
              <a:spcPct val="90000"/>
            </a:lnSpc>
            <a:spcBef>
              <a:spcPct val="0"/>
            </a:spcBef>
            <a:spcAft>
              <a:spcPct val="35000"/>
            </a:spcAft>
          </a:pPr>
          <a:endParaRPr lang="en-US" sz="2200" b="0" i="0" kern="1200" dirty="0" smtClean="0"/>
        </a:p>
        <a:p>
          <a:pPr lvl="0" algn="ctr" defTabSz="977900">
            <a:lnSpc>
              <a:spcPct val="90000"/>
            </a:lnSpc>
            <a:spcBef>
              <a:spcPct val="0"/>
            </a:spcBef>
            <a:spcAft>
              <a:spcPct val="35000"/>
            </a:spcAft>
          </a:pPr>
          <a:r>
            <a:rPr lang="en-US" sz="2200" b="0" i="0" kern="1200" dirty="0" smtClean="0"/>
            <a:t>Fully comply with the regulations of the Law on Economical and Efficient Use of Energy  </a:t>
          </a:r>
        </a:p>
        <a:p>
          <a:pPr lvl="0" algn="ctr" defTabSz="977900">
            <a:lnSpc>
              <a:spcPct val="90000"/>
            </a:lnSpc>
            <a:spcBef>
              <a:spcPct val="0"/>
            </a:spcBef>
            <a:spcAft>
              <a:spcPct val="35000"/>
            </a:spcAft>
          </a:pPr>
          <a:endParaRPr lang="en-US" sz="2200" kern="1200" dirty="0">
            <a:latin typeface="Calibri" panose="020F0502020204030204" pitchFamily="34" charset="0"/>
            <a:ea typeface="Cambria" panose="02040503050406030204" pitchFamily="18" charset="0"/>
            <a:cs typeface="Calibri" panose="020F0502020204030204" pitchFamily="34" charset="0"/>
          </a:endParaRPr>
        </a:p>
      </dsp:txBody>
      <dsp:txXfrm rot="10800000">
        <a:off x="0" y="0"/>
        <a:ext cx="7620000" cy="8550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C43D2-E231-465A-89D1-29F1608B6ECE}">
      <dsp:nvSpPr>
        <dsp:cNvPr id="0" name=""/>
        <dsp:cNvSpPr/>
      </dsp:nvSpPr>
      <dsp:spPr>
        <a:xfrm>
          <a:off x="76192" y="2571050"/>
          <a:ext cx="7543815" cy="1383828"/>
        </a:xfrm>
        <a:prstGeom prst="rect">
          <a:avLst/>
        </a:prstGeom>
        <a:solidFill>
          <a:schemeClr val="accent5">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Elaborate and implement annual and five-year plans on economical and efficient use of energy in line with their production and business plans, and report to competent local state agencies on the implementation of these plans</a:t>
          </a:r>
          <a:endParaRPr lang="en-US" sz="2000" b="0" kern="1200" dirty="0">
            <a:latin typeface="Arial" pitchFamily="34" charset="0"/>
            <a:cs typeface="Arial" pitchFamily="34" charset="0"/>
          </a:endParaRPr>
        </a:p>
      </dsp:txBody>
      <dsp:txXfrm>
        <a:off x="76192" y="2571050"/>
        <a:ext cx="7543815" cy="1383828"/>
      </dsp:txXfrm>
    </dsp:sp>
    <dsp:sp modelId="{D8F51E34-2352-454C-865E-3F92D5FF5FF4}">
      <dsp:nvSpPr>
        <dsp:cNvPr id="0" name=""/>
        <dsp:cNvSpPr/>
      </dsp:nvSpPr>
      <dsp:spPr>
        <a:xfrm rot="10800000">
          <a:off x="0" y="1433307"/>
          <a:ext cx="7696200" cy="1161878"/>
        </a:xfrm>
        <a:prstGeom prst="upArrowCallout">
          <a:avLst/>
        </a:prstGeom>
        <a:solidFill>
          <a:schemeClr val="accent5">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Comply with regulations on economical and energy use efficiency in new construction, renovation and expansion of facilities</a:t>
          </a:r>
          <a:endParaRPr lang="vi-VN" sz="2000" b="0" kern="1200" dirty="0">
            <a:latin typeface="Arial" pitchFamily="34" charset="0"/>
            <a:cs typeface="Arial" pitchFamily="34" charset="0"/>
          </a:endParaRPr>
        </a:p>
      </dsp:txBody>
      <dsp:txXfrm rot="10800000">
        <a:off x="0" y="1433307"/>
        <a:ext cx="7696200" cy="754953"/>
      </dsp:txXfrm>
    </dsp:sp>
    <dsp:sp modelId="{BC7C6055-E34F-47B1-B4E2-84E66221F99E}">
      <dsp:nvSpPr>
        <dsp:cNvPr id="0" name=""/>
        <dsp:cNvSpPr/>
      </dsp:nvSpPr>
      <dsp:spPr>
        <a:xfrm rot="10800000">
          <a:off x="0" y="0"/>
          <a:ext cx="7696200" cy="1456344"/>
        </a:xfrm>
        <a:prstGeom prst="upArrowCallout">
          <a:avLst/>
        </a:prstGeom>
        <a:solidFill>
          <a:schemeClr val="accent5">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Apply energy management models under competent state agencies' guidance</a:t>
          </a:r>
          <a:endParaRPr lang="en-US" sz="2200" kern="1200" dirty="0">
            <a:latin typeface="Calibri" panose="020F0502020204030204" pitchFamily="34" charset="0"/>
            <a:cs typeface="Calibri" panose="020F0502020204030204" pitchFamily="34" charset="0"/>
          </a:endParaRPr>
        </a:p>
      </dsp:txBody>
      <dsp:txXfrm rot="10800000">
        <a:off x="0" y="0"/>
        <a:ext cx="7696200" cy="94628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6B2796-E20D-4BC1-8DD5-48CD65D2B170}" type="datetimeFigureOut">
              <a:rPr lang="en-US" smtClean="0"/>
              <a:t>5/17/2021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0FEE75-34C0-4E4D-9D8C-E2DA9C4792BE}" type="slidenum">
              <a:rPr lang="en-US" smtClean="0"/>
              <a:t>‹#›</a:t>
            </a:fld>
            <a:endParaRPr lang="en-US"/>
          </a:p>
        </p:txBody>
      </p:sp>
    </p:spTree>
    <p:extLst>
      <p:ext uri="{BB962C8B-B14F-4D97-AF65-F5344CB8AC3E}">
        <p14:creationId xmlns:p14="http://schemas.microsoft.com/office/powerpoint/2010/main" val="1916980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dirty="0"/>
              <a:t>Edited</a:t>
            </a:r>
          </a:p>
        </p:txBody>
      </p:sp>
      <p:sp>
        <p:nvSpPr>
          <p:cNvPr id="4" name="Slide Number Placeholder 3"/>
          <p:cNvSpPr>
            <a:spLocks noGrp="1"/>
          </p:cNvSpPr>
          <p:nvPr>
            <p:ph type="sldNum" sz="quarter" idx="10"/>
          </p:nvPr>
        </p:nvSpPr>
        <p:spPr/>
        <p:txBody>
          <a:bodyPr/>
          <a:lstStyle/>
          <a:p>
            <a:fld id="{95B739E2-AFDF-45B4-A877-19B8DB78B4B5}" type="slidenum">
              <a:rPr lang="vi-VN" smtClean="0"/>
              <a:t>6</a:t>
            </a:fld>
            <a:endParaRPr lang="vi-VN"/>
          </a:p>
        </p:txBody>
      </p:sp>
    </p:spTree>
    <p:extLst>
      <p:ext uri="{BB962C8B-B14F-4D97-AF65-F5344CB8AC3E}">
        <p14:creationId xmlns:p14="http://schemas.microsoft.com/office/powerpoint/2010/main" val="2216129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dirty="0"/>
              <a:t>New slide</a:t>
            </a:r>
          </a:p>
        </p:txBody>
      </p:sp>
      <p:sp>
        <p:nvSpPr>
          <p:cNvPr id="4" name="Slide Number Placeholder 3"/>
          <p:cNvSpPr>
            <a:spLocks noGrp="1"/>
          </p:cNvSpPr>
          <p:nvPr>
            <p:ph type="sldNum" sz="quarter" idx="10"/>
          </p:nvPr>
        </p:nvSpPr>
        <p:spPr/>
        <p:txBody>
          <a:bodyPr/>
          <a:lstStyle/>
          <a:p>
            <a:fld id="{95B739E2-AFDF-45B4-A877-19B8DB78B4B5}" type="slidenum">
              <a:rPr lang="vi-VN" smtClean="0"/>
              <a:t>61</a:t>
            </a:fld>
            <a:endParaRPr lang="vi-VN"/>
          </a:p>
        </p:txBody>
      </p:sp>
    </p:spTree>
    <p:extLst>
      <p:ext uri="{BB962C8B-B14F-4D97-AF65-F5344CB8AC3E}">
        <p14:creationId xmlns:p14="http://schemas.microsoft.com/office/powerpoint/2010/main" val="1804654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dirty="0"/>
              <a:t>New slide</a:t>
            </a:r>
          </a:p>
        </p:txBody>
      </p:sp>
      <p:sp>
        <p:nvSpPr>
          <p:cNvPr id="4" name="Slide Number Placeholder 3"/>
          <p:cNvSpPr>
            <a:spLocks noGrp="1"/>
          </p:cNvSpPr>
          <p:nvPr>
            <p:ph type="sldNum" sz="quarter" idx="10"/>
          </p:nvPr>
        </p:nvSpPr>
        <p:spPr/>
        <p:txBody>
          <a:bodyPr/>
          <a:lstStyle/>
          <a:p>
            <a:fld id="{95B739E2-AFDF-45B4-A877-19B8DB78B4B5}" type="slidenum">
              <a:rPr lang="vi-VN" smtClean="0"/>
              <a:t>62</a:t>
            </a:fld>
            <a:endParaRPr lang="vi-VN"/>
          </a:p>
        </p:txBody>
      </p:sp>
    </p:spTree>
    <p:extLst>
      <p:ext uri="{BB962C8B-B14F-4D97-AF65-F5344CB8AC3E}">
        <p14:creationId xmlns:p14="http://schemas.microsoft.com/office/powerpoint/2010/main" val="3845163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dirty="0"/>
              <a:t>Suggest the case study is shifted </a:t>
            </a:r>
            <a:r>
              <a:rPr lang="en-IN" sz="1200" kern="1200" dirty="0">
                <a:solidFill>
                  <a:schemeClr val="tx1"/>
                </a:solidFill>
                <a:effectLst/>
                <a:latin typeface="+mn-lt"/>
                <a:ea typeface="+mn-ea"/>
                <a:cs typeface="+mn-cs"/>
              </a:rPr>
              <a:t>after the session on Chemical management</a:t>
            </a:r>
            <a:r>
              <a:rPr lang="en-IN" dirty="0"/>
              <a:t>. The</a:t>
            </a:r>
            <a:r>
              <a:rPr lang="en-IN" baseline="0" dirty="0"/>
              <a:t> case study does not match with the topic.</a:t>
            </a:r>
            <a:endParaRPr lang="en-IN" dirty="0"/>
          </a:p>
        </p:txBody>
      </p:sp>
      <p:sp>
        <p:nvSpPr>
          <p:cNvPr id="4" name="Slide Number Placeholder 3"/>
          <p:cNvSpPr>
            <a:spLocks noGrp="1"/>
          </p:cNvSpPr>
          <p:nvPr>
            <p:ph type="sldNum" sz="quarter" idx="10"/>
          </p:nvPr>
        </p:nvSpPr>
        <p:spPr/>
        <p:txBody>
          <a:bodyPr/>
          <a:lstStyle/>
          <a:p>
            <a:fld id="{95B739E2-AFDF-45B4-A877-19B8DB78B4B5}" type="slidenum">
              <a:rPr lang="vi-VN" smtClean="0"/>
              <a:t>64</a:t>
            </a:fld>
            <a:endParaRPr lang="vi-VN"/>
          </a:p>
        </p:txBody>
      </p:sp>
    </p:spTree>
    <p:extLst>
      <p:ext uri="{BB962C8B-B14F-4D97-AF65-F5344CB8AC3E}">
        <p14:creationId xmlns:p14="http://schemas.microsoft.com/office/powerpoint/2010/main" val="2564663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B739E2-AFDF-45B4-A877-19B8DB78B4B5}" type="slidenum">
              <a:rPr lang="vi-VN" smtClean="0">
                <a:solidFill>
                  <a:prstClr val="black"/>
                </a:solidFill>
              </a:rPr>
              <a:pPr/>
              <a:t>29</a:t>
            </a:fld>
            <a:endParaRPr lang="vi-VN">
              <a:solidFill>
                <a:prstClr val="black"/>
              </a:solidFill>
            </a:endParaRPr>
          </a:p>
        </p:txBody>
      </p:sp>
    </p:spTree>
    <p:extLst>
      <p:ext uri="{BB962C8B-B14F-4D97-AF65-F5344CB8AC3E}">
        <p14:creationId xmlns:p14="http://schemas.microsoft.com/office/powerpoint/2010/main" val="24512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B739E2-AFDF-45B4-A877-19B8DB78B4B5}" type="slidenum">
              <a:rPr lang="vi-VN" smtClean="0">
                <a:solidFill>
                  <a:prstClr val="black"/>
                </a:solidFill>
              </a:rPr>
              <a:pPr/>
              <a:t>32</a:t>
            </a:fld>
            <a:endParaRPr lang="vi-VN">
              <a:solidFill>
                <a:prstClr val="black"/>
              </a:solidFill>
            </a:endParaRPr>
          </a:p>
        </p:txBody>
      </p:sp>
    </p:spTree>
    <p:extLst>
      <p:ext uri="{BB962C8B-B14F-4D97-AF65-F5344CB8AC3E}">
        <p14:creationId xmlns:p14="http://schemas.microsoft.com/office/powerpoint/2010/main" val="275393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B739E2-AFDF-45B4-A877-19B8DB78B4B5}" type="slidenum">
              <a:rPr lang="vi-VN" smtClean="0"/>
              <a:t>36</a:t>
            </a:fld>
            <a:endParaRPr lang="vi-VN"/>
          </a:p>
        </p:txBody>
      </p:sp>
    </p:spTree>
    <p:extLst>
      <p:ext uri="{BB962C8B-B14F-4D97-AF65-F5344CB8AC3E}">
        <p14:creationId xmlns:p14="http://schemas.microsoft.com/office/powerpoint/2010/main" val="583346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dirty="0"/>
              <a:t>Please demonstrate the SAT after this</a:t>
            </a:r>
            <a:r>
              <a:rPr lang="en-IN" baseline="0" dirty="0"/>
              <a:t> slide. </a:t>
            </a:r>
            <a:endParaRPr lang="en-IN" dirty="0"/>
          </a:p>
        </p:txBody>
      </p:sp>
      <p:sp>
        <p:nvSpPr>
          <p:cNvPr id="4" name="Slide Number Placeholder 3"/>
          <p:cNvSpPr>
            <a:spLocks noGrp="1"/>
          </p:cNvSpPr>
          <p:nvPr>
            <p:ph type="sldNum" sz="quarter" idx="10"/>
          </p:nvPr>
        </p:nvSpPr>
        <p:spPr/>
        <p:txBody>
          <a:bodyPr/>
          <a:lstStyle/>
          <a:p>
            <a:fld id="{95B739E2-AFDF-45B4-A877-19B8DB78B4B5}" type="slidenum">
              <a:rPr lang="vi-VN" smtClean="0"/>
              <a:t>55</a:t>
            </a:fld>
            <a:endParaRPr lang="vi-VN"/>
          </a:p>
        </p:txBody>
      </p:sp>
    </p:spTree>
    <p:extLst>
      <p:ext uri="{BB962C8B-B14F-4D97-AF65-F5344CB8AC3E}">
        <p14:creationId xmlns:p14="http://schemas.microsoft.com/office/powerpoint/2010/main" val="3423735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dirty="0"/>
              <a:t>Edited</a:t>
            </a:r>
          </a:p>
        </p:txBody>
      </p:sp>
      <p:sp>
        <p:nvSpPr>
          <p:cNvPr id="4" name="Slide Number Placeholder 3"/>
          <p:cNvSpPr>
            <a:spLocks noGrp="1"/>
          </p:cNvSpPr>
          <p:nvPr>
            <p:ph type="sldNum" sz="quarter" idx="10"/>
          </p:nvPr>
        </p:nvSpPr>
        <p:spPr/>
        <p:txBody>
          <a:bodyPr/>
          <a:lstStyle/>
          <a:p>
            <a:fld id="{95B739E2-AFDF-45B4-A877-19B8DB78B4B5}" type="slidenum">
              <a:rPr lang="vi-VN" smtClean="0"/>
              <a:t>57</a:t>
            </a:fld>
            <a:endParaRPr lang="vi-VN"/>
          </a:p>
        </p:txBody>
      </p:sp>
    </p:spTree>
    <p:extLst>
      <p:ext uri="{BB962C8B-B14F-4D97-AF65-F5344CB8AC3E}">
        <p14:creationId xmlns:p14="http://schemas.microsoft.com/office/powerpoint/2010/main" val="3966110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dirty="0"/>
              <a:t>Edited</a:t>
            </a:r>
          </a:p>
        </p:txBody>
      </p:sp>
      <p:sp>
        <p:nvSpPr>
          <p:cNvPr id="4" name="Slide Number Placeholder 3"/>
          <p:cNvSpPr>
            <a:spLocks noGrp="1"/>
          </p:cNvSpPr>
          <p:nvPr>
            <p:ph type="sldNum" sz="quarter" idx="10"/>
          </p:nvPr>
        </p:nvSpPr>
        <p:spPr/>
        <p:txBody>
          <a:bodyPr/>
          <a:lstStyle/>
          <a:p>
            <a:fld id="{95B739E2-AFDF-45B4-A877-19B8DB78B4B5}" type="slidenum">
              <a:rPr lang="vi-VN" smtClean="0"/>
              <a:t>58</a:t>
            </a:fld>
            <a:endParaRPr lang="vi-VN"/>
          </a:p>
        </p:txBody>
      </p:sp>
    </p:spTree>
    <p:extLst>
      <p:ext uri="{BB962C8B-B14F-4D97-AF65-F5344CB8AC3E}">
        <p14:creationId xmlns:p14="http://schemas.microsoft.com/office/powerpoint/2010/main" val="3139467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dirty="0"/>
              <a:t>New slide</a:t>
            </a:r>
          </a:p>
        </p:txBody>
      </p:sp>
      <p:sp>
        <p:nvSpPr>
          <p:cNvPr id="4" name="Slide Number Placeholder 3"/>
          <p:cNvSpPr>
            <a:spLocks noGrp="1"/>
          </p:cNvSpPr>
          <p:nvPr>
            <p:ph type="sldNum" sz="quarter" idx="10"/>
          </p:nvPr>
        </p:nvSpPr>
        <p:spPr/>
        <p:txBody>
          <a:bodyPr/>
          <a:lstStyle/>
          <a:p>
            <a:fld id="{95B739E2-AFDF-45B4-A877-19B8DB78B4B5}" type="slidenum">
              <a:rPr lang="vi-VN" smtClean="0"/>
              <a:t>59</a:t>
            </a:fld>
            <a:endParaRPr lang="vi-VN"/>
          </a:p>
        </p:txBody>
      </p:sp>
    </p:spTree>
    <p:extLst>
      <p:ext uri="{BB962C8B-B14F-4D97-AF65-F5344CB8AC3E}">
        <p14:creationId xmlns:p14="http://schemas.microsoft.com/office/powerpoint/2010/main" val="1083286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dirty="0"/>
              <a:t>New slide</a:t>
            </a:r>
          </a:p>
        </p:txBody>
      </p:sp>
      <p:sp>
        <p:nvSpPr>
          <p:cNvPr id="4" name="Slide Number Placeholder 3"/>
          <p:cNvSpPr>
            <a:spLocks noGrp="1"/>
          </p:cNvSpPr>
          <p:nvPr>
            <p:ph type="sldNum" sz="quarter" idx="10"/>
          </p:nvPr>
        </p:nvSpPr>
        <p:spPr/>
        <p:txBody>
          <a:bodyPr/>
          <a:lstStyle/>
          <a:p>
            <a:fld id="{95B739E2-AFDF-45B4-A877-19B8DB78B4B5}" type="slidenum">
              <a:rPr lang="vi-VN" smtClean="0"/>
              <a:t>60</a:t>
            </a:fld>
            <a:endParaRPr lang="vi-VN"/>
          </a:p>
        </p:txBody>
      </p:sp>
    </p:spTree>
    <p:extLst>
      <p:ext uri="{BB962C8B-B14F-4D97-AF65-F5344CB8AC3E}">
        <p14:creationId xmlns:p14="http://schemas.microsoft.com/office/powerpoint/2010/main" val="4189622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1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1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1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1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1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1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1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1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1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1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1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1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2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3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3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3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3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3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3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3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3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3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3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3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3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3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3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3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3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8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8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8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8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8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8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8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8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8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8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8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8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8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8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8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8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8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8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9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9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9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9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9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9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9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9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9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9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9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9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9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9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9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9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9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9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9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9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9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9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9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3C0637-C951-45F9-B3B3-DBA187339991}"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DACAC-1D3F-439C-BD25-D73DF80C5A4F}" type="slidenum">
              <a:rPr lang="en-US" smtClean="0"/>
              <a:t>‹#›</a:t>
            </a:fld>
            <a:endParaRPr lang="en-US"/>
          </a:p>
        </p:txBody>
      </p:sp>
    </p:spTree>
    <p:extLst>
      <p:ext uri="{BB962C8B-B14F-4D97-AF65-F5344CB8AC3E}">
        <p14:creationId xmlns:p14="http://schemas.microsoft.com/office/powerpoint/2010/main" val="2980269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C0637-C951-45F9-B3B3-DBA187339991}"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DACAC-1D3F-439C-BD25-D73DF80C5A4F}" type="slidenum">
              <a:rPr lang="en-US" smtClean="0"/>
              <a:t>‹#›</a:t>
            </a:fld>
            <a:endParaRPr lang="en-US"/>
          </a:p>
        </p:txBody>
      </p:sp>
    </p:spTree>
    <p:extLst>
      <p:ext uri="{BB962C8B-B14F-4D97-AF65-F5344CB8AC3E}">
        <p14:creationId xmlns:p14="http://schemas.microsoft.com/office/powerpoint/2010/main" val="27331777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5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30324444"/>
      </p:ext>
    </p:extLst>
  </p:cSld>
  <p:clrMapOvr>
    <a:masterClrMapping/>
  </p:clrMapOvr>
</p:sldLayout>
</file>

<file path=ppt/slideLayouts/slideLayout1000.xml><?xml version="1.0" encoding="utf-8"?>
<p:sldLayout xmlns:a="http://schemas.openxmlformats.org/drawingml/2006/main" xmlns:r="http://schemas.openxmlformats.org/officeDocument/2006/relationships" xmlns:p="http://schemas.openxmlformats.org/presentationml/2006/main" showMasterSp="0" userDrawn="1">
  <p:cSld name="2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74496044"/>
      </p:ext>
    </p:extLst>
  </p:cSld>
  <p:clrMapOvr>
    <a:masterClrMapping/>
  </p:clrMapOvr>
</p:sldLayout>
</file>

<file path=ppt/slideLayouts/slideLayout1001.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65467612"/>
      </p:ext>
    </p:extLst>
  </p:cSld>
  <p:clrMapOvr>
    <a:masterClrMapping/>
  </p:clrMapOvr>
</p:sldLayout>
</file>

<file path=ppt/slideLayouts/slideLayout1002.xml><?xml version="1.0" encoding="utf-8"?>
<p:sldLayout xmlns:a="http://schemas.openxmlformats.org/drawingml/2006/main" xmlns:r="http://schemas.openxmlformats.org/officeDocument/2006/relationships" xmlns:p="http://schemas.openxmlformats.org/presentationml/2006/main" showMasterSp="0" userDrawn="1">
  <p:cSld name="2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31377849"/>
      </p:ext>
    </p:extLst>
  </p:cSld>
  <p:clrMapOvr>
    <a:masterClrMapping/>
  </p:clrMapOvr>
</p:sldLayout>
</file>

<file path=ppt/slideLayouts/slideLayout1003.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51444079"/>
      </p:ext>
    </p:extLst>
  </p:cSld>
  <p:clrMapOvr>
    <a:masterClrMapping/>
  </p:clrMapOvr>
</p:sldLayout>
</file>

<file path=ppt/slideLayouts/slideLayout1004.xml><?xml version="1.0" encoding="utf-8"?>
<p:sldLayout xmlns:a="http://schemas.openxmlformats.org/drawingml/2006/main" xmlns:r="http://schemas.openxmlformats.org/officeDocument/2006/relationships" xmlns:p="http://schemas.openxmlformats.org/presentationml/2006/main" showMasterSp="0" userDrawn="1">
  <p:cSld name="3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84021742"/>
      </p:ext>
    </p:extLst>
  </p:cSld>
  <p:clrMapOvr>
    <a:masterClrMapping/>
  </p:clrMapOvr>
</p:sldLayout>
</file>

<file path=ppt/slideLayouts/slideLayout1005.xml><?xml version="1.0" encoding="utf-8"?>
<p:sldLayout xmlns:a="http://schemas.openxmlformats.org/drawingml/2006/main" xmlns:r="http://schemas.openxmlformats.org/officeDocument/2006/relationships" xmlns:p="http://schemas.openxmlformats.org/presentationml/2006/main" showMasterSp="0" userDrawn="1">
  <p:cSld name="3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61187317"/>
      </p:ext>
    </p:extLst>
  </p:cSld>
  <p:clrMapOvr>
    <a:masterClrMapping/>
  </p:clrMapOvr>
</p:sldLayout>
</file>

<file path=ppt/slideLayouts/slideLayout1006.xml><?xml version="1.0" encoding="utf-8"?>
<p:sldLayout xmlns:a="http://schemas.openxmlformats.org/drawingml/2006/main" xmlns:r="http://schemas.openxmlformats.org/officeDocument/2006/relationships" xmlns:p="http://schemas.openxmlformats.org/presentationml/2006/main" showMasterSp="0" userDrawn="1">
  <p:cSld name="3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84658604"/>
      </p:ext>
    </p:extLst>
  </p:cSld>
  <p:clrMapOvr>
    <a:masterClrMapping/>
  </p:clrMapOvr>
</p:sldLayout>
</file>

<file path=ppt/slideLayouts/slideLayout1007.xml><?xml version="1.0" encoding="utf-8"?>
<p:sldLayout xmlns:a="http://schemas.openxmlformats.org/drawingml/2006/main" xmlns:r="http://schemas.openxmlformats.org/officeDocument/2006/relationships" xmlns:p="http://schemas.openxmlformats.org/presentationml/2006/main" showMasterSp="0" userDrawn="1">
  <p:cSld name="3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7208860"/>
      </p:ext>
    </p:extLst>
  </p:cSld>
  <p:clrMapOvr>
    <a:masterClrMapping/>
  </p:clrMapOvr>
</p:sldLayout>
</file>

<file path=ppt/slideLayouts/slideLayout1008.xml><?xml version="1.0" encoding="utf-8"?>
<p:sldLayout xmlns:a="http://schemas.openxmlformats.org/drawingml/2006/main" xmlns:r="http://schemas.openxmlformats.org/officeDocument/2006/relationships" xmlns:p="http://schemas.openxmlformats.org/presentationml/2006/main" showMasterSp="0" userDrawn="1">
  <p:cSld name="3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49100023"/>
      </p:ext>
    </p:extLst>
  </p:cSld>
  <p:clrMapOvr>
    <a:masterClrMapping/>
  </p:clrMapOvr>
</p:sldLayout>
</file>

<file path=ppt/slideLayouts/slideLayout1009.xml><?xml version="1.0" encoding="utf-8"?>
<p:sldLayout xmlns:a="http://schemas.openxmlformats.org/drawingml/2006/main" xmlns:r="http://schemas.openxmlformats.org/officeDocument/2006/relationships" xmlns:p="http://schemas.openxmlformats.org/presentationml/2006/main" showMasterSp="0" userDrawn="1">
  <p:cSld name="3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736898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5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75091944"/>
      </p:ext>
    </p:extLst>
  </p:cSld>
  <p:clrMapOvr>
    <a:masterClrMapping/>
  </p:clrMapOvr>
</p:sldLayout>
</file>

<file path=ppt/slideLayouts/slideLayout1010.xml><?xml version="1.0" encoding="utf-8"?>
<p:sldLayout xmlns:a="http://schemas.openxmlformats.org/drawingml/2006/main" xmlns:r="http://schemas.openxmlformats.org/officeDocument/2006/relationships" xmlns:p="http://schemas.openxmlformats.org/presentationml/2006/main" showMasterSp="0" userDrawn="1">
  <p:cSld name="3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48589337"/>
      </p:ext>
    </p:extLst>
  </p:cSld>
  <p:clrMapOvr>
    <a:masterClrMapping/>
  </p:clrMapOvr>
</p:sldLayout>
</file>

<file path=ppt/slideLayouts/slideLayout1011.xml><?xml version="1.0" encoding="utf-8"?>
<p:sldLayout xmlns:a="http://schemas.openxmlformats.org/drawingml/2006/main" xmlns:r="http://schemas.openxmlformats.org/officeDocument/2006/relationships" xmlns:p="http://schemas.openxmlformats.org/presentationml/2006/main" showMasterSp="0" userDrawn="1">
  <p:cSld name="3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71061946"/>
      </p:ext>
    </p:extLst>
  </p:cSld>
  <p:clrMapOvr>
    <a:masterClrMapping/>
  </p:clrMapOvr>
</p:sldLayout>
</file>

<file path=ppt/slideLayouts/slideLayout1012.xml><?xml version="1.0" encoding="utf-8"?>
<p:sldLayout xmlns:a="http://schemas.openxmlformats.org/drawingml/2006/main" xmlns:r="http://schemas.openxmlformats.org/officeDocument/2006/relationships" xmlns:p="http://schemas.openxmlformats.org/presentationml/2006/main" showMasterSp="0" userDrawn="1">
  <p:cSld name="3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12212717"/>
      </p:ext>
    </p:extLst>
  </p:cSld>
  <p:clrMapOvr>
    <a:masterClrMapping/>
  </p:clrMapOvr>
</p:sldLayout>
</file>

<file path=ppt/slideLayouts/slideLayout1013.xml><?xml version="1.0" encoding="utf-8"?>
<p:sldLayout xmlns:a="http://schemas.openxmlformats.org/drawingml/2006/main" xmlns:r="http://schemas.openxmlformats.org/officeDocument/2006/relationships" xmlns:p="http://schemas.openxmlformats.org/presentationml/2006/main" showMasterSp="0" userDrawn="1">
  <p:cSld name="4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28752703"/>
      </p:ext>
    </p:extLst>
  </p:cSld>
  <p:clrMapOvr>
    <a:masterClrMapping/>
  </p:clrMapOvr>
</p:sldLayout>
</file>

<file path=ppt/slideLayouts/slideLayout1014.xml><?xml version="1.0" encoding="utf-8"?>
<p:sldLayout xmlns:a="http://schemas.openxmlformats.org/drawingml/2006/main" xmlns:r="http://schemas.openxmlformats.org/officeDocument/2006/relationships" xmlns:p="http://schemas.openxmlformats.org/presentationml/2006/main" showMasterSp="0" userDrawn="1">
  <p:cSld name="4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85650139"/>
      </p:ext>
    </p:extLst>
  </p:cSld>
  <p:clrMapOvr>
    <a:masterClrMapping/>
  </p:clrMapOvr>
</p:sldLayout>
</file>

<file path=ppt/slideLayouts/slideLayout1015.xml><?xml version="1.0" encoding="utf-8"?>
<p:sldLayout xmlns:a="http://schemas.openxmlformats.org/drawingml/2006/main" xmlns:r="http://schemas.openxmlformats.org/officeDocument/2006/relationships" xmlns:p="http://schemas.openxmlformats.org/presentationml/2006/main" showMasterSp="0" userDrawn="1">
  <p:cSld name="4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02176624"/>
      </p:ext>
    </p:extLst>
  </p:cSld>
  <p:clrMapOvr>
    <a:masterClrMapping/>
  </p:clrMapOvr>
</p:sldLayout>
</file>

<file path=ppt/slideLayouts/slideLayout1016.xml><?xml version="1.0" encoding="utf-8"?>
<p:sldLayout xmlns:a="http://schemas.openxmlformats.org/drawingml/2006/main" xmlns:r="http://schemas.openxmlformats.org/officeDocument/2006/relationships" xmlns:p="http://schemas.openxmlformats.org/presentationml/2006/main" showMasterSp="0" userDrawn="1">
  <p:cSld name="4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05377531"/>
      </p:ext>
    </p:extLst>
  </p:cSld>
  <p:clrMapOvr>
    <a:masterClrMapping/>
  </p:clrMapOvr>
</p:sldLayout>
</file>

<file path=ppt/slideLayouts/slideLayout1017.xml><?xml version="1.0" encoding="utf-8"?>
<p:sldLayout xmlns:a="http://schemas.openxmlformats.org/drawingml/2006/main" xmlns:r="http://schemas.openxmlformats.org/officeDocument/2006/relationships" xmlns:p="http://schemas.openxmlformats.org/presentationml/2006/main" showMasterSp="0" userDrawn="1">
  <p:cSld name="4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07136577"/>
      </p:ext>
    </p:extLst>
  </p:cSld>
  <p:clrMapOvr>
    <a:masterClrMapping/>
  </p:clrMapOvr>
</p:sldLayout>
</file>

<file path=ppt/slideLayouts/slideLayout1018.xml><?xml version="1.0" encoding="utf-8"?>
<p:sldLayout xmlns:a="http://schemas.openxmlformats.org/drawingml/2006/main" xmlns:r="http://schemas.openxmlformats.org/officeDocument/2006/relationships" xmlns:p="http://schemas.openxmlformats.org/presentationml/2006/main" showMasterSp="0" userDrawn="1">
  <p:cSld name="4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2954484"/>
      </p:ext>
    </p:extLst>
  </p:cSld>
  <p:clrMapOvr>
    <a:masterClrMapping/>
  </p:clrMapOvr>
</p:sldLayout>
</file>

<file path=ppt/slideLayouts/slideLayout1019.xml><?xml version="1.0" encoding="utf-8"?>
<p:sldLayout xmlns:a="http://schemas.openxmlformats.org/drawingml/2006/main" xmlns:r="http://schemas.openxmlformats.org/officeDocument/2006/relationships" xmlns:p="http://schemas.openxmlformats.org/presentationml/2006/main" showMasterSp="0" userDrawn="1">
  <p:cSld name="4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31207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5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27268083"/>
      </p:ext>
    </p:extLst>
  </p:cSld>
  <p:clrMapOvr>
    <a:masterClrMapping/>
  </p:clrMapOvr>
</p:sldLayout>
</file>

<file path=ppt/slideLayouts/slideLayout1020.xml><?xml version="1.0" encoding="utf-8"?>
<p:sldLayout xmlns:a="http://schemas.openxmlformats.org/drawingml/2006/main" xmlns:r="http://schemas.openxmlformats.org/officeDocument/2006/relationships" xmlns:p="http://schemas.openxmlformats.org/presentationml/2006/main" showMasterSp="0" userDrawn="1">
  <p:cSld name="4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95562362"/>
      </p:ext>
    </p:extLst>
  </p:cSld>
  <p:clrMapOvr>
    <a:masterClrMapping/>
  </p:clrMapOvr>
</p:sldLayout>
</file>

<file path=ppt/slideLayouts/slideLayout1021.xml><?xml version="1.0" encoding="utf-8"?>
<p:sldLayout xmlns:a="http://schemas.openxmlformats.org/drawingml/2006/main" xmlns:r="http://schemas.openxmlformats.org/officeDocument/2006/relationships" xmlns:p="http://schemas.openxmlformats.org/presentationml/2006/main" showMasterSp="0" userDrawn="1">
  <p:cSld name="4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49413183"/>
      </p:ext>
    </p:extLst>
  </p:cSld>
  <p:clrMapOvr>
    <a:masterClrMapping/>
  </p:clrMapOvr>
</p:sldLayout>
</file>

<file path=ppt/slideLayouts/slideLayout1022.xml><?xml version="1.0" encoding="utf-8"?>
<p:sldLayout xmlns:a="http://schemas.openxmlformats.org/drawingml/2006/main" xmlns:r="http://schemas.openxmlformats.org/officeDocument/2006/relationships" xmlns:p="http://schemas.openxmlformats.org/presentationml/2006/main" showMasterSp="0" userDrawn="1">
  <p:cSld name="4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65172992"/>
      </p:ext>
    </p:extLst>
  </p:cSld>
  <p:clrMapOvr>
    <a:masterClrMapping/>
  </p:clrMapOvr>
</p:sldLayout>
</file>

<file path=ppt/slideLayouts/slideLayout1023.xml><?xml version="1.0" encoding="utf-8"?>
<p:sldLayout xmlns:a="http://schemas.openxmlformats.org/drawingml/2006/main" xmlns:r="http://schemas.openxmlformats.org/officeDocument/2006/relationships" xmlns:p="http://schemas.openxmlformats.org/presentationml/2006/main" showMasterSp="0" userDrawn="1">
  <p:cSld name="5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34395155"/>
      </p:ext>
    </p:extLst>
  </p:cSld>
  <p:clrMapOvr>
    <a:masterClrMapping/>
  </p:clrMapOvr>
</p:sldLayout>
</file>

<file path=ppt/slideLayouts/slideLayout1024.xml><?xml version="1.0" encoding="utf-8"?>
<p:sldLayout xmlns:a="http://schemas.openxmlformats.org/drawingml/2006/main" xmlns:r="http://schemas.openxmlformats.org/officeDocument/2006/relationships" xmlns:p="http://schemas.openxmlformats.org/presentationml/2006/main" showMasterSp="0" userDrawn="1">
  <p:cSld name="5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07453978"/>
      </p:ext>
    </p:extLst>
  </p:cSld>
  <p:clrMapOvr>
    <a:masterClrMapping/>
  </p:clrMapOvr>
</p:sldLayout>
</file>

<file path=ppt/slideLayouts/slideLayout1025.xml><?xml version="1.0" encoding="utf-8"?>
<p:sldLayout xmlns:a="http://schemas.openxmlformats.org/drawingml/2006/main" xmlns:r="http://schemas.openxmlformats.org/officeDocument/2006/relationships" xmlns:p="http://schemas.openxmlformats.org/presentationml/2006/main" showMasterSp="0" userDrawn="1">
  <p:cSld name="5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95860335"/>
      </p:ext>
    </p:extLst>
  </p:cSld>
  <p:clrMapOvr>
    <a:masterClrMapping/>
  </p:clrMapOvr>
</p:sldLayout>
</file>

<file path=ppt/slideLayouts/slideLayout1026.xml><?xml version="1.0" encoding="utf-8"?>
<p:sldLayout xmlns:a="http://schemas.openxmlformats.org/drawingml/2006/main" xmlns:r="http://schemas.openxmlformats.org/officeDocument/2006/relationships" xmlns:p="http://schemas.openxmlformats.org/presentationml/2006/main" showMasterSp="0" userDrawn="1">
  <p:cSld name="5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99542974"/>
      </p:ext>
    </p:extLst>
  </p:cSld>
  <p:clrMapOvr>
    <a:masterClrMapping/>
  </p:clrMapOvr>
</p:sldLayout>
</file>

<file path=ppt/slideLayouts/slideLayout1027.xml><?xml version="1.0" encoding="utf-8"?>
<p:sldLayout xmlns:a="http://schemas.openxmlformats.org/drawingml/2006/main" xmlns:r="http://schemas.openxmlformats.org/officeDocument/2006/relationships" xmlns:p="http://schemas.openxmlformats.org/presentationml/2006/main" showMasterSp="0" userDrawn="1">
  <p:cSld name="5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21657680"/>
      </p:ext>
    </p:extLst>
  </p:cSld>
  <p:clrMapOvr>
    <a:masterClrMapping/>
  </p:clrMapOvr>
</p:sldLayout>
</file>

<file path=ppt/slideLayouts/slideLayout1028.xml><?xml version="1.0" encoding="utf-8"?>
<p:sldLayout xmlns:a="http://schemas.openxmlformats.org/drawingml/2006/main" xmlns:r="http://schemas.openxmlformats.org/officeDocument/2006/relationships" xmlns:p="http://schemas.openxmlformats.org/presentationml/2006/main" showMasterSp="0" userDrawn="1">
  <p:cSld name="5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97585328"/>
      </p:ext>
    </p:extLst>
  </p:cSld>
  <p:clrMapOvr>
    <a:masterClrMapping/>
  </p:clrMapOvr>
</p:sldLayout>
</file>

<file path=ppt/slideLayouts/slideLayout1029.xml><?xml version="1.0" encoding="utf-8"?>
<p:sldLayout xmlns:a="http://schemas.openxmlformats.org/drawingml/2006/main" xmlns:r="http://schemas.openxmlformats.org/officeDocument/2006/relationships" xmlns:p="http://schemas.openxmlformats.org/presentationml/2006/main" showMasterSp="0" userDrawn="1">
  <p:cSld name="5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217060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5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93597880"/>
      </p:ext>
    </p:extLst>
  </p:cSld>
  <p:clrMapOvr>
    <a:masterClrMapping/>
  </p:clrMapOvr>
</p:sldLayout>
</file>

<file path=ppt/slideLayouts/slideLayout1030.xml><?xml version="1.0" encoding="utf-8"?>
<p:sldLayout xmlns:a="http://schemas.openxmlformats.org/drawingml/2006/main" xmlns:r="http://schemas.openxmlformats.org/officeDocument/2006/relationships" xmlns:p="http://schemas.openxmlformats.org/presentationml/2006/main" showMasterSp="0" userDrawn="1">
  <p:cSld name="5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12653841"/>
      </p:ext>
    </p:extLst>
  </p:cSld>
  <p:clrMapOvr>
    <a:masterClrMapping/>
  </p:clrMapOvr>
</p:sldLayout>
</file>

<file path=ppt/slideLayouts/slideLayout1031.xml><?xml version="1.0" encoding="utf-8"?>
<p:sldLayout xmlns:a="http://schemas.openxmlformats.org/drawingml/2006/main" xmlns:r="http://schemas.openxmlformats.org/officeDocument/2006/relationships" xmlns:p="http://schemas.openxmlformats.org/presentationml/2006/main" showMasterSp="0" userDrawn="1">
  <p:cSld name="5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68526168"/>
      </p:ext>
    </p:extLst>
  </p:cSld>
  <p:clrMapOvr>
    <a:masterClrMapping/>
  </p:clrMapOvr>
</p:sldLayout>
</file>

<file path=ppt/slideLayouts/slideLayout1032.xml><?xml version="1.0" encoding="utf-8"?>
<p:sldLayout xmlns:a="http://schemas.openxmlformats.org/drawingml/2006/main" xmlns:r="http://schemas.openxmlformats.org/officeDocument/2006/relationships" xmlns:p="http://schemas.openxmlformats.org/presentationml/2006/main" showMasterSp="0" userDrawn="1">
  <p:cSld name="5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80919801"/>
      </p:ext>
    </p:extLst>
  </p:cSld>
  <p:clrMapOvr>
    <a:masterClrMapping/>
  </p:clrMapOvr>
</p:sldLayout>
</file>

<file path=ppt/slideLayouts/slideLayout1033.xml><?xml version="1.0" encoding="utf-8"?>
<p:sldLayout xmlns:a="http://schemas.openxmlformats.org/drawingml/2006/main" xmlns:r="http://schemas.openxmlformats.org/officeDocument/2006/relationships" xmlns:p="http://schemas.openxmlformats.org/presentationml/2006/main" showMasterSp="0" userDrawn="1">
  <p:cSld name="6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81776102"/>
      </p:ext>
    </p:extLst>
  </p:cSld>
  <p:clrMapOvr>
    <a:masterClrMapping/>
  </p:clrMapOvr>
</p:sldLayout>
</file>

<file path=ppt/slideLayouts/slideLayout10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479782"/>
      </p:ext>
    </p:extLst>
  </p:cSld>
  <p:clrMapOvr>
    <a:masterClrMapping/>
  </p:clrMapOvr>
</p:sldLayout>
</file>

<file path=ppt/slideLayouts/slideLayout10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698406"/>
      </p:ext>
    </p:extLst>
  </p:cSld>
  <p:clrMapOvr>
    <a:masterClrMapping/>
  </p:clrMapOvr>
</p:sldLayout>
</file>

<file path=ppt/slideLayouts/slideLayout10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963459"/>
      </p:ext>
    </p:extLst>
  </p:cSld>
  <p:clrMapOvr>
    <a:masterClrMapping/>
  </p:clrMapOvr>
</p:sldLayout>
</file>

<file path=ppt/slideLayouts/slideLayout10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316576"/>
      </p:ext>
    </p:extLst>
  </p:cSld>
  <p:clrMapOvr>
    <a:masterClrMapping/>
  </p:clrMapOvr>
</p:sldLayout>
</file>

<file path=ppt/slideLayouts/slideLayout10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441834"/>
      </p:ext>
    </p:extLst>
  </p:cSld>
  <p:clrMapOvr>
    <a:masterClrMapping/>
  </p:clrMapOvr>
</p:sldLayout>
</file>

<file path=ppt/slideLayouts/slideLayout10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04101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5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4270724"/>
      </p:ext>
    </p:extLst>
  </p:cSld>
  <p:clrMapOvr>
    <a:masterClrMapping/>
  </p:clrMapOvr>
</p:sldLayout>
</file>

<file path=ppt/slideLayouts/slideLayout10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592405"/>
      </p:ext>
    </p:extLst>
  </p:cSld>
  <p:clrMapOvr>
    <a:masterClrMapping/>
  </p:clrMapOvr>
</p:sldLayout>
</file>

<file path=ppt/slideLayouts/slideLayout10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617872"/>
      </p:ext>
    </p:extLst>
  </p:cSld>
  <p:clrMapOvr>
    <a:masterClrMapping/>
  </p:clrMapOvr>
</p:sldLayout>
</file>

<file path=ppt/slideLayouts/slideLayout10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726550"/>
      </p:ext>
    </p:extLst>
  </p:cSld>
  <p:clrMapOvr>
    <a:masterClrMapping/>
  </p:clrMapOvr>
</p:sldLayout>
</file>

<file path=ppt/slideLayouts/slideLayout10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597754"/>
      </p:ext>
    </p:extLst>
  </p:cSld>
  <p:clrMapOvr>
    <a:masterClrMapping/>
  </p:clrMapOvr>
</p:sldLayout>
</file>

<file path=ppt/slideLayouts/slideLayout10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1354659"/>
      </p:ext>
    </p:extLst>
  </p:cSld>
  <p:clrMapOvr>
    <a:masterClrMapping/>
  </p:clrMapOvr>
</p:sldLayout>
</file>

<file path=ppt/slideLayouts/slideLayout1045.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02880353"/>
      </p:ext>
    </p:extLst>
  </p:cSld>
  <p:clrMapOvr>
    <a:masterClrMapping/>
  </p:clrMapOvr>
</p:sldLayout>
</file>

<file path=ppt/slideLayouts/slideLayout1046.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9088652"/>
      </p:ext>
    </p:extLst>
  </p:cSld>
  <p:clrMapOvr>
    <a:masterClrMapping/>
  </p:clrMapOvr>
</p:sldLayout>
</file>

<file path=ppt/slideLayouts/slideLayout1047.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66179729"/>
      </p:ext>
    </p:extLst>
  </p:cSld>
  <p:clrMapOvr>
    <a:masterClrMapping/>
  </p:clrMapOvr>
</p:sldLayout>
</file>

<file path=ppt/slideLayouts/slideLayout1048.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29665233"/>
      </p:ext>
    </p:extLst>
  </p:cSld>
  <p:clrMapOvr>
    <a:masterClrMapping/>
  </p:clrMapOvr>
</p:sldLayout>
</file>

<file path=ppt/slideLayouts/slideLayout1049.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571974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5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21769944"/>
      </p:ext>
    </p:extLst>
  </p:cSld>
  <p:clrMapOvr>
    <a:masterClrMapping/>
  </p:clrMapOvr>
</p:sldLayout>
</file>

<file path=ppt/slideLayouts/slideLayout1050.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74191282"/>
      </p:ext>
    </p:extLst>
  </p:cSld>
  <p:clrMapOvr>
    <a:masterClrMapping/>
  </p:clrMapOvr>
</p:sldLayout>
</file>

<file path=ppt/slideLayouts/slideLayout1051.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14093863"/>
      </p:ext>
    </p:extLst>
  </p:cSld>
  <p:clrMapOvr>
    <a:masterClrMapping/>
  </p:clrMapOvr>
</p:sldLayout>
</file>

<file path=ppt/slideLayouts/slideLayout1052.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10892106"/>
      </p:ext>
    </p:extLst>
  </p:cSld>
  <p:clrMapOvr>
    <a:masterClrMapping/>
  </p:clrMapOvr>
</p:sldLayout>
</file>

<file path=ppt/slideLayouts/slideLayout1053.xml><?xml version="1.0" encoding="utf-8"?>
<p:sldLayout xmlns:a="http://schemas.openxmlformats.org/drawingml/2006/main" xmlns:r="http://schemas.openxmlformats.org/officeDocument/2006/relationships" xmlns:p="http://schemas.openxmlformats.org/presentationml/2006/main" showMasterSp="0" userDrawn="1">
  <p:cSld name="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17744474"/>
      </p:ext>
    </p:extLst>
  </p:cSld>
  <p:clrMapOvr>
    <a:masterClrMapping/>
  </p:clrMapOvr>
</p:sldLayout>
</file>

<file path=ppt/slideLayouts/slideLayout1054.xml><?xml version="1.0" encoding="utf-8"?>
<p:sldLayout xmlns:a="http://schemas.openxmlformats.org/drawingml/2006/main" xmlns:r="http://schemas.openxmlformats.org/officeDocument/2006/relationships" xmlns:p="http://schemas.openxmlformats.org/presentationml/2006/main" showMasterSp="0" userDrawn="1">
  <p:cSld name="1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7205463"/>
      </p:ext>
    </p:extLst>
  </p:cSld>
  <p:clrMapOvr>
    <a:masterClrMapping/>
  </p:clrMapOvr>
</p:sldLayout>
</file>

<file path=ppt/slideLayouts/slideLayout1055.xml><?xml version="1.0" encoding="utf-8"?>
<p:sldLayout xmlns:a="http://schemas.openxmlformats.org/drawingml/2006/main" xmlns:r="http://schemas.openxmlformats.org/officeDocument/2006/relationships" xmlns:p="http://schemas.openxmlformats.org/presentationml/2006/main" showMasterSp="0" userDrawn="1">
  <p:cSld name="1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86201412"/>
      </p:ext>
    </p:extLst>
  </p:cSld>
  <p:clrMapOvr>
    <a:masterClrMapping/>
  </p:clrMapOvr>
</p:sldLayout>
</file>

<file path=ppt/slideLayouts/slideLayout1056.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66760323"/>
      </p:ext>
    </p:extLst>
  </p:cSld>
  <p:clrMapOvr>
    <a:masterClrMapping/>
  </p:clrMapOvr>
</p:sldLayout>
</file>

<file path=ppt/slideLayouts/slideLayout1057.xml><?xml version="1.0" encoding="utf-8"?>
<p:sldLayout xmlns:a="http://schemas.openxmlformats.org/drawingml/2006/main" xmlns:r="http://schemas.openxmlformats.org/officeDocument/2006/relationships" xmlns:p="http://schemas.openxmlformats.org/presentationml/2006/main" showMasterSp="0" userDrawn="1">
  <p:cSld name="1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3371279"/>
      </p:ext>
    </p:extLst>
  </p:cSld>
  <p:clrMapOvr>
    <a:masterClrMapping/>
  </p:clrMapOvr>
</p:sldLayout>
</file>

<file path=ppt/slideLayouts/slideLayout1058.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70535950"/>
      </p:ext>
    </p:extLst>
  </p:cSld>
  <p:clrMapOvr>
    <a:masterClrMapping/>
  </p:clrMapOvr>
</p:sldLayout>
</file>

<file path=ppt/slideLayouts/slideLayout1059.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443557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userDrawn="1">
  <p:cSld name="5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68814690"/>
      </p:ext>
    </p:extLst>
  </p:cSld>
  <p:clrMapOvr>
    <a:masterClrMapping/>
  </p:clrMapOvr>
</p:sldLayout>
</file>

<file path=ppt/slideLayouts/slideLayout1060.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01677627"/>
      </p:ext>
    </p:extLst>
  </p:cSld>
  <p:clrMapOvr>
    <a:masterClrMapping/>
  </p:clrMapOvr>
</p:sldLayout>
</file>

<file path=ppt/slideLayouts/slideLayout1061.xml><?xml version="1.0" encoding="utf-8"?>
<p:sldLayout xmlns:a="http://schemas.openxmlformats.org/drawingml/2006/main" xmlns:r="http://schemas.openxmlformats.org/officeDocument/2006/relationships" xmlns:p="http://schemas.openxmlformats.org/presentationml/2006/main" showMasterSp="0" userDrawn="1">
  <p:cSld name="1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48358461"/>
      </p:ext>
    </p:extLst>
  </p:cSld>
  <p:clrMapOvr>
    <a:masterClrMapping/>
  </p:clrMapOvr>
</p:sldLayout>
</file>

<file path=ppt/slideLayouts/slideLayout1062.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54569507"/>
      </p:ext>
    </p:extLst>
  </p:cSld>
  <p:clrMapOvr>
    <a:masterClrMapping/>
  </p:clrMapOvr>
</p:sldLayout>
</file>

<file path=ppt/slideLayouts/slideLayout1063.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39773531"/>
      </p:ext>
    </p:extLst>
  </p:cSld>
  <p:clrMapOvr>
    <a:masterClrMapping/>
  </p:clrMapOvr>
</p:sldLayout>
</file>

<file path=ppt/slideLayouts/slideLayout1064.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37008558"/>
      </p:ext>
    </p:extLst>
  </p:cSld>
  <p:clrMapOvr>
    <a:masterClrMapping/>
  </p:clrMapOvr>
</p:sldLayout>
</file>

<file path=ppt/slideLayouts/slideLayout1065.xml><?xml version="1.0" encoding="utf-8"?>
<p:sldLayout xmlns:a="http://schemas.openxmlformats.org/drawingml/2006/main" xmlns:r="http://schemas.openxmlformats.org/officeDocument/2006/relationships" xmlns:p="http://schemas.openxmlformats.org/presentationml/2006/main" showMasterSp="0" userDrawn="1">
  <p:cSld name="2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10348107"/>
      </p:ext>
    </p:extLst>
  </p:cSld>
  <p:clrMapOvr>
    <a:masterClrMapping/>
  </p:clrMapOvr>
</p:sldLayout>
</file>

<file path=ppt/slideLayouts/slideLayout1066.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22972917"/>
      </p:ext>
    </p:extLst>
  </p:cSld>
  <p:clrMapOvr>
    <a:masterClrMapping/>
  </p:clrMapOvr>
</p:sldLayout>
</file>

<file path=ppt/slideLayouts/slideLayout1067.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91848112"/>
      </p:ext>
    </p:extLst>
  </p:cSld>
  <p:clrMapOvr>
    <a:masterClrMapping/>
  </p:clrMapOvr>
</p:sldLayout>
</file>

<file path=ppt/slideLayouts/slideLayout1068.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337881"/>
      </p:ext>
    </p:extLst>
  </p:cSld>
  <p:clrMapOvr>
    <a:masterClrMapping/>
  </p:clrMapOvr>
</p:sldLayout>
</file>

<file path=ppt/slideLayouts/slideLayout1069.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055702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userDrawn="1">
  <p:cSld name="5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70119902"/>
      </p:ext>
    </p:extLst>
  </p:cSld>
  <p:clrMapOvr>
    <a:masterClrMapping/>
  </p:clrMapOvr>
</p:sldLayout>
</file>

<file path=ppt/slideLayouts/slideLayout1070.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04319208"/>
      </p:ext>
    </p:extLst>
  </p:cSld>
  <p:clrMapOvr>
    <a:masterClrMapping/>
  </p:clrMapOvr>
</p:sldLayout>
</file>

<file path=ppt/slideLayouts/slideLayout1071.xml><?xml version="1.0" encoding="utf-8"?>
<p:sldLayout xmlns:a="http://schemas.openxmlformats.org/drawingml/2006/main" xmlns:r="http://schemas.openxmlformats.org/officeDocument/2006/relationships" xmlns:p="http://schemas.openxmlformats.org/presentationml/2006/main" showMasterSp="0" userDrawn="1">
  <p:cSld name="2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78838243"/>
      </p:ext>
    </p:extLst>
  </p:cSld>
  <p:clrMapOvr>
    <a:masterClrMapping/>
  </p:clrMapOvr>
</p:sldLayout>
</file>

<file path=ppt/slideLayouts/slideLayout1072.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22314342"/>
      </p:ext>
    </p:extLst>
  </p:cSld>
  <p:clrMapOvr>
    <a:masterClrMapping/>
  </p:clrMapOvr>
</p:sldLayout>
</file>

<file path=ppt/slideLayouts/slideLayout1073.xml><?xml version="1.0" encoding="utf-8"?>
<p:sldLayout xmlns:a="http://schemas.openxmlformats.org/drawingml/2006/main" xmlns:r="http://schemas.openxmlformats.org/officeDocument/2006/relationships" xmlns:p="http://schemas.openxmlformats.org/presentationml/2006/main" showMasterSp="0" userDrawn="1">
  <p:cSld name="2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5870170"/>
      </p:ext>
    </p:extLst>
  </p:cSld>
  <p:clrMapOvr>
    <a:masterClrMapping/>
  </p:clrMapOvr>
</p:sldLayout>
</file>

<file path=ppt/slideLayouts/slideLayout1074.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4691137"/>
      </p:ext>
    </p:extLst>
  </p:cSld>
  <p:clrMapOvr>
    <a:masterClrMapping/>
  </p:clrMapOvr>
</p:sldLayout>
</file>

<file path=ppt/slideLayouts/slideLayout1075.xml><?xml version="1.0" encoding="utf-8"?>
<p:sldLayout xmlns:a="http://schemas.openxmlformats.org/drawingml/2006/main" xmlns:r="http://schemas.openxmlformats.org/officeDocument/2006/relationships" xmlns:p="http://schemas.openxmlformats.org/presentationml/2006/main" showMasterSp="0" userDrawn="1">
  <p:cSld name="3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76768567"/>
      </p:ext>
    </p:extLst>
  </p:cSld>
  <p:clrMapOvr>
    <a:masterClrMapping/>
  </p:clrMapOvr>
</p:sldLayout>
</file>

<file path=ppt/slideLayouts/slideLayout1076.xml><?xml version="1.0" encoding="utf-8"?>
<p:sldLayout xmlns:a="http://schemas.openxmlformats.org/drawingml/2006/main" xmlns:r="http://schemas.openxmlformats.org/officeDocument/2006/relationships" xmlns:p="http://schemas.openxmlformats.org/presentationml/2006/main" showMasterSp="0" userDrawn="1">
  <p:cSld name="3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21497922"/>
      </p:ext>
    </p:extLst>
  </p:cSld>
  <p:clrMapOvr>
    <a:masterClrMapping/>
  </p:clrMapOvr>
</p:sldLayout>
</file>

<file path=ppt/slideLayouts/slideLayout1077.xml><?xml version="1.0" encoding="utf-8"?>
<p:sldLayout xmlns:a="http://schemas.openxmlformats.org/drawingml/2006/main" xmlns:r="http://schemas.openxmlformats.org/officeDocument/2006/relationships" xmlns:p="http://schemas.openxmlformats.org/presentationml/2006/main" showMasterSp="0" userDrawn="1">
  <p:cSld name="3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23018494"/>
      </p:ext>
    </p:extLst>
  </p:cSld>
  <p:clrMapOvr>
    <a:masterClrMapping/>
  </p:clrMapOvr>
</p:sldLayout>
</file>

<file path=ppt/slideLayouts/slideLayout1078.xml><?xml version="1.0" encoding="utf-8"?>
<p:sldLayout xmlns:a="http://schemas.openxmlformats.org/drawingml/2006/main" xmlns:r="http://schemas.openxmlformats.org/officeDocument/2006/relationships" xmlns:p="http://schemas.openxmlformats.org/presentationml/2006/main" showMasterSp="0" userDrawn="1">
  <p:cSld name="3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66393171"/>
      </p:ext>
    </p:extLst>
  </p:cSld>
  <p:clrMapOvr>
    <a:masterClrMapping/>
  </p:clrMapOvr>
</p:sldLayout>
</file>

<file path=ppt/slideLayouts/slideLayout1079.xml><?xml version="1.0" encoding="utf-8"?>
<p:sldLayout xmlns:a="http://schemas.openxmlformats.org/drawingml/2006/main" xmlns:r="http://schemas.openxmlformats.org/officeDocument/2006/relationships" xmlns:p="http://schemas.openxmlformats.org/presentationml/2006/main" showMasterSp="0" userDrawn="1">
  <p:cSld name="3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519328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5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78227901"/>
      </p:ext>
    </p:extLst>
  </p:cSld>
  <p:clrMapOvr>
    <a:masterClrMapping/>
  </p:clrMapOvr>
</p:sldLayout>
</file>

<file path=ppt/slideLayouts/slideLayout1080.xml><?xml version="1.0" encoding="utf-8"?>
<p:sldLayout xmlns:a="http://schemas.openxmlformats.org/drawingml/2006/main" xmlns:r="http://schemas.openxmlformats.org/officeDocument/2006/relationships" xmlns:p="http://schemas.openxmlformats.org/presentationml/2006/main" showMasterSp="0" userDrawn="1">
  <p:cSld name="3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57223015"/>
      </p:ext>
    </p:extLst>
  </p:cSld>
  <p:clrMapOvr>
    <a:masterClrMapping/>
  </p:clrMapOvr>
</p:sldLayout>
</file>

<file path=ppt/slideLayouts/slideLayout1081.xml><?xml version="1.0" encoding="utf-8"?>
<p:sldLayout xmlns:a="http://schemas.openxmlformats.org/drawingml/2006/main" xmlns:r="http://schemas.openxmlformats.org/officeDocument/2006/relationships" xmlns:p="http://schemas.openxmlformats.org/presentationml/2006/main" showMasterSp="0" userDrawn="1">
  <p:cSld name="3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6343065"/>
      </p:ext>
    </p:extLst>
  </p:cSld>
  <p:clrMapOvr>
    <a:masterClrMapping/>
  </p:clrMapOvr>
</p:sldLayout>
</file>

<file path=ppt/slideLayouts/slideLayout1082.xml><?xml version="1.0" encoding="utf-8"?>
<p:sldLayout xmlns:a="http://schemas.openxmlformats.org/drawingml/2006/main" xmlns:r="http://schemas.openxmlformats.org/officeDocument/2006/relationships" xmlns:p="http://schemas.openxmlformats.org/presentationml/2006/main" showMasterSp="0" userDrawn="1">
  <p:cSld name="3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74329759"/>
      </p:ext>
    </p:extLst>
  </p:cSld>
  <p:clrMapOvr>
    <a:masterClrMapping/>
  </p:clrMapOvr>
</p:sldLayout>
</file>

<file path=ppt/slideLayouts/slideLayout1083.xml><?xml version="1.0" encoding="utf-8"?>
<p:sldLayout xmlns:a="http://schemas.openxmlformats.org/drawingml/2006/main" xmlns:r="http://schemas.openxmlformats.org/officeDocument/2006/relationships" xmlns:p="http://schemas.openxmlformats.org/presentationml/2006/main" showMasterSp="0" userDrawn="1">
  <p:cSld name="3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88344025"/>
      </p:ext>
    </p:extLst>
  </p:cSld>
  <p:clrMapOvr>
    <a:masterClrMapping/>
  </p:clrMapOvr>
</p:sldLayout>
</file>

<file path=ppt/slideLayouts/slideLayout1084.xml><?xml version="1.0" encoding="utf-8"?>
<p:sldLayout xmlns:a="http://schemas.openxmlformats.org/drawingml/2006/main" xmlns:r="http://schemas.openxmlformats.org/officeDocument/2006/relationships" xmlns:p="http://schemas.openxmlformats.org/presentationml/2006/main" showMasterSp="0" userDrawn="1">
  <p:cSld name="4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95644319"/>
      </p:ext>
    </p:extLst>
  </p:cSld>
  <p:clrMapOvr>
    <a:masterClrMapping/>
  </p:clrMapOvr>
</p:sldLayout>
</file>

<file path=ppt/slideLayouts/slideLayout1085.xml><?xml version="1.0" encoding="utf-8"?>
<p:sldLayout xmlns:a="http://schemas.openxmlformats.org/drawingml/2006/main" xmlns:r="http://schemas.openxmlformats.org/officeDocument/2006/relationships" xmlns:p="http://schemas.openxmlformats.org/presentationml/2006/main" showMasterSp="0" userDrawn="1">
  <p:cSld name="4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47873245"/>
      </p:ext>
    </p:extLst>
  </p:cSld>
  <p:clrMapOvr>
    <a:masterClrMapping/>
  </p:clrMapOvr>
</p:sldLayout>
</file>

<file path=ppt/slideLayouts/slideLayout1086.xml><?xml version="1.0" encoding="utf-8"?>
<p:sldLayout xmlns:a="http://schemas.openxmlformats.org/drawingml/2006/main" xmlns:r="http://schemas.openxmlformats.org/officeDocument/2006/relationships" xmlns:p="http://schemas.openxmlformats.org/presentationml/2006/main" showMasterSp="0" userDrawn="1">
  <p:cSld name="4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81006195"/>
      </p:ext>
    </p:extLst>
  </p:cSld>
  <p:clrMapOvr>
    <a:masterClrMapping/>
  </p:clrMapOvr>
</p:sldLayout>
</file>

<file path=ppt/slideLayouts/slideLayout1087.xml><?xml version="1.0" encoding="utf-8"?>
<p:sldLayout xmlns:a="http://schemas.openxmlformats.org/drawingml/2006/main" xmlns:r="http://schemas.openxmlformats.org/officeDocument/2006/relationships" xmlns:p="http://schemas.openxmlformats.org/presentationml/2006/main" showMasterSp="0" userDrawn="1">
  <p:cSld name="4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25978505"/>
      </p:ext>
    </p:extLst>
  </p:cSld>
  <p:clrMapOvr>
    <a:masterClrMapping/>
  </p:clrMapOvr>
</p:sldLayout>
</file>

<file path=ppt/slideLayouts/slideLayout1088.xml><?xml version="1.0" encoding="utf-8"?>
<p:sldLayout xmlns:a="http://schemas.openxmlformats.org/drawingml/2006/main" xmlns:r="http://schemas.openxmlformats.org/officeDocument/2006/relationships" xmlns:p="http://schemas.openxmlformats.org/presentationml/2006/main" showMasterSp="0" userDrawn="1">
  <p:cSld name="4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3619678"/>
      </p:ext>
    </p:extLst>
  </p:cSld>
  <p:clrMapOvr>
    <a:masterClrMapping/>
  </p:clrMapOvr>
</p:sldLayout>
</file>

<file path=ppt/slideLayouts/slideLayout1089.xml><?xml version="1.0" encoding="utf-8"?>
<p:sldLayout xmlns:a="http://schemas.openxmlformats.org/drawingml/2006/main" xmlns:r="http://schemas.openxmlformats.org/officeDocument/2006/relationships" xmlns:p="http://schemas.openxmlformats.org/presentationml/2006/main" showMasterSp="0" userDrawn="1">
  <p:cSld name="4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113957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5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36813607"/>
      </p:ext>
    </p:extLst>
  </p:cSld>
  <p:clrMapOvr>
    <a:masterClrMapping/>
  </p:clrMapOvr>
</p:sldLayout>
</file>

<file path=ppt/slideLayouts/slideLayout1090.xml><?xml version="1.0" encoding="utf-8"?>
<p:sldLayout xmlns:a="http://schemas.openxmlformats.org/drawingml/2006/main" xmlns:r="http://schemas.openxmlformats.org/officeDocument/2006/relationships" xmlns:p="http://schemas.openxmlformats.org/presentationml/2006/main" showMasterSp="0" userDrawn="1">
  <p:cSld name="4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80244871"/>
      </p:ext>
    </p:extLst>
  </p:cSld>
  <p:clrMapOvr>
    <a:masterClrMapping/>
  </p:clrMapOvr>
</p:sldLayout>
</file>

<file path=ppt/slideLayouts/slideLayout1091.xml><?xml version="1.0" encoding="utf-8"?>
<p:sldLayout xmlns:a="http://schemas.openxmlformats.org/drawingml/2006/main" xmlns:r="http://schemas.openxmlformats.org/officeDocument/2006/relationships" xmlns:p="http://schemas.openxmlformats.org/presentationml/2006/main" showMasterSp="0" userDrawn="1">
  <p:cSld name="4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00517416"/>
      </p:ext>
    </p:extLst>
  </p:cSld>
  <p:clrMapOvr>
    <a:masterClrMapping/>
  </p:clrMapOvr>
</p:sldLayout>
</file>

<file path=ppt/slideLayouts/slideLayout1092.xml><?xml version="1.0" encoding="utf-8"?>
<p:sldLayout xmlns:a="http://schemas.openxmlformats.org/drawingml/2006/main" xmlns:r="http://schemas.openxmlformats.org/officeDocument/2006/relationships" xmlns:p="http://schemas.openxmlformats.org/presentationml/2006/main" showMasterSp="0" userDrawn="1">
  <p:cSld name="4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7732580"/>
      </p:ext>
    </p:extLst>
  </p:cSld>
  <p:clrMapOvr>
    <a:masterClrMapping/>
  </p:clrMapOvr>
</p:sldLayout>
</file>

<file path=ppt/slideLayouts/slideLayout1093.xml><?xml version="1.0" encoding="utf-8"?>
<p:sldLayout xmlns:a="http://schemas.openxmlformats.org/drawingml/2006/main" xmlns:r="http://schemas.openxmlformats.org/officeDocument/2006/relationships" xmlns:p="http://schemas.openxmlformats.org/presentationml/2006/main" showMasterSp="0" userDrawn="1">
  <p:cSld name="4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21859690"/>
      </p:ext>
    </p:extLst>
  </p:cSld>
  <p:clrMapOvr>
    <a:masterClrMapping/>
  </p:clrMapOvr>
</p:sldLayout>
</file>

<file path=ppt/slideLayouts/slideLayout1094.xml><?xml version="1.0" encoding="utf-8"?>
<p:sldLayout xmlns:a="http://schemas.openxmlformats.org/drawingml/2006/main" xmlns:r="http://schemas.openxmlformats.org/officeDocument/2006/relationships" xmlns:p="http://schemas.openxmlformats.org/presentationml/2006/main" showMasterSp="0" userDrawn="1">
  <p:cSld name="5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14851548"/>
      </p:ext>
    </p:extLst>
  </p:cSld>
  <p:clrMapOvr>
    <a:masterClrMapping/>
  </p:clrMapOvr>
</p:sldLayout>
</file>

<file path=ppt/slideLayouts/slideLayout1095.xml><?xml version="1.0" encoding="utf-8"?>
<p:sldLayout xmlns:a="http://schemas.openxmlformats.org/drawingml/2006/main" xmlns:r="http://schemas.openxmlformats.org/officeDocument/2006/relationships" xmlns:p="http://schemas.openxmlformats.org/presentationml/2006/main" showMasterSp="0" userDrawn="1">
  <p:cSld name="5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62968726"/>
      </p:ext>
    </p:extLst>
  </p:cSld>
  <p:clrMapOvr>
    <a:masterClrMapping/>
  </p:clrMapOvr>
</p:sldLayout>
</file>

<file path=ppt/slideLayouts/slideLayout1096.xml><?xml version="1.0" encoding="utf-8"?>
<p:sldLayout xmlns:a="http://schemas.openxmlformats.org/drawingml/2006/main" xmlns:r="http://schemas.openxmlformats.org/officeDocument/2006/relationships" xmlns:p="http://schemas.openxmlformats.org/presentationml/2006/main" showMasterSp="0" userDrawn="1">
  <p:cSld name="5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45615729"/>
      </p:ext>
    </p:extLst>
  </p:cSld>
  <p:clrMapOvr>
    <a:masterClrMapping/>
  </p:clrMapOvr>
</p:sldLayout>
</file>

<file path=ppt/slideLayouts/slideLayout1097.xml><?xml version="1.0" encoding="utf-8"?>
<p:sldLayout xmlns:a="http://schemas.openxmlformats.org/drawingml/2006/main" xmlns:r="http://schemas.openxmlformats.org/officeDocument/2006/relationships" xmlns:p="http://schemas.openxmlformats.org/presentationml/2006/main" showMasterSp="0" userDrawn="1">
  <p:cSld name="5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90405539"/>
      </p:ext>
    </p:extLst>
  </p:cSld>
  <p:clrMapOvr>
    <a:masterClrMapping/>
  </p:clrMapOvr>
</p:sldLayout>
</file>

<file path=ppt/slideLayouts/slideLayout1098.xml><?xml version="1.0" encoding="utf-8"?>
<p:sldLayout xmlns:a="http://schemas.openxmlformats.org/drawingml/2006/main" xmlns:r="http://schemas.openxmlformats.org/officeDocument/2006/relationships" xmlns:p="http://schemas.openxmlformats.org/presentationml/2006/main" showMasterSp="0" userDrawn="1">
  <p:cSld name="5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25213802"/>
      </p:ext>
    </p:extLst>
  </p:cSld>
  <p:clrMapOvr>
    <a:masterClrMapping/>
  </p:clrMapOvr>
</p:sldLayout>
</file>

<file path=ppt/slideLayouts/slideLayout1099.xml><?xml version="1.0" encoding="utf-8"?>
<p:sldLayout xmlns:a="http://schemas.openxmlformats.org/drawingml/2006/main" xmlns:r="http://schemas.openxmlformats.org/officeDocument/2006/relationships" xmlns:p="http://schemas.openxmlformats.org/presentationml/2006/main" showMasterSp="0" userDrawn="1">
  <p:cSld name="5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09480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C0637-C951-45F9-B3B3-DBA187339991}"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DACAC-1D3F-439C-BD25-D73DF80C5A4F}" type="slidenum">
              <a:rPr lang="en-US" smtClean="0"/>
              <a:t>‹#›</a:t>
            </a:fld>
            <a:endParaRPr lang="en-US"/>
          </a:p>
        </p:txBody>
      </p:sp>
    </p:spTree>
    <p:extLst>
      <p:ext uri="{BB962C8B-B14F-4D97-AF65-F5344CB8AC3E}">
        <p14:creationId xmlns:p14="http://schemas.microsoft.com/office/powerpoint/2010/main" val="20106943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userDrawn="1">
  <p:cSld name="6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94390965"/>
      </p:ext>
    </p:extLst>
  </p:cSld>
  <p:clrMapOvr>
    <a:masterClrMapping/>
  </p:clrMapOvr>
</p:sldLayout>
</file>

<file path=ppt/slideLayouts/slideLayout1100.xml><?xml version="1.0" encoding="utf-8"?>
<p:sldLayout xmlns:a="http://schemas.openxmlformats.org/drawingml/2006/main" xmlns:r="http://schemas.openxmlformats.org/officeDocument/2006/relationships" xmlns:p="http://schemas.openxmlformats.org/presentationml/2006/main" showMasterSp="0" userDrawn="1">
  <p:cSld name="5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52428365"/>
      </p:ext>
    </p:extLst>
  </p:cSld>
  <p:clrMapOvr>
    <a:masterClrMapping/>
  </p:clrMapOvr>
</p:sldLayout>
</file>

<file path=ppt/slideLayouts/slideLayout1101.xml><?xml version="1.0" encoding="utf-8"?>
<p:sldLayout xmlns:a="http://schemas.openxmlformats.org/drawingml/2006/main" xmlns:r="http://schemas.openxmlformats.org/officeDocument/2006/relationships" xmlns:p="http://schemas.openxmlformats.org/presentationml/2006/main" showMasterSp="0" userDrawn="1">
  <p:cSld name="5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41852399"/>
      </p:ext>
    </p:extLst>
  </p:cSld>
  <p:clrMapOvr>
    <a:masterClrMapping/>
  </p:clrMapOvr>
</p:sldLayout>
</file>

<file path=ppt/slideLayouts/slideLayout1102.xml><?xml version="1.0" encoding="utf-8"?>
<p:sldLayout xmlns:a="http://schemas.openxmlformats.org/drawingml/2006/main" xmlns:r="http://schemas.openxmlformats.org/officeDocument/2006/relationships" xmlns:p="http://schemas.openxmlformats.org/presentationml/2006/main" showMasterSp="0" userDrawn="1">
  <p:cSld name="5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37381285"/>
      </p:ext>
    </p:extLst>
  </p:cSld>
  <p:clrMapOvr>
    <a:masterClrMapping/>
  </p:clrMapOvr>
</p:sldLayout>
</file>

<file path=ppt/slideLayouts/slideLayout1103.xml><?xml version="1.0" encoding="utf-8"?>
<p:sldLayout xmlns:a="http://schemas.openxmlformats.org/drawingml/2006/main" xmlns:r="http://schemas.openxmlformats.org/officeDocument/2006/relationships" xmlns:p="http://schemas.openxmlformats.org/presentationml/2006/main" showMasterSp="0" userDrawn="1">
  <p:cSld name="5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39160401"/>
      </p:ext>
    </p:extLst>
  </p:cSld>
  <p:clrMapOvr>
    <a:masterClrMapping/>
  </p:clrMapOvr>
</p:sldLayout>
</file>

<file path=ppt/slideLayouts/slideLayout1104.xml><?xml version="1.0" encoding="utf-8"?>
<p:sldLayout xmlns:a="http://schemas.openxmlformats.org/drawingml/2006/main" xmlns:r="http://schemas.openxmlformats.org/officeDocument/2006/relationships" xmlns:p="http://schemas.openxmlformats.org/presentationml/2006/main" showMasterSp="0" userDrawn="1">
  <p:cSld name="6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79418371"/>
      </p:ext>
    </p:extLst>
  </p:cSld>
  <p:clrMapOvr>
    <a:masterClrMapping/>
  </p:clrMapOvr>
</p:sldLayout>
</file>

<file path=ppt/slideLayouts/slideLayout1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592480"/>
      </p:ext>
    </p:extLst>
  </p:cSld>
  <p:clrMapOvr>
    <a:masterClrMapping/>
  </p:clrMapOvr>
</p:sldLayout>
</file>

<file path=ppt/slideLayouts/slideLayout1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888440"/>
      </p:ext>
    </p:extLst>
  </p:cSld>
  <p:clrMapOvr>
    <a:masterClrMapping/>
  </p:clrMapOvr>
</p:sldLayout>
</file>

<file path=ppt/slideLayouts/slideLayout1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811738"/>
      </p:ext>
    </p:extLst>
  </p:cSld>
  <p:clrMapOvr>
    <a:masterClrMapping/>
  </p:clrMapOvr>
</p:sldLayout>
</file>

<file path=ppt/slideLayouts/slideLayout1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493170"/>
      </p:ext>
    </p:extLst>
  </p:cSld>
  <p:clrMapOvr>
    <a:masterClrMapping/>
  </p:clrMapOvr>
</p:sldLayout>
</file>

<file path=ppt/slideLayouts/slideLayout1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99350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874598"/>
      </p:ext>
    </p:extLst>
  </p:cSld>
  <p:clrMapOvr>
    <a:masterClrMapping/>
  </p:clrMapOvr>
</p:sldLayout>
</file>

<file path=ppt/slideLayouts/slideLayout1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680290"/>
      </p:ext>
    </p:extLst>
  </p:cSld>
  <p:clrMapOvr>
    <a:masterClrMapping/>
  </p:clrMapOvr>
</p:sldLayout>
</file>

<file path=ppt/slideLayouts/slideLayout1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2769165"/>
      </p:ext>
    </p:extLst>
  </p:cSld>
  <p:clrMapOvr>
    <a:masterClrMapping/>
  </p:clrMapOvr>
</p:sldLayout>
</file>

<file path=ppt/slideLayouts/slideLayout1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586970"/>
      </p:ext>
    </p:extLst>
  </p:cSld>
  <p:clrMapOvr>
    <a:masterClrMapping/>
  </p:clrMapOvr>
</p:sldLayout>
</file>

<file path=ppt/slideLayouts/slideLayout1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465786"/>
      </p:ext>
    </p:extLst>
  </p:cSld>
  <p:clrMapOvr>
    <a:masterClrMapping/>
  </p:clrMapOvr>
</p:sldLayout>
</file>

<file path=ppt/slideLayouts/slideLayout1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8327041"/>
      </p:ext>
    </p:extLst>
  </p:cSld>
  <p:clrMapOvr>
    <a:masterClrMapping/>
  </p:clrMapOvr>
</p:sldLayout>
</file>

<file path=ppt/slideLayouts/slideLayout1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100627"/>
      </p:ext>
    </p:extLst>
  </p:cSld>
  <p:clrMapOvr>
    <a:masterClrMapping/>
  </p:clrMapOvr>
</p:sldLayout>
</file>

<file path=ppt/slideLayouts/slideLayout1116.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74977698"/>
      </p:ext>
    </p:extLst>
  </p:cSld>
  <p:clrMapOvr>
    <a:masterClrMapping/>
  </p:clrMapOvr>
</p:sldLayout>
</file>

<file path=ppt/slideLayouts/slideLayout1117.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92620904"/>
      </p:ext>
    </p:extLst>
  </p:cSld>
  <p:clrMapOvr>
    <a:masterClrMapping/>
  </p:clrMapOvr>
</p:sldLayout>
</file>

<file path=ppt/slideLayouts/slideLayout1118.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59429846"/>
      </p:ext>
    </p:extLst>
  </p:cSld>
  <p:clrMapOvr>
    <a:masterClrMapping/>
  </p:clrMapOvr>
</p:sldLayout>
</file>

<file path=ppt/slideLayouts/slideLayout1119.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9313991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673369"/>
      </p:ext>
    </p:extLst>
  </p:cSld>
  <p:clrMapOvr>
    <a:masterClrMapping/>
  </p:clrMapOvr>
</p:sldLayout>
</file>

<file path=ppt/slideLayouts/slideLayout1120.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99552852"/>
      </p:ext>
    </p:extLst>
  </p:cSld>
  <p:clrMapOvr>
    <a:masterClrMapping/>
  </p:clrMapOvr>
</p:sldLayout>
</file>

<file path=ppt/slideLayouts/slideLayout1121.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28749690"/>
      </p:ext>
    </p:extLst>
  </p:cSld>
  <p:clrMapOvr>
    <a:masterClrMapping/>
  </p:clrMapOvr>
</p:sldLayout>
</file>

<file path=ppt/slideLayouts/slideLayout1122.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87819185"/>
      </p:ext>
    </p:extLst>
  </p:cSld>
  <p:clrMapOvr>
    <a:masterClrMapping/>
  </p:clrMapOvr>
</p:sldLayout>
</file>

<file path=ppt/slideLayouts/slideLayout1123.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34845934"/>
      </p:ext>
    </p:extLst>
  </p:cSld>
  <p:clrMapOvr>
    <a:masterClrMapping/>
  </p:clrMapOvr>
</p:sldLayout>
</file>

<file path=ppt/slideLayouts/slideLayout1124.xml><?xml version="1.0" encoding="utf-8"?>
<p:sldLayout xmlns:a="http://schemas.openxmlformats.org/drawingml/2006/main" xmlns:r="http://schemas.openxmlformats.org/officeDocument/2006/relationships" xmlns:p="http://schemas.openxmlformats.org/presentationml/2006/main" showMasterSp="0" userDrawn="1">
  <p:cSld name="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18651873"/>
      </p:ext>
    </p:extLst>
  </p:cSld>
  <p:clrMapOvr>
    <a:masterClrMapping/>
  </p:clrMapOvr>
</p:sldLayout>
</file>

<file path=ppt/slideLayouts/slideLayout1125.xml><?xml version="1.0" encoding="utf-8"?>
<p:sldLayout xmlns:a="http://schemas.openxmlformats.org/drawingml/2006/main" xmlns:r="http://schemas.openxmlformats.org/officeDocument/2006/relationships" xmlns:p="http://schemas.openxmlformats.org/presentationml/2006/main" showMasterSp="0" userDrawn="1">
  <p:cSld name="1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7132515"/>
      </p:ext>
    </p:extLst>
  </p:cSld>
  <p:clrMapOvr>
    <a:masterClrMapping/>
  </p:clrMapOvr>
</p:sldLayout>
</file>

<file path=ppt/slideLayouts/slideLayout1126.xml><?xml version="1.0" encoding="utf-8"?>
<p:sldLayout xmlns:a="http://schemas.openxmlformats.org/drawingml/2006/main" xmlns:r="http://schemas.openxmlformats.org/officeDocument/2006/relationships" xmlns:p="http://schemas.openxmlformats.org/presentationml/2006/main" showMasterSp="0" userDrawn="1">
  <p:cSld name="1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89805397"/>
      </p:ext>
    </p:extLst>
  </p:cSld>
  <p:clrMapOvr>
    <a:masterClrMapping/>
  </p:clrMapOvr>
</p:sldLayout>
</file>

<file path=ppt/slideLayouts/slideLayout1127.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75430598"/>
      </p:ext>
    </p:extLst>
  </p:cSld>
  <p:clrMapOvr>
    <a:masterClrMapping/>
  </p:clrMapOvr>
</p:sldLayout>
</file>

<file path=ppt/slideLayouts/slideLayout1128.xml><?xml version="1.0" encoding="utf-8"?>
<p:sldLayout xmlns:a="http://schemas.openxmlformats.org/drawingml/2006/main" xmlns:r="http://schemas.openxmlformats.org/officeDocument/2006/relationships" xmlns:p="http://schemas.openxmlformats.org/presentationml/2006/main" showMasterSp="0" userDrawn="1">
  <p:cSld name="1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41796478"/>
      </p:ext>
    </p:extLst>
  </p:cSld>
  <p:clrMapOvr>
    <a:masterClrMapping/>
  </p:clrMapOvr>
</p:sldLayout>
</file>

<file path=ppt/slideLayouts/slideLayout1129.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532695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788192"/>
      </p:ext>
    </p:extLst>
  </p:cSld>
  <p:clrMapOvr>
    <a:masterClrMapping/>
  </p:clrMapOvr>
</p:sldLayout>
</file>

<file path=ppt/slideLayouts/slideLayout1130.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69967375"/>
      </p:ext>
    </p:extLst>
  </p:cSld>
  <p:clrMapOvr>
    <a:masterClrMapping/>
  </p:clrMapOvr>
</p:sldLayout>
</file>

<file path=ppt/slideLayouts/slideLayout1131.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78110682"/>
      </p:ext>
    </p:extLst>
  </p:cSld>
  <p:clrMapOvr>
    <a:masterClrMapping/>
  </p:clrMapOvr>
</p:sldLayout>
</file>

<file path=ppt/slideLayouts/slideLayout1132.xml><?xml version="1.0" encoding="utf-8"?>
<p:sldLayout xmlns:a="http://schemas.openxmlformats.org/drawingml/2006/main" xmlns:r="http://schemas.openxmlformats.org/officeDocument/2006/relationships" xmlns:p="http://schemas.openxmlformats.org/presentationml/2006/main" showMasterSp="0" userDrawn="1">
  <p:cSld name="1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01267661"/>
      </p:ext>
    </p:extLst>
  </p:cSld>
  <p:clrMapOvr>
    <a:masterClrMapping/>
  </p:clrMapOvr>
</p:sldLayout>
</file>

<file path=ppt/slideLayouts/slideLayout1133.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37907471"/>
      </p:ext>
    </p:extLst>
  </p:cSld>
  <p:clrMapOvr>
    <a:masterClrMapping/>
  </p:clrMapOvr>
</p:sldLayout>
</file>

<file path=ppt/slideLayouts/slideLayout1134.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42380473"/>
      </p:ext>
    </p:extLst>
  </p:cSld>
  <p:clrMapOvr>
    <a:masterClrMapping/>
  </p:clrMapOvr>
</p:sldLayout>
</file>

<file path=ppt/slideLayouts/slideLayout1135.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41509885"/>
      </p:ext>
    </p:extLst>
  </p:cSld>
  <p:clrMapOvr>
    <a:masterClrMapping/>
  </p:clrMapOvr>
</p:sldLayout>
</file>

<file path=ppt/slideLayouts/slideLayout1136.xml><?xml version="1.0" encoding="utf-8"?>
<p:sldLayout xmlns:a="http://schemas.openxmlformats.org/drawingml/2006/main" xmlns:r="http://schemas.openxmlformats.org/officeDocument/2006/relationships" xmlns:p="http://schemas.openxmlformats.org/presentationml/2006/main" showMasterSp="0" userDrawn="1">
  <p:cSld name="2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99799244"/>
      </p:ext>
    </p:extLst>
  </p:cSld>
  <p:clrMapOvr>
    <a:masterClrMapping/>
  </p:clrMapOvr>
</p:sldLayout>
</file>

<file path=ppt/slideLayouts/slideLayout1137.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71762502"/>
      </p:ext>
    </p:extLst>
  </p:cSld>
  <p:clrMapOvr>
    <a:masterClrMapping/>
  </p:clrMapOvr>
</p:sldLayout>
</file>

<file path=ppt/slideLayouts/slideLayout1138.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96399709"/>
      </p:ext>
    </p:extLst>
  </p:cSld>
  <p:clrMapOvr>
    <a:masterClrMapping/>
  </p:clrMapOvr>
</p:sldLayout>
</file>

<file path=ppt/slideLayouts/slideLayout1139.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5611184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404485"/>
      </p:ext>
    </p:extLst>
  </p:cSld>
  <p:clrMapOvr>
    <a:masterClrMapping/>
  </p:clrMapOvr>
</p:sldLayout>
</file>

<file path=ppt/slideLayouts/slideLayout1140.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47048459"/>
      </p:ext>
    </p:extLst>
  </p:cSld>
  <p:clrMapOvr>
    <a:masterClrMapping/>
  </p:clrMapOvr>
</p:sldLayout>
</file>

<file path=ppt/slideLayouts/slideLayout1141.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50409531"/>
      </p:ext>
    </p:extLst>
  </p:cSld>
  <p:clrMapOvr>
    <a:masterClrMapping/>
  </p:clrMapOvr>
</p:sldLayout>
</file>

<file path=ppt/slideLayouts/slideLayout1142.xml><?xml version="1.0" encoding="utf-8"?>
<p:sldLayout xmlns:a="http://schemas.openxmlformats.org/drawingml/2006/main" xmlns:r="http://schemas.openxmlformats.org/officeDocument/2006/relationships" xmlns:p="http://schemas.openxmlformats.org/presentationml/2006/main" showMasterSp="0" userDrawn="1">
  <p:cSld name="2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27185766"/>
      </p:ext>
    </p:extLst>
  </p:cSld>
  <p:clrMapOvr>
    <a:masterClrMapping/>
  </p:clrMapOvr>
</p:sldLayout>
</file>

<file path=ppt/slideLayouts/slideLayout1143.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23785116"/>
      </p:ext>
    </p:extLst>
  </p:cSld>
  <p:clrMapOvr>
    <a:masterClrMapping/>
  </p:clrMapOvr>
</p:sldLayout>
</file>

<file path=ppt/slideLayouts/slideLayout1144.xml><?xml version="1.0" encoding="utf-8"?>
<p:sldLayout xmlns:a="http://schemas.openxmlformats.org/drawingml/2006/main" xmlns:r="http://schemas.openxmlformats.org/officeDocument/2006/relationships" xmlns:p="http://schemas.openxmlformats.org/presentationml/2006/main" showMasterSp="0" userDrawn="1">
  <p:cSld name="2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04623639"/>
      </p:ext>
    </p:extLst>
  </p:cSld>
  <p:clrMapOvr>
    <a:masterClrMapping/>
  </p:clrMapOvr>
</p:sldLayout>
</file>

<file path=ppt/slideLayouts/slideLayout1145.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78360809"/>
      </p:ext>
    </p:extLst>
  </p:cSld>
  <p:clrMapOvr>
    <a:masterClrMapping/>
  </p:clrMapOvr>
</p:sldLayout>
</file>

<file path=ppt/slideLayouts/slideLayout1146.xml><?xml version="1.0" encoding="utf-8"?>
<p:sldLayout xmlns:a="http://schemas.openxmlformats.org/drawingml/2006/main" xmlns:r="http://schemas.openxmlformats.org/officeDocument/2006/relationships" xmlns:p="http://schemas.openxmlformats.org/presentationml/2006/main" showMasterSp="0" userDrawn="1">
  <p:cSld name="3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54031456"/>
      </p:ext>
    </p:extLst>
  </p:cSld>
  <p:clrMapOvr>
    <a:masterClrMapping/>
  </p:clrMapOvr>
</p:sldLayout>
</file>

<file path=ppt/slideLayouts/slideLayout1147.xml><?xml version="1.0" encoding="utf-8"?>
<p:sldLayout xmlns:a="http://schemas.openxmlformats.org/drawingml/2006/main" xmlns:r="http://schemas.openxmlformats.org/officeDocument/2006/relationships" xmlns:p="http://schemas.openxmlformats.org/presentationml/2006/main" showMasterSp="0" userDrawn="1">
  <p:cSld name="3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86122372"/>
      </p:ext>
    </p:extLst>
  </p:cSld>
  <p:clrMapOvr>
    <a:masterClrMapping/>
  </p:clrMapOvr>
</p:sldLayout>
</file>

<file path=ppt/slideLayouts/slideLayout1148.xml><?xml version="1.0" encoding="utf-8"?>
<p:sldLayout xmlns:a="http://schemas.openxmlformats.org/drawingml/2006/main" xmlns:r="http://schemas.openxmlformats.org/officeDocument/2006/relationships" xmlns:p="http://schemas.openxmlformats.org/presentationml/2006/main" showMasterSp="0" userDrawn="1">
  <p:cSld name="3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24140439"/>
      </p:ext>
    </p:extLst>
  </p:cSld>
  <p:clrMapOvr>
    <a:masterClrMapping/>
  </p:clrMapOvr>
</p:sldLayout>
</file>

<file path=ppt/slideLayouts/slideLayout1149.xml><?xml version="1.0" encoding="utf-8"?>
<p:sldLayout xmlns:a="http://schemas.openxmlformats.org/drawingml/2006/main" xmlns:r="http://schemas.openxmlformats.org/officeDocument/2006/relationships" xmlns:p="http://schemas.openxmlformats.org/presentationml/2006/main" showMasterSp="0" userDrawn="1">
  <p:cSld name="3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827952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937827"/>
      </p:ext>
    </p:extLst>
  </p:cSld>
  <p:clrMapOvr>
    <a:masterClrMapping/>
  </p:clrMapOvr>
</p:sldLayout>
</file>

<file path=ppt/slideLayouts/slideLayout1150.xml><?xml version="1.0" encoding="utf-8"?>
<p:sldLayout xmlns:a="http://schemas.openxmlformats.org/drawingml/2006/main" xmlns:r="http://schemas.openxmlformats.org/officeDocument/2006/relationships" xmlns:p="http://schemas.openxmlformats.org/presentationml/2006/main" showMasterSp="0" userDrawn="1">
  <p:cSld name="3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42836509"/>
      </p:ext>
    </p:extLst>
  </p:cSld>
  <p:clrMapOvr>
    <a:masterClrMapping/>
  </p:clrMapOvr>
</p:sldLayout>
</file>

<file path=ppt/slideLayouts/slideLayout1151.xml><?xml version="1.0" encoding="utf-8"?>
<p:sldLayout xmlns:a="http://schemas.openxmlformats.org/drawingml/2006/main" xmlns:r="http://schemas.openxmlformats.org/officeDocument/2006/relationships" xmlns:p="http://schemas.openxmlformats.org/presentationml/2006/main" showMasterSp="0" userDrawn="1">
  <p:cSld name="3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39742223"/>
      </p:ext>
    </p:extLst>
  </p:cSld>
  <p:clrMapOvr>
    <a:masterClrMapping/>
  </p:clrMapOvr>
</p:sldLayout>
</file>

<file path=ppt/slideLayouts/slideLayout1152.xml><?xml version="1.0" encoding="utf-8"?>
<p:sldLayout xmlns:a="http://schemas.openxmlformats.org/drawingml/2006/main" xmlns:r="http://schemas.openxmlformats.org/officeDocument/2006/relationships" xmlns:p="http://schemas.openxmlformats.org/presentationml/2006/main" showMasterSp="0" userDrawn="1">
  <p:cSld name="3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87706631"/>
      </p:ext>
    </p:extLst>
  </p:cSld>
  <p:clrMapOvr>
    <a:masterClrMapping/>
  </p:clrMapOvr>
</p:sldLayout>
</file>

<file path=ppt/slideLayouts/slideLayout1153.xml><?xml version="1.0" encoding="utf-8"?>
<p:sldLayout xmlns:a="http://schemas.openxmlformats.org/drawingml/2006/main" xmlns:r="http://schemas.openxmlformats.org/officeDocument/2006/relationships" xmlns:p="http://schemas.openxmlformats.org/presentationml/2006/main" showMasterSp="0" userDrawn="1">
  <p:cSld name="3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15441183"/>
      </p:ext>
    </p:extLst>
  </p:cSld>
  <p:clrMapOvr>
    <a:masterClrMapping/>
  </p:clrMapOvr>
</p:sldLayout>
</file>

<file path=ppt/slideLayouts/slideLayout1154.xml><?xml version="1.0" encoding="utf-8"?>
<p:sldLayout xmlns:a="http://schemas.openxmlformats.org/drawingml/2006/main" xmlns:r="http://schemas.openxmlformats.org/officeDocument/2006/relationships" xmlns:p="http://schemas.openxmlformats.org/presentationml/2006/main" showMasterSp="0" userDrawn="1">
  <p:cSld name="3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70754070"/>
      </p:ext>
    </p:extLst>
  </p:cSld>
  <p:clrMapOvr>
    <a:masterClrMapping/>
  </p:clrMapOvr>
</p:sldLayout>
</file>

<file path=ppt/slideLayouts/slideLayout1155.xml><?xml version="1.0" encoding="utf-8"?>
<p:sldLayout xmlns:a="http://schemas.openxmlformats.org/drawingml/2006/main" xmlns:r="http://schemas.openxmlformats.org/officeDocument/2006/relationships" xmlns:p="http://schemas.openxmlformats.org/presentationml/2006/main" showMasterSp="0" userDrawn="1">
  <p:cSld name="4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28930308"/>
      </p:ext>
    </p:extLst>
  </p:cSld>
  <p:clrMapOvr>
    <a:masterClrMapping/>
  </p:clrMapOvr>
</p:sldLayout>
</file>

<file path=ppt/slideLayouts/slideLayout1156.xml><?xml version="1.0" encoding="utf-8"?>
<p:sldLayout xmlns:a="http://schemas.openxmlformats.org/drawingml/2006/main" xmlns:r="http://schemas.openxmlformats.org/officeDocument/2006/relationships" xmlns:p="http://schemas.openxmlformats.org/presentationml/2006/main" showMasterSp="0" userDrawn="1">
  <p:cSld name="4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12275371"/>
      </p:ext>
    </p:extLst>
  </p:cSld>
  <p:clrMapOvr>
    <a:masterClrMapping/>
  </p:clrMapOvr>
</p:sldLayout>
</file>

<file path=ppt/slideLayouts/slideLayout1157.xml><?xml version="1.0" encoding="utf-8"?>
<p:sldLayout xmlns:a="http://schemas.openxmlformats.org/drawingml/2006/main" xmlns:r="http://schemas.openxmlformats.org/officeDocument/2006/relationships" xmlns:p="http://schemas.openxmlformats.org/presentationml/2006/main" showMasterSp="0" userDrawn="1">
  <p:cSld name="4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04329899"/>
      </p:ext>
    </p:extLst>
  </p:cSld>
  <p:clrMapOvr>
    <a:masterClrMapping/>
  </p:clrMapOvr>
</p:sldLayout>
</file>

<file path=ppt/slideLayouts/slideLayout1158.xml><?xml version="1.0" encoding="utf-8"?>
<p:sldLayout xmlns:a="http://schemas.openxmlformats.org/drawingml/2006/main" xmlns:r="http://schemas.openxmlformats.org/officeDocument/2006/relationships" xmlns:p="http://schemas.openxmlformats.org/presentationml/2006/main" showMasterSp="0" userDrawn="1">
  <p:cSld name="4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53530862"/>
      </p:ext>
    </p:extLst>
  </p:cSld>
  <p:clrMapOvr>
    <a:masterClrMapping/>
  </p:clrMapOvr>
</p:sldLayout>
</file>

<file path=ppt/slideLayouts/slideLayout1159.xml><?xml version="1.0" encoding="utf-8"?>
<p:sldLayout xmlns:a="http://schemas.openxmlformats.org/drawingml/2006/main" xmlns:r="http://schemas.openxmlformats.org/officeDocument/2006/relationships" xmlns:p="http://schemas.openxmlformats.org/presentationml/2006/main" showMasterSp="0" userDrawn="1">
  <p:cSld name="4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760611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800047"/>
      </p:ext>
    </p:extLst>
  </p:cSld>
  <p:clrMapOvr>
    <a:masterClrMapping/>
  </p:clrMapOvr>
</p:sldLayout>
</file>

<file path=ppt/slideLayouts/slideLayout1160.xml><?xml version="1.0" encoding="utf-8"?>
<p:sldLayout xmlns:a="http://schemas.openxmlformats.org/drawingml/2006/main" xmlns:r="http://schemas.openxmlformats.org/officeDocument/2006/relationships" xmlns:p="http://schemas.openxmlformats.org/presentationml/2006/main" showMasterSp="0" userDrawn="1">
  <p:cSld name="4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02704719"/>
      </p:ext>
    </p:extLst>
  </p:cSld>
  <p:clrMapOvr>
    <a:masterClrMapping/>
  </p:clrMapOvr>
</p:sldLayout>
</file>

<file path=ppt/slideLayouts/slideLayout1161.xml><?xml version="1.0" encoding="utf-8"?>
<p:sldLayout xmlns:a="http://schemas.openxmlformats.org/drawingml/2006/main" xmlns:r="http://schemas.openxmlformats.org/officeDocument/2006/relationships" xmlns:p="http://schemas.openxmlformats.org/presentationml/2006/main" showMasterSp="0" userDrawn="1">
  <p:cSld name="4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21333314"/>
      </p:ext>
    </p:extLst>
  </p:cSld>
  <p:clrMapOvr>
    <a:masterClrMapping/>
  </p:clrMapOvr>
</p:sldLayout>
</file>

<file path=ppt/slideLayouts/slideLayout1162.xml><?xml version="1.0" encoding="utf-8"?>
<p:sldLayout xmlns:a="http://schemas.openxmlformats.org/drawingml/2006/main" xmlns:r="http://schemas.openxmlformats.org/officeDocument/2006/relationships" xmlns:p="http://schemas.openxmlformats.org/presentationml/2006/main" showMasterSp="0" userDrawn="1">
  <p:cSld name="4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51745444"/>
      </p:ext>
    </p:extLst>
  </p:cSld>
  <p:clrMapOvr>
    <a:masterClrMapping/>
  </p:clrMapOvr>
</p:sldLayout>
</file>

<file path=ppt/slideLayouts/slideLayout1163.xml><?xml version="1.0" encoding="utf-8"?>
<p:sldLayout xmlns:a="http://schemas.openxmlformats.org/drawingml/2006/main" xmlns:r="http://schemas.openxmlformats.org/officeDocument/2006/relationships" xmlns:p="http://schemas.openxmlformats.org/presentationml/2006/main" showMasterSp="0" userDrawn="1">
  <p:cSld name="4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77578265"/>
      </p:ext>
    </p:extLst>
  </p:cSld>
  <p:clrMapOvr>
    <a:masterClrMapping/>
  </p:clrMapOvr>
</p:sldLayout>
</file>

<file path=ppt/slideLayouts/slideLayout1164.xml><?xml version="1.0" encoding="utf-8"?>
<p:sldLayout xmlns:a="http://schemas.openxmlformats.org/drawingml/2006/main" xmlns:r="http://schemas.openxmlformats.org/officeDocument/2006/relationships" xmlns:p="http://schemas.openxmlformats.org/presentationml/2006/main" showMasterSp="0" userDrawn="1">
  <p:cSld name="4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31240509"/>
      </p:ext>
    </p:extLst>
  </p:cSld>
  <p:clrMapOvr>
    <a:masterClrMapping/>
  </p:clrMapOvr>
</p:sldLayout>
</file>

<file path=ppt/slideLayouts/slideLayout1165.xml><?xml version="1.0" encoding="utf-8"?>
<p:sldLayout xmlns:a="http://schemas.openxmlformats.org/drawingml/2006/main" xmlns:r="http://schemas.openxmlformats.org/officeDocument/2006/relationships" xmlns:p="http://schemas.openxmlformats.org/presentationml/2006/main" showMasterSp="0" userDrawn="1">
  <p:cSld name="5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05892773"/>
      </p:ext>
    </p:extLst>
  </p:cSld>
  <p:clrMapOvr>
    <a:masterClrMapping/>
  </p:clrMapOvr>
</p:sldLayout>
</file>

<file path=ppt/slideLayouts/slideLayout1166.xml><?xml version="1.0" encoding="utf-8"?>
<p:sldLayout xmlns:a="http://schemas.openxmlformats.org/drawingml/2006/main" xmlns:r="http://schemas.openxmlformats.org/officeDocument/2006/relationships" xmlns:p="http://schemas.openxmlformats.org/presentationml/2006/main" showMasterSp="0" userDrawn="1">
  <p:cSld name="5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46833682"/>
      </p:ext>
    </p:extLst>
  </p:cSld>
  <p:clrMapOvr>
    <a:masterClrMapping/>
  </p:clrMapOvr>
</p:sldLayout>
</file>

<file path=ppt/slideLayouts/slideLayout1167.xml><?xml version="1.0" encoding="utf-8"?>
<p:sldLayout xmlns:a="http://schemas.openxmlformats.org/drawingml/2006/main" xmlns:r="http://schemas.openxmlformats.org/officeDocument/2006/relationships" xmlns:p="http://schemas.openxmlformats.org/presentationml/2006/main" showMasterSp="0" userDrawn="1">
  <p:cSld name="5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08564091"/>
      </p:ext>
    </p:extLst>
  </p:cSld>
  <p:clrMapOvr>
    <a:masterClrMapping/>
  </p:clrMapOvr>
</p:sldLayout>
</file>

<file path=ppt/slideLayouts/slideLayout1168.xml><?xml version="1.0" encoding="utf-8"?>
<p:sldLayout xmlns:a="http://schemas.openxmlformats.org/drawingml/2006/main" xmlns:r="http://schemas.openxmlformats.org/officeDocument/2006/relationships" xmlns:p="http://schemas.openxmlformats.org/presentationml/2006/main" showMasterSp="0" userDrawn="1">
  <p:cSld name="5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1071830"/>
      </p:ext>
    </p:extLst>
  </p:cSld>
  <p:clrMapOvr>
    <a:masterClrMapping/>
  </p:clrMapOvr>
</p:sldLayout>
</file>

<file path=ppt/slideLayouts/slideLayout1169.xml><?xml version="1.0" encoding="utf-8"?>
<p:sldLayout xmlns:a="http://schemas.openxmlformats.org/drawingml/2006/main" xmlns:r="http://schemas.openxmlformats.org/officeDocument/2006/relationships" xmlns:p="http://schemas.openxmlformats.org/presentationml/2006/main" showMasterSp="0" userDrawn="1">
  <p:cSld name="5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772592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399108"/>
      </p:ext>
    </p:extLst>
  </p:cSld>
  <p:clrMapOvr>
    <a:masterClrMapping/>
  </p:clrMapOvr>
</p:sldLayout>
</file>

<file path=ppt/slideLayouts/slideLayout1170.xml><?xml version="1.0" encoding="utf-8"?>
<p:sldLayout xmlns:a="http://schemas.openxmlformats.org/drawingml/2006/main" xmlns:r="http://schemas.openxmlformats.org/officeDocument/2006/relationships" xmlns:p="http://schemas.openxmlformats.org/presentationml/2006/main" showMasterSp="0" userDrawn="1">
  <p:cSld name="5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46514621"/>
      </p:ext>
    </p:extLst>
  </p:cSld>
  <p:clrMapOvr>
    <a:masterClrMapping/>
  </p:clrMapOvr>
</p:sldLayout>
</file>

<file path=ppt/slideLayouts/slideLayout1171.xml><?xml version="1.0" encoding="utf-8"?>
<p:sldLayout xmlns:a="http://schemas.openxmlformats.org/drawingml/2006/main" xmlns:r="http://schemas.openxmlformats.org/officeDocument/2006/relationships" xmlns:p="http://schemas.openxmlformats.org/presentationml/2006/main" showMasterSp="0" userDrawn="1">
  <p:cSld name="5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51259233"/>
      </p:ext>
    </p:extLst>
  </p:cSld>
  <p:clrMapOvr>
    <a:masterClrMapping/>
  </p:clrMapOvr>
</p:sldLayout>
</file>

<file path=ppt/slideLayouts/slideLayout1172.xml><?xml version="1.0" encoding="utf-8"?>
<p:sldLayout xmlns:a="http://schemas.openxmlformats.org/drawingml/2006/main" xmlns:r="http://schemas.openxmlformats.org/officeDocument/2006/relationships" xmlns:p="http://schemas.openxmlformats.org/presentationml/2006/main" showMasterSp="0" userDrawn="1">
  <p:cSld name="5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45677324"/>
      </p:ext>
    </p:extLst>
  </p:cSld>
  <p:clrMapOvr>
    <a:masterClrMapping/>
  </p:clrMapOvr>
</p:sldLayout>
</file>

<file path=ppt/slideLayouts/slideLayout1173.xml><?xml version="1.0" encoding="utf-8"?>
<p:sldLayout xmlns:a="http://schemas.openxmlformats.org/drawingml/2006/main" xmlns:r="http://schemas.openxmlformats.org/officeDocument/2006/relationships" xmlns:p="http://schemas.openxmlformats.org/presentationml/2006/main" showMasterSp="0" userDrawn="1">
  <p:cSld name="5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56110446"/>
      </p:ext>
    </p:extLst>
  </p:cSld>
  <p:clrMapOvr>
    <a:masterClrMapping/>
  </p:clrMapOvr>
</p:sldLayout>
</file>

<file path=ppt/slideLayouts/slideLayout1174.xml><?xml version="1.0" encoding="utf-8"?>
<p:sldLayout xmlns:a="http://schemas.openxmlformats.org/drawingml/2006/main" xmlns:r="http://schemas.openxmlformats.org/officeDocument/2006/relationships" xmlns:p="http://schemas.openxmlformats.org/presentationml/2006/main" showMasterSp="0" userDrawn="1">
  <p:cSld name="5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16937377"/>
      </p:ext>
    </p:extLst>
  </p:cSld>
  <p:clrMapOvr>
    <a:masterClrMapping/>
  </p:clrMapOvr>
</p:sldLayout>
</file>

<file path=ppt/slideLayouts/slideLayout1175.xml><?xml version="1.0" encoding="utf-8"?>
<p:sldLayout xmlns:a="http://schemas.openxmlformats.org/drawingml/2006/main" xmlns:r="http://schemas.openxmlformats.org/officeDocument/2006/relationships" xmlns:p="http://schemas.openxmlformats.org/presentationml/2006/main" showMasterSp="0" userDrawn="1">
  <p:cSld name="6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15589392"/>
      </p:ext>
    </p:extLst>
  </p:cSld>
  <p:clrMapOvr>
    <a:masterClrMapping/>
  </p:clrMapOvr>
</p:sldLayout>
</file>

<file path=ppt/slideLayouts/slideLayout1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27900"/>
      </p:ext>
    </p:extLst>
  </p:cSld>
  <p:clrMapOvr>
    <a:masterClrMapping/>
  </p:clrMapOvr>
</p:sldLayout>
</file>

<file path=ppt/slideLayouts/slideLayout1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931845"/>
      </p:ext>
    </p:extLst>
  </p:cSld>
  <p:clrMapOvr>
    <a:masterClrMapping/>
  </p:clrMapOvr>
</p:sldLayout>
</file>

<file path=ppt/slideLayouts/slideLayout1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2383294"/>
      </p:ext>
    </p:extLst>
  </p:cSld>
  <p:clrMapOvr>
    <a:masterClrMapping/>
  </p:clrMapOvr>
</p:sldLayout>
</file>

<file path=ppt/slideLayouts/slideLayout1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6451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814146"/>
      </p:ext>
    </p:extLst>
  </p:cSld>
  <p:clrMapOvr>
    <a:masterClrMapping/>
  </p:clrMapOvr>
</p:sldLayout>
</file>

<file path=ppt/slideLayouts/slideLayout1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673154"/>
      </p:ext>
    </p:extLst>
  </p:cSld>
  <p:clrMapOvr>
    <a:masterClrMapping/>
  </p:clrMapOvr>
</p:sldLayout>
</file>

<file path=ppt/slideLayouts/slideLayout1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80714"/>
      </p:ext>
    </p:extLst>
  </p:cSld>
  <p:clrMapOvr>
    <a:masterClrMapping/>
  </p:clrMapOvr>
</p:sldLayout>
</file>

<file path=ppt/slideLayouts/slideLayout1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777439"/>
      </p:ext>
    </p:extLst>
  </p:cSld>
  <p:clrMapOvr>
    <a:masterClrMapping/>
  </p:clrMapOvr>
</p:sldLayout>
</file>

<file path=ppt/slideLayouts/slideLayout1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27179"/>
      </p:ext>
    </p:extLst>
  </p:cSld>
  <p:clrMapOvr>
    <a:masterClrMapping/>
  </p:clrMapOvr>
</p:sldLayout>
</file>

<file path=ppt/slideLayouts/slideLayout1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972816"/>
      </p:ext>
    </p:extLst>
  </p:cSld>
  <p:clrMapOvr>
    <a:masterClrMapping/>
  </p:clrMapOvr>
</p:sldLayout>
</file>

<file path=ppt/slideLayouts/slideLayout1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134402"/>
      </p:ext>
    </p:extLst>
  </p:cSld>
  <p:clrMapOvr>
    <a:masterClrMapping/>
  </p:clrMapOvr>
</p:sldLayout>
</file>

<file path=ppt/slideLayouts/slideLayout1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493888"/>
      </p:ext>
    </p:extLst>
  </p:cSld>
  <p:clrMapOvr>
    <a:masterClrMapping/>
  </p:clrMapOvr>
</p:sldLayout>
</file>

<file path=ppt/slideLayouts/slideLayout1187.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72736614"/>
      </p:ext>
    </p:extLst>
  </p:cSld>
  <p:clrMapOvr>
    <a:masterClrMapping/>
  </p:clrMapOvr>
</p:sldLayout>
</file>

<file path=ppt/slideLayouts/slideLayout1188.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46721832"/>
      </p:ext>
    </p:extLst>
  </p:cSld>
  <p:clrMapOvr>
    <a:masterClrMapping/>
  </p:clrMapOvr>
</p:sldLayout>
</file>

<file path=ppt/slideLayouts/slideLayout1189.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765136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044573"/>
      </p:ext>
    </p:extLst>
  </p:cSld>
  <p:clrMapOvr>
    <a:masterClrMapping/>
  </p:clrMapOvr>
</p:sldLayout>
</file>

<file path=ppt/slideLayouts/slideLayout1190.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11717765"/>
      </p:ext>
    </p:extLst>
  </p:cSld>
  <p:clrMapOvr>
    <a:masterClrMapping/>
  </p:clrMapOvr>
</p:sldLayout>
</file>

<file path=ppt/slideLayouts/slideLayout1191.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41198836"/>
      </p:ext>
    </p:extLst>
  </p:cSld>
  <p:clrMapOvr>
    <a:masterClrMapping/>
  </p:clrMapOvr>
</p:sldLayout>
</file>

<file path=ppt/slideLayouts/slideLayout1192.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32381586"/>
      </p:ext>
    </p:extLst>
  </p:cSld>
  <p:clrMapOvr>
    <a:masterClrMapping/>
  </p:clrMapOvr>
</p:sldLayout>
</file>

<file path=ppt/slideLayouts/slideLayout1193.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61582495"/>
      </p:ext>
    </p:extLst>
  </p:cSld>
  <p:clrMapOvr>
    <a:masterClrMapping/>
  </p:clrMapOvr>
</p:sldLayout>
</file>

<file path=ppt/slideLayouts/slideLayout1194.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69222215"/>
      </p:ext>
    </p:extLst>
  </p:cSld>
  <p:clrMapOvr>
    <a:masterClrMapping/>
  </p:clrMapOvr>
</p:sldLayout>
</file>

<file path=ppt/slideLayouts/slideLayout1195.xml><?xml version="1.0" encoding="utf-8"?>
<p:sldLayout xmlns:a="http://schemas.openxmlformats.org/drawingml/2006/main" xmlns:r="http://schemas.openxmlformats.org/officeDocument/2006/relationships" xmlns:p="http://schemas.openxmlformats.org/presentationml/2006/main" showMasterSp="0" userDrawn="1">
  <p:cSld name="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0180791"/>
      </p:ext>
    </p:extLst>
  </p:cSld>
  <p:clrMapOvr>
    <a:masterClrMapping/>
  </p:clrMapOvr>
</p:sldLayout>
</file>

<file path=ppt/slideLayouts/slideLayout1196.xml><?xml version="1.0" encoding="utf-8"?>
<p:sldLayout xmlns:a="http://schemas.openxmlformats.org/drawingml/2006/main" xmlns:r="http://schemas.openxmlformats.org/officeDocument/2006/relationships" xmlns:p="http://schemas.openxmlformats.org/presentationml/2006/main" showMasterSp="0" userDrawn="1">
  <p:cSld name="1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52431415"/>
      </p:ext>
    </p:extLst>
  </p:cSld>
  <p:clrMapOvr>
    <a:masterClrMapping/>
  </p:clrMapOvr>
</p:sldLayout>
</file>

<file path=ppt/slideLayouts/slideLayout1197.xml><?xml version="1.0" encoding="utf-8"?>
<p:sldLayout xmlns:a="http://schemas.openxmlformats.org/drawingml/2006/main" xmlns:r="http://schemas.openxmlformats.org/officeDocument/2006/relationships" xmlns:p="http://schemas.openxmlformats.org/presentationml/2006/main" showMasterSp="0" userDrawn="1">
  <p:cSld name="1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50035905"/>
      </p:ext>
    </p:extLst>
  </p:cSld>
  <p:clrMapOvr>
    <a:masterClrMapping/>
  </p:clrMapOvr>
</p:sldLayout>
</file>

<file path=ppt/slideLayouts/slideLayout1198.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03839593"/>
      </p:ext>
    </p:extLst>
  </p:cSld>
  <p:clrMapOvr>
    <a:masterClrMapping/>
  </p:clrMapOvr>
</p:sldLayout>
</file>

<file path=ppt/slideLayouts/slideLayout1199.xml><?xml version="1.0" encoding="utf-8"?>
<p:sldLayout xmlns:a="http://schemas.openxmlformats.org/drawingml/2006/main" xmlns:r="http://schemas.openxmlformats.org/officeDocument/2006/relationships" xmlns:p="http://schemas.openxmlformats.org/presentationml/2006/main" showMasterSp="0" userDrawn="1">
  <p:cSld name="1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58858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073549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530094"/>
      </p:ext>
    </p:extLst>
  </p:cSld>
  <p:clrMapOvr>
    <a:masterClrMapping/>
  </p:clrMapOvr>
</p:sldLayout>
</file>

<file path=ppt/slideLayouts/slideLayout1200.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50313223"/>
      </p:ext>
    </p:extLst>
  </p:cSld>
  <p:clrMapOvr>
    <a:masterClrMapping/>
  </p:clrMapOvr>
</p:sldLayout>
</file>

<file path=ppt/slideLayouts/slideLayout1201.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29291818"/>
      </p:ext>
    </p:extLst>
  </p:cSld>
  <p:clrMapOvr>
    <a:masterClrMapping/>
  </p:clrMapOvr>
</p:sldLayout>
</file>

<file path=ppt/slideLayouts/slideLayout1202.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20751018"/>
      </p:ext>
    </p:extLst>
  </p:cSld>
  <p:clrMapOvr>
    <a:masterClrMapping/>
  </p:clrMapOvr>
</p:sldLayout>
</file>

<file path=ppt/slideLayouts/slideLayout1203.xml><?xml version="1.0" encoding="utf-8"?>
<p:sldLayout xmlns:a="http://schemas.openxmlformats.org/drawingml/2006/main" xmlns:r="http://schemas.openxmlformats.org/officeDocument/2006/relationships" xmlns:p="http://schemas.openxmlformats.org/presentationml/2006/main" showMasterSp="0" userDrawn="1">
  <p:cSld name="1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81786198"/>
      </p:ext>
    </p:extLst>
  </p:cSld>
  <p:clrMapOvr>
    <a:masterClrMapping/>
  </p:clrMapOvr>
</p:sldLayout>
</file>

<file path=ppt/slideLayouts/slideLayout1204.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79305844"/>
      </p:ext>
    </p:extLst>
  </p:cSld>
  <p:clrMapOvr>
    <a:masterClrMapping/>
  </p:clrMapOvr>
</p:sldLayout>
</file>

<file path=ppt/slideLayouts/slideLayout1205.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12860427"/>
      </p:ext>
    </p:extLst>
  </p:cSld>
  <p:clrMapOvr>
    <a:masterClrMapping/>
  </p:clrMapOvr>
</p:sldLayout>
</file>

<file path=ppt/slideLayouts/slideLayout1206.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83300312"/>
      </p:ext>
    </p:extLst>
  </p:cSld>
  <p:clrMapOvr>
    <a:masterClrMapping/>
  </p:clrMapOvr>
</p:sldLayout>
</file>

<file path=ppt/slideLayouts/slideLayout1207.xml><?xml version="1.0" encoding="utf-8"?>
<p:sldLayout xmlns:a="http://schemas.openxmlformats.org/drawingml/2006/main" xmlns:r="http://schemas.openxmlformats.org/officeDocument/2006/relationships" xmlns:p="http://schemas.openxmlformats.org/presentationml/2006/main" showMasterSp="0" userDrawn="1">
  <p:cSld name="2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64552241"/>
      </p:ext>
    </p:extLst>
  </p:cSld>
  <p:clrMapOvr>
    <a:masterClrMapping/>
  </p:clrMapOvr>
</p:sldLayout>
</file>

<file path=ppt/slideLayouts/slideLayout1208.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10342771"/>
      </p:ext>
    </p:extLst>
  </p:cSld>
  <p:clrMapOvr>
    <a:masterClrMapping/>
  </p:clrMapOvr>
</p:sldLayout>
</file>

<file path=ppt/slideLayouts/slideLayout1209.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3689719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400617"/>
      </p:ext>
    </p:extLst>
  </p:cSld>
  <p:clrMapOvr>
    <a:masterClrMapping/>
  </p:clrMapOvr>
</p:sldLayout>
</file>

<file path=ppt/slideLayouts/slideLayout1210.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26565769"/>
      </p:ext>
    </p:extLst>
  </p:cSld>
  <p:clrMapOvr>
    <a:masterClrMapping/>
  </p:clrMapOvr>
</p:sldLayout>
</file>

<file path=ppt/slideLayouts/slideLayout1211.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92491880"/>
      </p:ext>
    </p:extLst>
  </p:cSld>
  <p:clrMapOvr>
    <a:masterClrMapping/>
  </p:clrMapOvr>
</p:sldLayout>
</file>

<file path=ppt/slideLayouts/slideLayout1212.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33330189"/>
      </p:ext>
    </p:extLst>
  </p:cSld>
  <p:clrMapOvr>
    <a:masterClrMapping/>
  </p:clrMapOvr>
</p:sldLayout>
</file>

<file path=ppt/slideLayouts/slideLayout1213.xml><?xml version="1.0" encoding="utf-8"?>
<p:sldLayout xmlns:a="http://schemas.openxmlformats.org/drawingml/2006/main" xmlns:r="http://schemas.openxmlformats.org/officeDocument/2006/relationships" xmlns:p="http://schemas.openxmlformats.org/presentationml/2006/main" showMasterSp="0" userDrawn="1">
  <p:cSld name="2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20860575"/>
      </p:ext>
    </p:extLst>
  </p:cSld>
  <p:clrMapOvr>
    <a:masterClrMapping/>
  </p:clrMapOvr>
</p:sldLayout>
</file>

<file path=ppt/slideLayouts/slideLayout1214.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3789156"/>
      </p:ext>
    </p:extLst>
  </p:cSld>
  <p:clrMapOvr>
    <a:masterClrMapping/>
  </p:clrMapOvr>
</p:sldLayout>
</file>

<file path=ppt/slideLayouts/slideLayout1215.xml><?xml version="1.0" encoding="utf-8"?>
<p:sldLayout xmlns:a="http://schemas.openxmlformats.org/drawingml/2006/main" xmlns:r="http://schemas.openxmlformats.org/officeDocument/2006/relationships" xmlns:p="http://schemas.openxmlformats.org/presentationml/2006/main" showMasterSp="0" userDrawn="1">
  <p:cSld name="2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06295775"/>
      </p:ext>
    </p:extLst>
  </p:cSld>
  <p:clrMapOvr>
    <a:masterClrMapping/>
  </p:clrMapOvr>
</p:sldLayout>
</file>

<file path=ppt/slideLayouts/slideLayout1216.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98096033"/>
      </p:ext>
    </p:extLst>
  </p:cSld>
  <p:clrMapOvr>
    <a:masterClrMapping/>
  </p:clrMapOvr>
</p:sldLayout>
</file>

<file path=ppt/slideLayouts/slideLayout1217.xml><?xml version="1.0" encoding="utf-8"?>
<p:sldLayout xmlns:a="http://schemas.openxmlformats.org/drawingml/2006/main" xmlns:r="http://schemas.openxmlformats.org/officeDocument/2006/relationships" xmlns:p="http://schemas.openxmlformats.org/presentationml/2006/main" showMasterSp="0" userDrawn="1">
  <p:cSld name="3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44782396"/>
      </p:ext>
    </p:extLst>
  </p:cSld>
  <p:clrMapOvr>
    <a:masterClrMapping/>
  </p:clrMapOvr>
</p:sldLayout>
</file>

<file path=ppt/slideLayouts/slideLayout1218.xml><?xml version="1.0" encoding="utf-8"?>
<p:sldLayout xmlns:a="http://schemas.openxmlformats.org/drawingml/2006/main" xmlns:r="http://schemas.openxmlformats.org/officeDocument/2006/relationships" xmlns:p="http://schemas.openxmlformats.org/presentationml/2006/main" showMasterSp="0" userDrawn="1">
  <p:cSld name="3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07871139"/>
      </p:ext>
    </p:extLst>
  </p:cSld>
  <p:clrMapOvr>
    <a:masterClrMapping/>
  </p:clrMapOvr>
</p:sldLayout>
</file>

<file path=ppt/slideLayouts/slideLayout1219.xml><?xml version="1.0" encoding="utf-8"?>
<p:sldLayout xmlns:a="http://schemas.openxmlformats.org/drawingml/2006/main" xmlns:r="http://schemas.openxmlformats.org/officeDocument/2006/relationships" xmlns:p="http://schemas.openxmlformats.org/presentationml/2006/main" showMasterSp="0" userDrawn="1">
  <p:cSld name="3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7863464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0577054"/>
      </p:ext>
    </p:extLst>
  </p:cSld>
  <p:clrMapOvr>
    <a:masterClrMapping/>
  </p:clrMapOvr>
</p:sldLayout>
</file>

<file path=ppt/slideLayouts/slideLayout1220.xml><?xml version="1.0" encoding="utf-8"?>
<p:sldLayout xmlns:a="http://schemas.openxmlformats.org/drawingml/2006/main" xmlns:r="http://schemas.openxmlformats.org/officeDocument/2006/relationships" xmlns:p="http://schemas.openxmlformats.org/presentationml/2006/main" showMasterSp="0" userDrawn="1">
  <p:cSld name="3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23891155"/>
      </p:ext>
    </p:extLst>
  </p:cSld>
  <p:clrMapOvr>
    <a:masterClrMapping/>
  </p:clrMapOvr>
</p:sldLayout>
</file>

<file path=ppt/slideLayouts/slideLayout1221.xml><?xml version="1.0" encoding="utf-8"?>
<p:sldLayout xmlns:a="http://schemas.openxmlformats.org/drawingml/2006/main" xmlns:r="http://schemas.openxmlformats.org/officeDocument/2006/relationships" xmlns:p="http://schemas.openxmlformats.org/presentationml/2006/main" showMasterSp="0" userDrawn="1">
  <p:cSld name="3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16451701"/>
      </p:ext>
    </p:extLst>
  </p:cSld>
  <p:clrMapOvr>
    <a:masterClrMapping/>
  </p:clrMapOvr>
</p:sldLayout>
</file>

<file path=ppt/slideLayouts/slideLayout1222.xml><?xml version="1.0" encoding="utf-8"?>
<p:sldLayout xmlns:a="http://schemas.openxmlformats.org/drawingml/2006/main" xmlns:r="http://schemas.openxmlformats.org/officeDocument/2006/relationships" xmlns:p="http://schemas.openxmlformats.org/presentationml/2006/main" showMasterSp="0" userDrawn="1">
  <p:cSld name="3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61783839"/>
      </p:ext>
    </p:extLst>
  </p:cSld>
  <p:clrMapOvr>
    <a:masterClrMapping/>
  </p:clrMapOvr>
</p:sldLayout>
</file>

<file path=ppt/slideLayouts/slideLayout1223.xml><?xml version="1.0" encoding="utf-8"?>
<p:sldLayout xmlns:a="http://schemas.openxmlformats.org/drawingml/2006/main" xmlns:r="http://schemas.openxmlformats.org/officeDocument/2006/relationships" xmlns:p="http://schemas.openxmlformats.org/presentationml/2006/main" showMasterSp="0" userDrawn="1">
  <p:cSld name="3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91948378"/>
      </p:ext>
    </p:extLst>
  </p:cSld>
  <p:clrMapOvr>
    <a:masterClrMapping/>
  </p:clrMapOvr>
</p:sldLayout>
</file>

<file path=ppt/slideLayouts/slideLayout1224.xml><?xml version="1.0" encoding="utf-8"?>
<p:sldLayout xmlns:a="http://schemas.openxmlformats.org/drawingml/2006/main" xmlns:r="http://schemas.openxmlformats.org/officeDocument/2006/relationships" xmlns:p="http://schemas.openxmlformats.org/presentationml/2006/main" showMasterSp="0" userDrawn="1">
  <p:cSld name="3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51164998"/>
      </p:ext>
    </p:extLst>
  </p:cSld>
  <p:clrMapOvr>
    <a:masterClrMapping/>
  </p:clrMapOvr>
</p:sldLayout>
</file>

<file path=ppt/slideLayouts/slideLayout1225.xml><?xml version="1.0" encoding="utf-8"?>
<p:sldLayout xmlns:a="http://schemas.openxmlformats.org/drawingml/2006/main" xmlns:r="http://schemas.openxmlformats.org/officeDocument/2006/relationships" xmlns:p="http://schemas.openxmlformats.org/presentationml/2006/main" showMasterSp="0" userDrawn="1">
  <p:cSld name="3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77579211"/>
      </p:ext>
    </p:extLst>
  </p:cSld>
  <p:clrMapOvr>
    <a:masterClrMapping/>
  </p:clrMapOvr>
</p:sldLayout>
</file>

<file path=ppt/slideLayouts/slideLayout1226.xml><?xml version="1.0" encoding="utf-8"?>
<p:sldLayout xmlns:a="http://schemas.openxmlformats.org/drawingml/2006/main" xmlns:r="http://schemas.openxmlformats.org/officeDocument/2006/relationships" xmlns:p="http://schemas.openxmlformats.org/presentationml/2006/main" showMasterSp="0" userDrawn="1">
  <p:cSld name="4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55981360"/>
      </p:ext>
    </p:extLst>
  </p:cSld>
  <p:clrMapOvr>
    <a:masterClrMapping/>
  </p:clrMapOvr>
</p:sldLayout>
</file>

<file path=ppt/slideLayouts/slideLayout1227.xml><?xml version="1.0" encoding="utf-8"?>
<p:sldLayout xmlns:a="http://schemas.openxmlformats.org/drawingml/2006/main" xmlns:r="http://schemas.openxmlformats.org/officeDocument/2006/relationships" xmlns:p="http://schemas.openxmlformats.org/presentationml/2006/main" showMasterSp="0" userDrawn="1">
  <p:cSld name="4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08770818"/>
      </p:ext>
    </p:extLst>
  </p:cSld>
  <p:clrMapOvr>
    <a:masterClrMapping/>
  </p:clrMapOvr>
</p:sldLayout>
</file>

<file path=ppt/slideLayouts/slideLayout1228.xml><?xml version="1.0" encoding="utf-8"?>
<p:sldLayout xmlns:a="http://schemas.openxmlformats.org/drawingml/2006/main" xmlns:r="http://schemas.openxmlformats.org/officeDocument/2006/relationships" xmlns:p="http://schemas.openxmlformats.org/presentationml/2006/main" showMasterSp="0" userDrawn="1">
  <p:cSld name="4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21558922"/>
      </p:ext>
    </p:extLst>
  </p:cSld>
  <p:clrMapOvr>
    <a:masterClrMapping/>
  </p:clrMapOvr>
</p:sldLayout>
</file>

<file path=ppt/slideLayouts/slideLayout1229.xml><?xml version="1.0" encoding="utf-8"?>
<p:sldLayout xmlns:a="http://schemas.openxmlformats.org/drawingml/2006/main" xmlns:r="http://schemas.openxmlformats.org/officeDocument/2006/relationships" xmlns:p="http://schemas.openxmlformats.org/presentationml/2006/main" showMasterSp="0" userDrawn="1">
  <p:cSld name="4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109518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71620805"/>
      </p:ext>
    </p:extLst>
  </p:cSld>
  <p:clrMapOvr>
    <a:masterClrMapping/>
  </p:clrMapOvr>
</p:sldLayout>
</file>

<file path=ppt/slideLayouts/slideLayout1230.xml><?xml version="1.0" encoding="utf-8"?>
<p:sldLayout xmlns:a="http://schemas.openxmlformats.org/drawingml/2006/main" xmlns:r="http://schemas.openxmlformats.org/officeDocument/2006/relationships" xmlns:p="http://schemas.openxmlformats.org/presentationml/2006/main" showMasterSp="0" userDrawn="1">
  <p:cSld name="4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47168679"/>
      </p:ext>
    </p:extLst>
  </p:cSld>
  <p:clrMapOvr>
    <a:masterClrMapping/>
  </p:clrMapOvr>
</p:sldLayout>
</file>

<file path=ppt/slideLayouts/slideLayout1231.xml><?xml version="1.0" encoding="utf-8"?>
<p:sldLayout xmlns:a="http://schemas.openxmlformats.org/drawingml/2006/main" xmlns:r="http://schemas.openxmlformats.org/officeDocument/2006/relationships" xmlns:p="http://schemas.openxmlformats.org/presentationml/2006/main" showMasterSp="0" userDrawn="1">
  <p:cSld name="4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52914902"/>
      </p:ext>
    </p:extLst>
  </p:cSld>
  <p:clrMapOvr>
    <a:masterClrMapping/>
  </p:clrMapOvr>
</p:sldLayout>
</file>

<file path=ppt/slideLayouts/slideLayout1232.xml><?xml version="1.0" encoding="utf-8"?>
<p:sldLayout xmlns:a="http://schemas.openxmlformats.org/drawingml/2006/main" xmlns:r="http://schemas.openxmlformats.org/officeDocument/2006/relationships" xmlns:p="http://schemas.openxmlformats.org/presentationml/2006/main" showMasterSp="0" userDrawn="1">
  <p:cSld name="4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52031685"/>
      </p:ext>
    </p:extLst>
  </p:cSld>
  <p:clrMapOvr>
    <a:masterClrMapping/>
  </p:clrMapOvr>
</p:sldLayout>
</file>

<file path=ppt/slideLayouts/slideLayout1233.xml><?xml version="1.0" encoding="utf-8"?>
<p:sldLayout xmlns:a="http://schemas.openxmlformats.org/drawingml/2006/main" xmlns:r="http://schemas.openxmlformats.org/officeDocument/2006/relationships" xmlns:p="http://schemas.openxmlformats.org/presentationml/2006/main" showMasterSp="0" userDrawn="1">
  <p:cSld name="4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24477206"/>
      </p:ext>
    </p:extLst>
  </p:cSld>
  <p:clrMapOvr>
    <a:masterClrMapping/>
  </p:clrMapOvr>
</p:sldLayout>
</file>

<file path=ppt/slideLayouts/slideLayout1234.xml><?xml version="1.0" encoding="utf-8"?>
<p:sldLayout xmlns:a="http://schemas.openxmlformats.org/drawingml/2006/main" xmlns:r="http://schemas.openxmlformats.org/officeDocument/2006/relationships" xmlns:p="http://schemas.openxmlformats.org/presentationml/2006/main" showMasterSp="0" userDrawn="1">
  <p:cSld name="4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21578161"/>
      </p:ext>
    </p:extLst>
  </p:cSld>
  <p:clrMapOvr>
    <a:masterClrMapping/>
  </p:clrMapOvr>
</p:sldLayout>
</file>

<file path=ppt/slideLayouts/slideLayout1235.xml><?xml version="1.0" encoding="utf-8"?>
<p:sldLayout xmlns:a="http://schemas.openxmlformats.org/drawingml/2006/main" xmlns:r="http://schemas.openxmlformats.org/officeDocument/2006/relationships" xmlns:p="http://schemas.openxmlformats.org/presentationml/2006/main" showMasterSp="0" userDrawn="1">
  <p:cSld name="4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84003059"/>
      </p:ext>
    </p:extLst>
  </p:cSld>
  <p:clrMapOvr>
    <a:masterClrMapping/>
  </p:clrMapOvr>
</p:sldLayout>
</file>

<file path=ppt/slideLayouts/slideLayout1236.xml><?xml version="1.0" encoding="utf-8"?>
<p:sldLayout xmlns:a="http://schemas.openxmlformats.org/drawingml/2006/main" xmlns:r="http://schemas.openxmlformats.org/officeDocument/2006/relationships" xmlns:p="http://schemas.openxmlformats.org/presentationml/2006/main" showMasterSp="0" userDrawn="1">
  <p:cSld name="5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51321132"/>
      </p:ext>
    </p:extLst>
  </p:cSld>
  <p:clrMapOvr>
    <a:masterClrMapping/>
  </p:clrMapOvr>
</p:sldLayout>
</file>

<file path=ppt/slideLayouts/slideLayout1237.xml><?xml version="1.0" encoding="utf-8"?>
<p:sldLayout xmlns:a="http://schemas.openxmlformats.org/drawingml/2006/main" xmlns:r="http://schemas.openxmlformats.org/officeDocument/2006/relationships" xmlns:p="http://schemas.openxmlformats.org/presentationml/2006/main" showMasterSp="0" userDrawn="1">
  <p:cSld name="5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46937315"/>
      </p:ext>
    </p:extLst>
  </p:cSld>
  <p:clrMapOvr>
    <a:masterClrMapping/>
  </p:clrMapOvr>
</p:sldLayout>
</file>

<file path=ppt/slideLayouts/slideLayout1238.xml><?xml version="1.0" encoding="utf-8"?>
<p:sldLayout xmlns:a="http://schemas.openxmlformats.org/drawingml/2006/main" xmlns:r="http://schemas.openxmlformats.org/officeDocument/2006/relationships" xmlns:p="http://schemas.openxmlformats.org/presentationml/2006/main" showMasterSp="0" userDrawn="1">
  <p:cSld name="5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71708111"/>
      </p:ext>
    </p:extLst>
  </p:cSld>
  <p:clrMapOvr>
    <a:masterClrMapping/>
  </p:clrMapOvr>
</p:sldLayout>
</file>

<file path=ppt/slideLayouts/slideLayout1239.xml><?xml version="1.0" encoding="utf-8"?>
<p:sldLayout xmlns:a="http://schemas.openxmlformats.org/drawingml/2006/main" xmlns:r="http://schemas.openxmlformats.org/officeDocument/2006/relationships" xmlns:p="http://schemas.openxmlformats.org/presentationml/2006/main" showMasterSp="0" userDrawn="1">
  <p:cSld name="5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1491523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04045655"/>
      </p:ext>
    </p:extLst>
  </p:cSld>
  <p:clrMapOvr>
    <a:masterClrMapping/>
  </p:clrMapOvr>
</p:sldLayout>
</file>

<file path=ppt/slideLayouts/slideLayout1240.xml><?xml version="1.0" encoding="utf-8"?>
<p:sldLayout xmlns:a="http://schemas.openxmlformats.org/drawingml/2006/main" xmlns:r="http://schemas.openxmlformats.org/officeDocument/2006/relationships" xmlns:p="http://schemas.openxmlformats.org/presentationml/2006/main" showMasterSp="0" userDrawn="1">
  <p:cSld name="5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60815664"/>
      </p:ext>
    </p:extLst>
  </p:cSld>
  <p:clrMapOvr>
    <a:masterClrMapping/>
  </p:clrMapOvr>
</p:sldLayout>
</file>

<file path=ppt/slideLayouts/slideLayout1241.xml><?xml version="1.0" encoding="utf-8"?>
<p:sldLayout xmlns:a="http://schemas.openxmlformats.org/drawingml/2006/main" xmlns:r="http://schemas.openxmlformats.org/officeDocument/2006/relationships" xmlns:p="http://schemas.openxmlformats.org/presentationml/2006/main" showMasterSp="0" userDrawn="1">
  <p:cSld name="5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06021782"/>
      </p:ext>
    </p:extLst>
  </p:cSld>
  <p:clrMapOvr>
    <a:masterClrMapping/>
  </p:clrMapOvr>
</p:sldLayout>
</file>

<file path=ppt/slideLayouts/slideLayout1242.xml><?xml version="1.0" encoding="utf-8"?>
<p:sldLayout xmlns:a="http://schemas.openxmlformats.org/drawingml/2006/main" xmlns:r="http://schemas.openxmlformats.org/officeDocument/2006/relationships" xmlns:p="http://schemas.openxmlformats.org/presentationml/2006/main" showMasterSp="0" userDrawn="1">
  <p:cSld name="5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77082408"/>
      </p:ext>
    </p:extLst>
  </p:cSld>
  <p:clrMapOvr>
    <a:masterClrMapping/>
  </p:clrMapOvr>
</p:sldLayout>
</file>

<file path=ppt/slideLayouts/slideLayout1243.xml><?xml version="1.0" encoding="utf-8"?>
<p:sldLayout xmlns:a="http://schemas.openxmlformats.org/drawingml/2006/main" xmlns:r="http://schemas.openxmlformats.org/officeDocument/2006/relationships" xmlns:p="http://schemas.openxmlformats.org/presentationml/2006/main" showMasterSp="0" userDrawn="1">
  <p:cSld name="5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76933581"/>
      </p:ext>
    </p:extLst>
  </p:cSld>
  <p:clrMapOvr>
    <a:masterClrMapping/>
  </p:clrMapOvr>
</p:sldLayout>
</file>

<file path=ppt/slideLayouts/slideLayout1244.xml><?xml version="1.0" encoding="utf-8"?>
<p:sldLayout xmlns:a="http://schemas.openxmlformats.org/drawingml/2006/main" xmlns:r="http://schemas.openxmlformats.org/officeDocument/2006/relationships" xmlns:p="http://schemas.openxmlformats.org/presentationml/2006/main" showMasterSp="0" userDrawn="1">
  <p:cSld name="5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29055020"/>
      </p:ext>
    </p:extLst>
  </p:cSld>
  <p:clrMapOvr>
    <a:masterClrMapping/>
  </p:clrMapOvr>
</p:sldLayout>
</file>

<file path=ppt/slideLayouts/slideLayout1245.xml><?xml version="1.0" encoding="utf-8"?>
<p:sldLayout xmlns:a="http://schemas.openxmlformats.org/drawingml/2006/main" xmlns:r="http://schemas.openxmlformats.org/officeDocument/2006/relationships" xmlns:p="http://schemas.openxmlformats.org/presentationml/2006/main" showMasterSp="0" userDrawn="1">
  <p:cSld name="5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49411572"/>
      </p:ext>
    </p:extLst>
  </p:cSld>
  <p:clrMapOvr>
    <a:masterClrMapping/>
  </p:clrMapOvr>
</p:sldLayout>
</file>

<file path=ppt/slideLayouts/slideLayout1246.xml><?xml version="1.0" encoding="utf-8"?>
<p:sldLayout xmlns:a="http://schemas.openxmlformats.org/drawingml/2006/main" xmlns:r="http://schemas.openxmlformats.org/officeDocument/2006/relationships" xmlns:p="http://schemas.openxmlformats.org/presentationml/2006/main" showMasterSp="0" userDrawn="1">
  <p:cSld name="6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63500961"/>
      </p:ext>
    </p:extLst>
  </p:cSld>
  <p:clrMapOvr>
    <a:masterClrMapping/>
  </p:clrMapOvr>
</p:sldLayout>
</file>

<file path=ppt/slideLayouts/slideLayout12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6220850"/>
      </p:ext>
    </p:extLst>
  </p:cSld>
  <p:clrMapOvr>
    <a:masterClrMapping/>
  </p:clrMapOvr>
</p:sldLayout>
</file>

<file path=ppt/slideLayouts/slideLayout12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001912"/>
      </p:ext>
    </p:extLst>
  </p:cSld>
  <p:clrMapOvr>
    <a:masterClrMapping/>
  </p:clrMapOvr>
</p:sldLayout>
</file>

<file path=ppt/slideLayouts/slideLayout12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55847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47078472"/>
      </p:ext>
    </p:extLst>
  </p:cSld>
  <p:clrMapOvr>
    <a:masterClrMapping/>
  </p:clrMapOvr>
</p:sldLayout>
</file>

<file path=ppt/slideLayouts/slideLayout12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9072265"/>
      </p:ext>
    </p:extLst>
  </p:cSld>
  <p:clrMapOvr>
    <a:masterClrMapping/>
  </p:clrMapOvr>
</p:sldLayout>
</file>

<file path=ppt/slideLayouts/slideLayout12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5062963"/>
      </p:ext>
    </p:extLst>
  </p:cSld>
  <p:clrMapOvr>
    <a:masterClrMapping/>
  </p:clrMapOvr>
</p:sldLayout>
</file>

<file path=ppt/slideLayouts/slideLayout12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360784"/>
      </p:ext>
    </p:extLst>
  </p:cSld>
  <p:clrMapOvr>
    <a:masterClrMapping/>
  </p:clrMapOvr>
</p:sldLayout>
</file>

<file path=ppt/slideLayouts/slideLayout12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314396"/>
      </p:ext>
    </p:extLst>
  </p:cSld>
  <p:clrMapOvr>
    <a:masterClrMapping/>
  </p:clrMapOvr>
</p:sldLayout>
</file>

<file path=ppt/slideLayouts/slideLayout12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181790"/>
      </p:ext>
    </p:extLst>
  </p:cSld>
  <p:clrMapOvr>
    <a:masterClrMapping/>
  </p:clrMapOvr>
</p:sldLayout>
</file>

<file path=ppt/slideLayouts/slideLayout12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724856"/>
      </p:ext>
    </p:extLst>
  </p:cSld>
  <p:clrMapOvr>
    <a:masterClrMapping/>
  </p:clrMapOvr>
</p:sldLayout>
</file>

<file path=ppt/slideLayouts/slideLayout12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208628"/>
      </p:ext>
    </p:extLst>
  </p:cSld>
  <p:clrMapOvr>
    <a:masterClrMapping/>
  </p:clrMapOvr>
</p:sldLayout>
</file>

<file path=ppt/slideLayouts/slideLayout12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160233"/>
      </p:ext>
    </p:extLst>
  </p:cSld>
  <p:clrMapOvr>
    <a:masterClrMapping/>
  </p:clrMapOvr>
</p:sldLayout>
</file>

<file path=ppt/slideLayouts/slideLayout1258.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84334055"/>
      </p:ext>
    </p:extLst>
  </p:cSld>
  <p:clrMapOvr>
    <a:masterClrMapping/>
  </p:clrMapOvr>
</p:sldLayout>
</file>

<file path=ppt/slideLayouts/slideLayout1259.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369093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70443354"/>
      </p:ext>
    </p:extLst>
  </p:cSld>
  <p:clrMapOvr>
    <a:masterClrMapping/>
  </p:clrMapOvr>
</p:sldLayout>
</file>

<file path=ppt/slideLayouts/slideLayout1260.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1018618"/>
      </p:ext>
    </p:extLst>
  </p:cSld>
  <p:clrMapOvr>
    <a:masterClrMapping/>
  </p:clrMapOvr>
</p:sldLayout>
</file>

<file path=ppt/slideLayouts/slideLayout1261.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78341314"/>
      </p:ext>
    </p:extLst>
  </p:cSld>
  <p:clrMapOvr>
    <a:masterClrMapping/>
  </p:clrMapOvr>
</p:sldLayout>
</file>

<file path=ppt/slideLayouts/slideLayout1262.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2343972"/>
      </p:ext>
    </p:extLst>
  </p:cSld>
  <p:clrMapOvr>
    <a:masterClrMapping/>
  </p:clrMapOvr>
</p:sldLayout>
</file>

<file path=ppt/slideLayouts/slideLayout1263.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81944549"/>
      </p:ext>
    </p:extLst>
  </p:cSld>
  <p:clrMapOvr>
    <a:masterClrMapping/>
  </p:clrMapOvr>
</p:sldLayout>
</file>

<file path=ppt/slideLayouts/slideLayout1264.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08218621"/>
      </p:ext>
    </p:extLst>
  </p:cSld>
  <p:clrMapOvr>
    <a:masterClrMapping/>
  </p:clrMapOvr>
</p:sldLayout>
</file>

<file path=ppt/slideLayouts/slideLayout1265.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32006303"/>
      </p:ext>
    </p:extLst>
  </p:cSld>
  <p:clrMapOvr>
    <a:masterClrMapping/>
  </p:clrMapOvr>
</p:sldLayout>
</file>

<file path=ppt/slideLayouts/slideLayout1266.xml><?xml version="1.0" encoding="utf-8"?>
<p:sldLayout xmlns:a="http://schemas.openxmlformats.org/drawingml/2006/main" xmlns:r="http://schemas.openxmlformats.org/officeDocument/2006/relationships" xmlns:p="http://schemas.openxmlformats.org/presentationml/2006/main" showMasterSp="0" userDrawn="1">
  <p:cSld name="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46425694"/>
      </p:ext>
    </p:extLst>
  </p:cSld>
  <p:clrMapOvr>
    <a:masterClrMapping/>
  </p:clrMapOvr>
</p:sldLayout>
</file>

<file path=ppt/slideLayouts/slideLayout1267.xml><?xml version="1.0" encoding="utf-8"?>
<p:sldLayout xmlns:a="http://schemas.openxmlformats.org/drawingml/2006/main" xmlns:r="http://schemas.openxmlformats.org/officeDocument/2006/relationships" xmlns:p="http://schemas.openxmlformats.org/presentationml/2006/main" showMasterSp="0" userDrawn="1">
  <p:cSld name="1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10683250"/>
      </p:ext>
    </p:extLst>
  </p:cSld>
  <p:clrMapOvr>
    <a:masterClrMapping/>
  </p:clrMapOvr>
</p:sldLayout>
</file>

<file path=ppt/slideLayouts/slideLayout1268.xml><?xml version="1.0" encoding="utf-8"?>
<p:sldLayout xmlns:a="http://schemas.openxmlformats.org/drawingml/2006/main" xmlns:r="http://schemas.openxmlformats.org/officeDocument/2006/relationships" xmlns:p="http://schemas.openxmlformats.org/presentationml/2006/main" showMasterSp="0" userDrawn="1">
  <p:cSld name="1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59094644"/>
      </p:ext>
    </p:extLst>
  </p:cSld>
  <p:clrMapOvr>
    <a:masterClrMapping/>
  </p:clrMapOvr>
</p:sldLayout>
</file>

<file path=ppt/slideLayouts/slideLayout1269.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0239481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80767331"/>
      </p:ext>
    </p:extLst>
  </p:cSld>
  <p:clrMapOvr>
    <a:masterClrMapping/>
  </p:clrMapOvr>
</p:sldLayout>
</file>

<file path=ppt/slideLayouts/slideLayout1270.xml><?xml version="1.0" encoding="utf-8"?>
<p:sldLayout xmlns:a="http://schemas.openxmlformats.org/drawingml/2006/main" xmlns:r="http://schemas.openxmlformats.org/officeDocument/2006/relationships" xmlns:p="http://schemas.openxmlformats.org/presentationml/2006/main" showMasterSp="0" userDrawn="1">
  <p:cSld name="1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26658983"/>
      </p:ext>
    </p:extLst>
  </p:cSld>
  <p:clrMapOvr>
    <a:masterClrMapping/>
  </p:clrMapOvr>
</p:sldLayout>
</file>

<file path=ppt/slideLayouts/slideLayout1271.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98448556"/>
      </p:ext>
    </p:extLst>
  </p:cSld>
  <p:clrMapOvr>
    <a:masterClrMapping/>
  </p:clrMapOvr>
</p:sldLayout>
</file>

<file path=ppt/slideLayouts/slideLayout1272.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19533462"/>
      </p:ext>
    </p:extLst>
  </p:cSld>
  <p:clrMapOvr>
    <a:masterClrMapping/>
  </p:clrMapOvr>
</p:sldLayout>
</file>

<file path=ppt/slideLayouts/slideLayout1273.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89674674"/>
      </p:ext>
    </p:extLst>
  </p:cSld>
  <p:clrMapOvr>
    <a:masterClrMapping/>
  </p:clrMapOvr>
</p:sldLayout>
</file>

<file path=ppt/slideLayouts/slideLayout1274.xml><?xml version="1.0" encoding="utf-8"?>
<p:sldLayout xmlns:a="http://schemas.openxmlformats.org/drawingml/2006/main" xmlns:r="http://schemas.openxmlformats.org/officeDocument/2006/relationships" xmlns:p="http://schemas.openxmlformats.org/presentationml/2006/main" showMasterSp="0" userDrawn="1">
  <p:cSld name="1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97654414"/>
      </p:ext>
    </p:extLst>
  </p:cSld>
  <p:clrMapOvr>
    <a:masterClrMapping/>
  </p:clrMapOvr>
</p:sldLayout>
</file>

<file path=ppt/slideLayouts/slideLayout1275.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67920014"/>
      </p:ext>
    </p:extLst>
  </p:cSld>
  <p:clrMapOvr>
    <a:masterClrMapping/>
  </p:clrMapOvr>
</p:sldLayout>
</file>

<file path=ppt/slideLayouts/slideLayout1276.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75574946"/>
      </p:ext>
    </p:extLst>
  </p:cSld>
  <p:clrMapOvr>
    <a:masterClrMapping/>
  </p:clrMapOvr>
</p:sldLayout>
</file>

<file path=ppt/slideLayouts/slideLayout1277.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06683309"/>
      </p:ext>
    </p:extLst>
  </p:cSld>
  <p:clrMapOvr>
    <a:masterClrMapping/>
  </p:clrMapOvr>
</p:sldLayout>
</file>

<file path=ppt/slideLayouts/slideLayout1278.xml><?xml version="1.0" encoding="utf-8"?>
<p:sldLayout xmlns:a="http://schemas.openxmlformats.org/drawingml/2006/main" xmlns:r="http://schemas.openxmlformats.org/officeDocument/2006/relationships" xmlns:p="http://schemas.openxmlformats.org/presentationml/2006/main" showMasterSp="0" userDrawn="1">
  <p:cSld name="2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3075850"/>
      </p:ext>
    </p:extLst>
  </p:cSld>
  <p:clrMapOvr>
    <a:masterClrMapping/>
  </p:clrMapOvr>
</p:sldLayout>
</file>

<file path=ppt/slideLayouts/slideLayout1279.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126325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64421055"/>
      </p:ext>
    </p:extLst>
  </p:cSld>
  <p:clrMapOvr>
    <a:masterClrMapping/>
  </p:clrMapOvr>
</p:sldLayout>
</file>

<file path=ppt/slideLayouts/slideLayout1280.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72418832"/>
      </p:ext>
    </p:extLst>
  </p:cSld>
  <p:clrMapOvr>
    <a:masterClrMapping/>
  </p:clrMapOvr>
</p:sldLayout>
</file>

<file path=ppt/slideLayouts/slideLayout1281.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26992349"/>
      </p:ext>
    </p:extLst>
  </p:cSld>
  <p:clrMapOvr>
    <a:masterClrMapping/>
  </p:clrMapOvr>
</p:sldLayout>
</file>

<file path=ppt/slideLayouts/slideLayout1282.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59635027"/>
      </p:ext>
    </p:extLst>
  </p:cSld>
  <p:clrMapOvr>
    <a:masterClrMapping/>
  </p:clrMapOvr>
</p:sldLayout>
</file>

<file path=ppt/slideLayouts/slideLayout1283.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6105410"/>
      </p:ext>
    </p:extLst>
  </p:cSld>
  <p:clrMapOvr>
    <a:masterClrMapping/>
  </p:clrMapOvr>
</p:sldLayout>
</file>

<file path=ppt/slideLayouts/slideLayout1284.xml><?xml version="1.0" encoding="utf-8"?>
<p:sldLayout xmlns:a="http://schemas.openxmlformats.org/drawingml/2006/main" xmlns:r="http://schemas.openxmlformats.org/officeDocument/2006/relationships" xmlns:p="http://schemas.openxmlformats.org/presentationml/2006/main" showMasterSp="0" userDrawn="1">
  <p:cSld name="2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62166850"/>
      </p:ext>
    </p:extLst>
  </p:cSld>
  <p:clrMapOvr>
    <a:masterClrMapping/>
  </p:clrMapOvr>
</p:sldLayout>
</file>

<file path=ppt/slideLayouts/slideLayout1285.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82322594"/>
      </p:ext>
    </p:extLst>
  </p:cSld>
  <p:clrMapOvr>
    <a:masterClrMapping/>
  </p:clrMapOvr>
</p:sldLayout>
</file>

<file path=ppt/slideLayouts/slideLayout1286.xml><?xml version="1.0" encoding="utf-8"?>
<p:sldLayout xmlns:a="http://schemas.openxmlformats.org/drawingml/2006/main" xmlns:r="http://schemas.openxmlformats.org/officeDocument/2006/relationships" xmlns:p="http://schemas.openxmlformats.org/presentationml/2006/main" showMasterSp="0" userDrawn="1">
  <p:cSld name="2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69915603"/>
      </p:ext>
    </p:extLst>
  </p:cSld>
  <p:clrMapOvr>
    <a:masterClrMapping/>
  </p:clrMapOvr>
</p:sldLayout>
</file>

<file path=ppt/slideLayouts/slideLayout1287.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53933607"/>
      </p:ext>
    </p:extLst>
  </p:cSld>
  <p:clrMapOvr>
    <a:masterClrMapping/>
  </p:clrMapOvr>
</p:sldLayout>
</file>

<file path=ppt/slideLayouts/slideLayout1288.xml><?xml version="1.0" encoding="utf-8"?>
<p:sldLayout xmlns:a="http://schemas.openxmlformats.org/drawingml/2006/main" xmlns:r="http://schemas.openxmlformats.org/officeDocument/2006/relationships" xmlns:p="http://schemas.openxmlformats.org/presentationml/2006/main" showMasterSp="0" userDrawn="1">
  <p:cSld name="3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48373185"/>
      </p:ext>
    </p:extLst>
  </p:cSld>
  <p:clrMapOvr>
    <a:masterClrMapping/>
  </p:clrMapOvr>
</p:sldLayout>
</file>

<file path=ppt/slideLayouts/slideLayout1289.xml><?xml version="1.0" encoding="utf-8"?>
<p:sldLayout xmlns:a="http://schemas.openxmlformats.org/drawingml/2006/main" xmlns:r="http://schemas.openxmlformats.org/officeDocument/2006/relationships" xmlns:p="http://schemas.openxmlformats.org/presentationml/2006/main" showMasterSp="0" userDrawn="1">
  <p:cSld name="3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392454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2905122"/>
      </p:ext>
    </p:extLst>
  </p:cSld>
  <p:clrMapOvr>
    <a:masterClrMapping/>
  </p:clrMapOvr>
</p:sldLayout>
</file>

<file path=ppt/slideLayouts/slideLayout1290.xml><?xml version="1.0" encoding="utf-8"?>
<p:sldLayout xmlns:a="http://schemas.openxmlformats.org/drawingml/2006/main" xmlns:r="http://schemas.openxmlformats.org/officeDocument/2006/relationships" xmlns:p="http://schemas.openxmlformats.org/presentationml/2006/main" showMasterSp="0" userDrawn="1">
  <p:cSld name="3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84032446"/>
      </p:ext>
    </p:extLst>
  </p:cSld>
  <p:clrMapOvr>
    <a:masterClrMapping/>
  </p:clrMapOvr>
</p:sldLayout>
</file>

<file path=ppt/slideLayouts/slideLayout1291.xml><?xml version="1.0" encoding="utf-8"?>
<p:sldLayout xmlns:a="http://schemas.openxmlformats.org/drawingml/2006/main" xmlns:r="http://schemas.openxmlformats.org/officeDocument/2006/relationships" xmlns:p="http://schemas.openxmlformats.org/presentationml/2006/main" showMasterSp="0" userDrawn="1">
  <p:cSld name="3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4183808"/>
      </p:ext>
    </p:extLst>
  </p:cSld>
  <p:clrMapOvr>
    <a:masterClrMapping/>
  </p:clrMapOvr>
</p:sldLayout>
</file>

<file path=ppt/slideLayouts/slideLayout1292.xml><?xml version="1.0" encoding="utf-8"?>
<p:sldLayout xmlns:a="http://schemas.openxmlformats.org/drawingml/2006/main" xmlns:r="http://schemas.openxmlformats.org/officeDocument/2006/relationships" xmlns:p="http://schemas.openxmlformats.org/presentationml/2006/main" showMasterSp="0" userDrawn="1">
  <p:cSld name="3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66544661"/>
      </p:ext>
    </p:extLst>
  </p:cSld>
  <p:clrMapOvr>
    <a:masterClrMapping/>
  </p:clrMapOvr>
</p:sldLayout>
</file>

<file path=ppt/slideLayouts/slideLayout1293.xml><?xml version="1.0" encoding="utf-8"?>
<p:sldLayout xmlns:a="http://schemas.openxmlformats.org/drawingml/2006/main" xmlns:r="http://schemas.openxmlformats.org/officeDocument/2006/relationships" xmlns:p="http://schemas.openxmlformats.org/presentationml/2006/main" showMasterSp="0" userDrawn="1">
  <p:cSld name="3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30202376"/>
      </p:ext>
    </p:extLst>
  </p:cSld>
  <p:clrMapOvr>
    <a:masterClrMapping/>
  </p:clrMapOvr>
</p:sldLayout>
</file>

<file path=ppt/slideLayouts/slideLayout1294.xml><?xml version="1.0" encoding="utf-8"?>
<p:sldLayout xmlns:a="http://schemas.openxmlformats.org/drawingml/2006/main" xmlns:r="http://schemas.openxmlformats.org/officeDocument/2006/relationships" xmlns:p="http://schemas.openxmlformats.org/presentationml/2006/main" showMasterSp="0" userDrawn="1">
  <p:cSld name="3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10881794"/>
      </p:ext>
    </p:extLst>
  </p:cSld>
  <p:clrMapOvr>
    <a:masterClrMapping/>
  </p:clrMapOvr>
</p:sldLayout>
</file>

<file path=ppt/slideLayouts/slideLayout1295.xml><?xml version="1.0" encoding="utf-8"?>
<p:sldLayout xmlns:a="http://schemas.openxmlformats.org/drawingml/2006/main" xmlns:r="http://schemas.openxmlformats.org/officeDocument/2006/relationships" xmlns:p="http://schemas.openxmlformats.org/presentationml/2006/main" showMasterSp="0" userDrawn="1">
  <p:cSld name="3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08569654"/>
      </p:ext>
    </p:extLst>
  </p:cSld>
  <p:clrMapOvr>
    <a:masterClrMapping/>
  </p:clrMapOvr>
</p:sldLayout>
</file>

<file path=ppt/slideLayouts/slideLayout1296.xml><?xml version="1.0" encoding="utf-8"?>
<p:sldLayout xmlns:a="http://schemas.openxmlformats.org/drawingml/2006/main" xmlns:r="http://schemas.openxmlformats.org/officeDocument/2006/relationships" xmlns:p="http://schemas.openxmlformats.org/presentationml/2006/main" showMasterSp="0" userDrawn="1">
  <p:cSld name="3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65393413"/>
      </p:ext>
    </p:extLst>
  </p:cSld>
  <p:clrMapOvr>
    <a:masterClrMapping/>
  </p:clrMapOvr>
</p:sldLayout>
</file>

<file path=ppt/slideLayouts/slideLayout1297.xml><?xml version="1.0" encoding="utf-8"?>
<p:sldLayout xmlns:a="http://schemas.openxmlformats.org/drawingml/2006/main" xmlns:r="http://schemas.openxmlformats.org/officeDocument/2006/relationships" xmlns:p="http://schemas.openxmlformats.org/presentationml/2006/main" showMasterSp="0" userDrawn="1">
  <p:cSld name="4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61094981"/>
      </p:ext>
    </p:extLst>
  </p:cSld>
  <p:clrMapOvr>
    <a:masterClrMapping/>
  </p:clrMapOvr>
</p:sldLayout>
</file>

<file path=ppt/slideLayouts/slideLayout1298.xml><?xml version="1.0" encoding="utf-8"?>
<p:sldLayout xmlns:a="http://schemas.openxmlformats.org/drawingml/2006/main" xmlns:r="http://schemas.openxmlformats.org/officeDocument/2006/relationships" xmlns:p="http://schemas.openxmlformats.org/presentationml/2006/main" showMasterSp="0" userDrawn="1">
  <p:cSld name="4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6670003"/>
      </p:ext>
    </p:extLst>
  </p:cSld>
  <p:clrMapOvr>
    <a:masterClrMapping/>
  </p:clrMapOvr>
</p:sldLayout>
</file>

<file path=ppt/slideLayouts/slideLayout1299.xml><?xml version="1.0" encoding="utf-8"?>
<p:sldLayout xmlns:a="http://schemas.openxmlformats.org/drawingml/2006/main" xmlns:r="http://schemas.openxmlformats.org/officeDocument/2006/relationships" xmlns:p="http://schemas.openxmlformats.org/presentationml/2006/main" showMasterSp="0" userDrawn="1">
  <p:cSld name="4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66470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1" y="6267590"/>
            <a:ext cx="2110154" cy="57549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p:nvSpPr>
        <p:spPr>
          <a:xfrm>
            <a:off x="0" y="6175793"/>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4688730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userDrawn="1">
  <p:cSld name="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68897020"/>
      </p:ext>
    </p:extLst>
  </p:cSld>
  <p:clrMapOvr>
    <a:masterClrMapping/>
  </p:clrMapOvr>
</p:sldLayout>
</file>

<file path=ppt/slideLayouts/slideLayout1300.xml><?xml version="1.0" encoding="utf-8"?>
<p:sldLayout xmlns:a="http://schemas.openxmlformats.org/drawingml/2006/main" xmlns:r="http://schemas.openxmlformats.org/officeDocument/2006/relationships" xmlns:p="http://schemas.openxmlformats.org/presentationml/2006/main" showMasterSp="0" userDrawn="1">
  <p:cSld name="4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4720727"/>
      </p:ext>
    </p:extLst>
  </p:cSld>
  <p:clrMapOvr>
    <a:masterClrMapping/>
  </p:clrMapOvr>
</p:sldLayout>
</file>

<file path=ppt/slideLayouts/slideLayout1301.xml><?xml version="1.0" encoding="utf-8"?>
<p:sldLayout xmlns:a="http://schemas.openxmlformats.org/drawingml/2006/main" xmlns:r="http://schemas.openxmlformats.org/officeDocument/2006/relationships" xmlns:p="http://schemas.openxmlformats.org/presentationml/2006/main" showMasterSp="0" userDrawn="1">
  <p:cSld name="4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27461461"/>
      </p:ext>
    </p:extLst>
  </p:cSld>
  <p:clrMapOvr>
    <a:masterClrMapping/>
  </p:clrMapOvr>
</p:sldLayout>
</file>

<file path=ppt/slideLayouts/slideLayout1302.xml><?xml version="1.0" encoding="utf-8"?>
<p:sldLayout xmlns:a="http://schemas.openxmlformats.org/drawingml/2006/main" xmlns:r="http://schemas.openxmlformats.org/officeDocument/2006/relationships" xmlns:p="http://schemas.openxmlformats.org/presentationml/2006/main" showMasterSp="0" userDrawn="1">
  <p:cSld name="4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54719531"/>
      </p:ext>
    </p:extLst>
  </p:cSld>
  <p:clrMapOvr>
    <a:masterClrMapping/>
  </p:clrMapOvr>
</p:sldLayout>
</file>

<file path=ppt/slideLayouts/slideLayout1303.xml><?xml version="1.0" encoding="utf-8"?>
<p:sldLayout xmlns:a="http://schemas.openxmlformats.org/drawingml/2006/main" xmlns:r="http://schemas.openxmlformats.org/officeDocument/2006/relationships" xmlns:p="http://schemas.openxmlformats.org/presentationml/2006/main" showMasterSp="0" userDrawn="1">
  <p:cSld name="4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70326354"/>
      </p:ext>
    </p:extLst>
  </p:cSld>
  <p:clrMapOvr>
    <a:masterClrMapping/>
  </p:clrMapOvr>
</p:sldLayout>
</file>

<file path=ppt/slideLayouts/slideLayout1304.xml><?xml version="1.0" encoding="utf-8"?>
<p:sldLayout xmlns:a="http://schemas.openxmlformats.org/drawingml/2006/main" xmlns:r="http://schemas.openxmlformats.org/officeDocument/2006/relationships" xmlns:p="http://schemas.openxmlformats.org/presentationml/2006/main" showMasterSp="0" userDrawn="1">
  <p:cSld name="4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99680833"/>
      </p:ext>
    </p:extLst>
  </p:cSld>
  <p:clrMapOvr>
    <a:masterClrMapping/>
  </p:clrMapOvr>
</p:sldLayout>
</file>

<file path=ppt/slideLayouts/slideLayout1305.xml><?xml version="1.0" encoding="utf-8"?>
<p:sldLayout xmlns:a="http://schemas.openxmlformats.org/drawingml/2006/main" xmlns:r="http://schemas.openxmlformats.org/officeDocument/2006/relationships" xmlns:p="http://schemas.openxmlformats.org/presentationml/2006/main" showMasterSp="0" userDrawn="1">
  <p:cSld name="4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07058035"/>
      </p:ext>
    </p:extLst>
  </p:cSld>
  <p:clrMapOvr>
    <a:masterClrMapping/>
  </p:clrMapOvr>
</p:sldLayout>
</file>

<file path=ppt/slideLayouts/slideLayout1306.xml><?xml version="1.0" encoding="utf-8"?>
<p:sldLayout xmlns:a="http://schemas.openxmlformats.org/drawingml/2006/main" xmlns:r="http://schemas.openxmlformats.org/officeDocument/2006/relationships" xmlns:p="http://schemas.openxmlformats.org/presentationml/2006/main" showMasterSp="0" userDrawn="1">
  <p:cSld name="4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43524689"/>
      </p:ext>
    </p:extLst>
  </p:cSld>
  <p:clrMapOvr>
    <a:masterClrMapping/>
  </p:clrMapOvr>
</p:sldLayout>
</file>

<file path=ppt/slideLayouts/slideLayout1307.xml><?xml version="1.0" encoding="utf-8"?>
<p:sldLayout xmlns:a="http://schemas.openxmlformats.org/drawingml/2006/main" xmlns:r="http://schemas.openxmlformats.org/officeDocument/2006/relationships" xmlns:p="http://schemas.openxmlformats.org/presentationml/2006/main" showMasterSp="0" userDrawn="1">
  <p:cSld name="5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92732498"/>
      </p:ext>
    </p:extLst>
  </p:cSld>
  <p:clrMapOvr>
    <a:masterClrMapping/>
  </p:clrMapOvr>
</p:sldLayout>
</file>

<file path=ppt/slideLayouts/slideLayout1308.xml><?xml version="1.0" encoding="utf-8"?>
<p:sldLayout xmlns:a="http://schemas.openxmlformats.org/drawingml/2006/main" xmlns:r="http://schemas.openxmlformats.org/officeDocument/2006/relationships" xmlns:p="http://schemas.openxmlformats.org/presentationml/2006/main" showMasterSp="0" userDrawn="1">
  <p:cSld name="5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27546162"/>
      </p:ext>
    </p:extLst>
  </p:cSld>
  <p:clrMapOvr>
    <a:masterClrMapping/>
  </p:clrMapOvr>
</p:sldLayout>
</file>

<file path=ppt/slideLayouts/slideLayout1309.xml><?xml version="1.0" encoding="utf-8"?>
<p:sldLayout xmlns:a="http://schemas.openxmlformats.org/drawingml/2006/main" xmlns:r="http://schemas.openxmlformats.org/officeDocument/2006/relationships" xmlns:p="http://schemas.openxmlformats.org/presentationml/2006/main" showMasterSp="0" userDrawn="1">
  <p:cSld name="5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0263818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userDrawn="1">
  <p:cSld name="1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81015635"/>
      </p:ext>
    </p:extLst>
  </p:cSld>
  <p:clrMapOvr>
    <a:masterClrMapping/>
  </p:clrMapOvr>
</p:sldLayout>
</file>

<file path=ppt/slideLayouts/slideLayout1310.xml><?xml version="1.0" encoding="utf-8"?>
<p:sldLayout xmlns:a="http://schemas.openxmlformats.org/drawingml/2006/main" xmlns:r="http://schemas.openxmlformats.org/officeDocument/2006/relationships" xmlns:p="http://schemas.openxmlformats.org/presentationml/2006/main" showMasterSp="0" userDrawn="1">
  <p:cSld name="5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53662664"/>
      </p:ext>
    </p:extLst>
  </p:cSld>
  <p:clrMapOvr>
    <a:masterClrMapping/>
  </p:clrMapOvr>
</p:sldLayout>
</file>

<file path=ppt/slideLayouts/slideLayout1311.xml><?xml version="1.0" encoding="utf-8"?>
<p:sldLayout xmlns:a="http://schemas.openxmlformats.org/drawingml/2006/main" xmlns:r="http://schemas.openxmlformats.org/officeDocument/2006/relationships" xmlns:p="http://schemas.openxmlformats.org/presentationml/2006/main" showMasterSp="0" userDrawn="1">
  <p:cSld name="5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75410159"/>
      </p:ext>
    </p:extLst>
  </p:cSld>
  <p:clrMapOvr>
    <a:masterClrMapping/>
  </p:clrMapOvr>
</p:sldLayout>
</file>

<file path=ppt/slideLayouts/slideLayout1312.xml><?xml version="1.0" encoding="utf-8"?>
<p:sldLayout xmlns:a="http://schemas.openxmlformats.org/drawingml/2006/main" xmlns:r="http://schemas.openxmlformats.org/officeDocument/2006/relationships" xmlns:p="http://schemas.openxmlformats.org/presentationml/2006/main" showMasterSp="0" userDrawn="1">
  <p:cSld name="5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22775096"/>
      </p:ext>
    </p:extLst>
  </p:cSld>
  <p:clrMapOvr>
    <a:masterClrMapping/>
  </p:clrMapOvr>
</p:sldLayout>
</file>

<file path=ppt/slideLayouts/slideLayout1313.xml><?xml version="1.0" encoding="utf-8"?>
<p:sldLayout xmlns:a="http://schemas.openxmlformats.org/drawingml/2006/main" xmlns:r="http://schemas.openxmlformats.org/officeDocument/2006/relationships" xmlns:p="http://schemas.openxmlformats.org/presentationml/2006/main" showMasterSp="0" userDrawn="1">
  <p:cSld name="5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58415949"/>
      </p:ext>
    </p:extLst>
  </p:cSld>
  <p:clrMapOvr>
    <a:masterClrMapping/>
  </p:clrMapOvr>
</p:sldLayout>
</file>

<file path=ppt/slideLayouts/slideLayout1314.xml><?xml version="1.0" encoding="utf-8"?>
<p:sldLayout xmlns:a="http://schemas.openxmlformats.org/drawingml/2006/main" xmlns:r="http://schemas.openxmlformats.org/officeDocument/2006/relationships" xmlns:p="http://schemas.openxmlformats.org/presentationml/2006/main" showMasterSp="0" userDrawn="1">
  <p:cSld name="5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28325124"/>
      </p:ext>
    </p:extLst>
  </p:cSld>
  <p:clrMapOvr>
    <a:masterClrMapping/>
  </p:clrMapOvr>
</p:sldLayout>
</file>

<file path=ppt/slideLayouts/slideLayout1315.xml><?xml version="1.0" encoding="utf-8"?>
<p:sldLayout xmlns:a="http://schemas.openxmlformats.org/drawingml/2006/main" xmlns:r="http://schemas.openxmlformats.org/officeDocument/2006/relationships" xmlns:p="http://schemas.openxmlformats.org/presentationml/2006/main" showMasterSp="0" userDrawn="1">
  <p:cSld name="5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84728692"/>
      </p:ext>
    </p:extLst>
  </p:cSld>
  <p:clrMapOvr>
    <a:masterClrMapping/>
  </p:clrMapOvr>
</p:sldLayout>
</file>

<file path=ppt/slideLayouts/slideLayout1316.xml><?xml version="1.0" encoding="utf-8"?>
<p:sldLayout xmlns:a="http://schemas.openxmlformats.org/drawingml/2006/main" xmlns:r="http://schemas.openxmlformats.org/officeDocument/2006/relationships" xmlns:p="http://schemas.openxmlformats.org/presentationml/2006/main" showMasterSp="0" userDrawn="1">
  <p:cSld name="5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1388601"/>
      </p:ext>
    </p:extLst>
  </p:cSld>
  <p:clrMapOvr>
    <a:masterClrMapping/>
  </p:clrMapOvr>
</p:sldLayout>
</file>

<file path=ppt/slideLayouts/slideLayout1317.xml><?xml version="1.0" encoding="utf-8"?>
<p:sldLayout xmlns:a="http://schemas.openxmlformats.org/drawingml/2006/main" xmlns:r="http://schemas.openxmlformats.org/officeDocument/2006/relationships" xmlns:p="http://schemas.openxmlformats.org/presentationml/2006/main" showMasterSp="0" userDrawn="1">
  <p:cSld name="6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219644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userDrawn="1">
  <p:cSld name="1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0886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1226800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userDrawn="1">
  <p:cSld name="1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1688549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2403673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4848252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2903928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userDrawn="1">
  <p:cSld name="1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248813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53880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1" y="6267590"/>
            <a:ext cx="2110154" cy="57549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p:nvSpPr>
        <p:spPr>
          <a:xfrm>
            <a:off x="0" y="6175793"/>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925019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1685747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2613721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userDrawn="1">
  <p:cSld name="2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964330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6235940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4197394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2948517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0804973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3559468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userDrawn="1">
  <p:cSld name="2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12909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40869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875927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userDrawn="1">
  <p:cSld name="2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8890457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3721983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3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7907713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userDrawn="1">
  <p:cSld name="3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644176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userDrawn="1">
  <p:cSld name="3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6097887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userDrawn="1">
  <p:cSld name="3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9042306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userDrawn="1">
  <p:cSld name="3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5384417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userDrawn="1">
  <p:cSld name="3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643533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userDrawn="1">
  <p:cSld name="3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3992829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3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09476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63464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3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8729996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userDrawn="1">
  <p:cSld name="4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1106299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userDrawn="1">
  <p:cSld name="4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6445373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userDrawn="1">
  <p:cSld name="4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1744493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userDrawn="1">
  <p:cSld name="4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6773008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userDrawn="1">
  <p:cSld name="4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6820660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userDrawn="1">
  <p:cSld name="4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9413347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userDrawn="1">
  <p:cSld name="4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5122995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4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3538752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userDrawn="1">
  <p:cSld name="4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04206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59448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userDrawn="1">
  <p:cSld name="4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822586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userDrawn="1">
  <p:cSld name="5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1175063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userDrawn="1">
  <p:cSld name="5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782949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userDrawn="1">
  <p:cSld name="5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8300918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userDrawn="1">
  <p:cSld name="5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7346462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userDrawn="1">
  <p:cSld name="5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8254326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userDrawn="1">
  <p:cSld name="5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0249213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userDrawn="1">
  <p:cSld name="5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5855363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userDrawn="1">
  <p:cSld name="5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1253473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userDrawn="1">
  <p:cSld name="5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63909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631007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userDrawn="1">
  <p:cSld name="5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2250452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userDrawn="1">
  <p:cSld name="6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9140640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82101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73464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33681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90303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96941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02250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28339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89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80184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381573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95268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61457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2133071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6742195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5936802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042239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0432819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9848025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69113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C0637-C951-45F9-B3B3-DBA187339991}"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DACAC-1D3F-439C-BD25-D73DF80C5A4F}" type="slidenum">
              <a:rPr lang="en-US" smtClean="0"/>
              <a:t>‹#›</a:t>
            </a:fld>
            <a:endParaRPr lang="en-US"/>
          </a:p>
        </p:txBody>
      </p:sp>
    </p:spTree>
    <p:extLst>
      <p:ext uri="{BB962C8B-B14F-4D97-AF65-F5344CB8AC3E}">
        <p14:creationId xmlns:p14="http://schemas.microsoft.com/office/powerpoint/2010/main" val="3617773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1" y="6267590"/>
            <a:ext cx="2110154" cy="57549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p:nvSpPr>
        <p:spPr>
          <a:xfrm>
            <a:off x="0" y="6175793"/>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9807340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0324857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userDrawn="1">
  <p:cSld name="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0394421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userDrawn="1">
  <p:cSld name="1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1210397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userDrawn="1">
  <p:cSld name="1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0765162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763796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userDrawn="1">
  <p:cSld name="1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5817812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2380422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4333620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5079839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userDrawn="1">
  <p:cSld name="1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56383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1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1" y="6267590"/>
            <a:ext cx="2110154" cy="57549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p:nvSpPr>
        <p:spPr>
          <a:xfrm>
            <a:off x="0" y="6175793"/>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9807340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4190505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3469640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2161210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userDrawn="1">
  <p:cSld name="2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15548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4840907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2874424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8989529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7158062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5809311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userDrawn="1">
  <p:cSld name="2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46096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1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1" y="6267590"/>
            <a:ext cx="2110154" cy="57549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p:nvSpPr>
        <p:spPr>
          <a:xfrm>
            <a:off x="0" y="6175793"/>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9807340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4833621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userDrawn="1">
  <p:cSld name="2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8190876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3011838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userDrawn="1">
  <p:cSld name="3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2470291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userDrawn="1">
  <p:cSld name="3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2324077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userDrawn="1">
  <p:cSld name="3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9953427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userDrawn="1">
  <p:cSld name="3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4856903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userDrawn="1">
  <p:cSld name="3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6928463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userDrawn="1">
  <p:cSld name="3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5515619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userDrawn="1">
  <p:cSld name="3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5122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1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1" y="6267590"/>
            <a:ext cx="2110154" cy="57549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p:nvSpPr>
        <p:spPr>
          <a:xfrm>
            <a:off x="0" y="6175793"/>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9807340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userDrawn="1">
  <p:cSld name="3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922109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userDrawn="1">
  <p:cSld name="3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4717418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userDrawn="1">
  <p:cSld name="4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8291313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userDrawn="1">
  <p:cSld name="4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6239592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userDrawn="1">
  <p:cSld name="4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4774023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userDrawn="1">
  <p:cSld name="4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4544031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userDrawn="1">
  <p:cSld name="4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5875807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userDrawn="1">
  <p:cSld name="4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0034691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userDrawn="1">
  <p:cSld name="4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5041588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userDrawn="1">
  <p:cSld name="4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76273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1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1" y="6267590"/>
            <a:ext cx="2110154" cy="57549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p:nvSpPr>
        <p:spPr>
          <a:xfrm>
            <a:off x="0" y="6175793"/>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9807340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userDrawn="1">
  <p:cSld name="4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9956860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userDrawn="1">
  <p:cSld name="4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8604806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userDrawn="1">
  <p:cSld name="5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5210053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userDrawn="1">
  <p:cSld name="5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1984999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userDrawn="1">
  <p:cSld name="5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1489940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userDrawn="1">
  <p:cSld name="5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2843426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userDrawn="1">
  <p:cSld name="5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0102033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userDrawn="1">
  <p:cSld name="5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9417342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userDrawn="1">
  <p:cSld name="5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7986940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userDrawn="1">
  <p:cSld name="5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328503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1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1" y="6267590"/>
            <a:ext cx="2110154" cy="57549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p:nvSpPr>
        <p:spPr>
          <a:xfrm>
            <a:off x="0" y="6175793"/>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9807340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userDrawn="1">
  <p:cSld name="5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4767548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userDrawn="1">
  <p:cSld name="5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7642134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userDrawn="1">
  <p:cSld name="6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2037063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64660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73300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31010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460182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12941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4732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7814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1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1" y="6267590"/>
            <a:ext cx="2110154" cy="57549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p:nvSpPr>
        <p:spPr>
          <a:xfrm>
            <a:off x="0" y="6175793"/>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9807340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4154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237704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9284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70783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112398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1796661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2645181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3988201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2747977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89156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1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1" y="6267590"/>
            <a:ext cx="2110154" cy="57549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p:nvSpPr>
        <p:spPr>
          <a:xfrm>
            <a:off x="0" y="6175793"/>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9807340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9283740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0001070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userDrawn="1">
  <p:cSld name="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6456467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userDrawn="1">
  <p:cSld name="1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5248978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userDrawn="1">
  <p:cSld name="1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7021189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9210995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userDrawn="1">
  <p:cSld name="1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1050972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9510001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64511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14741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1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1" y="6267590"/>
            <a:ext cx="2110154" cy="57549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p:nvSpPr>
        <p:spPr>
          <a:xfrm>
            <a:off x="0" y="6175793"/>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9807340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userDrawn="1">
  <p:cSld name="1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3790666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7329550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9443425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0605091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userDrawn="1">
  <p:cSld name="2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7988457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6425447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630202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3223103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7215783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828185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1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1" y="6267590"/>
            <a:ext cx="2110154" cy="57549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p:nvSpPr>
        <p:spPr>
          <a:xfrm>
            <a:off x="0" y="6175793"/>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9807340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userDrawn="1">
  <p:cSld name="2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4304367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6483998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userDrawn="1">
  <p:cSld name="2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8787472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6969857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userDrawn="1">
  <p:cSld name="3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4006728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userDrawn="1">
  <p:cSld name="3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322677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userDrawn="1">
  <p:cSld name="3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648130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userDrawn="1">
  <p:cSld name="3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0090003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userDrawn="1">
  <p:cSld name="3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1899710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userDrawn="1">
  <p:cSld name="3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07836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3C0637-C951-45F9-B3B3-DBA187339991}"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DACAC-1D3F-439C-BD25-D73DF80C5A4F}" type="slidenum">
              <a:rPr lang="en-US" smtClean="0"/>
              <a:t>‹#›</a:t>
            </a:fld>
            <a:endParaRPr lang="en-US"/>
          </a:p>
        </p:txBody>
      </p:sp>
    </p:spTree>
    <p:extLst>
      <p:ext uri="{BB962C8B-B14F-4D97-AF65-F5344CB8AC3E}">
        <p14:creationId xmlns:p14="http://schemas.microsoft.com/office/powerpoint/2010/main" val="140673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1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1" y="6267590"/>
            <a:ext cx="2110154" cy="57549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p:nvSpPr>
        <p:spPr>
          <a:xfrm>
            <a:off x="0" y="6175793"/>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98073405"/>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userDrawn="1">
  <p:cSld name="3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2810279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userDrawn="1">
  <p:cSld name="3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206885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userDrawn="1">
  <p:cSld name="3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8372765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userDrawn="1">
  <p:cSld name="4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1493506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userDrawn="1">
  <p:cSld name="4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3912316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userDrawn="1">
  <p:cSld name="4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1628917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userDrawn="1">
  <p:cSld name="4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6002680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userDrawn="1">
  <p:cSld name="4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5635959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userDrawn="1">
  <p:cSld name="4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5667173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userDrawn="1">
  <p:cSld name="4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92842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2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1" y="6267590"/>
            <a:ext cx="2110154" cy="57549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p:nvSpPr>
        <p:spPr>
          <a:xfrm>
            <a:off x="0" y="6175793"/>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9807340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userDrawn="1">
  <p:cSld name="4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9322780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userDrawn="1">
  <p:cSld name="4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4485537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userDrawn="1">
  <p:cSld name="4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1708761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userDrawn="1">
  <p:cSld name="5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6318886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userDrawn="1">
  <p:cSld name="5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1527624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userDrawn="1">
  <p:cSld name="5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7524404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userDrawn="1">
  <p:cSld name="5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1442783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userDrawn="1">
  <p:cSld name="5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4551830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userDrawn="1">
  <p:cSld name="5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9644710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userDrawn="1">
  <p:cSld name="5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96916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2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1" y="6267590"/>
            <a:ext cx="2110154" cy="57549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p:nvSpPr>
        <p:spPr>
          <a:xfrm>
            <a:off x="0" y="6175793"/>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98073405"/>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userDrawn="1">
  <p:cSld name="5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7922815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userDrawn="1">
  <p:cSld name="5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7345982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userDrawn="1">
  <p:cSld name="5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91225407"/>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userDrawn="1">
  <p:cSld name="6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1519708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870009"/>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673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82608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36920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43534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7472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2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1" y="6267590"/>
            <a:ext cx="2110154" cy="57549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p:nvSpPr>
        <p:spPr>
          <a:xfrm>
            <a:off x="0" y="6175793"/>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9807340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54713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39839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435943"/>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82425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636604"/>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8059005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6818135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55654918"/>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1141503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977834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2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1" y="6267590"/>
            <a:ext cx="2110154" cy="57549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p:nvSpPr>
        <p:spPr>
          <a:xfrm>
            <a:off x="0" y="6175793"/>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98073405"/>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5730661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44640754"/>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64681897"/>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userDrawn="1">
  <p:cSld name="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1502843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userDrawn="1">
  <p:cSld name="1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19864263"/>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userDrawn="1">
  <p:cSld name="1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90579509"/>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55338245"/>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userDrawn="1">
  <p:cSld name="1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8191729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0877280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26678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2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1" y="6267590"/>
            <a:ext cx="2110154" cy="57549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p:nvSpPr>
        <p:spPr>
          <a:xfrm>
            <a:off x="0" y="6175793"/>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9807340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2255125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userDrawn="1">
  <p:cSld name="1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74616728"/>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55280147"/>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91271491"/>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28051180"/>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userDrawn="1">
  <p:cSld name="2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69050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89381060"/>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38619252"/>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56702000"/>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90876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cSld name="2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1" y="6267590"/>
            <a:ext cx="2110154" cy="57549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p:nvSpPr>
        <p:spPr>
          <a:xfrm>
            <a:off x="0" y="6175793"/>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9807340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71052951"/>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userDrawn="1">
  <p:cSld name="2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61627695"/>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6125903"/>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userDrawn="1">
  <p:cSld name="2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79531715"/>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9313583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userDrawn="1">
  <p:cSld name="3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15719992"/>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userDrawn="1">
  <p:cSld name="3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99600352"/>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userDrawn="1">
  <p:cSld name="3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32782646"/>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userDrawn="1">
  <p:cSld name="3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57609716"/>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userDrawn="1">
  <p:cSld name="3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23167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3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4428467"/>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userDrawn="1">
  <p:cSld name="3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59227476"/>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userDrawn="1">
  <p:cSld name="3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32542975"/>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userDrawn="1">
  <p:cSld name="3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5092268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userDrawn="1">
  <p:cSld name="3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3101710"/>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userDrawn="1">
  <p:cSld name="4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19738224"/>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userDrawn="1">
  <p:cSld name="4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7379328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userDrawn="1">
  <p:cSld name="4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09378843"/>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userDrawn="1">
  <p:cSld name="4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5059792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userDrawn="1">
  <p:cSld name="4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07658178"/>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userDrawn="1">
  <p:cSld name="4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454737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3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4691067"/>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userDrawn="1">
  <p:cSld name="4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6460917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userDrawn="1">
  <p:cSld name="4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46340318"/>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userDrawn="1">
  <p:cSld name="4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71278423"/>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userDrawn="1">
  <p:cSld name="4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5230680"/>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userDrawn="1">
  <p:cSld name="5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70929577"/>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userDrawn="1">
  <p:cSld name="5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48990745"/>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userDrawn="1">
  <p:cSld name="5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07028182"/>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userDrawn="1">
  <p:cSld name="5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63330029"/>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userDrawn="1">
  <p:cSld name="5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92976587"/>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userDrawn="1">
  <p:cSld name="5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263188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4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6355694"/>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userDrawn="1">
  <p:cSld name="5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43232154"/>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userDrawn="1">
  <p:cSld name="5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84572886"/>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userDrawn="1">
  <p:cSld name="5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22502315"/>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userDrawn="1">
  <p:cSld name="5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78161446"/>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userDrawn="1">
  <p:cSld name="6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79604964"/>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15125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531388"/>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875486"/>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659838"/>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634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3C0637-C951-45F9-B3B3-DBA187339991}" type="datetimeFigureOut">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DACAC-1D3F-439C-BD25-D73DF80C5A4F}" type="slidenum">
              <a:rPr lang="en-US" smtClean="0"/>
              <a:t>‹#›</a:t>
            </a:fld>
            <a:endParaRPr lang="en-US"/>
          </a:p>
        </p:txBody>
      </p:sp>
    </p:spTree>
    <p:extLst>
      <p:ext uri="{BB962C8B-B14F-4D97-AF65-F5344CB8AC3E}">
        <p14:creationId xmlns:p14="http://schemas.microsoft.com/office/powerpoint/2010/main" val="37664861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5579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212756"/>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212436"/>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411518"/>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74879"/>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167966"/>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375995"/>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26921893"/>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4110158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34793308"/>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355807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598311"/>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02848151"/>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66111072"/>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26565122"/>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26654471"/>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userDrawn="1">
  <p:cSld name="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23753101"/>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userDrawn="1">
  <p:cSld name="1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87977064"/>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userDrawn="1">
  <p:cSld name="1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49640620"/>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69113664"/>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userDrawn="1">
  <p:cSld name="1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54830243"/>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651043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539064"/>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29868680"/>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43118546"/>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userDrawn="1">
  <p:cSld name="1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55129374"/>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50124351"/>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62033683"/>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15592624"/>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userDrawn="1">
  <p:cSld name="2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56195519"/>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40374523"/>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74457311"/>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374098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04030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94794055"/>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23773430"/>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userDrawn="1">
  <p:cSld name="2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58812960"/>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64565654"/>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userDrawn="1">
  <p:cSld name="2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06442409"/>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38862337"/>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userDrawn="1">
  <p:cSld name="3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30649793"/>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userDrawn="1">
  <p:cSld name="3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03625063"/>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userDrawn="1">
  <p:cSld name="3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51115267"/>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userDrawn="1">
  <p:cSld name="3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513851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647116"/>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showMasterSp="0" userDrawn="1">
  <p:cSld name="3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18862448"/>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showMasterSp="0" userDrawn="1">
  <p:cSld name="3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37753195"/>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showMasterSp="0" userDrawn="1">
  <p:cSld name="3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5085578"/>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userDrawn="1">
  <p:cSld name="3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33853919"/>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userDrawn="1">
  <p:cSld name="3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56488495"/>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userDrawn="1">
  <p:cSld name="4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33271887"/>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userDrawn="1">
  <p:cSld name="4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5622588"/>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showMasterSp="0" userDrawn="1">
  <p:cSld name="4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95820267"/>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userDrawn="1">
  <p:cSld name="4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48878176"/>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showMasterSp="0" userDrawn="1">
  <p:cSld name="4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985777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563515"/>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showMasterSp="0" userDrawn="1">
  <p:cSld name="4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65689314"/>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showMasterSp="0" userDrawn="1">
  <p:cSld name="4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09686957"/>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showMasterSp="0" userDrawn="1">
  <p:cSld name="4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69061423"/>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userDrawn="1">
  <p:cSld name="4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54956718"/>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userDrawn="1">
  <p:cSld name="4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55590872"/>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userDrawn="1">
  <p:cSld name="5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0383504"/>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userDrawn="1">
  <p:cSld name="5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60355959"/>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userDrawn="1">
  <p:cSld name="5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96209614"/>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userDrawn="1">
  <p:cSld name="5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98364999"/>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userDrawn="1">
  <p:cSld name="5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085252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5772916"/>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userDrawn="1">
  <p:cSld name="5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48523249"/>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userDrawn="1">
  <p:cSld name="5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59470571"/>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showMasterSp="0" userDrawn="1">
  <p:cSld name="5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12710812"/>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showMasterSp="0" userDrawn="1">
  <p:cSld name="5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07495842"/>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showMasterSp="0" userDrawn="1">
  <p:cSld name="5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95873299"/>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showMasterSp="0" userDrawn="1">
  <p:cSld name="6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28870428"/>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591902"/>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601558"/>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8725593"/>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5664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665304"/>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559328"/>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5539398"/>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095897"/>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26982"/>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212149"/>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1810178"/>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163914"/>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59155192"/>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02107797"/>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683319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28631"/>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40351616"/>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45553969"/>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22313243"/>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45793939"/>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265827"/>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userDrawn="1">
  <p:cSld name="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04482508"/>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userDrawn="1">
  <p:cSld name="1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45958149"/>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userDrawn="1">
  <p:cSld name="1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67091719"/>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54204607"/>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showMasterSp="0" userDrawn="1">
  <p:cSld name="1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03858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603341"/>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76928681"/>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69001014"/>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48167287"/>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showMasterSp="0" userDrawn="1">
  <p:cSld name="1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59933079"/>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77931359"/>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28987804"/>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36076681"/>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showMasterSp="0" userDrawn="1">
  <p:cSld name="2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33728263"/>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02603453"/>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66597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3C0637-C951-45F9-B3B3-DBA187339991}" type="datetimeFigureOut">
              <a:rPr lang="en-US" smtClean="0"/>
              <a:t>5/17/2021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DACAC-1D3F-439C-BD25-D73DF80C5A4F}" type="slidenum">
              <a:rPr lang="en-US" smtClean="0"/>
              <a:t>‹#›</a:t>
            </a:fld>
            <a:endParaRPr lang="en-US"/>
          </a:p>
        </p:txBody>
      </p:sp>
    </p:spTree>
    <p:extLst>
      <p:ext uri="{BB962C8B-B14F-4D97-AF65-F5344CB8AC3E}">
        <p14:creationId xmlns:p14="http://schemas.microsoft.com/office/powerpoint/2010/main" val="34833796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315328"/>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66047216"/>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74530150"/>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3058787"/>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showMasterSp="0" userDrawn="1">
  <p:cSld name="2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34951618"/>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64187852"/>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showMasterSp="0" userDrawn="1">
  <p:cSld name="2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49276769"/>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42470930"/>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showMasterSp="0" userDrawn="1">
  <p:cSld name="3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25325233"/>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showMasterSp="0" userDrawn="1">
  <p:cSld name="3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30758098"/>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showMasterSp="0" userDrawn="1">
  <p:cSld name="3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817662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93782813"/>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userDrawn="1">
  <p:cSld name="3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48481390"/>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showMasterSp="0" userDrawn="1">
  <p:cSld name="3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8689347"/>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showMasterSp="0" userDrawn="1">
  <p:cSld name="3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47367819"/>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showMasterSp="0" userDrawn="1">
  <p:cSld name="3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54722858"/>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showMasterSp="0" userDrawn="1">
  <p:cSld name="3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10330176"/>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showMasterSp="0" userDrawn="1">
  <p:cSld name="3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54213286"/>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showMasterSp="0" userDrawn="1">
  <p:cSld name="4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02851762"/>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showMasterSp="0" userDrawn="1">
  <p:cSld name="4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58467819"/>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showMasterSp="0" userDrawn="1">
  <p:cSld name="4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17614761"/>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showMasterSp="0" userDrawn="1">
  <p:cSld name="4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953401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8860521"/>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showMasterSp="0" userDrawn="1">
  <p:cSld name="4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44431874"/>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showMasterSp="0" userDrawn="1">
  <p:cSld name="4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81250968"/>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showMasterSp="0" userDrawn="1">
  <p:cSld name="4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0340521"/>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showMasterSp="0" userDrawn="1">
  <p:cSld name="4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47425993"/>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showMasterSp="0" userDrawn="1">
  <p:cSld name="4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97544536"/>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showMasterSp="0" userDrawn="1">
  <p:cSld name="4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2756499"/>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showMasterSp="0" userDrawn="1">
  <p:cSld name="5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53346399"/>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showMasterSp="0" userDrawn="1">
  <p:cSld name="5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33478451"/>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showMasterSp="0" userDrawn="1">
  <p:cSld name="5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36185437"/>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showMasterSp="0" userDrawn="1">
  <p:cSld name="5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652384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12530016"/>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showMasterSp="0" userDrawn="1">
  <p:cSld name="5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07484080"/>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showMasterSp="0" userDrawn="1">
  <p:cSld name="5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32879961"/>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showMasterSp="0" userDrawn="1">
  <p:cSld name="5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29261560"/>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showMasterSp="0" userDrawn="1">
  <p:cSld name="5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98132053"/>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showMasterSp="0" userDrawn="1">
  <p:cSld name="5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23581620"/>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showMasterSp="0" userDrawn="1">
  <p:cSld name="5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74690792"/>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showMasterSp="0" userDrawn="1">
  <p:cSld name="6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13637286"/>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247716"/>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839507"/>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3927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32020569"/>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417578"/>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393842"/>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72149"/>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708450"/>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470216"/>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045522"/>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298534"/>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813780"/>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68208042"/>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257807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29980324"/>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99321808"/>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05824149"/>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55750342"/>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62165427"/>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58878991"/>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76732283"/>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showMasterSp="0" userDrawn="1">
  <p:cSld name="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53225417"/>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showMasterSp="0" userDrawn="1">
  <p:cSld name="1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37010057"/>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showMasterSp="0" userDrawn="1">
  <p:cSld name="1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53982312"/>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371621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4905424"/>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showMasterSp="0" userDrawn="1">
  <p:cSld name="1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25076667"/>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22596408"/>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18857293"/>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98775144"/>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showMasterSp="0" userDrawn="1">
  <p:cSld name="1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98086617"/>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12995041"/>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89212824"/>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5315643"/>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showMasterSp="0" userDrawn="1">
  <p:cSld name="2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06478285"/>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69172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85199588"/>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39552607"/>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00377934"/>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41449538"/>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43692432"/>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showMasterSp="0" userDrawn="1">
  <p:cSld name="2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56549213"/>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22877365"/>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showMasterSp="0" userDrawn="1">
  <p:cSld name="2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02899607"/>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74911255"/>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showMasterSp="0" userDrawn="1">
  <p:cSld name="3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43764035"/>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showMasterSp="0" userDrawn="1">
  <p:cSld name="3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036241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06713380"/>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showMasterSp="0" userDrawn="1">
  <p:cSld name="3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54863408"/>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showMasterSp="0" userDrawn="1">
  <p:cSld name="3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9089514"/>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showMasterSp="0" userDrawn="1">
  <p:cSld name="3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85594188"/>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showMasterSp="0" userDrawn="1">
  <p:cSld name="3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51944863"/>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showMasterSp="0" userDrawn="1">
  <p:cSld name="3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76114063"/>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showMasterSp="0" userDrawn="1">
  <p:cSld name="3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14866238"/>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showMasterSp="0" userDrawn="1">
  <p:cSld name="3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93856718"/>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showMasterSp="0" userDrawn="1">
  <p:cSld name="4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78042673"/>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showMasterSp="0" userDrawn="1">
  <p:cSld name="4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51662487"/>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showMasterSp="0" userDrawn="1">
  <p:cSld name="4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431804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39508796"/>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showMasterSp="0" userDrawn="1">
  <p:cSld name="4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83280357"/>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showMasterSp="0" userDrawn="1">
  <p:cSld name="4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73482966"/>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showMasterSp="0" userDrawn="1">
  <p:cSld name="4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4054470"/>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showMasterSp="0" userDrawn="1">
  <p:cSld name="4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26298755"/>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showMasterSp="0" userDrawn="1">
  <p:cSld name="4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18517297"/>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showMasterSp="0" userDrawn="1">
  <p:cSld name="4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44555341"/>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showMasterSp="0" userDrawn="1">
  <p:cSld name="4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90293737"/>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showMasterSp="0" userDrawn="1">
  <p:cSld name="5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7615311"/>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showMasterSp="0" userDrawn="1">
  <p:cSld name="5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59645659"/>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showMasterSp="0" userDrawn="1">
  <p:cSld name="5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20845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3C0637-C951-45F9-B3B3-DBA187339991}" type="datetimeFigureOut">
              <a:rPr lang="en-US" smtClean="0"/>
              <a:t>5/17/2021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DACAC-1D3F-439C-BD25-D73DF80C5A4F}" type="slidenum">
              <a:rPr lang="en-US" smtClean="0"/>
              <a:t>‹#›</a:t>
            </a:fld>
            <a:endParaRPr lang="en-US"/>
          </a:p>
        </p:txBody>
      </p:sp>
    </p:spTree>
    <p:extLst>
      <p:ext uri="{BB962C8B-B14F-4D97-AF65-F5344CB8AC3E}">
        <p14:creationId xmlns:p14="http://schemas.microsoft.com/office/powerpoint/2010/main" val="2702118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1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78968154"/>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showMasterSp="0" userDrawn="1">
  <p:cSld name="5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81521588"/>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showMasterSp="0" userDrawn="1">
  <p:cSld name="5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66132914"/>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showMasterSp="0" userDrawn="1">
  <p:cSld name="5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06118445"/>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showMasterSp="0" userDrawn="1">
  <p:cSld name="5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56197806"/>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showMasterSp="0" userDrawn="1">
  <p:cSld name="5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94911477"/>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showMasterSp="0" userDrawn="1">
  <p:cSld name="5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94442735"/>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showMasterSp="0" userDrawn="1">
  <p:cSld name="5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92782750"/>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showMasterSp="0" userDrawn="1">
  <p:cSld name="6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32473377"/>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777477"/>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4225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84882457"/>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678960"/>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854895"/>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499813"/>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54462"/>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167918"/>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22755"/>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514879"/>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383834"/>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651415"/>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391543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49028465"/>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70492978"/>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1503121"/>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47904852"/>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51214841"/>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23567489"/>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73936785"/>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49066117"/>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showMasterSp="0" userDrawn="1">
  <p:cSld name="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47100396"/>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showMasterSp="0" userDrawn="1">
  <p:cSld name="1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05231050"/>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showMasterSp="0" userDrawn="1">
  <p:cSld name="1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661256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1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6970932"/>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51686263"/>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showMasterSp="0" userDrawn="1">
  <p:cSld name="1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29297781"/>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48803565"/>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28295917"/>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86804655"/>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showMasterSp="0" userDrawn="1">
  <p:cSld name="1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39535471"/>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1178903"/>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70094257"/>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61928972"/>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showMasterSp="0" userDrawn="1">
  <p:cSld name="2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505330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09655241"/>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14489617"/>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44390122"/>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86678818"/>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40963749"/>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14017637"/>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showMasterSp="0" userDrawn="1">
  <p:cSld name="2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92802375"/>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09960536"/>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showMasterSp="0" userDrawn="1">
  <p:cSld name="2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0319817"/>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46041863"/>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showMasterSp="0" userDrawn="1">
  <p:cSld name="3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389719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18394823"/>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showMasterSp="0" userDrawn="1">
  <p:cSld name="3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74838886"/>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showMasterSp="0" userDrawn="1">
  <p:cSld name="3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45796648"/>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showMasterSp="0" userDrawn="1">
  <p:cSld name="3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73285957"/>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showMasterSp="0" userDrawn="1">
  <p:cSld name="3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44358683"/>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showMasterSp="0" userDrawn="1">
  <p:cSld name="3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22060185"/>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showMasterSp="0" userDrawn="1">
  <p:cSld name="3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19939635"/>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showMasterSp="0" userDrawn="1">
  <p:cSld name="3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21557217"/>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showMasterSp="0" userDrawn="1">
  <p:cSld name="3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52524438"/>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showMasterSp="0" userDrawn="1">
  <p:cSld name="4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27043712"/>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showMasterSp="0" userDrawn="1">
  <p:cSld name="4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326027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93233679"/>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showMasterSp="0" userDrawn="1">
  <p:cSld name="4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51601944"/>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showMasterSp="0" userDrawn="1">
  <p:cSld name="4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46751383"/>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showMasterSp="0" userDrawn="1">
  <p:cSld name="4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43178537"/>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showMasterSp="0" userDrawn="1">
  <p:cSld name="4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58746407"/>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showMasterSp="0" userDrawn="1">
  <p:cSld name="4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14376971"/>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showMasterSp="0" userDrawn="1">
  <p:cSld name="4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25935352"/>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showMasterSp="0" userDrawn="1">
  <p:cSld name="4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87699219"/>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showMasterSp="0" userDrawn="1">
  <p:cSld name="4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11210564"/>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showMasterSp="0" userDrawn="1">
  <p:cSld name="5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72532891"/>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showMasterSp="0" userDrawn="1">
  <p:cSld name="5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482251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1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75152434"/>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showMasterSp="0" userDrawn="1">
  <p:cSld name="5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02242025"/>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showMasterSp="0" userDrawn="1">
  <p:cSld name="5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4794345"/>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showMasterSp="0" userDrawn="1">
  <p:cSld name="5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89028504"/>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showMasterSp="0" userDrawn="1">
  <p:cSld name="5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84998146"/>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showMasterSp="0" userDrawn="1">
  <p:cSld name="5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95368920"/>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showMasterSp="0" userDrawn="1">
  <p:cSld name="5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64618831"/>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showMasterSp="0" userDrawn="1">
  <p:cSld name="5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41539739"/>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showMasterSp="0" userDrawn="1">
  <p:cSld name="5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93718115"/>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showMasterSp="0" userDrawn="1">
  <p:cSld name="6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77453901"/>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8637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05827988"/>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339054"/>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487986"/>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0130"/>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174020"/>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165822"/>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556045"/>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74084"/>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061815"/>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847094"/>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616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87423768"/>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67030099"/>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88369868"/>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68833822"/>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57641610"/>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63738650"/>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7334345"/>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34516704"/>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78779180"/>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showMasterSp="0" userDrawn="1">
  <p:cSld name="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4136172"/>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showMasterSp="0" userDrawn="1">
  <p:cSld name="1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28551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C0637-C951-45F9-B3B3-DBA187339991}" type="datetimeFigureOut">
              <a:rPr lang="en-US" smtClean="0"/>
              <a:t>5/17/2021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DACAC-1D3F-439C-BD25-D73DF80C5A4F}" type="slidenum">
              <a:rPr lang="en-US" smtClean="0"/>
              <a:t>‹#›</a:t>
            </a:fld>
            <a:endParaRPr lang="en-US"/>
          </a:p>
        </p:txBody>
      </p:sp>
    </p:spTree>
    <p:extLst>
      <p:ext uri="{BB962C8B-B14F-4D97-AF65-F5344CB8AC3E}">
        <p14:creationId xmlns:p14="http://schemas.microsoft.com/office/powerpoint/2010/main" val="24478626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60569881"/>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showMasterSp="0" userDrawn="1">
  <p:cSld name="1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54760005"/>
      </p:ext>
    </p:extLst>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64924943"/>
      </p:ext>
    </p:extLst>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showMasterSp="0" userDrawn="1">
  <p:cSld name="1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76987814"/>
      </p:ext>
    </p:extLst>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2512318"/>
      </p:ext>
    </p:extLst>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90707956"/>
      </p:ext>
    </p:extLst>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30098734"/>
      </p:ext>
    </p:extLst>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showMasterSp="0" userDrawn="1">
  <p:cSld name="1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66420371"/>
      </p:ext>
    </p:extLst>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82092868"/>
      </p:ext>
    </p:extLst>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08912634"/>
      </p:ext>
    </p:extLst>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535187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2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24477225"/>
      </p:ext>
    </p:extLst>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showMasterSp="0" userDrawn="1">
  <p:cSld name="2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17064295"/>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59936865"/>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52531992"/>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05782921"/>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28339058"/>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09563754"/>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showMasterSp="0" userDrawn="1">
  <p:cSld name="2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61091296"/>
      </p:ext>
    </p:extLst>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43885893"/>
      </p:ext>
    </p:extLst>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showMasterSp="0" userDrawn="1">
  <p:cSld name="2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65475240"/>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514831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49214947"/>
      </p:ext>
    </p:extLst>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showMasterSp="0" userDrawn="1">
  <p:cSld name="3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77442805"/>
      </p:ext>
    </p:extLst>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showMasterSp="0" userDrawn="1">
  <p:cSld name="3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80003156"/>
      </p:ext>
    </p:extLst>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showMasterSp="0" userDrawn="1">
  <p:cSld name="3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82989032"/>
      </p:ext>
    </p:extLst>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showMasterSp="0" userDrawn="1">
  <p:cSld name="3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00246731"/>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showMasterSp="0" userDrawn="1">
  <p:cSld name="3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08518889"/>
      </p:ext>
    </p:extLst>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showMasterSp="0" userDrawn="1">
  <p:cSld name="3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78540560"/>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showMasterSp="0" userDrawn="1">
  <p:cSld name="3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24322680"/>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showMasterSp="0" userDrawn="1">
  <p:cSld name="3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14004312"/>
      </p:ext>
    </p:extLst>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showMasterSp="0" userDrawn="1">
  <p:cSld name="3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00945137"/>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showMasterSp="0" userDrawn="1">
  <p:cSld name="4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829319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16439348"/>
      </p:ext>
    </p:extLst>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showMasterSp="0" userDrawn="1">
  <p:cSld name="4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18566200"/>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showMasterSp="0" userDrawn="1">
  <p:cSld name="4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96539518"/>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showMasterSp="0" userDrawn="1">
  <p:cSld name="4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74942454"/>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showMasterSp="0" userDrawn="1">
  <p:cSld name="4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27571620"/>
      </p:ext>
    </p:extLst>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showMasterSp="0" userDrawn="1">
  <p:cSld name="4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03957879"/>
      </p:ext>
    </p:extLst>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showMasterSp="0" userDrawn="1">
  <p:cSld name="4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52647093"/>
      </p:ext>
    </p:extLst>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showMasterSp="0" userDrawn="1">
  <p:cSld name="4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41133896"/>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showMasterSp="0" userDrawn="1">
  <p:cSld name="4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46761966"/>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showMasterSp="0" userDrawn="1">
  <p:cSld name="4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3740833"/>
      </p:ext>
    </p:extLst>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showMasterSp="0" userDrawn="1">
  <p:cSld name="5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792962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0992892"/>
      </p:ext>
    </p:extLst>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showMasterSp="0" userDrawn="1">
  <p:cSld name="5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16401683"/>
      </p:ext>
    </p:extLst>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showMasterSp="0" userDrawn="1">
  <p:cSld name="5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31525708"/>
      </p:ext>
    </p:extLst>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showMasterSp="0" userDrawn="1">
  <p:cSld name="5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21462897"/>
      </p:ext>
    </p:extLst>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showMasterSp="0" userDrawn="1">
  <p:cSld name="5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59799062"/>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showMasterSp="0" userDrawn="1">
  <p:cSld name="5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8488248"/>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showMasterSp="0" userDrawn="1">
  <p:cSld name="5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80841639"/>
      </p:ext>
    </p:extLst>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showMasterSp="0" userDrawn="1">
  <p:cSld name="5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14082118"/>
      </p:ext>
    </p:extLst>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showMasterSp="0" userDrawn="1">
  <p:cSld name="5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41900772"/>
      </p:ext>
    </p:extLst>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showMasterSp="0" userDrawn="1">
  <p:cSld name="5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17062109"/>
      </p:ext>
    </p:extLst>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showMasterSp="0" userDrawn="1">
  <p:cSld name="6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046928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07438948"/>
      </p:ext>
    </p:extLst>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439470"/>
      </p:ext>
    </p:extLst>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538493"/>
      </p:ext>
    </p:extLst>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9627817"/>
      </p:ext>
    </p:extLst>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331853"/>
      </p:ext>
    </p:extLst>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990657"/>
      </p:ext>
    </p:extLst>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95150"/>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1639871"/>
      </p:ext>
    </p:extLst>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506814"/>
      </p:ext>
    </p:extLst>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874279"/>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0158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14299476"/>
      </p:ext>
    </p:extLst>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142264"/>
      </p:ext>
    </p:extLst>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48337537"/>
      </p:ext>
    </p:extLst>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76111706"/>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95959829"/>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06501541"/>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10656631"/>
      </p:ext>
    </p:extLst>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76822257"/>
      </p:ext>
    </p:extLst>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00204972"/>
      </p:ext>
    </p:extLst>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75717119"/>
      </p:ext>
    </p:extLst>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showMasterSp="0" userDrawn="1">
  <p:cSld name="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940283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2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49373488"/>
      </p:ext>
    </p:extLst>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showMasterSp="0" userDrawn="1">
  <p:cSld name="1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6512364"/>
      </p:ext>
    </p:extLst>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showMasterSp="0" userDrawn="1">
  <p:cSld name="1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47727306"/>
      </p:ext>
    </p:extLst>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27385836"/>
      </p:ext>
    </p:extLst>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showMasterSp="0" userDrawn="1">
  <p:cSld name="1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95125284"/>
      </p:ext>
    </p:extLst>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4329209"/>
      </p:ext>
    </p:extLst>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43449483"/>
      </p:ext>
    </p:extLst>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78180111"/>
      </p:ext>
    </p:extLst>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showMasterSp="0" userDrawn="1">
  <p:cSld name="1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09136870"/>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69054586"/>
      </p:ext>
    </p:extLst>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580061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98203797"/>
      </p:ext>
    </p:extLst>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83129939"/>
      </p:ext>
    </p:extLst>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showMasterSp="0" userDrawn="1">
  <p:cSld name="2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82410124"/>
      </p:ext>
    </p:extLst>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86793486"/>
      </p:ext>
    </p:extLst>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93609229"/>
      </p:ext>
    </p:extLst>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87032851"/>
      </p:ext>
    </p:extLst>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4385581"/>
      </p:ext>
    </p:extLst>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79647412"/>
      </p:ext>
    </p:extLst>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showMasterSp="0" userDrawn="1">
  <p:cSld name="2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50834537"/>
      </p:ext>
    </p:extLst>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75646186"/>
      </p:ext>
    </p:extLst>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showMasterSp="0" userDrawn="1">
  <p:cSld name="2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729612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2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7596004"/>
      </p:ext>
    </p:extLst>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89203282"/>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showMasterSp="0" userDrawn="1">
  <p:cSld name="3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76478861"/>
      </p:ext>
    </p:extLst>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showMasterSp="0" userDrawn="1">
  <p:cSld name="3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12363885"/>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showMasterSp="0" userDrawn="1">
  <p:cSld name="3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78716684"/>
      </p:ext>
    </p:extLst>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showMasterSp="0" userDrawn="1">
  <p:cSld name="3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97016659"/>
      </p:ext>
    </p:extLst>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showMasterSp="0" userDrawn="1">
  <p:cSld name="3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07775368"/>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showMasterSp="0" userDrawn="1">
  <p:cSld name="3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58215233"/>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showMasterSp="0" userDrawn="1">
  <p:cSld name="3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0682102"/>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showMasterSp="0" userDrawn="1">
  <p:cSld name="3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88331724"/>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showMasterSp="0" userDrawn="1">
  <p:cSld name="3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70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3C0637-C951-45F9-B3B3-DBA187339991}" type="datetimeFigureOut">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DACAC-1D3F-439C-BD25-D73DF80C5A4F}" type="slidenum">
              <a:rPr lang="en-US" smtClean="0"/>
              <a:t>‹#›</a:t>
            </a:fld>
            <a:endParaRPr lang="en-US"/>
          </a:p>
        </p:txBody>
      </p:sp>
    </p:spTree>
    <p:extLst>
      <p:ext uri="{BB962C8B-B14F-4D97-AF65-F5344CB8AC3E}">
        <p14:creationId xmlns:p14="http://schemas.microsoft.com/office/powerpoint/2010/main" val="25148679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04870759"/>
      </p:ext>
    </p:extLst>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showMasterSp="0" userDrawn="1">
  <p:cSld name="4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74420638"/>
      </p:ext>
    </p:extLst>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showMasterSp="0" userDrawn="1">
  <p:cSld name="4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04200188"/>
      </p:ext>
    </p:extLst>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showMasterSp="0" userDrawn="1">
  <p:cSld name="4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37496628"/>
      </p:ext>
    </p:extLst>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showMasterSp="0" userDrawn="1">
  <p:cSld name="4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15105492"/>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showMasterSp="0" userDrawn="1">
  <p:cSld name="4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0511165"/>
      </p:ext>
    </p:extLst>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showMasterSp="0" userDrawn="1">
  <p:cSld name="4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71909112"/>
      </p:ext>
    </p:extLst>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showMasterSp="0" userDrawn="1">
  <p:cSld name="4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51075041"/>
      </p:ext>
    </p:extLst>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showMasterSp="0" userDrawn="1">
  <p:cSld name="4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471928"/>
      </p:ext>
    </p:extLst>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showMasterSp="0" userDrawn="1">
  <p:cSld name="4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85068197"/>
      </p:ext>
    </p:extLst>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showMasterSp="0" userDrawn="1">
  <p:cSld name="4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481169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3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01560313"/>
      </p:ext>
    </p:extLst>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showMasterSp="0" userDrawn="1">
  <p:cSld name="5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48076573"/>
      </p:ext>
    </p:extLst>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showMasterSp="0" userDrawn="1">
  <p:cSld name="5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61251741"/>
      </p:ext>
    </p:extLst>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showMasterSp="0" userDrawn="1">
  <p:cSld name="5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25644628"/>
      </p:ext>
    </p:extLst>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showMasterSp="0" userDrawn="1">
  <p:cSld name="5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72292881"/>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showMasterSp="0" userDrawn="1">
  <p:cSld name="5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53180181"/>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showMasterSp="0" userDrawn="1">
  <p:cSld name="5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58437765"/>
      </p:ext>
    </p:extLst>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showMasterSp="0" userDrawn="1">
  <p:cSld name="5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91529748"/>
      </p:ext>
    </p:extLst>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showMasterSp="0" userDrawn="1">
  <p:cSld name="5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77007414"/>
      </p:ext>
    </p:extLst>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showMasterSp="0" userDrawn="1">
  <p:cSld name="5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30294515"/>
      </p:ext>
    </p:extLst>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showMasterSp="0" userDrawn="1">
  <p:cSld name="5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942642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3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35590713"/>
      </p:ext>
    </p:extLst>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showMasterSp="0" userDrawn="1">
  <p:cSld name="6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52401442"/>
      </p:ext>
    </p:extLst>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037939"/>
      </p:ext>
    </p:extLst>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487455"/>
      </p:ext>
    </p:extLst>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740763"/>
      </p:ext>
    </p:extLst>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932716"/>
      </p:ext>
    </p:extLst>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325973"/>
      </p:ext>
    </p:extLst>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980870"/>
      </p:ext>
    </p:extLst>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585173"/>
      </p:ext>
    </p:extLst>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037351"/>
      </p:ext>
    </p:extLst>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1426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3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11627139"/>
      </p:ext>
    </p:extLst>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984841"/>
      </p:ext>
    </p:extLst>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844735"/>
      </p:ext>
    </p:extLst>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24537912"/>
      </p:ext>
    </p:extLst>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08449505"/>
      </p:ext>
    </p:extLst>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46334521"/>
      </p:ext>
    </p:extLst>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59347889"/>
      </p:ext>
    </p:extLst>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14878095"/>
      </p:ext>
    </p:extLst>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01157256"/>
      </p:ext>
    </p:extLst>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05255145"/>
      </p:ext>
    </p:extLst>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691099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3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98907457"/>
      </p:ext>
    </p:extLst>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showMasterSp="0" userDrawn="1">
  <p:cSld name="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13040028"/>
      </p:ext>
    </p:extLst>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showMasterSp="0" userDrawn="1">
  <p:cSld name="1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53937224"/>
      </p:ext>
    </p:extLst>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showMasterSp="0" userDrawn="1">
  <p:cSld name="1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16637934"/>
      </p:ext>
    </p:extLst>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81383803"/>
      </p:ext>
    </p:extLst>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showMasterSp="0" userDrawn="1">
  <p:cSld name="1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75847468"/>
      </p:ext>
    </p:extLst>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41519754"/>
      </p:ext>
    </p:extLst>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88441905"/>
      </p:ext>
    </p:extLst>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42489839"/>
      </p:ext>
    </p:extLst>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showMasterSp="0" userDrawn="1">
  <p:cSld name="1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7371135"/>
      </p:ext>
    </p:extLst>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80921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3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51636801"/>
      </p:ext>
    </p:extLst>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0134696"/>
      </p:ext>
    </p:extLst>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24029291"/>
      </p:ext>
    </p:extLst>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showMasterSp="0" userDrawn="1">
  <p:cSld name="2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97477968"/>
      </p:ext>
    </p:extLst>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09105355"/>
      </p:ext>
    </p:extLst>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22738183"/>
      </p:ext>
    </p:extLst>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52223423"/>
      </p:ext>
    </p:extLst>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9599684"/>
      </p:ext>
    </p:extLst>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90742577"/>
      </p:ext>
    </p:extLst>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showMasterSp="0" userDrawn="1">
  <p:cSld name="2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00519265"/>
      </p:ext>
    </p:extLst>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694953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3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51685604"/>
      </p:ext>
    </p:extLst>
  </p:cSld>
  <p:clrMapOvr>
    <a:masterClrMapping/>
  </p:clrMapOvr>
</p:sldLayout>
</file>

<file path=ppt/slideLayouts/slideLayout860.xml><?xml version="1.0" encoding="utf-8"?>
<p:sldLayout xmlns:a="http://schemas.openxmlformats.org/drawingml/2006/main" xmlns:r="http://schemas.openxmlformats.org/officeDocument/2006/relationships" xmlns:p="http://schemas.openxmlformats.org/presentationml/2006/main" showMasterSp="0" userDrawn="1">
  <p:cSld name="2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61685118"/>
      </p:ext>
    </p:extLst>
  </p:cSld>
  <p:clrMapOvr>
    <a:masterClrMapping/>
  </p:clrMapOvr>
</p:sldLayout>
</file>

<file path=ppt/slideLayouts/slideLayout861.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66875145"/>
      </p:ext>
    </p:extLst>
  </p:cSld>
  <p:clrMapOvr>
    <a:masterClrMapping/>
  </p:clrMapOvr>
</p:sldLayout>
</file>

<file path=ppt/slideLayouts/slideLayout862.xml><?xml version="1.0" encoding="utf-8"?>
<p:sldLayout xmlns:a="http://schemas.openxmlformats.org/drawingml/2006/main" xmlns:r="http://schemas.openxmlformats.org/officeDocument/2006/relationships" xmlns:p="http://schemas.openxmlformats.org/presentationml/2006/main" showMasterSp="0" userDrawn="1">
  <p:cSld name="3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10228173"/>
      </p:ext>
    </p:extLst>
  </p:cSld>
  <p:clrMapOvr>
    <a:masterClrMapping/>
  </p:clrMapOvr>
</p:sldLayout>
</file>

<file path=ppt/slideLayouts/slideLayout863.xml><?xml version="1.0" encoding="utf-8"?>
<p:sldLayout xmlns:a="http://schemas.openxmlformats.org/drawingml/2006/main" xmlns:r="http://schemas.openxmlformats.org/officeDocument/2006/relationships" xmlns:p="http://schemas.openxmlformats.org/presentationml/2006/main" showMasterSp="0" userDrawn="1">
  <p:cSld name="3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0996509"/>
      </p:ext>
    </p:extLst>
  </p:cSld>
  <p:clrMapOvr>
    <a:masterClrMapping/>
  </p:clrMapOvr>
</p:sldLayout>
</file>

<file path=ppt/slideLayouts/slideLayout864.xml><?xml version="1.0" encoding="utf-8"?>
<p:sldLayout xmlns:a="http://schemas.openxmlformats.org/drawingml/2006/main" xmlns:r="http://schemas.openxmlformats.org/officeDocument/2006/relationships" xmlns:p="http://schemas.openxmlformats.org/presentationml/2006/main" showMasterSp="0" userDrawn="1">
  <p:cSld name="3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46696759"/>
      </p:ext>
    </p:extLst>
  </p:cSld>
  <p:clrMapOvr>
    <a:masterClrMapping/>
  </p:clrMapOvr>
</p:sldLayout>
</file>

<file path=ppt/slideLayouts/slideLayout865.xml><?xml version="1.0" encoding="utf-8"?>
<p:sldLayout xmlns:a="http://schemas.openxmlformats.org/drawingml/2006/main" xmlns:r="http://schemas.openxmlformats.org/officeDocument/2006/relationships" xmlns:p="http://schemas.openxmlformats.org/presentationml/2006/main" showMasterSp="0" userDrawn="1">
  <p:cSld name="3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731345"/>
      </p:ext>
    </p:extLst>
  </p:cSld>
  <p:clrMapOvr>
    <a:masterClrMapping/>
  </p:clrMapOvr>
</p:sldLayout>
</file>

<file path=ppt/slideLayouts/slideLayout866.xml><?xml version="1.0" encoding="utf-8"?>
<p:sldLayout xmlns:a="http://schemas.openxmlformats.org/drawingml/2006/main" xmlns:r="http://schemas.openxmlformats.org/officeDocument/2006/relationships" xmlns:p="http://schemas.openxmlformats.org/presentationml/2006/main" showMasterSp="0" userDrawn="1">
  <p:cSld name="3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26484857"/>
      </p:ext>
    </p:extLst>
  </p:cSld>
  <p:clrMapOvr>
    <a:masterClrMapping/>
  </p:clrMapOvr>
</p:sldLayout>
</file>

<file path=ppt/slideLayouts/slideLayout867.xml><?xml version="1.0" encoding="utf-8"?>
<p:sldLayout xmlns:a="http://schemas.openxmlformats.org/drawingml/2006/main" xmlns:r="http://schemas.openxmlformats.org/officeDocument/2006/relationships" xmlns:p="http://schemas.openxmlformats.org/presentationml/2006/main" showMasterSp="0" userDrawn="1">
  <p:cSld name="3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12503677"/>
      </p:ext>
    </p:extLst>
  </p:cSld>
  <p:clrMapOvr>
    <a:masterClrMapping/>
  </p:clrMapOvr>
</p:sldLayout>
</file>

<file path=ppt/slideLayouts/slideLayout868.xml><?xml version="1.0" encoding="utf-8"?>
<p:sldLayout xmlns:a="http://schemas.openxmlformats.org/drawingml/2006/main" xmlns:r="http://schemas.openxmlformats.org/officeDocument/2006/relationships" xmlns:p="http://schemas.openxmlformats.org/presentationml/2006/main" showMasterSp="0" userDrawn="1">
  <p:cSld name="3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91932642"/>
      </p:ext>
    </p:extLst>
  </p:cSld>
  <p:clrMapOvr>
    <a:masterClrMapping/>
  </p:clrMapOvr>
</p:sldLayout>
</file>

<file path=ppt/slideLayouts/slideLayout869.xml><?xml version="1.0" encoding="utf-8"?>
<p:sldLayout xmlns:a="http://schemas.openxmlformats.org/drawingml/2006/main" xmlns:r="http://schemas.openxmlformats.org/officeDocument/2006/relationships" xmlns:p="http://schemas.openxmlformats.org/presentationml/2006/main" showMasterSp="0" userDrawn="1">
  <p:cSld name="3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325754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userDrawn="1">
  <p:cSld name="3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71762709"/>
      </p:ext>
    </p:extLst>
  </p:cSld>
  <p:clrMapOvr>
    <a:masterClrMapping/>
  </p:clrMapOvr>
</p:sldLayout>
</file>

<file path=ppt/slideLayouts/slideLayout870.xml><?xml version="1.0" encoding="utf-8"?>
<p:sldLayout xmlns:a="http://schemas.openxmlformats.org/drawingml/2006/main" xmlns:r="http://schemas.openxmlformats.org/officeDocument/2006/relationships" xmlns:p="http://schemas.openxmlformats.org/presentationml/2006/main" showMasterSp="0" userDrawn="1">
  <p:cSld name="3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0508854"/>
      </p:ext>
    </p:extLst>
  </p:cSld>
  <p:clrMapOvr>
    <a:masterClrMapping/>
  </p:clrMapOvr>
</p:sldLayout>
</file>

<file path=ppt/slideLayouts/slideLayout871.xml><?xml version="1.0" encoding="utf-8"?>
<p:sldLayout xmlns:a="http://schemas.openxmlformats.org/drawingml/2006/main" xmlns:r="http://schemas.openxmlformats.org/officeDocument/2006/relationships" xmlns:p="http://schemas.openxmlformats.org/presentationml/2006/main" showMasterSp="0" userDrawn="1">
  <p:cSld name="4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90620398"/>
      </p:ext>
    </p:extLst>
  </p:cSld>
  <p:clrMapOvr>
    <a:masterClrMapping/>
  </p:clrMapOvr>
</p:sldLayout>
</file>

<file path=ppt/slideLayouts/slideLayout872.xml><?xml version="1.0" encoding="utf-8"?>
<p:sldLayout xmlns:a="http://schemas.openxmlformats.org/drawingml/2006/main" xmlns:r="http://schemas.openxmlformats.org/officeDocument/2006/relationships" xmlns:p="http://schemas.openxmlformats.org/presentationml/2006/main" showMasterSp="0" userDrawn="1">
  <p:cSld name="4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30436729"/>
      </p:ext>
    </p:extLst>
  </p:cSld>
  <p:clrMapOvr>
    <a:masterClrMapping/>
  </p:clrMapOvr>
</p:sldLayout>
</file>

<file path=ppt/slideLayouts/slideLayout873.xml><?xml version="1.0" encoding="utf-8"?>
<p:sldLayout xmlns:a="http://schemas.openxmlformats.org/drawingml/2006/main" xmlns:r="http://schemas.openxmlformats.org/officeDocument/2006/relationships" xmlns:p="http://schemas.openxmlformats.org/presentationml/2006/main" showMasterSp="0" userDrawn="1">
  <p:cSld name="4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35224343"/>
      </p:ext>
    </p:extLst>
  </p:cSld>
  <p:clrMapOvr>
    <a:masterClrMapping/>
  </p:clrMapOvr>
</p:sldLayout>
</file>

<file path=ppt/slideLayouts/slideLayout874.xml><?xml version="1.0" encoding="utf-8"?>
<p:sldLayout xmlns:a="http://schemas.openxmlformats.org/drawingml/2006/main" xmlns:r="http://schemas.openxmlformats.org/officeDocument/2006/relationships" xmlns:p="http://schemas.openxmlformats.org/presentationml/2006/main" showMasterSp="0" userDrawn="1">
  <p:cSld name="4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25953905"/>
      </p:ext>
    </p:extLst>
  </p:cSld>
  <p:clrMapOvr>
    <a:masterClrMapping/>
  </p:clrMapOvr>
</p:sldLayout>
</file>

<file path=ppt/slideLayouts/slideLayout875.xml><?xml version="1.0" encoding="utf-8"?>
<p:sldLayout xmlns:a="http://schemas.openxmlformats.org/drawingml/2006/main" xmlns:r="http://schemas.openxmlformats.org/officeDocument/2006/relationships" xmlns:p="http://schemas.openxmlformats.org/presentationml/2006/main" showMasterSp="0" userDrawn="1">
  <p:cSld name="4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37759330"/>
      </p:ext>
    </p:extLst>
  </p:cSld>
  <p:clrMapOvr>
    <a:masterClrMapping/>
  </p:clrMapOvr>
</p:sldLayout>
</file>

<file path=ppt/slideLayouts/slideLayout876.xml><?xml version="1.0" encoding="utf-8"?>
<p:sldLayout xmlns:a="http://schemas.openxmlformats.org/drawingml/2006/main" xmlns:r="http://schemas.openxmlformats.org/officeDocument/2006/relationships" xmlns:p="http://schemas.openxmlformats.org/presentationml/2006/main" showMasterSp="0" userDrawn="1">
  <p:cSld name="4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05948501"/>
      </p:ext>
    </p:extLst>
  </p:cSld>
  <p:clrMapOvr>
    <a:masterClrMapping/>
  </p:clrMapOvr>
</p:sldLayout>
</file>

<file path=ppt/slideLayouts/slideLayout877.xml><?xml version="1.0" encoding="utf-8"?>
<p:sldLayout xmlns:a="http://schemas.openxmlformats.org/drawingml/2006/main" xmlns:r="http://schemas.openxmlformats.org/officeDocument/2006/relationships" xmlns:p="http://schemas.openxmlformats.org/presentationml/2006/main" showMasterSp="0" userDrawn="1">
  <p:cSld name="4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85390442"/>
      </p:ext>
    </p:extLst>
  </p:cSld>
  <p:clrMapOvr>
    <a:masterClrMapping/>
  </p:clrMapOvr>
</p:sldLayout>
</file>

<file path=ppt/slideLayouts/slideLayout878.xml><?xml version="1.0" encoding="utf-8"?>
<p:sldLayout xmlns:a="http://schemas.openxmlformats.org/drawingml/2006/main" xmlns:r="http://schemas.openxmlformats.org/officeDocument/2006/relationships" xmlns:p="http://schemas.openxmlformats.org/presentationml/2006/main" showMasterSp="0" userDrawn="1">
  <p:cSld name="4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87481525"/>
      </p:ext>
    </p:extLst>
  </p:cSld>
  <p:clrMapOvr>
    <a:masterClrMapping/>
  </p:clrMapOvr>
</p:sldLayout>
</file>

<file path=ppt/slideLayouts/slideLayout879.xml><?xml version="1.0" encoding="utf-8"?>
<p:sldLayout xmlns:a="http://schemas.openxmlformats.org/drawingml/2006/main" xmlns:r="http://schemas.openxmlformats.org/officeDocument/2006/relationships" xmlns:p="http://schemas.openxmlformats.org/presentationml/2006/main" showMasterSp="0" userDrawn="1">
  <p:cSld name="4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116154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3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74433400"/>
      </p:ext>
    </p:extLst>
  </p:cSld>
  <p:clrMapOvr>
    <a:masterClrMapping/>
  </p:clrMapOvr>
</p:sldLayout>
</file>

<file path=ppt/slideLayouts/slideLayout880.xml><?xml version="1.0" encoding="utf-8"?>
<p:sldLayout xmlns:a="http://schemas.openxmlformats.org/drawingml/2006/main" xmlns:r="http://schemas.openxmlformats.org/officeDocument/2006/relationships" xmlns:p="http://schemas.openxmlformats.org/presentationml/2006/main" showMasterSp="0" userDrawn="1">
  <p:cSld name="4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33557144"/>
      </p:ext>
    </p:extLst>
  </p:cSld>
  <p:clrMapOvr>
    <a:masterClrMapping/>
  </p:clrMapOvr>
</p:sldLayout>
</file>

<file path=ppt/slideLayouts/slideLayout881.xml><?xml version="1.0" encoding="utf-8"?>
<p:sldLayout xmlns:a="http://schemas.openxmlformats.org/drawingml/2006/main" xmlns:r="http://schemas.openxmlformats.org/officeDocument/2006/relationships" xmlns:p="http://schemas.openxmlformats.org/presentationml/2006/main" showMasterSp="0" userDrawn="1">
  <p:cSld name="5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2137066"/>
      </p:ext>
    </p:extLst>
  </p:cSld>
  <p:clrMapOvr>
    <a:masterClrMapping/>
  </p:clrMapOvr>
</p:sldLayout>
</file>

<file path=ppt/slideLayouts/slideLayout882.xml><?xml version="1.0" encoding="utf-8"?>
<p:sldLayout xmlns:a="http://schemas.openxmlformats.org/drawingml/2006/main" xmlns:r="http://schemas.openxmlformats.org/officeDocument/2006/relationships" xmlns:p="http://schemas.openxmlformats.org/presentationml/2006/main" showMasterSp="0" userDrawn="1">
  <p:cSld name="5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72877240"/>
      </p:ext>
    </p:extLst>
  </p:cSld>
  <p:clrMapOvr>
    <a:masterClrMapping/>
  </p:clrMapOvr>
</p:sldLayout>
</file>

<file path=ppt/slideLayouts/slideLayout883.xml><?xml version="1.0" encoding="utf-8"?>
<p:sldLayout xmlns:a="http://schemas.openxmlformats.org/drawingml/2006/main" xmlns:r="http://schemas.openxmlformats.org/officeDocument/2006/relationships" xmlns:p="http://schemas.openxmlformats.org/presentationml/2006/main" showMasterSp="0" userDrawn="1">
  <p:cSld name="5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26943296"/>
      </p:ext>
    </p:extLst>
  </p:cSld>
  <p:clrMapOvr>
    <a:masterClrMapping/>
  </p:clrMapOvr>
</p:sldLayout>
</file>

<file path=ppt/slideLayouts/slideLayout884.xml><?xml version="1.0" encoding="utf-8"?>
<p:sldLayout xmlns:a="http://schemas.openxmlformats.org/drawingml/2006/main" xmlns:r="http://schemas.openxmlformats.org/officeDocument/2006/relationships" xmlns:p="http://schemas.openxmlformats.org/presentationml/2006/main" showMasterSp="0" userDrawn="1">
  <p:cSld name="5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32137995"/>
      </p:ext>
    </p:extLst>
  </p:cSld>
  <p:clrMapOvr>
    <a:masterClrMapping/>
  </p:clrMapOvr>
</p:sldLayout>
</file>

<file path=ppt/slideLayouts/slideLayout885.xml><?xml version="1.0" encoding="utf-8"?>
<p:sldLayout xmlns:a="http://schemas.openxmlformats.org/drawingml/2006/main" xmlns:r="http://schemas.openxmlformats.org/officeDocument/2006/relationships" xmlns:p="http://schemas.openxmlformats.org/presentationml/2006/main" showMasterSp="0" userDrawn="1">
  <p:cSld name="5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68938462"/>
      </p:ext>
    </p:extLst>
  </p:cSld>
  <p:clrMapOvr>
    <a:masterClrMapping/>
  </p:clrMapOvr>
</p:sldLayout>
</file>

<file path=ppt/slideLayouts/slideLayout886.xml><?xml version="1.0" encoding="utf-8"?>
<p:sldLayout xmlns:a="http://schemas.openxmlformats.org/drawingml/2006/main" xmlns:r="http://schemas.openxmlformats.org/officeDocument/2006/relationships" xmlns:p="http://schemas.openxmlformats.org/presentationml/2006/main" showMasterSp="0" userDrawn="1">
  <p:cSld name="5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94181367"/>
      </p:ext>
    </p:extLst>
  </p:cSld>
  <p:clrMapOvr>
    <a:masterClrMapping/>
  </p:clrMapOvr>
</p:sldLayout>
</file>

<file path=ppt/slideLayouts/slideLayout887.xml><?xml version="1.0" encoding="utf-8"?>
<p:sldLayout xmlns:a="http://schemas.openxmlformats.org/drawingml/2006/main" xmlns:r="http://schemas.openxmlformats.org/officeDocument/2006/relationships" xmlns:p="http://schemas.openxmlformats.org/presentationml/2006/main" showMasterSp="0" userDrawn="1">
  <p:cSld name="5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83497314"/>
      </p:ext>
    </p:extLst>
  </p:cSld>
  <p:clrMapOvr>
    <a:masterClrMapping/>
  </p:clrMapOvr>
</p:sldLayout>
</file>

<file path=ppt/slideLayouts/slideLayout888.xml><?xml version="1.0" encoding="utf-8"?>
<p:sldLayout xmlns:a="http://schemas.openxmlformats.org/drawingml/2006/main" xmlns:r="http://schemas.openxmlformats.org/officeDocument/2006/relationships" xmlns:p="http://schemas.openxmlformats.org/presentationml/2006/main" showMasterSp="0" userDrawn="1">
  <p:cSld name="5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11742155"/>
      </p:ext>
    </p:extLst>
  </p:cSld>
  <p:clrMapOvr>
    <a:masterClrMapping/>
  </p:clrMapOvr>
</p:sldLayout>
</file>

<file path=ppt/slideLayouts/slideLayout889.xml><?xml version="1.0" encoding="utf-8"?>
<p:sldLayout xmlns:a="http://schemas.openxmlformats.org/drawingml/2006/main" xmlns:r="http://schemas.openxmlformats.org/officeDocument/2006/relationships" xmlns:p="http://schemas.openxmlformats.org/presentationml/2006/main" showMasterSp="0" userDrawn="1">
  <p:cSld name="5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359063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userDrawn="1">
  <p:cSld name="3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01718273"/>
      </p:ext>
    </p:extLst>
  </p:cSld>
  <p:clrMapOvr>
    <a:masterClrMapping/>
  </p:clrMapOvr>
</p:sldLayout>
</file>

<file path=ppt/slideLayouts/slideLayout890.xml><?xml version="1.0" encoding="utf-8"?>
<p:sldLayout xmlns:a="http://schemas.openxmlformats.org/drawingml/2006/main" xmlns:r="http://schemas.openxmlformats.org/officeDocument/2006/relationships" xmlns:p="http://schemas.openxmlformats.org/presentationml/2006/main" showMasterSp="0" userDrawn="1">
  <p:cSld name="5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37208685"/>
      </p:ext>
    </p:extLst>
  </p:cSld>
  <p:clrMapOvr>
    <a:masterClrMapping/>
  </p:clrMapOvr>
</p:sldLayout>
</file>

<file path=ppt/slideLayouts/slideLayout891.xml><?xml version="1.0" encoding="utf-8"?>
<p:sldLayout xmlns:a="http://schemas.openxmlformats.org/drawingml/2006/main" xmlns:r="http://schemas.openxmlformats.org/officeDocument/2006/relationships" xmlns:p="http://schemas.openxmlformats.org/presentationml/2006/main" showMasterSp="0" userDrawn="1">
  <p:cSld name="6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79926210"/>
      </p:ext>
    </p:extLst>
  </p:cSld>
  <p:clrMapOvr>
    <a:masterClrMapping/>
  </p:clrMapOvr>
</p:sldLayout>
</file>

<file path=ppt/slideLayouts/slideLayout8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878269"/>
      </p:ext>
    </p:extLst>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296220"/>
      </p:ext>
    </p:extLst>
  </p:cSld>
  <p:clrMapOvr>
    <a:masterClrMapping/>
  </p:clrMapOvr>
</p:sldLayout>
</file>

<file path=ppt/slideLayouts/slideLayout8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0020751"/>
      </p:ext>
    </p:extLst>
  </p:cSld>
  <p:clrMapOvr>
    <a:masterClrMapping/>
  </p:clrMapOvr>
</p:sldLayout>
</file>

<file path=ppt/slideLayouts/slideLayout8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566040"/>
      </p:ext>
    </p:extLst>
  </p:cSld>
  <p:clrMapOvr>
    <a:masterClrMapping/>
  </p:clrMapOvr>
</p:sldLayout>
</file>

<file path=ppt/slideLayouts/slideLayout8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738937"/>
      </p:ext>
    </p:extLst>
  </p:cSld>
  <p:clrMapOvr>
    <a:masterClrMapping/>
  </p:clrMapOvr>
</p:sldLayout>
</file>

<file path=ppt/slideLayouts/slideLayout8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7241049"/>
      </p:ext>
    </p:extLst>
  </p:cSld>
  <p:clrMapOvr>
    <a:masterClrMapping/>
  </p:clrMapOvr>
</p:sldLayout>
</file>

<file path=ppt/slideLayouts/slideLayout8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464378"/>
      </p:ext>
    </p:extLst>
  </p:cSld>
  <p:clrMapOvr>
    <a:masterClrMapping/>
  </p:clrMapOvr>
</p:sldLayout>
</file>

<file path=ppt/slideLayouts/slideLayout8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03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3C0637-C951-45F9-B3B3-DBA187339991}" type="datetimeFigureOut">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DACAC-1D3F-439C-BD25-D73DF80C5A4F}" type="slidenum">
              <a:rPr lang="en-US" smtClean="0"/>
              <a:t>‹#›</a:t>
            </a:fld>
            <a:endParaRPr lang="en-US"/>
          </a:p>
        </p:txBody>
      </p:sp>
    </p:spTree>
    <p:extLst>
      <p:ext uri="{BB962C8B-B14F-4D97-AF65-F5344CB8AC3E}">
        <p14:creationId xmlns:p14="http://schemas.microsoft.com/office/powerpoint/2010/main" val="27386151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4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19139909"/>
      </p:ext>
    </p:extLst>
  </p:cSld>
  <p:clrMapOvr>
    <a:masterClrMapping/>
  </p:clrMapOvr>
</p:sldLayout>
</file>

<file path=ppt/slideLayouts/slideLayout9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028213"/>
      </p:ext>
    </p:extLst>
  </p:cSld>
  <p:clrMapOvr>
    <a:masterClrMapping/>
  </p:clrMapOvr>
</p:sldLayout>
</file>

<file path=ppt/slideLayouts/slideLayout9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391712"/>
      </p:ext>
    </p:extLst>
  </p:cSld>
  <p:clrMapOvr>
    <a:masterClrMapping/>
  </p:clrMapOvr>
</p:sldLayout>
</file>

<file path=ppt/slideLayouts/slideLayout9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507078"/>
      </p:ext>
    </p:extLst>
  </p:cSld>
  <p:clrMapOvr>
    <a:masterClrMapping/>
  </p:clrMapOvr>
</p:sldLayout>
</file>

<file path=ppt/slideLayouts/slideLayout903.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96075119"/>
      </p:ext>
    </p:extLst>
  </p:cSld>
  <p:clrMapOvr>
    <a:masterClrMapping/>
  </p:clrMapOvr>
</p:sldLayout>
</file>

<file path=ppt/slideLayouts/slideLayout904.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159068"/>
      </p:ext>
    </p:extLst>
  </p:cSld>
  <p:clrMapOvr>
    <a:masterClrMapping/>
  </p:clrMapOvr>
</p:sldLayout>
</file>

<file path=ppt/slideLayouts/slideLayout905.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76399215"/>
      </p:ext>
    </p:extLst>
  </p:cSld>
  <p:clrMapOvr>
    <a:masterClrMapping/>
  </p:clrMapOvr>
</p:sldLayout>
</file>

<file path=ppt/slideLayouts/slideLayout906.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45689688"/>
      </p:ext>
    </p:extLst>
  </p:cSld>
  <p:clrMapOvr>
    <a:masterClrMapping/>
  </p:clrMapOvr>
</p:sldLayout>
</file>

<file path=ppt/slideLayouts/slideLayout907.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66265084"/>
      </p:ext>
    </p:extLst>
  </p:cSld>
  <p:clrMapOvr>
    <a:masterClrMapping/>
  </p:clrMapOvr>
</p:sldLayout>
</file>

<file path=ppt/slideLayouts/slideLayout908.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45512853"/>
      </p:ext>
    </p:extLst>
  </p:cSld>
  <p:clrMapOvr>
    <a:masterClrMapping/>
  </p:clrMapOvr>
</p:sldLayout>
</file>

<file path=ppt/slideLayouts/slideLayout909.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682219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4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91948186"/>
      </p:ext>
    </p:extLst>
  </p:cSld>
  <p:clrMapOvr>
    <a:masterClrMapping/>
  </p:clrMapOvr>
</p:sldLayout>
</file>

<file path=ppt/slideLayouts/slideLayout910.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42788975"/>
      </p:ext>
    </p:extLst>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showMasterSp="0" userDrawn="1">
  <p:cSld name="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36941482"/>
      </p:ext>
    </p:extLst>
  </p:cSld>
  <p:clrMapOvr>
    <a:masterClrMapping/>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showMasterSp="0" userDrawn="1">
  <p:cSld name="1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75634929"/>
      </p:ext>
    </p:extLst>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showMasterSp="0" userDrawn="1">
  <p:cSld name="1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51499504"/>
      </p:ext>
    </p:extLst>
  </p:cSld>
  <p:clrMapOvr>
    <a:masterClrMapping/>
  </p:clrMapOvr>
</p:sldLayout>
</file>

<file path=ppt/slideLayouts/slideLayout914.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40508109"/>
      </p:ext>
    </p:extLst>
  </p:cSld>
  <p:clrMapOvr>
    <a:masterClrMapping/>
  </p:clrMapOvr>
</p:sldLayout>
</file>

<file path=ppt/slideLayouts/slideLayout915.xml><?xml version="1.0" encoding="utf-8"?>
<p:sldLayout xmlns:a="http://schemas.openxmlformats.org/drawingml/2006/main" xmlns:r="http://schemas.openxmlformats.org/officeDocument/2006/relationships" xmlns:p="http://schemas.openxmlformats.org/presentationml/2006/main" showMasterSp="0" userDrawn="1">
  <p:cSld name="1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93230902"/>
      </p:ext>
    </p:extLst>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77810318"/>
      </p:ext>
    </p:extLst>
  </p:cSld>
  <p:clrMapOvr>
    <a:masterClrMapping/>
  </p:clrMapOvr>
</p:sldLayout>
</file>

<file path=ppt/slideLayouts/slideLayout917.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94126473"/>
      </p:ext>
    </p:extLst>
  </p:cSld>
  <p:clrMapOvr>
    <a:masterClrMapping/>
  </p:clrMapOvr>
</p:sldLayout>
</file>

<file path=ppt/slideLayouts/slideLayout918.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81370042"/>
      </p:ext>
    </p:extLst>
  </p:cSld>
  <p:clrMapOvr>
    <a:masterClrMapping/>
  </p:clrMapOvr>
</p:sldLayout>
</file>

<file path=ppt/slideLayouts/slideLayout919.xml><?xml version="1.0" encoding="utf-8"?>
<p:sldLayout xmlns:a="http://schemas.openxmlformats.org/drawingml/2006/main" xmlns:r="http://schemas.openxmlformats.org/officeDocument/2006/relationships" xmlns:p="http://schemas.openxmlformats.org/presentationml/2006/main" showMasterSp="0" userDrawn="1">
  <p:cSld name="1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47700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4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29787423"/>
      </p:ext>
    </p:extLst>
  </p:cSld>
  <p:clrMapOvr>
    <a:masterClrMapping/>
  </p:clrMapOvr>
</p:sldLayout>
</file>

<file path=ppt/slideLayouts/slideLayout920.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09114759"/>
      </p:ext>
    </p:extLst>
  </p:cSld>
  <p:clrMapOvr>
    <a:masterClrMapping/>
  </p:clrMapOvr>
</p:sldLayout>
</file>

<file path=ppt/slideLayouts/slideLayout921.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0718460"/>
      </p:ext>
    </p:extLst>
  </p:cSld>
  <p:clrMapOvr>
    <a:masterClrMapping/>
  </p:clrMapOvr>
</p:sldLayout>
</file>

<file path=ppt/slideLayouts/slideLayout922.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1123416"/>
      </p:ext>
    </p:extLst>
  </p:cSld>
  <p:clrMapOvr>
    <a:masterClrMapping/>
  </p:clrMapOvr>
</p:sldLayout>
</file>

<file path=ppt/slideLayouts/slideLayout923.xml><?xml version="1.0" encoding="utf-8"?>
<p:sldLayout xmlns:a="http://schemas.openxmlformats.org/drawingml/2006/main" xmlns:r="http://schemas.openxmlformats.org/officeDocument/2006/relationships" xmlns:p="http://schemas.openxmlformats.org/presentationml/2006/main" showMasterSp="0" userDrawn="1">
  <p:cSld name="2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25066400"/>
      </p:ext>
    </p:extLst>
  </p:cSld>
  <p:clrMapOvr>
    <a:masterClrMapping/>
  </p:clrMapOvr>
</p:sldLayout>
</file>

<file path=ppt/slideLayouts/slideLayout924.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05823827"/>
      </p:ext>
    </p:extLst>
  </p:cSld>
  <p:clrMapOvr>
    <a:masterClrMapping/>
  </p:clrMapOvr>
</p:sldLayout>
</file>

<file path=ppt/slideLayouts/slideLayout925.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63836103"/>
      </p:ext>
    </p:extLst>
  </p:cSld>
  <p:clrMapOvr>
    <a:masterClrMapping/>
  </p:clrMapOvr>
</p:sldLayout>
</file>

<file path=ppt/slideLayouts/slideLayout926.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71302828"/>
      </p:ext>
    </p:extLst>
  </p:cSld>
  <p:clrMapOvr>
    <a:masterClrMapping/>
  </p:clrMapOvr>
</p:sldLayout>
</file>

<file path=ppt/slideLayouts/slideLayout927.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83032046"/>
      </p:ext>
    </p:extLst>
  </p:cSld>
  <p:clrMapOvr>
    <a:masterClrMapping/>
  </p:clrMapOvr>
</p:sldLayout>
</file>

<file path=ppt/slideLayouts/slideLayout928.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38465761"/>
      </p:ext>
    </p:extLst>
  </p:cSld>
  <p:clrMapOvr>
    <a:masterClrMapping/>
  </p:clrMapOvr>
</p:sldLayout>
</file>

<file path=ppt/slideLayouts/slideLayout929.xml><?xml version="1.0" encoding="utf-8"?>
<p:sldLayout xmlns:a="http://schemas.openxmlformats.org/drawingml/2006/main" xmlns:r="http://schemas.openxmlformats.org/officeDocument/2006/relationships" xmlns:p="http://schemas.openxmlformats.org/presentationml/2006/main" showMasterSp="0" userDrawn="1">
  <p:cSld name="2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488417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4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99082127"/>
      </p:ext>
    </p:extLst>
  </p:cSld>
  <p:clrMapOvr>
    <a:masterClrMapping/>
  </p:clrMapOvr>
</p:sldLayout>
</file>

<file path=ppt/slideLayouts/slideLayout930.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70249868"/>
      </p:ext>
    </p:extLst>
  </p:cSld>
  <p:clrMapOvr>
    <a:masterClrMapping/>
  </p:clrMapOvr>
</p:sldLayout>
</file>

<file path=ppt/slideLayouts/slideLayout931.xml><?xml version="1.0" encoding="utf-8"?>
<p:sldLayout xmlns:a="http://schemas.openxmlformats.org/drawingml/2006/main" xmlns:r="http://schemas.openxmlformats.org/officeDocument/2006/relationships" xmlns:p="http://schemas.openxmlformats.org/presentationml/2006/main" showMasterSp="0" userDrawn="1">
  <p:cSld name="2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69994060"/>
      </p:ext>
    </p:extLst>
  </p:cSld>
  <p:clrMapOvr>
    <a:masterClrMapping/>
  </p:clrMapOvr>
</p:sldLayout>
</file>

<file path=ppt/slideLayouts/slideLayout932.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81556928"/>
      </p:ext>
    </p:extLst>
  </p:cSld>
  <p:clrMapOvr>
    <a:masterClrMapping/>
  </p:clrMapOvr>
</p:sldLayout>
</file>

<file path=ppt/slideLayouts/slideLayout933.xml><?xml version="1.0" encoding="utf-8"?>
<p:sldLayout xmlns:a="http://schemas.openxmlformats.org/drawingml/2006/main" xmlns:r="http://schemas.openxmlformats.org/officeDocument/2006/relationships" xmlns:p="http://schemas.openxmlformats.org/presentationml/2006/main" showMasterSp="0" userDrawn="1">
  <p:cSld name="3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24027992"/>
      </p:ext>
    </p:extLst>
  </p:cSld>
  <p:clrMapOvr>
    <a:masterClrMapping/>
  </p:clrMapOvr>
</p:sldLayout>
</file>

<file path=ppt/slideLayouts/slideLayout934.xml><?xml version="1.0" encoding="utf-8"?>
<p:sldLayout xmlns:a="http://schemas.openxmlformats.org/drawingml/2006/main" xmlns:r="http://schemas.openxmlformats.org/officeDocument/2006/relationships" xmlns:p="http://schemas.openxmlformats.org/presentationml/2006/main" showMasterSp="0" userDrawn="1">
  <p:cSld name="3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64858158"/>
      </p:ext>
    </p:extLst>
  </p:cSld>
  <p:clrMapOvr>
    <a:masterClrMapping/>
  </p:clrMapOvr>
</p:sldLayout>
</file>

<file path=ppt/slideLayouts/slideLayout935.xml><?xml version="1.0" encoding="utf-8"?>
<p:sldLayout xmlns:a="http://schemas.openxmlformats.org/drawingml/2006/main" xmlns:r="http://schemas.openxmlformats.org/officeDocument/2006/relationships" xmlns:p="http://schemas.openxmlformats.org/presentationml/2006/main" showMasterSp="0" userDrawn="1">
  <p:cSld name="3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60928286"/>
      </p:ext>
    </p:extLst>
  </p:cSld>
  <p:clrMapOvr>
    <a:masterClrMapping/>
  </p:clrMapOvr>
</p:sldLayout>
</file>

<file path=ppt/slideLayouts/slideLayout936.xml><?xml version="1.0" encoding="utf-8"?>
<p:sldLayout xmlns:a="http://schemas.openxmlformats.org/drawingml/2006/main" xmlns:r="http://schemas.openxmlformats.org/officeDocument/2006/relationships" xmlns:p="http://schemas.openxmlformats.org/presentationml/2006/main" showMasterSp="0" userDrawn="1">
  <p:cSld name="3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09158269"/>
      </p:ext>
    </p:extLst>
  </p:cSld>
  <p:clrMapOvr>
    <a:masterClrMapping/>
  </p:clrMapOvr>
</p:sldLayout>
</file>

<file path=ppt/slideLayouts/slideLayout937.xml><?xml version="1.0" encoding="utf-8"?>
<p:sldLayout xmlns:a="http://schemas.openxmlformats.org/drawingml/2006/main" xmlns:r="http://schemas.openxmlformats.org/officeDocument/2006/relationships" xmlns:p="http://schemas.openxmlformats.org/presentationml/2006/main" showMasterSp="0" userDrawn="1">
  <p:cSld name="3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92240363"/>
      </p:ext>
    </p:extLst>
  </p:cSld>
  <p:clrMapOvr>
    <a:masterClrMapping/>
  </p:clrMapOvr>
</p:sldLayout>
</file>

<file path=ppt/slideLayouts/slideLayout938.xml><?xml version="1.0" encoding="utf-8"?>
<p:sldLayout xmlns:a="http://schemas.openxmlformats.org/drawingml/2006/main" xmlns:r="http://schemas.openxmlformats.org/officeDocument/2006/relationships" xmlns:p="http://schemas.openxmlformats.org/presentationml/2006/main" showMasterSp="0" userDrawn="1">
  <p:cSld name="3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85550806"/>
      </p:ext>
    </p:extLst>
  </p:cSld>
  <p:clrMapOvr>
    <a:masterClrMapping/>
  </p:clrMapOvr>
</p:sldLayout>
</file>

<file path=ppt/slideLayouts/slideLayout939.xml><?xml version="1.0" encoding="utf-8"?>
<p:sldLayout xmlns:a="http://schemas.openxmlformats.org/drawingml/2006/main" xmlns:r="http://schemas.openxmlformats.org/officeDocument/2006/relationships" xmlns:p="http://schemas.openxmlformats.org/presentationml/2006/main" showMasterSp="0" userDrawn="1">
  <p:cSld name="3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478357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4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38834493"/>
      </p:ext>
    </p:extLst>
  </p:cSld>
  <p:clrMapOvr>
    <a:masterClrMapping/>
  </p:clrMapOvr>
</p:sldLayout>
</file>

<file path=ppt/slideLayouts/slideLayout940.xml><?xml version="1.0" encoding="utf-8"?>
<p:sldLayout xmlns:a="http://schemas.openxmlformats.org/drawingml/2006/main" xmlns:r="http://schemas.openxmlformats.org/officeDocument/2006/relationships" xmlns:p="http://schemas.openxmlformats.org/presentationml/2006/main" showMasterSp="0" userDrawn="1">
  <p:cSld name="3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20710304"/>
      </p:ext>
    </p:extLst>
  </p:cSld>
  <p:clrMapOvr>
    <a:masterClrMapping/>
  </p:clrMapOvr>
</p:sldLayout>
</file>

<file path=ppt/slideLayouts/slideLayout941.xml><?xml version="1.0" encoding="utf-8"?>
<p:sldLayout xmlns:a="http://schemas.openxmlformats.org/drawingml/2006/main" xmlns:r="http://schemas.openxmlformats.org/officeDocument/2006/relationships" xmlns:p="http://schemas.openxmlformats.org/presentationml/2006/main" showMasterSp="0" userDrawn="1">
  <p:cSld name="3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9693180"/>
      </p:ext>
    </p:extLst>
  </p:cSld>
  <p:clrMapOvr>
    <a:masterClrMapping/>
  </p:clrMapOvr>
</p:sldLayout>
</file>

<file path=ppt/slideLayouts/slideLayout942.xml><?xml version="1.0" encoding="utf-8"?>
<p:sldLayout xmlns:a="http://schemas.openxmlformats.org/drawingml/2006/main" xmlns:r="http://schemas.openxmlformats.org/officeDocument/2006/relationships" xmlns:p="http://schemas.openxmlformats.org/presentationml/2006/main" showMasterSp="0" userDrawn="1">
  <p:cSld name="4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76253763"/>
      </p:ext>
    </p:extLst>
  </p:cSld>
  <p:clrMapOvr>
    <a:masterClrMapping/>
  </p:clrMapOvr>
</p:sldLayout>
</file>

<file path=ppt/slideLayouts/slideLayout943.xml><?xml version="1.0" encoding="utf-8"?>
<p:sldLayout xmlns:a="http://schemas.openxmlformats.org/drawingml/2006/main" xmlns:r="http://schemas.openxmlformats.org/officeDocument/2006/relationships" xmlns:p="http://schemas.openxmlformats.org/presentationml/2006/main" showMasterSp="0" userDrawn="1">
  <p:cSld name="4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3285125"/>
      </p:ext>
    </p:extLst>
  </p:cSld>
  <p:clrMapOvr>
    <a:masterClrMapping/>
  </p:clrMapOvr>
</p:sldLayout>
</file>

<file path=ppt/slideLayouts/slideLayout944.xml><?xml version="1.0" encoding="utf-8"?>
<p:sldLayout xmlns:a="http://schemas.openxmlformats.org/drawingml/2006/main" xmlns:r="http://schemas.openxmlformats.org/officeDocument/2006/relationships" xmlns:p="http://schemas.openxmlformats.org/presentationml/2006/main" showMasterSp="0" userDrawn="1">
  <p:cSld name="4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09767186"/>
      </p:ext>
    </p:extLst>
  </p:cSld>
  <p:clrMapOvr>
    <a:masterClrMapping/>
  </p:clrMapOvr>
</p:sldLayout>
</file>

<file path=ppt/slideLayouts/slideLayout945.xml><?xml version="1.0" encoding="utf-8"?>
<p:sldLayout xmlns:a="http://schemas.openxmlformats.org/drawingml/2006/main" xmlns:r="http://schemas.openxmlformats.org/officeDocument/2006/relationships" xmlns:p="http://schemas.openxmlformats.org/presentationml/2006/main" showMasterSp="0" userDrawn="1">
  <p:cSld name="4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47086186"/>
      </p:ext>
    </p:extLst>
  </p:cSld>
  <p:clrMapOvr>
    <a:masterClrMapping/>
  </p:clrMapOvr>
</p:sldLayout>
</file>

<file path=ppt/slideLayouts/slideLayout946.xml><?xml version="1.0" encoding="utf-8"?>
<p:sldLayout xmlns:a="http://schemas.openxmlformats.org/drawingml/2006/main" xmlns:r="http://schemas.openxmlformats.org/officeDocument/2006/relationships" xmlns:p="http://schemas.openxmlformats.org/presentationml/2006/main" showMasterSp="0" userDrawn="1">
  <p:cSld name="4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8705466"/>
      </p:ext>
    </p:extLst>
  </p:cSld>
  <p:clrMapOvr>
    <a:masterClrMapping/>
  </p:clrMapOvr>
</p:sldLayout>
</file>

<file path=ppt/slideLayouts/slideLayout947.xml><?xml version="1.0" encoding="utf-8"?>
<p:sldLayout xmlns:a="http://schemas.openxmlformats.org/drawingml/2006/main" xmlns:r="http://schemas.openxmlformats.org/officeDocument/2006/relationships" xmlns:p="http://schemas.openxmlformats.org/presentationml/2006/main" showMasterSp="0" userDrawn="1">
  <p:cSld name="4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16186364"/>
      </p:ext>
    </p:extLst>
  </p:cSld>
  <p:clrMapOvr>
    <a:masterClrMapping/>
  </p:clrMapOvr>
</p:sldLayout>
</file>

<file path=ppt/slideLayouts/slideLayout948.xml><?xml version="1.0" encoding="utf-8"?>
<p:sldLayout xmlns:a="http://schemas.openxmlformats.org/drawingml/2006/main" xmlns:r="http://schemas.openxmlformats.org/officeDocument/2006/relationships" xmlns:p="http://schemas.openxmlformats.org/presentationml/2006/main" showMasterSp="0" userDrawn="1">
  <p:cSld name="4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05549577"/>
      </p:ext>
    </p:extLst>
  </p:cSld>
  <p:clrMapOvr>
    <a:masterClrMapping/>
  </p:clrMapOvr>
</p:sldLayout>
</file>

<file path=ppt/slideLayouts/slideLayout949.xml><?xml version="1.0" encoding="utf-8"?>
<p:sldLayout xmlns:a="http://schemas.openxmlformats.org/drawingml/2006/main" xmlns:r="http://schemas.openxmlformats.org/officeDocument/2006/relationships" xmlns:p="http://schemas.openxmlformats.org/presentationml/2006/main" showMasterSp="0" userDrawn="1">
  <p:cSld name="4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103441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4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26028481"/>
      </p:ext>
    </p:extLst>
  </p:cSld>
  <p:clrMapOvr>
    <a:masterClrMapping/>
  </p:clrMapOvr>
</p:sldLayout>
</file>

<file path=ppt/slideLayouts/slideLayout950.xml><?xml version="1.0" encoding="utf-8"?>
<p:sldLayout xmlns:a="http://schemas.openxmlformats.org/drawingml/2006/main" xmlns:r="http://schemas.openxmlformats.org/officeDocument/2006/relationships" xmlns:p="http://schemas.openxmlformats.org/presentationml/2006/main" showMasterSp="0" userDrawn="1">
  <p:cSld name="4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30585493"/>
      </p:ext>
    </p:extLst>
  </p:cSld>
  <p:clrMapOvr>
    <a:masterClrMapping/>
  </p:clrMapOvr>
</p:sldLayout>
</file>

<file path=ppt/slideLayouts/slideLayout951.xml><?xml version="1.0" encoding="utf-8"?>
<p:sldLayout xmlns:a="http://schemas.openxmlformats.org/drawingml/2006/main" xmlns:r="http://schemas.openxmlformats.org/officeDocument/2006/relationships" xmlns:p="http://schemas.openxmlformats.org/presentationml/2006/main" showMasterSp="0" userDrawn="1">
  <p:cSld name="4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91960650"/>
      </p:ext>
    </p:extLst>
  </p:cSld>
  <p:clrMapOvr>
    <a:masterClrMapping/>
  </p:clrMapOvr>
</p:sldLayout>
</file>

<file path=ppt/slideLayouts/slideLayout952.xml><?xml version="1.0" encoding="utf-8"?>
<p:sldLayout xmlns:a="http://schemas.openxmlformats.org/drawingml/2006/main" xmlns:r="http://schemas.openxmlformats.org/officeDocument/2006/relationships" xmlns:p="http://schemas.openxmlformats.org/presentationml/2006/main" showMasterSp="0" userDrawn="1">
  <p:cSld name="5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8768707"/>
      </p:ext>
    </p:extLst>
  </p:cSld>
  <p:clrMapOvr>
    <a:masterClrMapping/>
  </p:clrMapOvr>
</p:sldLayout>
</file>

<file path=ppt/slideLayouts/slideLayout953.xml><?xml version="1.0" encoding="utf-8"?>
<p:sldLayout xmlns:a="http://schemas.openxmlformats.org/drawingml/2006/main" xmlns:r="http://schemas.openxmlformats.org/officeDocument/2006/relationships" xmlns:p="http://schemas.openxmlformats.org/presentationml/2006/main" showMasterSp="0" userDrawn="1">
  <p:cSld name="5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71746686"/>
      </p:ext>
    </p:extLst>
  </p:cSld>
  <p:clrMapOvr>
    <a:masterClrMapping/>
  </p:clrMapOvr>
</p:sldLayout>
</file>

<file path=ppt/slideLayouts/slideLayout954.xml><?xml version="1.0" encoding="utf-8"?>
<p:sldLayout xmlns:a="http://schemas.openxmlformats.org/drawingml/2006/main" xmlns:r="http://schemas.openxmlformats.org/officeDocument/2006/relationships" xmlns:p="http://schemas.openxmlformats.org/presentationml/2006/main" showMasterSp="0" userDrawn="1">
  <p:cSld name="5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90543589"/>
      </p:ext>
    </p:extLst>
  </p:cSld>
  <p:clrMapOvr>
    <a:masterClrMapping/>
  </p:clrMapOvr>
</p:sldLayout>
</file>

<file path=ppt/slideLayouts/slideLayout955.xml><?xml version="1.0" encoding="utf-8"?>
<p:sldLayout xmlns:a="http://schemas.openxmlformats.org/drawingml/2006/main" xmlns:r="http://schemas.openxmlformats.org/officeDocument/2006/relationships" xmlns:p="http://schemas.openxmlformats.org/presentationml/2006/main" showMasterSp="0" userDrawn="1">
  <p:cSld name="5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73635421"/>
      </p:ext>
    </p:extLst>
  </p:cSld>
  <p:clrMapOvr>
    <a:masterClrMapping/>
  </p:clrMapOvr>
</p:sldLayout>
</file>

<file path=ppt/slideLayouts/slideLayout956.xml><?xml version="1.0" encoding="utf-8"?>
<p:sldLayout xmlns:a="http://schemas.openxmlformats.org/drawingml/2006/main" xmlns:r="http://schemas.openxmlformats.org/officeDocument/2006/relationships" xmlns:p="http://schemas.openxmlformats.org/presentationml/2006/main" showMasterSp="0" userDrawn="1">
  <p:cSld name="5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80247910"/>
      </p:ext>
    </p:extLst>
  </p:cSld>
  <p:clrMapOvr>
    <a:masterClrMapping/>
  </p:clrMapOvr>
</p:sldLayout>
</file>

<file path=ppt/slideLayouts/slideLayout957.xml><?xml version="1.0" encoding="utf-8"?>
<p:sldLayout xmlns:a="http://schemas.openxmlformats.org/drawingml/2006/main" xmlns:r="http://schemas.openxmlformats.org/officeDocument/2006/relationships" xmlns:p="http://schemas.openxmlformats.org/presentationml/2006/main" showMasterSp="0" userDrawn="1">
  <p:cSld name="5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53525278"/>
      </p:ext>
    </p:extLst>
  </p:cSld>
  <p:clrMapOvr>
    <a:masterClrMapping/>
  </p:clrMapOvr>
</p:sldLayout>
</file>

<file path=ppt/slideLayouts/slideLayout958.xml><?xml version="1.0" encoding="utf-8"?>
<p:sldLayout xmlns:a="http://schemas.openxmlformats.org/drawingml/2006/main" xmlns:r="http://schemas.openxmlformats.org/officeDocument/2006/relationships" xmlns:p="http://schemas.openxmlformats.org/presentationml/2006/main" showMasterSp="0" userDrawn="1">
  <p:cSld name="5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31746828"/>
      </p:ext>
    </p:extLst>
  </p:cSld>
  <p:clrMapOvr>
    <a:masterClrMapping/>
  </p:clrMapOvr>
</p:sldLayout>
</file>

<file path=ppt/slideLayouts/slideLayout959.xml><?xml version="1.0" encoding="utf-8"?>
<p:sldLayout xmlns:a="http://schemas.openxmlformats.org/drawingml/2006/main" xmlns:r="http://schemas.openxmlformats.org/officeDocument/2006/relationships" xmlns:p="http://schemas.openxmlformats.org/presentationml/2006/main" showMasterSp="0" userDrawn="1">
  <p:cSld name="5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140644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4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15203844"/>
      </p:ext>
    </p:extLst>
  </p:cSld>
  <p:clrMapOvr>
    <a:masterClrMapping/>
  </p:clrMapOvr>
</p:sldLayout>
</file>

<file path=ppt/slideLayouts/slideLayout960.xml><?xml version="1.0" encoding="utf-8"?>
<p:sldLayout xmlns:a="http://schemas.openxmlformats.org/drawingml/2006/main" xmlns:r="http://schemas.openxmlformats.org/officeDocument/2006/relationships" xmlns:p="http://schemas.openxmlformats.org/presentationml/2006/main" showMasterSp="0" userDrawn="1">
  <p:cSld name="5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00645052"/>
      </p:ext>
    </p:extLst>
  </p:cSld>
  <p:clrMapOvr>
    <a:masterClrMapping/>
  </p:clrMapOvr>
</p:sldLayout>
</file>

<file path=ppt/slideLayouts/slideLayout961.xml><?xml version="1.0" encoding="utf-8"?>
<p:sldLayout xmlns:a="http://schemas.openxmlformats.org/drawingml/2006/main" xmlns:r="http://schemas.openxmlformats.org/officeDocument/2006/relationships" xmlns:p="http://schemas.openxmlformats.org/presentationml/2006/main" showMasterSp="0" userDrawn="1">
  <p:cSld name="5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51943971"/>
      </p:ext>
    </p:extLst>
  </p:cSld>
  <p:clrMapOvr>
    <a:masterClrMapping/>
  </p:clrMapOvr>
</p:sldLayout>
</file>

<file path=ppt/slideLayouts/slideLayout962.xml><?xml version="1.0" encoding="utf-8"?>
<p:sldLayout xmlns:a="http://schemas.openxmlformats.org/drawingml/2006/main" xmlns:r="http://schemas.openxmlformats.org/officeDocument/2006/relationships" xmlns:p="http://schemas.openxmlformats.org/presentationml/2006/main" showMasterSp="0" userDrawn="1">
  <p:cSld name="6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3366330"/>
      </p:ext>
    </p:extLst>
  </p:cSld>
  <p:clrMapOvr>
    <a:masterClrMapping/>
  </p:clrMapOvr>
</p:sldLayout>
</file>

<file path=ppt/slideLayouts/slideLayout9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58940"/>
      </p:ext>
    </p:extLst>
  </p:cSld>
  <p:clrMapOvr>
    <a:masterClrMapping/>
  </p:clrMapOvr>
</p:sldLayout>
</file>

<file path=ppt/slideLayouts/slideLayout9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11483"/>
      </p:ext>
    </p:extLst>
  </p:cSld>
  <p:clrMapOvr>
    <a:masterClrMapping/>
  </p:clrMapOvr>
</p:sldLayout>
</file>

<file path=ppt/slideLayouts/slideLayout9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069384"/>
      </p:ext>
    </p:extLst>
  </p:cSld>
  <p:clrMapOvr>
    <a:masterClrMapping/>
  </p:clrMapOvr>
</p:sldLayout>
</file>

<file path=ppt/slideLayouts/slideLayout9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500433"/>
      </p:ext>
    </p:extLst>
  </p:cSld>
  <p:clrMapOvr>
    <a:masterClrMapping/>
  </p:clrMapOvr>
</p:sldLayout>
</file>

<file path=ppt/slideLayouts/slideLayout9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44146"/>
      </p:ext>
    </p:extLst>
  </p:cSld>
  <p:clrMapOvr>
    <a:masterClrMapping/>
  </p:clrMapOvr>
</p:sldLayout>
</file>

<file path=ppt/slideLayouts/slideLayout9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347193"/>
      </p:ext>
    </p:extLst>
  </p:cSld>
  <p:clrMapOvr>
    <a:masterClrMapping/>
  </p:clrMapOvr>
</p:sldLayout>
</file>

<file path=ppt/slideLayouts/slideLayout9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8282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4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88989274"/>
      </p:ext>
    </p:extLst>
  </p:cSld>
  <p:clrMapOvr>
    <a:masterClrMapping/>
  </p:clrMapOvr>
</p:sldLayout>
</file>

<file path=ppt/slideLayouts/slideLayout9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033629"/>
      </p:ext>
    </p:extLst>
  </p:cSld>
  <p:clrMapOvr>
    <a:masterClrMapping/>
  </p:clrMapOvr>
</p:sldLayout>
</file>

<file path=ppt/slideLayouts/slideLayout9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270241"/>
      </p:ext>
    </p:extLst>
  </p:cSld>
  <p:clrMapOvr>
    <a:masterClrMapping/>
  </p:clrMapOvr>
</p:sldLayout>
</file>

<file path=ppt/slideLayouts/slideLayout9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5556555"/>
      </p:ext>
    </p:extLst>
  </p:cSld>
  <p:clrMapOvr>
    <a:masterClrMapping/>
  </p:clrMapOvr>
</p:sldLayout>
</file>

<file path=ppt/slideLayouts/slideLayout9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833883"/>
      </p:ext>
    </p:extLst>
  </p:cSld>
  <p:clrMapOvr>
    <a:masterClrMapping/>
  </p:clrMapOvr>
</p:sldLayout>
</file>

<file path=ppt/slideLayouts/slideLayout974.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81820779"/>
      </p:ext>
    </p:extLst>
  </p:cSld>
  <p:clrMapOvr>
    <a:masterClrMapping/>
  </p:clrMapOvr>
</p:sldLayout>
</file>

<file path=ppt/slideLayouts/slideLayout975.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89234509"/>
      </p:ext>
    </p:extLst>
  </p:cSld>
  <p:clrMapOvr>
    <a:masterClrMapping/>
  </p:clrMapOvr>
</p:sldLayout>
</file>

<file path=ppt/slideLayouts/slideLayout976.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55827251"/>
      </p:ext>
    </p:extLst>
  </p:cSld>
  <p:clrMapOvr>
    <a:masterClrMapping/>
  </p:clrMapOvr>
</p:sldLayout>
</file>

<file path=ppt/slideLayouts/slideLayout977.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63894571"/>
      </p:ext>
    </p:extLst>
  </p:cSld>
  <p:clrMapOvr>
    <a:masterClrMapping/>
  </p:clrMapOvr>
</p:sldLayout>
</file>

<file path=ppt/slideLayouts/slideLayout978.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29190667"/>
      </p:ext>
    </p:extLst>
  </p:cSld>
  <p:clrMapOvr>
    <a:masterClrMapping/>
  </p:clrMapOvr>
</p:sldLayout>
</file>

<file path=ppt/slideLayouts/slideLayout979.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109096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4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47272703"/>
      </p:ext>
    </p:extLst>
  </p:cSld>
  <p:clrMapOvr>
    <a:masterClrMapping/>
  </p:clrMapOvr>
</p:sldLayout>
</file>

<file path=ppt/slideLayouts/slideLayout980.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86003455"/>
      </p:ext>
    </p:extLst>
  </p:cSld>
  <p:clrMapOvr>
    <a:masterClrMapping/>
  </p:clrMapOvr>
</p:sldLayout>
</file>

<file path=ppt/slideLayouts/slideLayout981.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13873118"/>
      </p:ext>
    </p:extLst>
  </p:cSld>
  <p:clrMapOvr>
    <a:masterClrMapping/>
  </p:clrMapOvr>
</p:sldLayout>
</file>

<file path=ppt/slideLayouts/slideLayout982.xml><?xml version="1.0" encoding="utf-8"?>
<p:sldLayout xmlns:a="http://schemas.openxmlformats.org/drawingml/2006/main" xmlns:r="http://schemas.openxmlformats.org/officeDocument/2006/relationships" xmlns:p="http://schemas.openxmlformats.org/presentationml/2006/main" showMasterSp="0" userDrawn="1">
  <p:cSld name="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96960118"/>
      </p:ext>
    </p:extLst>
  </p:cSld>
  <p:clrMapOvr>
    <a:masterClrMapping/>
  </p:clrMapOvr>
</p:sldLayout>
</file>

<file path=ppt/slideLayouts/slideLayout983.xml><?xml version="1.0" encoding="utf-8"?>
<p:sldLayout xmlns:a="http://schemas.openxmlformats.org/drawingml/2006/main" xmlns:r="http://schemas.openxmlformats.org/officeDocument/2006/relationships" xmlns:p="http://schemas.openxmlformats.org/presentationml/2006/main" showMasterSp="0" userDrawn="1">
  <p:cSld name="1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18791351"/>
      </p:ext>
    </p:extLst>
  </p:cSld>
  <p:clrMapOvr>
    <a:masterClrMapping/>
  </p:clrMapOvr>
</p:sldLayout>
</file>

<file path=ppt/slideLayouts/slideLayout984.xml><?xml version="1.0" encoding="utf-8"?>
<p:sldLayout xmlns:a="http://schemas.openxmlformats.org/drawingml/2006/main" xmlns:r="http://schemas.openxmlformats.org/officeDocument/2006/relationships" xmlns:p="http://schemas.openxmlformats.org/presentationml/2006/main" showMasterSp="0" userDrawn="1">
  <p:cSld name="1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28327601"/>
      </p:ext>
    </p:extLst>
  </p:cSld>
  <p:clrMapOvr>
    <a:masterClrMapping/>
  </p:clrMapOvr>
</p:sldLayout>
</file>

<file path=ppt/slideLayouts/slideLayout985.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2649639"/>
      </p:ext>
    </p:extLst>
  </p:cSld>
  <p:clrMapOvr>
    <a:masterClrMapping/>
  </p:clrMapOvr>
</p:sldLayout>
</file>

<file path=ppt/slideLayouts/slideLayout986.xml><?xml version="1.0" encoding="utf-8"?>
<p:sldLayout xmlns:a="http://schemas.openxmlformats.org/drawingml/2006/main" xmlns:r="http://schemas.openxmlformats.org/officeDocument/2006/relationships" xmlns:p="http://schemas.openxmlformats.org/presentationml/2006/main" showMasterSp="0" userDrawn="1">
  <p:cSld name="1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1312650"/>
      </p:ext>
    </p:extLst>
  </p:cSld>
  <p:clrMapOvr>
    <a:masterClrMapping/>
  </p:clrMapOvr>
</p:sldLayout>
</file>

<file path=ppt/slideLayouts/slideLayout987.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83323011"/>
      </p:ext>
    </p:extLst>
  </p:cSld>
  <p:clrMapOvr>
    <a:masterClrMapping/>
  </p:clrMapOvr>
</p:sldLayout>
</file>

<file path=ppt/slideLayouts/slideLayout988.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39654504"/>
      </p:ext>
    </p:extLst>
  </p:cSld>
  <p:clrMapOvr>
    <a:masterClrMapping/>
  </p:clrMapOvr>
</p:sldLayout>
</file>

<file path=ppt/slideLayouts/slideLayout989.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414910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4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73460402"/>
      </p:ext>
    </p:extLst>
  </p:cSld>
  <p:clrMapOvr>
    <a:masterClrMapping/>
  </p:clrMapOvr>
</p:sldLayout>
</file>

<file path=ppt/slideLayouts/slideLayout990.xml><?xml version="1.0" encoding="utf-8"?>
<p:sldLayout xmlns:a="http://schemas.openxmlformats.org/drawingml/2006/main" xmlns:r="http://schemas.openxmlformats.org/officeDocument/2006/relationships" xmlns:p="http://schemas.openxmlformats.org/presentationml/2006/main" showMasterSp="0" userDrawn="1">
  <p:cSld name="1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21897931"/>
      </p:ext>
    </p:extLst>
  </p:cSld>
  <p:clrMapOvr>
    <a:masterClrMapping/>
  </p:clrMapOvr>
</p:sldLayout>
</file>

<file path=ppt/slideLayouts/slideLayout991.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28793406"/>
      </p:ext>
    </p:extLst>
  </p:cSld>
  <p:clrMapOvr>
    <a:masterClrMapping/>
  </p:clrMapOvr>
</p:sldLayout>
</file>

<file path=ppt/slideLayouts/slideLayout992.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66455106"/>
      </p:ext>
    </p:extLst>
  </p:cSld>
  <p:clrMapOvr>
    <a:masterClrMapping/>
  </p:clrMapOvr>
</p:sldLayout>
</file>

<file path=ppt/slideLayouts/slideLayout993.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17558302"/>
      </p:ext>
    </p:extLst>
  </p:cSld>
  <p:clrMapOvr>
    <a:masterClrMapping/>
  </p:clrMapOvr>
</p:sldLayout>
</file>

<file path=ppt/slideLayouts/slideLayout994.xml><?xml version="1.0" encoding="utf-8"?>
<p:sldLayout xmlns:a="http://schemas.openxmlformats.org/drawingml/2006/main" xmlns:r="http://schemas.openxmlformats.org/officeDocument/2006/relationships" xmlns:p="http://schemas.openxmlformats.org/presentationml/2006/main" showMasterSp="0" userDrawn="1">
  <p:cSld name="2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11870112"/>
      </p:ext>
    </p:extLst>
  </p:cSld>
  <p:clrMapOvr>
    <a:masterClrMapping/>
  </p:clrMapOvr>
</p:sldLayout>
</file>

<file path=ppt/slideLayouts/slideLayout995.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6849869"/>
      </p:ext>
    </p:extLst>
  </p:cSld>
  <p:clrMapOvr>
    <a:masterClrMapping/>
  </p:clrMapOvr>
</p:sldLayout>
</file>

<file path=ppt/slideLayouts/slideLayout996.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38339898"/>
      </p:ext>
    </p:extLst>
  </p:cSld>
  <p:clrMapOvr>
    <a:masterClrMapping/>
  </p:clrMapOvr>
</p:sldLayout>
</file>

<file path=ppt/slideLayouts/slideLayout997.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13728387"/>
      </p:ext>
    </p:extLst>
  </p:cSld>
  <p:clrMapOvr>
    <a:masterClrMapping/>
  </p:clrMapOvr>
</p:sldLayout>
</file>

<file path=ppt/slideLayouts/slideLayout998.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94135422"/>
      </p:ext>
    </p:extLst>
  </p:cSld>
  <p:clrMapOvr>
    <a:masterClrMapping/>
  </p:clrMapOvr>
</p:sldLayout>
</file>

<file path=ppt/slideLayouts/slideLayout999.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25933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620.xml"/><Relationship Id="rId18" Type="http://schemas.openxmlformats.org/officeDocument/2006/relationships/slideLayout" Target="../slideLayouts/slideLayout625.xml"/><Relationship Id="rId26" Type="http://schemas.openxmlformats.org/officeDocument/2006/relationships/slideLayout" Target="../slideLayouts/slideLayout633.xml"/><Relationship Id="rId39" Type="http://schemas.openxmlformats.org/officeDocument/2006/relationships/slideLayout" Target="../slideLayouts/slideLayout646.xml"/><Relationship Id="rId21" Type="http://schemas.openxmlformats.org/officeDocument/2006/relationships/slideLayout" Target="../slideLayouts/slideLayout628.xml"/><Relationship Id="rId34" Type="http://schemas.openxmlformats.org/officeDocument/2006/relationships/slideLayout" Target="../slideLayouts/slideLayout641.xml"/><Relationship Id="rId42" Type="http://schemas.openxmlformats.org/officeDocument/2006/relationships/slideLayout" Target="../slideLayouts/slideLayout649.xml"/><Relationship Id="rId47" Type="http://schemas.openxmlformats.org/officeDocument/2006/relationships/slideLayout" Target="../slideLayouts/slideLayout654.xml"/><Relationship Id="rId50" Type="http://schemas.openxmlformats.org/officeDocument/2006/relationships/slideLayout" Target="../slideLayouts/slideLayout657.xml"/><Relationship Id="rId55" Type="http://schemas.openxmlformats.org/officeDocument/2006/relationships/slideLayout" Target="../slideLayouts/slideLayout662.xml"/><Relationship Id="rId63" Type="http://schemas.openxmlformats.org/officeDocument/2006/relationships/slideLayout" Target="../slideLayouts/slideLayout670.xml"/><Relationship Id="rId68" Type="http://schemas.openxmlformats.org/officeDocument/2006/relationships/slideLayout" Target="../slideLayouts/slideLayout675.xml"/><Relationship Id="rId7" Type="http://schemas.openxmlformats.org/officeDocument/2006/relationships/slideLayout" Target="../slideLayouts/slideLayout614.xml"/><Relationship Id="rId71" Type="http://schemas.openxmlformats.org/officeDocument/2006/relationships/slideLayout" Target="../slideLayouts/slideLayout678.xml"/><Relationship Id="rId2" Type="http://schemas.openxmlformats.org/officeDocument/2006/relationships/slideLayout" Target="../slideLayouts/slideLayout609.xml"/><Relationship Id="rId16" Type="http://schemas.openxmlformats.org/officeDocument/2006/relationships/slideLayout" Target="../slideLayouts/slideLayout623.xml"/><Relationship Id="rId29" Type="http://schemas.openxmlformats.org/officeDocument/2006/relationships/slideLayout" Target="../slideLayouts/slideLayout636.xml"/><Relationship Id="rId1" Type="http://schemas.openxmlformats.org/officeDocument/2006/relationships/slideLayout" Target="../slideLayouts/slideLayout608.xml"/><Relationship Id="rId6" Type="http://schemas.openxmlformats.org/officeDocument/2006/relationships/slideLayout" Target="../slideLayouts/slideLayout613.xml"/><Relationship Id="rId11" Type="http://schemas.openxmlformats.org/officeDocument/2006/relationships/slideLayout" Target="../slideLayouts/slideLayout618.xml"/><Relationship Id="rId24" Type="http://schemas.openxmlformats.org/officeDocument/2006/relationships/slideLayout" Target="../slideLayouts/slideLayout631.xml"/><Relationship Id="rId32" Type="http://schemas.openxmlformats.org/officeDocument/2006/relationships/slideLayout" Target="../slideLayouts/slideLayout639.xml"/><Relationship Id="rId37" Type="http://schemas.openxmlformats.org/officeDocument/2006/relationships/slideLayout" Target="../slideLayouts/slideLayout644.xml"/><Relationship Id="rId40" Type="http://schemas.openxmlformats.org/officeDocument/2006/relationships/slideLayout" Target="../slideLayouts/slideLayout647.xml"/><Relationship Id="rId45" Type="http://schemas.openxmlformats.org/officeDocument/2006/relationships/slideLayout" Target="../slideLayouts/slideLayout652.xml"/><Relationship Id="rId53" Type="http://schemas.openxmlformats.org/officeDocument/2006/relationships/slideLayout" Target="../slideLayouts/slideLayout660.xml"/><Relationship Id="rId58" Type="http://schemas.openxmlformats.org/officeDocument/2006/relationships/slideLayout" Target="../slideLayouts/slideLayout665.xml"/><Relationship Id="rId66" Type="http://schemas.openxmlformats.org/officeDocument/2006/relationships/slideLayout" Target="../slideLayouts/slideLayout673.xml"/><Relationship Id="rId5" Type="http://schemas.openxmlformats.org/officeDocument/2006/relationships/slideLayout" Target="../slideLayouts/slideLayout612.xml"/><Relationship Id="rId15" Type="http://schemas.openxmlformats.org/officeDocument/2006/relationships/slideLayout" Target="../slideLayouts/slideLayout622.xml"/><Relationship Id="rId23" Type="http://schemas.openxmlformats.org/officeDocument/2006/relationships/slideLayout" Target="../slideLayouts/slideLayout630.xml"/><Relationship Id="rId28" Type="http://schemas.openxmlformats.org/officeDocument/2006/relationships/slideLayout" Target="../slideLayouts/slideLayout635.xml"/><Relationship Id="rId36" Type="http://schemas.openxmlformats.org/officeDocument/2006/relationships/slideLayout" Target="../slideLayouts/slideLayout643.xml"/><Relationship Id="rId49" Type="http://schemas.openxmlformats.org/officeDocument/2006/relationships/slideLayout" Target="../slideLayouts/slideLayout656.xml"/><Relationship Id="rId57" Type="http://schemas.openxmlformats.org/officeDocument/2006/relationships/slideLayout" Target="../slideLayouts/slideLayout664.xml"/><Relationship Id="rId61" Type="http://schemas.openxmlformats.org/officeDocument/2006/relationships/slideLayout" Target="../slideLayouts/slideLayout668.xml"/><Relationship Id="rId10" Type="http://schemas.openxmlformats.org/officeDocument/2006/relationships/slideLayout" Target="../slideLayouts/slideLayout617.xml"/><Relationship Id="rId19" Type="http://schemas.openxmlformats.org/officeDocument/2006/relationships/slideLayout" Target="../slideLayouts/slideLayout626.xml"/><Relationship Id="rId31" Type="http://schemas.openxmlformats.org/officeDocument/2006/relationships/slideLayout" Target="../slideLayouts/slideLayout638.xml"/><Relationship Id="rId44" Type="http://schemas.openxmlformats.org/officeDocument/2006/relationships/slideLayout" Target="../slideLayouts/slideLayout651.xml"/><Relationship Id="rId52" Type="http://schemas.openxmlformats.org/officeDocument/2006/relationships/slideLayout" Target="../slideLayouts/slideLayout659.xml"/><Relationship Id="rId60" Type="http://schemas.openxmlformats.org/officeDocument/2006/relationships/slideLayout" Target="../slideLayouts/slideLayout667.xml"/><Relationship Id="rId65" Type="http://schemas.openxmlformats.org/officeDocument/2006/relationships/slideLayout" Target="../slideLayouts/slideLayout672.xml"/><Relationship Id="rId4" Type="http://schemas.openxmlformats.org/officeDocument/2006/relationships/slideLayout" Target="../slideLayouts/slideLayout611.xml"/><Relationship Id="rId9" Type="http://schemas.openxmlformats.org/officeDocument/2006/relationships/slideLayout" Target="../slideLayouts/slideLayout616.xml"/><Relationship Id="rId14" Type="http://schemas.openxmlformats.org/officeDocument/2006/relationships/slideLayout" Target="../slideLayouts/slideLayout621.xml"/><Relationship Id="rId22" Type="http://schemas.openxmlformats.org/officeDocument/2006/relationships/slideLayout" Target="../slideLayouts/slideLayout629.xml"/><Relationship Id="rId27" Type="http://schemas.openxmlformats.org/officeDocument/2006/relationships/slideLayout" Target="../slideLayouts/slideLayout634.xml"/><Relationship Id="rId30" Type="http://schemas.openxmlformats.org/officeDocument/2006/relationships/slideLayout" Target="../slideLayouts/slideLayout637.xml"/><Relationship Id="rId35" Type="http://schemas.openxmlformats.org/officeDocument/2006/relationships/slideLayout" Target="../slideLayouts/slideLayout642.xml"/><Relationship Id="rId43" Type="http://schemas.openxmlformats.org/officeDocument/2006/relationships/slideLayout" Target="../slideLayouts/slideLayout650.xml"/><Relationship Id="rId48" Type="http://schemas.openxmlformats.org/officeDocument/2006/relationships/slideLayout" Target="../slideLayouts/slideLayout655.xml"/><Relationship Id="rId56" Type="http://schemas.openxmlformats.org/officeDocument/2006/relationships/slideLayout" Target="../slideLayouts/slideLayout663.xml"/><Relationship Id="rId64" Type="http://schemas.openxmlformats.org/officeDocument/2006/relationships/slideLayout" Target="../slideLayouts/slideLayout671.xml"/><Relationship Id="rId69" Type="http://schemas.openxmlformats.org/officeDocument/2006/relationships/slideLayout" Target="../slideLayouts/slideLayout676.xml"/><Relationship Id="rId8" Type="http://schemas.openxmlformats.org/officeDocument/2006/relationships/slideLayout" Target="../slideLayouts/slideLayout615.xml"/><Relationship Id="rId51" Type="http://schemas.openxmlformats.org/officeDocument/2006/relationships/slideLayout" Target="../slideLayouts/slideLayout658.xml"/><Relationship Id="rId72" Type="http://schemas.openxmlformats.org/officeDocument/2006/relationships/theme" Target="../theme/theme10.xml"/><Relationship Id="rId3" Type="http://schemas.openxmlformats.org/officeDocument/2006/relationships/slideLayout" Target="../slideLayouts/slideLayout610.xml"/><Relationship Id="rId12" Type="http://schemas.openxmlformats.org/officeDocument/2006/relationships/slideLayout" Target="../slideLayouts/slideLayout619.xml"/><Relationship Id="rId17" Type="http://schemas.openxmlformats.org/officeDocument/2006/relationships/slideLayout" Target="../slideLayouts/slideLayout624.xml"/><Relationship Id="rId25" Type="http://schemas.openxmlformats.org/officeDocument/2006/relationships/slideLayout" Target="../slideLayouts/slideLayout632.xml"/><Relationship Id="rId33" Type="http://schemas.openxmlformats.org/officeDocument/2006/relationships/slideLayout" Target="../slideLayouts/slideLayout640.xml"/><Relationship Id="rId38" Type="http://schemas.openxmlformats.org/officeDocument/2006/relationships/slideLayout" Target="../slideLayouts/slideLayout645.xml"/><Relationship Id="rId46" Type="http://schemas.openxmlformats.org/officeDocument/2006/relationships/slideLayout" Target="../slideLayouts/slideLayout653.xml"/><Relationship Id="rId59" Type="http://schemas.openxmlformats.org/officeDocument/2006/relationships/slideLayout" Target="../slideLayouts/slideLayout666.xml"/><Relationship Id="rId67" Type="http://schemas.openxmlformats.org/officeDocument/2006/relationships/slideLayout" Target="../slideLayouts/slideLayout674.xml"/><Relationship Id="rId20" Type="http://schemas.openxmlformats.org/officeDocument/2006/relationships/slideLayout" Target="../slideLayouts/slideLayout627.xml"/><Relationship Id="rId41" Type="http://schemas.openxmlformats.org/officeDocument/2006/relationships/slideLayout" Target="../slideLayouts/slideLayout648.xml"/><Relationship Id="rId54" Type="http://schemas.openxmlformats.org/officeDocument/2006/relationships/slideLayout" Target="../slideLayouts/slideLayout661.xml"/><Relationship Id="rId62" Type="http://schemas.openxmlformats.org/officeDocument/2006/relationships/slideLayout" Target="../slideLayouts/slideLayout669.xml"/><Relationship Id="rId70" Type="http://schemas.openxmlformats.org/officeDocument/2006/relationships/slideLayout" Target="../slideLayouts/slideLayout677.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691.xml"/><Relationship Id="rId18" Type="http://schemas.openxmlformats.org/officeDocument/2006/relationships/slideLayout" Target="../slideLayouts/slideLayout696.xml"/><Relationship Id="rId26" Type="http://schemas.openxmlformats.org/officeDocument/2006/relationships/slideLayout" Target="../slideLayouts/slideLayout704.xml"/><Relationship Id="rId39" Type="http://schemas.openxmlformats.org/officeDocument/2006/relationships/slideLayout" Target="../slideLayouts/slideLayout717.xml"/><Relationship Id="rId21" Type="http://schemas.openxmlformats.org/officeDocument/2006/relationships/slideLayout" Target="../slideLayouts/slideLayout699.xml"/><Relationship Id="rId34" Type="http://schemas.openxmlformats.org/officeDocument/2006/relationships/slideLayout" Target="../slideLayouts/slideLayout712.xml"/><Relationship Id="rId42" Type="http://schemas.openxmlformats.org/officeDocument/2006/relationships/slideLayout" Target="../slideLayouts/slideLayout720.xml"/><Relationship Id="rId47" Type="http://schemas.openxmlformats.org/officeDocument/2006/relationships/slideLayout" Target="../slideLayouts/slideLayout725.xml"/><Relationship Id="rId50" Type="http://schemas.openxmlformats.org/officeDocument/2006/relationships/slideLayout" Target="../slideLayouts/slideLayout728.xml"/><Relationship Id="rId55" Type="http://schemas.openxmlformats.org/officeDocument/2006/relationships/slideLayout" Target="../slideLayouts/slideLayout733.xml"/><Relationship Id="rId63" Type="http://schemas.openxmlformats.org/officeDocument/2006/relationships/slideLayout" Target="../slideLayouts/slideLayout741.xml"/><Relationship Id="rId68" Type="http://schemas.openxmlformats.org/officeDocument/2006/relationships/slideLayout" Target="../slideLayouts/slideLayout746.xml"/><Relationship Id="rId7" Type="http://schemas.openxmlformats.org/officeDocument/2006/relationships/slideLayout" Target="../slideLayouts/slideLayout685.xml"/><Relationship Id="rId71" Type="http://schemas.openxmlformats.org/officeDocument/2006/relationships/slideLayout" Target="../slideLayouts/slideLayout749.xml"/><Relationship Id="rId2" Type="http://schemas.openxmlformats.org/officeDocument/2006/relationships/slideLayout" Target="../slideLayouts/slideLayout680.xml"/><Relationship Id="rId16" Type="http://schemas.openxmlformats.org/officeDocument/2006/relationships/slideLayout" Target="../slideLayouts/slideLayout694.xml"/><Relationship Id="rId29" Type="http://schemas.openxmlformats.org/officeDocument/2006/relationships/slideLayout" Target="../slideLayouts/slideLayout707.xml"/><Relationship Id="rId1" Type="http://schemas.openxmlformats.org/officeDocument/2006/relationships/slideLayout" Target="../slideLayouts/slideLayout679.xml"/><Relationship Id="rId6" Type="http://schemas.openxmlformats.org/officeDocument/2006/relationships/slideLayout" Target="../slideLayouts/slideLayout684.xml"/><Relationship Id="rId11" Type="http://schemas.openxmlformats.org/officeDocument/2006/relationships/slideLayout" Target="../slideLayouts/slideLayout689.xml"/><Relationship Id="rId24" Type="http://schemas.openxmlformats.org/officeDocument/2006/relationships/slideLayout" Target="../slideLayouts/slideLayout702.xml"/><Relationship Id="rId32" Type="http://schemas.openxmlformats.org/officeDocument/2006/relationships/slideLayout" Target="../slideLayouts/slideLayout710.xml"/><Relationship Id="rId37" Type="http://schemas.openxmlformats.org/officeDocument/2006/relationships/slideLayout" Target="../slideLayouts/slideLayout715.xml"/><Relationship Id="rId40" Type="http://schemas.openxmlformats.org/officeDocument/2006/relationships/slideLayout" Target="../slideLayouts/slideLayout718.xml"/><Relationship Id="rId45" Type="http://schemas.openxmlformats.org/officeDocument/2006/relationships/slideLayout" Target="../slideLayouts/slideLayout723.xml"/><Relationship Id="rId53" Type="http://schemas.openxmlformats.org/officeDocument/2006/relationships/slideLayout" Target="../slideLayouts/slideLayout731.xml"/><Relationship Id="rId58" Type="http://schemas.openxmlformats.org/officeDocument/2006/relationships/slideLayout" Target="../slideLayouts/slideLayout736.xml"/><Relationship Id="rId66" Type="http://schemas.openxmlformats.org/officeDocument/2006/relationships/slideLayout" Target="../slideLayouts/slideLayout744.xml"/><Relationship Id="rId5" Type="http://schemas.openxmlformats.org/officeDocument/2006/relationships/slideLayout" Target="../slideLayouts/slideLayout683.xml"/><Relationship Id="rId15" Type="http://schemas.openxmlformats.org/officeDocument/2006/relationships/slideLayout" Target="../slideLayouts/slideLayout693.xml"/><Relationship Id="rId23" Type="http://schemas.openxmlformats.org/officeDocument/2006/relationships/slideLayout" Target="../slideLayouts/slideLayout701.xml"/><Relationship Id="rId28" Type="http://schemas.openxmlformats.org/officeDocument/2006/relationships/slideLayout" Target="../slideLayouts/slideLayout706.xml"/><Relationship Id="rId36" Type="http://schemas.openxmlformats.org/officeDocument/2006/relationships/slideLayout" Target="../slideLayouts/slideLayout714.xml"/><Relationship Id="rId49" Type="http://schemas.openxmlformats.org/officeDocument/2006/relationships/slideLayout" Target="../slideLayouts/slideLayout727.xml"/><Relationship Id="rId57" Type="http://schemas.openxmlformats.org/officeDocument/2006/relationships/slideLayout" Target="../slideLayouts/slideLayout735.xml"/><Relationship Id="rId61" Type="http://schemas.openxmlformats.org/officeDocument/2006/relationships/slideLayout" Target="../slideLayouts/slideLayout739.xml"/><Relationship Id="rId10" Type="http://schemas.openxmlformats.org/officeDocument/2006/relationships/slideLayout" Target="../slideLayouts/slideLayout688.xml"/><Relationship Id="rId19" Type="http://schemas.openxmlformats.org/officeDocument/2006/relationships/slideLayout" Target="../slideLayouts/slideLayout697.xml"/><Relationship Id="rId31" Type="http://schemas.openxmlformats.org/officeDocument/2006/relationships/slideLayout" Target="../slideLayouts/slideLayout709.xml"/><Relationship Id="rId44" Type="http://schemas.openxmlformats.org/officeDocument/2006/relationships/slideLayout" Target="../slideLayouts/slideLayout722.xml"/><Relationship Id="rId52" Type="http://schemas.openxmlformats.org/officeDocument/2006/relationships/slideLayout" Target="../slideLayouts/slideLayout730.xml"/><Relationship Id="rId60" Type="http://schemas.openxmlformats.org/officeDocument/2006/relationships/slideLayout" Target="../slideLayouts/slideLayout738.xml"/><Relationship Id="rId65" Type="http://schemas.openxmlformats.org/officeDocument/2006/relationships/slideLayout" Target="../slideLayouts/slideLayout743.xml"/><Relationship Id="rId4" Type="http://schemas.openxmlformats.org/officeDocument/2006/relationships/slideLayout" Target="../slideLayouts/slideLayout682.xml"/><Relationship Id="rId9" Type="http://schemas.openxmlformats.org/officeDocument/2006/relationships/slideLayout" Target="../slideLayouts/slideLayout687.xml"/><Relationship Id="rId14" Type="http://schemas.openxmlformats.org/officeDocument/2006/relationships/slideLayout" Target="../slideLayouts/slideLayout692.xml"/><Relationship Id="rId22" Type="http://schemas.openxmlformats.org/officeDocument/2006/relationships/slideLayout" Target="../slideLayouts/slideLayout700.xml"/><Relationship Id="rId27" Type="http://schemas.openxmlformats.org/officeDocument/2006/relationships/slideLayout" Target="../slideLayouts/slideLayout705.xml"/><Relationship Id="rId30" Type="http://schemas.openxmlformats.org/officeDocument/2006/relationships/slideLayout" Target="../slideLayouts/slideLayout708.xml"/><Relationship Id="rId35" Type="http://schemas.openxmlformats.org/officeDocument/2006/relationships/slideLayout" Target="../slideLayouts/slideLayout713.xml"/><Relationship Id="rId43" Type="http://schemas.openxmlformats.org/officeDocument/2006/relationships/slideLayout" Target="../slideLayouts/slideLayout721.xml"/><Relationship Id="rId48" Type="http://schemas.openxmlformats.org/officeDocument/2006/relationships/slideLayout" Target="../slideLayouts/slideLayout726.xml"/><Relationship Id="rId56" Type="http://schemas.openxmlformats.org/officeDocument/2006/relationships/slideLayout" Target="../slideLayouts/slideLayout734.xml"/><Relationship Id="rId64" Type="http://schemas.openxmlformats.org/officeDocument/2006/relationships/slideLayout" Target="../slideLayouts/slideLayout742.xml"/><Relationship Id="rId69" Type="http://schemas.openxmlformats.org/officeDocument/2006/relationships/slideLayout" Target="../slideLayouts/slideLayout747.xml"/><Relationship Id="rId8" Type="http://schemas.openxmlformats.org/officeDocument/2006/relationships/slideLayout" Target="../slideLayouts/slideLayout686.xml"/><Relationship Id="rId51" Type="http://schemas.openxmlformats.org/officeDocument/2006/relationships/slideLayout" Target="../slideLayouts/slideLayout729.xml"/><Relationship Id="rId72" Type="http://schemas.openxmlformats.org/officeDocument/2006/relationships/theme" Target="../theme/theme11.xml"/><Relationship Id="rId3" Type="http://schemas.openxmlformats.org/officeDocument/2006/relationships/slideLayout" Target="../slideLayouts/slideLayout681.xml"/><Relationship Id="rId12" Type="http://schemas.openxmlformats.org/officeDocument/2006/relationships/slideLayout" Target="../slideLayouts/slideLayout690.xml"/><Relationship Id="rId17" Type="http://schemas.openxmlformats.org/officeDocument/2006/relationships/slideLayout" Target="../slideLayouts/slideLayout695.xml"/><Relationship Id="rId25" Type="http://schemas.openxmlformats.org/officeDocument/2006/relationships/slideLayout" Target="../slideLayouts/slideLayout703.xml"/><Relationship Id="rId33" Type="http://schemas.openxmlformats.org/officeDocument/2006/relationships/slideLayout" Target="../slideLayouts/slideLayout711.xml"/><Relationship Id="rId38" Type="http://schemas.openxmlformats.org/officeDocument/2006/relationships/slideLayout" Target="../slideLayouts/slideLayout716.xml"/><Relationship Id="rId46" Type="http://schemas.openxmlformats.org/officeDocument/2006/relationships/slideLayout" Target="../slideLayouts/slideLayout724.xml"/><Relationship Id="rId59" Type="http://schemas.openxmlformats.org/officeDocument/2006/relationships/slideLayout" Target="../slideLayouts/slideLayout737.xml"/><Relationship Id="rId67" Type="http://schemas.openxmlformats.org/officeDocument/2006/relationships/slideLayout" Target="../slideLayouts/slideLayout745.xml"/><Relationship Id="rId20" Type="http://schemas.openxmlformats.org/officeDocument/2006/relationships/slideLayout" Target="../slideLayouts/slideLayout698.xml"/><Relationship Id="rId41" Type="http://schemas.openxmlformats.org/officeDocument/2006/relationships/slideLayout" Target="../slideLayouts/slideLayout719.xml"/><Relationship Id="rId54" Type="http://schemas.openxmlformats.org/officeDocument/2006/relationships/slideLayout" Target="../slideLayouts/slideLayout732.xml"/><Relationship Id="rId62" Type="http://schemas.openxmlformats.org/officeDocument/2006/relationships/slideLayout" Target="../slideLayouts/slideLayout740.xml"/><Relationship Id="rId70" Type="http://schemas.openxmlformats.org/officeDocument/2006/relationships/slideLayout" Target="../slideLayouts/slideLayout748.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762.xml"/><Relationship Id="rId18" Type="http://schemas.openxmlformats.org/officeDocument/2006/relationships/slideLayout" Target="../slideLayouts/slideLayout767.xml"/><Relationship Id="rId26" Type="http://schemas.openxmlformats.org/officeDocument/2006/relationships/slideLayout" Target="../slideLayouts/slideLayout775.xml"/><Relationship Id="rId39" Type="http://schemas.openxmlformats.org/officeDocument/2006/relationships/slideLayout" Target="../slideLayouts/slideLayout788.xml"/><Relationship Id="rId21" Type="http://schemas.openxmlformats.org/officeDocument/2006/relationships/slideLayout" Target="../slideLayouts/slideLayout770.xml"/><Relationship Id="rId34" Type="http://schemas.openxmlformats.org/officeDocument/2006/relationships/slideLayout" Target="../slideLayouts/slideLayout783.xml"/><Relationship Id="rId42" Type="http://schemas.openxmlformats.org/officeDocument/2006/relationships/slideLayout" Target="../slideLayouts/slideLayout791.xml"/><Relationship Id="rId47" Type="http://schemas.openxmlformats.org/officeDocument/2006/relationships/slideLayout" Target="../slideLayouts/slideLayout796.xml"/><Relationship Id="rId50" Type="http://schemas.openxmlformats.org/officeDocument/2006/relationships/slideLayout" Target="../slideLayouts/slideLayout799.xml"/><Relationship Id="rId55" Type="http://schemas.openxmlformats.org/officeDocument/2006/relationships/slideLayout" Target="../slideLayouts/slideLayout804.xml"/><Relationship Id="rId63" Type="http://schemas.openxmlformats.org/officeDocument/2006/relationships/slideLayout" Target="../slideLayouts/slideLayout812.xml"/><Relationship Id="rId68" Type="http://schemas.openxmlformats.org/officeDocument/2006/relationships/slideLayout" Target="../slideLayouts/slideLayout817.xml"/><Relationship Id="rId7" Type="http://schemas.openxmlformats.org/officeDocument/2006/relationships/slideLayout" Target="../slideLayouts/slideLayout756.xml"/><Relationship Id="rId71" Type="http://schemas.openxmlformats.org/officeDocument/2006/relationships/slideLayout" Target="../slideLayouts/slideLayout820.xml"/><Relationship Id="rId2" Type="http://schemas.openxmlformats.org/officeDocument/2006/relationships/slideLayout" Target="../slideLayouts/slideLayout751.xml"/><Relationship Id="rId16" Type="http://schemas.openxmlformats.org/officeDocument/2006/relationships/slideLayout" Target="../slideLayouts/slideLayout765.xml"/><Relationship Id="rId29" Type="http://schemas.openxmlformats.org/officeDocument/2006/relationships/slideLayout" Target="../slideLayouts/slideLayout778.xml"/><Relationship Id="rId1" Type="http://schemas.openxmlformats.org/officeDocument/2006/relationships/slideLayout" Target="../slideLayouts/slideLayout750.xml"/><Relationship Id="rId6" Type="http://schemas.openxmlformats.org/officeDocument/2006/relationships/slideLayout" Target="../slideLayouts/slideLayout755.xml"/><Relationship Id="rId11" Type="http://schemas.openxmlformats.org/officeDocument/2006/relationships/slideLayout" Target="../slideLayouts/slideLayout760.xml"/><Relationship Id="rId24" Type="http://schemas.openxmlformats.org/officeDocument/2006/relationships/slideLayout" Target="../slideLayouts/slideLayout773.xml"/><Relationship Id="rId32" Type="http://schemas.openxmlformats.org/officeDocument/2006/relationships/slideLayout" Target="../slideLayouts/slideLayout781.xml"/><Relationship Id="rId37" Type="http://schemas.openxmlformats.org/officeDocument/2006/relationships/slideLayout" Target="../slideLayouts/slideLayout786.xml"/><Relationship Id="rId40" Type="http://schemas.openxmlformats.org/officeDocument/2006/relationships/slideLayout" Target="../slideLayouts/slideLayout789.xml"/><Relationship Id="rId45" Type="http://schemas.openxmlformats.org/officeDocument/2006/relationships/slideLayout" Target="../slideLayouts/slideLayout794.xml"/><Relationship Id="rId53" Type="http://schemas.openxmlformats.org/officeDocument/2006/relationships/slideLayout" Target="../slideLayouts/slideLayout802.xml"/><Relationship Id="rId58" Type="http://schemas.openxmlformats.org/officeDocument/2006/relationships/slideLayout" Target="../slideLayouts/slideLayout807.xml"/><Relationship Id="rId66" Type="http://schemas.openxmlformats.org/officeDocument/2006/relationships/slideLayout" Target="../slideLayouts/slideLayout815.xml"/><Relationship Id="rId5" Type="http://schemas.openxmlformats.org/officeDocument/2006/relationships/slideLayout" Target="../slideLayouts/slideLayout754.xml"/><Relationship Id="rId15" Type="http://schemas.openxmlformats.org/officeDocument/2006/relationships/slideLayout" Target="../slideLayouts/slideLayout764.xml"/><Relationship Id="rId23" Type="http://schemas.openxmlformats.org/officeDocument/2006/relationships/slideLayout" Target="../slideLayouts/slideLayout772.xml"/><Relationship Id="rId28" Type="http://schemas.openxmlformats.org/officeDocument/2006/relationships/slideLayout" Target="../slideLayouts/slideLayout777.xml"/><Relationship Id="rId36" Type="http://schemas.openxmlformats.org/officeDocument/2006/relationships/slideLayout" Target="../slideLayouts/slideLayout785.xml"/><Relationship Id="rId49" Type="http://schemas.openxmlformats.org/officeDocument/2006/relationships/slideLayout" Target="../slideLayouts/slideLayout798.xml"/><Relationship Id="rId57" Type="http://schemas.openxmlformats.org/officeDocument/2006/relationships/slideLayout" Target="../slideLayouts/slideLayout806.xml"/><Relationship Id="rId61" Type="http://schemas.openxmlformats.org/officeDocument/2006/relationships/slideLayout" Target="../slideLayouts/slideLayout810.xml"/><Relationship Id="rId10" Type="http://schemas.openxmlformats.org/officeDocument/2006/relationships/slideLayout" Target="../slideLayouts/slideLayout759.xml"/><Relationship Id="rId19" Type="http://schemas.openxmlformats.org/officeDocument/2006/relationships/slideLayout" Target="../slideLayouts/slideLayout768.xml"/><Relationship Id="rId31" Type="http://schemas.openxmlformats.org/officeDocument/2006/relationships/slideLayout" Target="../slideLayouts/slideLayout780.xml"/><Relationship Id="rId44" Type="http://schemas.openxmlformats.org/officeDocument/2006/relationships/slideLayout" Target="../slideLayouts/slideLayout793.xml"/><Relationship Id="rId52" Type="http://schemas.openxmlformats.org/officeDocument/2006/relationships/slideLayout" Target="../slideLayouts/slideLayout801.xml"/><Relationship Id="rId60" Type="http://schemas.openxmlformats.org/officeDocument/2006/relationships/slideLayout" Target="../slideLayouts/slideLayout809.xml"/><Relationship Id="rId65" Type="http://schemas.openxmlformats.org/officeDocument/2006/relationships/slideLayout" Target="../slideLayouts/slideLayout814.xml"/><Relationship Id="rId4" Type="http://schemas.openxmlformats.org/officeDocument/2006/relationships/slideLayout" Target="../slideLayouts/slideLayout753.xml"/><Relationship Id="rId9" Type="http://schemas.openxmlformats.org/officeDocument/2006/relationships/slideLayout" Target="../slideLayouts/slideLayout758.xml"/><Relationship Id="rId14" Type="http://schemas.openxmlformats.org/officeDocument/2006/relationships/slideLayout" Target="../slideLayouts/slideLayout763.xml"/><Relationship Id="rId22" Type="http://schemas.openxmlformats.org/officeDocument/2006/relationships/slideLayout" Target="../slideLayouts/slideLayout771.xml"/><Relationship Id="rId27" Type="http://schemas.openxmlformats.org/officeDocument/2006/relationships/slideLayout" Target="../slideLayouts/slideLayout776.xml"/><Relationship Id="rId30" Type="http://schemas.openxmlformats.org/officeDocument/2006/relationships/slideLayout" Target="../slideLayouts/slideLayout779.xml"/><Relationship Id="rId35" Type="http://schemas.openxmlformats.org/officeDocument/2006/relationships/slideLayout" Target="../slideLayouts/slideLayout784.xml"/><Relationship Id="rId43" Type="http://schemas.openxmlformats.org/officeDocument/2006/relationships/slideLayout" Target="../slideLayouts/slideLayout792.xml"/><Relationship Id="rId48" Type="http://schemas.openxmlformats.org/officeDocument/2006/relationships/slideLayout" Target="../slideLayouts/slideLayout797.xml"/><Relationship Id="rId56" Type="http://schemas.openxmlformats.org/officeDocument/2006/relationships/slideLayout" Target="../slideLayouts/slideLayout805.xml"/><Relationship Id="rId64" Type="http://schemas.openxmlformats.org/officeDocument/2006/relationships/slideLayout" Target="../slideLayouts/slideLayout813.xml"/><Relationship Id="rId69" Type="http://schemas.openxmlformats.org/officeDocument/2006/relationships/slideLayout" Target="../slideLayouts/slideLayout818.xml"/><Relationship Id="rId8" Type="http://schemas.openxmlformats.org/officeDocument/2006/relationships/slideLayout" Target="../slideLayouts/slideLayout757.xml"/><Relationship Id="rId51" Type="http://schemas.openxmlformats.org/officeDocument/2006/relationships/slideLayout" Target="../slideLayouts/slideLayout800.xml"/><Relationship Id="rId72" Type="http://schemas.openxmlformats.org/officeDocument/2006/relationships/theme" Target="../theme/theme12.xml"/><Relationship Id="rId3" Type="http://schemas.openxmlformats.org/officeDocument/2006/relationships/slideLayout" Target="../slideLayouts/slideLayout752.xml"/><Relationship Id="rId12" Type="http://schemas.openxmlformats.org/officeDocument/2006/relationships/slideLayout" Target="../slideLayouts/slideLayout761.xml"/><Relationship Id="rId17" Type="http://schemas.openxmlformats.org/officeDocument/2006/relationships/slideLayout" Target="../slideLayouts/slideLayout766.xml"/><Relationship Id="rId25" Type="http://schemas.openxmlformats.org/officeDocument/2006/relationships/slideLayout" Target="../slideLayouts/slideLayout774.xml"/><Relationship Id="rId33" Type="http://schemas.openxmlformats.org/officeDocument/2006/relationships/slideLayout" Target="../slideLayouts/slideLayout782.xml"/><Relationship Id="rId38" Type="http://schemas.openxmlformats.org/officeDocument/2006/relationships/slideLayout" Target="../slideLayouts/slideLayout787.xml"/><Relationship Id="rId46" Type="http://schemas.openxmlformats.org/officeDocument/2006/relationships/slideLayout" Target="../slideLayouts/slideLayout795.xml"/><Relationship Id="rId59" Type="http://schemas.openxmlformats.org/officeDocument/2006/relationships/slideLayout" Target="../slideLayouts/slideLayout808.xml"/><Relationship Id="rId67" Type="http://schemas.openxmlformats.org/officeDocument/2006/relationships/slideLayout" Target="../slideLayouts/slideLayout816.xml"/><Relationship Id="rId20" Type="http://schemas.openxmlformats.org/officeDocument/2006/relationships/slideLayout" Target="../slideLayouts/slideLayout769.xml"/><Relationship Id="rId41" Type="http://schemas.openxmlformats.org/officeDocument/2006/relationships/slideLayout" Target="../slideLayouts/slideLayout790.xml"/><Relationship Id="rId54" Type="http://schemas.openxmlformats.org/officeDocument/2006/relationships/slideLayout" Target="../slideLayouts/slideLayout803.xml"/><Relationship Id="rId62" Type="http://schemas.openxmlformats.org/officeDocument/2006/relationships/slideLayout" Target="../slideLayouts/slideLayout811.xml"/><Relationship Id="rId70" Type="http://schemas.openxmlformats.org/officeDocument/2006/relationships/slideLayout" Target="../slideLayouts/slideLayout819.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833.xml"/><Relationship Id="rId18" Type="http://schemas.openxmlformats.org/officeDocument/2006/relationships/slideLayout" Target="../slideLayouts/slideLayout838.xml"/><Relationship Id="rId26" Type="http://schemas.openxmlformats.org/officeDocument/2006/relationships/slideLayout" Target="../slideLayouts/slideLayout846.xml"/><Relationship Id="rId39" Type="http://schemas.openxmlformats.org/officeDocument/2006/relationships/slideLayout" Target="../slideLayouts/slideLayout859.xml"/><Relationship Id="rId21" Type="http://schemas.openxmlformats.org/officeDocument/2006/relationships/slideLayout" Target="../slideLayouts/slideLayout841.xml"/><Relationship Id="rId34" Type="http://schemas.openxmlformats.org/officeDocument/2006/relationships/slideLayout" Target="../slideLayouts/slideLayout854.xml"/><Relationship Id="rId42" Type="http://schemas.openxmlformats.org/officeDocument/2006/relationships/slideLayout" Target="../slideLayouts/slideLayout862.xml"/><Relationship Id="rId47" Type="http://schemas.openxmlformats.org/officeDocument/2006/relationships/slideLayout" Target="../slideLayouts/slideLayout867.xml"/><Relationship Id="rId50" Type="http://schemas.openxmlformats.org/officeDocument/2006/relationships/slideLayout" Target="../slideLayouts/slideLayout870.xml"/><Relationship Id="rId55" Type="http://schemas.openxmlformats.org/officeDocument/2006/relationships/slideLayout" Target="../slideLayouts/slideLayout875.xml"/><Relationship Id="rId63" Type="http://schemas.openxmlformats.org/officeDocument/2006/relationships/slideLayout" Target="../slideLayouts/slideLayout883.xml"/><Relationship Id="rId68" Type="http://schemas.openxmlformats.org/officeDocument/2006/relationships/slideLayout" Target="../slideLayouts/slideLayout888.xml"/><Relationship Id="rId7" Type="http://schemas.openxmlformats.org/officeDocument/2006/relationships/slideLayout" Target="../slideLayouts/slideLayout827.xml"/><Relationship Id="rId71" Type="http://schemas.openxmlformats.org/officeDocument/2006/relationships/slideLayout" Target="../slideLayouts/slideLayout891.xml"/><Relationship Id="rId2" Type="http://schemas.openxmlformats.org/officeDocument/2006/relationships/slideLayout" Target="../slideLayouts/slideLayout822.xml"/><Relationship Id="rId16" Type="http://schemas.openxmlformats.org/officeDocument/2006/relationships/slideLayout" Target="../slideLayouts/slideLayout836.xml"/><Relationship Id="rId29" Type="http://schemas.openxmlformats.org/officeDocument/2006/relationships/slideLayout" Target="../slideLayouts/slideLayout849.xml"/><Relationship Id="rId1" Type="http://schemas.openxmlformats.org/officeDocument/2006/relationships/slideLayout" Target="../slideLayouts/slideLayout821.xml"/><Relationship Id="rId6" Type="http://schemas.openxmlformats.org/officeDocument/2006/relationships/slideLayout" Target="../slideLayouts/slideLayout826.xml"/><Relationship Id="rId11" Type="http://schemas.openxmlformats.org/officeDocument/2006/relationships/slideLayout" Target="../slideLayouts/slideLayout831.xml"/><Relationship Id="rId24" Type="http://schemas.openxmlformats.org/officeDocument/2006/relationships/slideLayout" Target="../slideLayouts/slideLayout844.xml"/><Relationship Id="rId32" Type="http://schemas.openxmlformats.org/officeDocument/2006/relationships/slideLayout" Target="../slideLayouts/slideLayout852.xml"/><Relationship Id="rId37" Type="http://schemas.openxmlformats.org/officeDocument/2006/relationships/slideLayout" Target="../slideLayouts/slideLayout857.xml"/><Relationship Id="rId40" Type="http://schemas.openxmlformats.org/officeDocument/2006/relationships/slideLayout" Target="../slideLayouts/slideLayout860.xml"/><Relationship Id="rId45" Type="http://schemas.openxmlformats.org/officeDocument/2006/relationships/slideLayout" Target="../slideLayouts/slideLayout865.xml"/><Relationship Id="rId53" Type="http://schemas.openxmlformats.org/officeDocument/2006/relationships/slideLayout" Target="../slideLayouts/slideLayout873.xml"/><Relationship Id="rId58" Type="http://schemas.openxmlformats.org/officeDocument/2006/relationships/slideLayout" Target="../slideLayouts/slideLayout878.xml"/><Relationship Id="rId66" Type="http://schemas.openxmlformats.org/officeDocument/2006/relationships/slideLayout" Target="../slideLayouts/slideLayout886.xml"/><Relationship Id="rId5" Type="http://schemas.openxmlformats.org/officeDocument/2006/relationships/slideLayout" Target="../slideLayouts/slideLayout825.xml"/><Relationship Id="rId15" Type="http://schemas.openxmlformats.org/officeDocument/2006/relationships/slideLayout" Target="../slideLayouts/slideLayout835.xml"/><Relationship Id="rId23" Type="http://schemas.openxmlformats.org/officeDocument/2006/relationships/slideLayout" Target="../slideLayouts/slideLayout843.xml"/><Relationship Id="rId28" Type="http://schemas.openxmlformats.org/officeDocument/2006/relationships/slideLayout" Target="../slideLayouts/slideLayout848.xml"/><Relationship Id="rId36" Type="http://schemas.openxmlformats.org/officeDocument/2006/relationships/slideLayout" Target="../slideLayouts/slideLayout856.xml"/><Relationship Id="rId49" Type="http://schemas.openxmlformats.org/officeDocument/2006/relationships/slideLayout" Target="../slideLayouts/slideLayout869.xml"/><Relationship Id="rId57" Type="http://schemas.openxmlformats.org/officeDocument/2006/relationships/slideLayout" Target="../slideLayouts/slideLayout877.xml"/><Relationship Id="rId61" Type="http://schemas.openxmlformats.org/officeDocument/2006/relationships/slideLayout" Target="../slideLayouts/slideLayout881.xml"/><Relationship Id="rId10" Type="http://schemas.openxmlformats.org/officeDocument/2006/relationships/slideLayout" Target="../slideLayouts/slideLayout830.xml"/><Relationship Id="rId19" Type="http://schemas.openxmlformats.org/officeDocument/2006/relationships/slideLayout" Target="../slideLayouts/slideLayout839.xml"/><Relationship Id="rId31" Type="http://schemas.openxmlformats.org/officeDocument/2006/relationships/slideLayout" Target="../slideLayouts/slideLayout851.xml"/><Relationship Id="rId44" Type="http://schemas.openxmlformats.org/officeDocument/2006/relationships/slideLayout" Target="../slideLayouts/slideLayout864.xml"/><Relationship Id="rId52" Type="http://schemas.openxmlformats.org/officeDocument/2006/relationships/slideLayout" Target="../slideLayouts/slideLayout872.xml"/><Relationship Id="rId60" Type="http://schemas.openxmlformats.org/officeDocument/2006/relationships/slideLayout" Target="../slideLayouts/slideLayout880.xml"/><Relationship Id="rId65" Type="http://schemas.openxmlformats.org/officeDocument/2006/relationships/slideLayout" Target="../slideLayouts/slideLayout885.xml"/><Relationship Id="rId4" Type="http://schemas.openxmlformats.org/officeDocument/2006/relationships/slideLayout" Target="../slideLayouts/slideLayout824.xml"/><Relationship Id="rId9" Type="http://schemas.openxmlformats.org/officeDocument/2006/relationships/slideLayout" Target="../slideLayouts/slideLayout829.xml"/><Relationship Id="rId14" Type="http://schemas.openxmlformats.org/officeDocument/2006/relationships/slideLayout" Target="../slideLayouts/slideLayout834.xml"/><Relationship Id="rId22" Type="http://schemas.openxmlformats.org/officeDocument/2006/relationships/slideLayout" Target="../slideLayouts/slideLayout842.xml"/><Relationship Id="rId27" Type="http://schemas.openxmlformats.org/officeDocument/2006/relationships/slideLayout" Target="../slideLayouts/slideLayout847.xml"/><Relationship Id="rId30" Type="http://schemas.openxmlformats.org/officeDocument/2006/relationships/slideLayout" Target="../slideLayouts/slideLayout850.xml"/><Relationship Id="rId35" Type="http://schemas.openxmlformats.org/officeDocument/2006/relationships/slideLayout" Target="../slideLayouts/slideLayout855.xml"/><Relationship Id="rId43" Type="http://schemas.openxmlformats.org/officeDocument/2006/relationships/slideLayout" Target="../slideLayouts/slideLayout863.xml"/><Relationship Id="rId48" Type="http://schemas.openxmlformats.org/officeDocument/2006/relationships/slideLayout" Target="../slideLayouts/slideLayout868.xml"/><Relationship Id="rId56" Type="http://schemas.openxmlformats.org/officeDocument/2006/relationships/slideLayout" Target="../slideLayouts/slideLayout876.xml"/><Relationship Id="rId64" Type="http://schemas.openxmlformats.org/officeDocument/2006/relationships/slideLayout" Target="../slideLayouts/slideLayout884.xml"/><Relationship Id="rId69" Type="http://schemas.openxmlformats.org/officeDocument/2006/relationships/slideLayout" Target="../slideLayouts/slideLayout889.xml"/><Relationship Id="rId8" Type="http://schemas.openxmlformats.org/officeDocument/2006/relationships/slideLayout" Target="../slideLayouts/slideLayout828.xml"/><Relationship Id="rId51" Type="http://schemas.openxmlformats.org/officeDocument/2006/relationships/slideLayout" Target="../slideLayouts/slideLayout871.xml"/><Relationship Id="rId72" Type="http://schemas.openxmlformats.org/officeDocument/2006/relationships/theme" Target="../theme/theme13.xml"/><Relationship Id="rId3" Type="http://schemas.openxmlformats.org/officeDocument/2006/relationships/slideLayout" Target="../slideLayouts/slideLayout823.xml"/><Relationship Id="rId12" Type="http://schemas.openxmlformats.org/officeDocument/2006/relationships/slideLayout" Target="../slideLayouts/slideLayout832.xml"/><Relationship Id="rId17" Type="http://schemas.openxmlformats.org/officeDocument/2006/relationships/slideLayout" Target="../slideLayouts/slideLayout837.xml"/><Relationship Id="rId25" Type="http://schemas.openxmlformats.org/officeDocument/2006/relationships/slideLayout" Target="../slideLayouts/slideLayout845.xml"/><Relationship Id="rId33" Type="http://schemas.openxmlformats.org/officeDocument/2006/relationships/slideLayout" Target="../slideLayouts/slideLayout853.xml"/><Relationship Id="rId38" Type="http://schemas.openxmlformats.org/officeDocument/2006/relationships/slideLayout" Target="../slideLayouts/slideLayout858.xml"/><Relationship Id="rId46" Type="http://schemas.openxmlformats.org/officeDocument/2006/relationships/slideLayout" Target="../slideLayouts/slideLayout866.xml"/><Relationship Id="rId59" Type="http://schemas.openxmlformats.org/officeDocument/2006/relationships/slideLayout" Target="../slideLayouts/slideLayout879.xml"/><Relationship Id="rId67" Type="http://schemas.openxmlformats.org/officeDocument/2006/relationships/slideLayout" Target="../slideLayouts/slideLayout887.xml"/><Relationship Id="rId20" Type="http://schemas.openxmlformats.org/officeDocument/2006/relationships/slideLayout" Target="../slideLayouts/slideLayout840.xml"/><Relationship Id="rId41" Type="http://schemas.openxmlformats.org/officeDocument/2006/relationships/slideLayout" Target="../slideLayouts/slideLayout861.xml"/><Relationship Id="rId54" Type="http://schemas.openxmlformats.org/officeDocument/2006/relationships/slideLayout" Target="../slideLayouts/slideLayout874.xml"/><Relationship Id="rId62" Type="http://schemas.openxmlformats.org/officeDocument/2006/relationships/slideLayout" Target="../slideLayouts/slideLayout882.xml"/><Relationship Id="rId70" Type="http://schemas.openxmlformats.org/officeDocument/2006/relationships/slideLayout" Target="../slideLayouts/slideLayout890.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904.xml"/><Relationship Id="rId18" Type="http://schemas.openxmlformats.org/officeDocument/2006/relationships/slideLayout" Target="../slideLayouts/slideLayout909.xml"/><Relationship Id="rId26" Type="http://schemas.openxmlformats.org/officeDocument/2006/relationships/slideLayout" Target="../slideLayouts/slideLayout917.xml"/><Relationship Id="rId39" Type="http://schemas.openxmlformats.org/officeDocument/2006/relationships/slideLayout" Target="../slideLayouts/slideLayout930.xml"/><Relationship Id="rId21" Type="http://schemas.openxmlformats.org/officeDocument/2006/relationships/slideLayout" Target="../slideLayouts/slideLayout912.xml"/><Relationship Id="rId34" Type="http://schemas.openxmlformats.org/officeDocument/2006/relationships/slideLayout" Target="../slideLayouts/slideLayout925.xml"/><Relationship Id="rId42" Type="http://schemas.openxmlformats.org/officeDocument/2006/relationships/slideLayout" Target="../slideLayouts/slideLayout933.xml"/><Relationship Id="rId47" Type="http://schemas.openxmlformats.org/officeDocument/2006/relationships/slideLayout" Target="../slideLayouts/slideLayout938.xml"/><Relationship Id="rId50" Type="http://schemas.openxmlformats.org/officeDocument/2006/relationships/slideLayout" Target="../slideLayouts/slideLayout941.xml"/><Relationship Id="rId55" Type="http://schemas.openxmlformats.org/officeDocument/2006/relationships/slideLayout" Target="../slideLayouts/slideLayout946.xml"/><Relationship Id="rId63" Type="http://schemas.openxmlformats.org/officeDocument/2006/relationships/slideLayout" Target="../slideLayouts/slideLayout954.xml"/><Relationship Id="rId68" Type="http://schemas.openxmlformats.org/officeDocument/2006/relationships/slideLayout" Target="../slideLayouts/slideLayout959.xml"/><Relationship Id="rId7" Type="http://schemas.openxmlformats.org/officeDocument/2006/relationships/slideLayout" Target="../slideLayouts/slideLayout898.xml"/><Relationship Id="rId71" Type="http://schemas.openxmlformats.org/officeDocument/2006/relationships/slideLayout" Target="../slideLayouts/slideLayout962.xml"/><Relationship Id="rId2" Type="http://schemas.openxmlformats.org/officeDocument/2006/relationships/slideLayout" Target="../slideLayouts/slideLayout893.xml"/><Relationship Id="rId16" Type="http://schemas.openxmlformats.org/officeDocument/2006/relationships/slideLayout" Target="../slideLayouts/slideLayout907.xml"/><Relationship Id="rId29" Type="http://schemas.openxmlformats.org/officeDocument/2006/relationships/slideLayout" Target="../slideLayouts/slideLayout920.xml"/><Relationship Id="rId1" Type="http://schemas.openxmlformats.org/officeDocument/2006/relationships/slideLayout" Target="../slideLayouts/slideLayout892.xml"/><Relationship Id="rId6" Type="http://schemas.openxmlformats.org/officeDocument/2006/relationships/slideLayout" Target="../slideLayouts/slideLayout897.xml"/><Relationship Id="rId11" Type="http://schemas.openxmlformats.org/officeDocument/2006/relationships/slideLayout" Target="../slideLayouts/slideLayout902.xml"/><Relationship Id="rId24" Type="http://schemas.openxmlformats.org/officeDocument/2006/relationships/slideLayout" Target="../slideLayouts/slideLayout915.xml"/><Relationship Id="rId32" Type="http://schemas.openxmlformats.org/officeDocument/2006/relationships/slideLayout" Target="../slideLayouts/slideLayout923.xml"/><Relationship Id="rId37" Type="http://schemas.openxmlformats.org/officeDocument/2006/relationships/slideLayout" Target="../slideLayouts/slideLayout928.xml"/><Relationship Id="rId40" Type="http://schemas.openxmlformats.org/officeDocument/2006/relationships/slideLayout" Target="../slideLayouts/slideLayout931.xml"/><Relationship Id="rId45" Type="http://schemas.openxmlformats.org/officeDocument/2006/relationships/slideLayout" Target="../slideLayouts/slideLayout936.xml"/><Relationship Id="rId53" Type="http://schemas.openxmlformats.org/officeDocument/2006/relationships/slideLayout" Target="../slideLayouts/slideLayout944.xml"/><Relationship Id="rId58" Type="http://schemas.openxmlformats.org/officeDocument/2006/relationships/slideLayout" Target="../slideLayouts/slideLayout949.xml"/><Relationship Id="rId66" Type="http://schemas.openxmlformats.org/officeDocument/2006/relationships/slideLayout" Target="../slideLayouts/slideLayout957.xml"/><Relationship Id="rId5" Type="http://schemas.openxmlformats.org/officeDocument/2006/relationships/slideLayout" Target="../slideLayouts/slideLayout896.xml"/><Relationship Id="rId15" Type="http://schemas.openxmlformats.org/officeDocument/2006/relationships/slideLayout" Target="../slideLayouts/slideLayout906.xml"/><Relationship Id="rId23" Type="http://schemas.openxmlformats.org/officeDocument/2006/relationships/slideLayout" Target="../slideLayouts/slideLayout914.xml"/><Relationship Id="rId28" Type="http://schemas.openxmlformats.org/officeDocument/2006/relationships/slideLayout" Target="../slideLayouts/slideLayout919.xml"/><Relationship Id="rId36" Type="http://schemas.openxmlformats.org/officeDocument/2006/relationships/slideLayout" Target="../slideLayouts/slideLayout927.xml"/><Relationship Id="rId49" Type="http://schemas.openxmlformats.org/officeDocument/2006/relationships/slideLayout" Target="../slideLayouts/slideLayout940.xml"/><Relationship Id="rId57" Type="http://schemas.openxmlformats.org/officeDocument/2006/relationships/slideLayout" Target="../slideLayouts/slideLayout948.xml"/><Relationship Id="rId61" Type="http://schemas.openxmlformats.org/officeDocument/2006/relationships/slideLayout" Target="../slideLayouts/slideLayout952.xml"/><Relationship Id="rId10" Type="http://schemas.openxmlformats.org/officeDocument/2006/relationships/slideLayout" Target="../slideLayouts/slideLayout901.xml"/><Relationship Id="rId19" Type="http://schemas.openxmlformats.org/officeDocument/2006/relationships/slideLayout" Target="../slideLayouts/slideLayout910.xml"/><Relationship Id="rId31" Type="http://schemas.openxmlformats.org/officeDocument/2006/relationships/slideLayout" Target="../slideLayouts/slideLayout922.xml"/><Relationship Id="rId44" Type="http://schemas.openxmlformats.org/officeDocument/2006/relationships/slideLayout" Target="../slideLayouts/slideLayout935.xml"/><Relationship Id="rId52" Type="http://schemas.openxmlformats.org/officeDocument/2006/relationships/slideLayout" Target="../slideLayouts/slideLayout943.xml"/><Relationship Id="rId60" Type="http://schemas.openxmlformats.org/officeDocument/2006/relationships/slideLayout" Target="../slideLayouts/slideLayout951.xml"/><Relationship Id="rId65" Type="http://schemas.openxmlformats.org/officeDocument/2006/relationships/slideLayout" Target="../slideLayouts/slideLayout956.xml"/><Relationship Id="rId4" Type="http://schemas.openxmlformats.org/officeDocument/2006/relationships/slideLayout" Target="../slideLayouts/slideLayout895.xml"/><Relationship Id="rId9" Type="http://schemas.openxmlformats.org/officeDocument/2006/relationships/slideLayout" Target="../slideLayouts/slideLayout900.xml"/><Relationship Id="rId14" Type="http://schemas.openxmlformats.org/officeDocument/2006/relationships/slideLayout" Target="../slideLayouts/slideLayout905.xml"/><Relationship Id="rId22" Type="http://schemas.openxmlformats.org/officeDocument/2006/relationships/slideLayout" Target="../slideLayouts/slideLayout913.xml"/><Relationship Id="rId27" Type="http://schemas.openxmlformats.org/officeDocument/2006/relationships/slideLayout" Target="../slideLayouts/slideLayout918.xml"/><Relationship Id="rId30" Type="http://schemas.openxmlformats.org/officeDocument/2006/relationships/slideLayout" Target="../slideLayouts/slideLayout921.xml"/><Relationship Id="rId35" Type="http://schemas.openxmlformats.org/officeDocument/2006/relationships/slideLayout" Target="../slideLayouts/slideLayout926.xml"/><Relationship Id="rId43" Type="http://schemas.openxmlformats.org/officeDocument/2006/relationships/slideLayout" Target="../slideLayouts/slideLayout934.xml"/><Relationship Id="rId48" Type="http://schemas.openxmlformats.org/officeDocument/2006/relationships/slideLayout" Target="../slideLayouts/slideLayout939.xml"/><Relationship Id="rId56" Type="http://schemas.openxmlformats.org/officeDocument/2006/relationships/slideLayout" Target="../slideLayouts/slideLayout947.xml"/><Relationship Id="rId64" Type="http://schemas.openxmlformats.org/officeDocument/2006/relationships/slideLayout" Target="../slideLayouts/slideLayout955.xml"/><Relationship Id="rId69" Type="http://schemas.openxmlformats.org/officeDocument/2006/relationships/slideLayout" Target="../slideLayouts/slideLayout960.xml"/><Relationship Id="rId8" Type="http://schemas.openxmlformats.org/officeDocument/2006/relationships/slideLayout" Target="../slideLayouts/slideLayout899.xml"/><Relationship Id="rId51" Type="http://schemas.openxmlformats.org/officeDocument/2006/relationships/slideLayout" Target="../slideLayouts/slideLayout942.xml"/><Relationship Id="rId72" Type="http://schemas.openxmlformats.org/officeDocument/2006/relationships/theme" Target="../theme/theme14.xml"/><Relationship Id="rId3" Type="http://schemas.openxmlformats.org/officeDocument/2006/relationships/slideLayout" Target="../slideLayouts/slideLayout894.xml"/><Relationship Id="rId12" Type="http://schemas.openxmlformats.org/officeDocument/2006/relationships/slideLayout" Target="../slideLayouts/slideLayout903.xml"/><Relationship Id="rId17" Type="http://schemas.openxmlformats.org/officeDocument/2006/relationships/slideLayout" Target="../slideLayouts/slideLayout908.xml"/><Relationship Id="rId25" Type="http://schemas.openxmlformats.org/officeDocument/2006/relationships/slideLayout" Target="../slideLayouts/slideLayout916.xml"/><Relationship Id="rId33" Type="http://schemas.openxmlformats.org/officeDocument/2006/relationships/slideLayout" Target="../slideLayouts/slideLayout924.xml"/><Relationship Id="rId38" Type="http://schemas.openxmlformats.org/officeDocument/2006/relationships/slideLayout" Target="../slideLayouts/slideLayout929.xml"/><Relationship Id="rId46" Type="http://schemas.openxmlformats.org/officeDocument/2006/relationships/slideLayout" Target="../slideLayouts/slideLayout937.xml"/><Relationship Id="rId59" Type="http://schemas.openxmlformats.org/officeDocument/2006/relationships/slideLayout" Target="../slideLayouts/slideLayout950.xml"/><Relationship Id="rId67" Type="http://schemas.openxmlformats.org/officeDocument/2006/relationships/slideLayout" Target="../slideLayouts/slideLayout958.xml"/><Relationship Id="rId20" Type="http://schemas.openxmlformats.org/officeDocument/2006/relationships/slideLayout" Target="../slideLayouts/slideLayout911.xml"/><Relationship Id="rId41" Type="http://schemas.openxmlformats.org/officeDocument/2006/relationships/slideLayout" Target="../slideLayouts/slideLayout932.xml"/><Relationship Id="rId54" Type="http://schemas.openxmlformats.org/officeDocument/2006/relationships/slideLayout" Target="../slideLayouts/slideLayout945.xml"/><Relationship Id="rId62" Type="http://schemas.openxmlformats.org/officeDocument/2006/relationships/slideLayout" Target="../slideLayouts/slideLayout953.xml"/><Relationship Id="rId70" Type="http://schemas.openxmlformats.org/officeDocument/2006/relationships/slideLayout" Target="../slideLayouts/slideLayout961.xml"/></Relationships>
</file>

<file path=ppt/slideMasters/_rels/slideMaster15.xml.rels><?xml version="1.0" encoding="UTF-8" standalone="yes"?>
<Relationships xmlns="http://schemas.openxmlformats.org/package/2006/relationships"><Relationship Id="rId13" Type="http://schemas.openxmlformats.org/officeDocument/2006/relationships/slideLayout" Target="../slideLayouts/slideLayout975.xml"/><Relationship Id="rId18" Type="http://schemas.openxmlformats.org/officeDocument/2006/relationships/slideLayout" Target="../slideLayouts/slideLayout980.xml"/><Relationship Id="rId26" Type="http://schemas.openxmlformats.org/officeDocument/2006/relationships/slideLayout" Target="../slideLayouts/slideLayout988.xml"/><Relationship Id="rId39" Type="http://schemas.openxmlformats.org/officeDocument/2006/relationships/slideLayout" Target="../slideLayouts/slideLayout1001.xml"/><Relationship Id="rId21" Type="http://schemas.openxmlformats.org/officeDocument/2006/relationships/slideLayout" Target="../slideLayouts/slideLayout983.xml"/><Relationship Id="rId34" Type="http://schemas.openxmlformats.org/officeDocument/2006/relationships/slideLayout" Target="../slideLayouts/slideLayout996.xml"/><Relationship Id="rId42" Type="http://schemas.openxmlformats.org/officeDocument/2006/relationships/slideLayout" Target="../slideLayouts/slideLayout1004.xml"/><Relationship Id="rId47" Type="http://schemas.openxmlformats.org/officeDocument/2006/relationships/slideLayout" Target="../slideLayouts/slideLayout1009.xml"/><Relationship Id="rId50" Type="http://schemas.openxmlformats.org/officeDocument/2006/relationships/slideLayout" Target="../slideLayouts/slideLayout1012.xml"/><Relationship Id="rId55" Type="http://schemas.openxmlformats.org/officeDocument/2006/relationships/slideLayout" Target="../slideLayouts/slideLayout1017.xml"/><Relationship Id="rId63" Type="http://schemas.openxmlformats.org/officeDocument/2006/relationships/slideLayout" Target="../slideLayouts/slideLayout1025.xml"/><Relationship Id="rId68" Type="http://schemas.openxmlformats.org/officeDocument/2006/relationships/slideLayout" Target="../slideLayouts/slideLayout1030.xml"/><Relationship Id="rId7" Type="http://schemas.openxmlformats.org/officeDocument/2006/relationships/slideLayout" Target="../slideLayouts/slideLayout969.xml"/><Relationship Id="rId71" Type="http://schemas.openxmlformats.org/officeDocument/2006/relationships/slideLayout" Target="../slideLayouts/slideLayout1033.xml"/><Relationship Id="rId2" Type="http://schemas.openxmlformats.org/officeDocument/2006/relationships/slideLayout" Target="../slideLayouts/slideLayout964.xml"/><Relationship Id="rId16" Type="http://schemas.openxmlformats.org/officeDocument/2006/relationships/slideLayout" Target="../slideLayouts/slideLayout978.xml"/><Relationship Id="rId29" Type="http://schemas.openxmlformats.org/officeDocument/2006/relationships/slideLayout" Target="../slideLayouts/slideLayout991.xml"/><Relationship Id="rId1" Type="http://schemas.openxmlformats.org/officeDocument/2006/relationships/slideLayout" Target="../slideLayouts/slideLayout963.xml"/><Relationship Id="rId6" Type="http://schemas.openxmlformats.org/officeDocument/2006/relationships/slideLayout" Target="../slideLayouts/slideLayout968.xml"/><Relationship Id="rId11" Type="http://schemas.openxmlformats.org/officeDocument/2006/relationships/slideLayout" Target="../slideLayouts/slideLayout973.xml"/><Relationship Id="rId24" Type="http://schemas.openxmlformats.org/officeDocument/2006/relationships/slideLayout" Target="../slideLayouts/slideLayout986.xml"/><Relationship Id="rId32" Type="http://schemas.openxmlformats.org/officeDocument/2006/relationships/slideLayout" Target="../slideLayouts/slideLayout994.xml"/><Relationship Id="rId37" Type="http://schemas.openxmlformats.org/officeDocument/2006/relationships/slideLayout" Target="../slideLayouts/slideLayout999.xml"/><Relationship Id="rId40" Type="http://schemas.openxmlformats.org/officeDocument/2006/relationships/slideLayout" Target="../slideLayouts/slideLayout1002.xml"/><Relationship Id="rId45" Type="http://schemas.openxmlformats.org/officeDocument/2006/relationships/slideLayout" Target="../slideLayouts/slideLayout1007.xml"/><Relationship Id="rId53" Type="http://schemas.openxmlformats.org/officeDocument/2006/relationships/slideLayout" Target="../slideLayouts/slideLayout1015.xml"/><Relationship Id="rId58" Type="http://schemas.openxmlformats.org/officeDocument/2006/relationships/slideLayout" Target="../slideLayouts/slideLayout1020.xml"/><Relationship Id="rId66" Type="http://schemas.openxmlformats.org/officeDocument/2006/relationships/slideLayout" Target="../slideLayouts/slideLayout1028.xml"/><Relationship Id="rId5" Type="http://schemas.openxmlformats.org/officeDocument/2006/relationships/slideLayout" Target="../slideLayouts/slideLayout967.xml"/><Relationship Id="rId15" Type="http://schemas.openxmlformats.org/officeDocument/2006/relationships/slideLayout" Target="../slideLayouts/slideLayout977.xml"/><Relationship Id="rId23" Type="http://schemas.openxmlformats.org/officeDocument/2006/relationships/slideLayout" Target="../slideLayouts/slideLayout985.xml"/><Relationship Id="rId28" Type="http://schemas.openxmlformats.org/officeDocument/2006/relationships/slideLayout" Target="../slideLayouts/slideLayout990.xml"/><Relationship Id="rId36" Type="http://schemas.openxmlformats.org/officeDocument/2006/relationships/slideLayout" Target="../slideLayouts/slideLayout998.xml"/><Relationship Id="rId49" Type="http://schemas.openxmlformats.org/officeDocument/2006/relationships/slideLayout" Target="../slideLayouts/slideLayout1011.xml"/><Relationship Id="rId57" Type="http://schemas.openxmlformats.org/officeDocument/2006/relationships/slideLayout" Target="../slideLayouts/slideLayout1019.xml"/><Relationship Id="rId61" Type="http://schemas.openxmlformats.org/officeDocument/2006/relationships/slideLayout" Target="../slideLayouts/slideLayout1023.xml"/><Relationship Id="rId10" Type="http://schemas.openxmlformats.org/officeDocument/2006/relationships/slideLayout" Target="../slideLayouts/slideLayout972.xml"/><Relationship Id="rId19" Type="http://schemas.openxmlformats.org/officeDocument/2006/relationships/slideLayout" Target="../slideLayouts/slideLayout981.xml"/><Relationship Id="rId31" Type="http://schemas.openxmlformats.org/officeDocument/2006/relationships/slideLayout" Target="../slideLayouts/slideLayout993.xml"/><Relationship Id="rId44" Type="http://schemas.openxmlformats.org/officeDocument/2006/relationships/slideLayout" Target="../slideLayouts/slideLayout1006.xml"/><Relationship Id="rId52" Type="http://schemas.openxmlformats.org/officeDocument/2006/relationships/slideLayout" Target="../slideLayouts/slideLayout1014.xml"/><Relationship Id="rId60" Type="http://schemas.openxmlformats.org/officeDocument/2006/relationships/slideLayout" Target="../slideLayouts/slideLayout1022.xml"/><Relationship Id="rId65" Type="http://schemas.openxmlformats.org/officeDocument/2006/relationships/slideLayout" Target="../slideLayouts/slideLayout1027.xml"/><Relationship Id="rId4" Type="http://schemas.openxmlformats.org/officeDocument/2006/relationships/slideLayout" Target="../slideLayouts/slideLayout966.xml"/><Relationship Id="rId9" Type="http://schemas.openxmlformats.org/officeDocument/2006/relationships/slideLayout" Target="../slideLayouts/slideLayout971.xml"/><Relationship Id="rId14" Type="http://schemas.openxmlformats.org/officeDocument/2006/relationships/slideLayout" Target="../slideLayouts/slideLayout976.xml"/><Relationship Id="rId22" Type="http://schemas.openxmlformats.org/officeDocument/2006/relationships/slideLayout" Target="../slideLayouts/slideLayout984.xml"/><Relationship Id="rId27" Type="http://schemas.openxmlformats.org/officeDocument/2006/relationships/slideLayout" Target="../slideLayouts/slideLayout989.xml"/><Relationship Id="rId30" Type="http://schemas.openxmlformats.org/officeDocument/2006/relationships/slideLayout" Target="../slideLayouts/slideLayout992.xml"/><Relationship Id="rId35" Type="http://schemas.openxmlformats.org/officeDocument/2006/relationships/slideLayout" Target="../slideLayouts/slideLayout997.xml"/><Relationship Id="rId43" Type="http://schemas.openxmlformats.org/officeDocument/2006/relationships/slideLayout" Target="../slideLayouts/slideLayout1005.xml"/><Relationship Id="rId48" Type="http://schemas.openxmlformats.org/officeDocument/2006/relationships/slideLayout" Target="../slideLayouts/slideLayout1010.xml"/><Relationship Id="rId56" Type="http://schemas.openxmlformats.org/officeDocument/2006/relationships/slideLayout" Target="../slideLayouts/slideLayout1018.xml"/><Relationship Id="rId64" Type="http://schemas.openxmlformats.org/officeDocument/2006/relationships/slideLayout" Target="../slideLayouts/slideLayout1026.xml"/><Relationship Id="rId69" Type="http://schemas.openxmlformats.org/officeDocument/2006/relationships/slideLayout" Target="../slideLayouts/slideLayout1031.xml"/><Relationship Id="rId8" Type="http://schemas.openxmlformats.org/officeDocument/2006/relationships/slideLayout" Target="../slideLayouts/slideLayout970.xml"/><Relationship Id="rId51" Type="http://schemas.openxmlformats.org/officeDocument/2006/relationships/slideLayout" Target="../slideLayouts/slideLayout1013.xml"/><Relationship Id="rId72" Type="http://schemas.openxmlformats.org/officeDocument/2006/relationships/theme" Target="../theme/theme15.xml"/><Relationship Id="rId3" Type="http://schemas.openxmlformats.org/officeDocument/2006/relationships/slideLayout" Target="../slideLayouts/slideLayout965.xml"/><Relationship Id="rId12" Type="http://schemas.openxmlformats.org/officeDocument/2006/relationships/slideLayout" Target="../slideLayouts/slideLayout974.xml"/><Relationship Id="rId17" Type="http://schemas.openxmlformats.org/officeDocument/2006/relationships/slideLayout" Target="../slideLayouts/slideLayout979.xml"/><Relationship Id="rId25" Type="http://schemas.openxmlformats.org/officeDocument/2006/relationships/slideLayout" Target="../slideLayouts/slideLayout987.xml"/><Relationship Id="rId33" Type="http://schemas.openxmlformats.org/officeDocument/2006/relationships/slideLayout" Target="../slideLayouts/slideLayout995.xml"/><Relationship Id="rId38" Type="http://schemas.openxmlformats.org/officeDocument/2006/relationships/slideLayout" Target="../slideLayouts/slideLayout1000.xml"/><Relationship Id="rId46" Type="http://schemas.openxmlformats.org/officeDocument/2006/relationships/slideLayout" Target="../slideLayouts/slideLayout1008.xml"/><Relationship Id="rId59" Type="http://schemas.openxmlformats.org/officeDocument/2006/relationships/slideLayout" Target="../slideLayouts/slideLayout1021.xml"/><Relationship Id="rId67" Type="http://schemas.openxmlformats.org/officeDocument/2006/relationships/slideLayout" Target="../slideLayouts/slideLayout1029.xml"/><Relationship Id="rId20" Type="http://schemas.openxmlformats.org/officeDocument/2006/relationships/slideLayout" Target="../slideLayouts/slideLayout982.xml"/><Relationship Id="rId41" Type="http://schemas.openxmlformats.org/officeDocument/2006/relationships/slideLayout" Target="../slideLayouts/slideLayout1003.xml"/><Relationship Id="rId54" Type="http://schemas.openxmlformats.org/officeDocument/2006/relationships/slideLayout" Target="../slideLayouts/slideLayout1016.xml"/><Relationship Id="rId62" Type="http://schemas.openxmlformats.org/officeDocument/2006/relationships/slideLayout" Target="../slideLayouts/slideLayout1024.xml"/><Relationship Id="rId70" Type="http://schemas.openxmlformats.org/officeDocument/2006/relationships/slideLayout" Target="../slideLayouts/slideLayout1032.xml"/></Relationships>
</file>

<file path=ppt/slideMasters/_rels/slideMaster16.xml.rels><?xml version="1.0" encoding="UTF-8" standalone="yes"?>
<Relationships xmlns="http://schemas.openxmlformats.org/package/2006/relationships"><Relationship Id="rId13" Type="http://schemas.openxmlformats.org/officeDocument/2006/relationships/slideLayout" Target="../slideLayouts/slideLayout1046.xml"/><Relationship Id="rId18" Type="http://schemas.openxmlformats.org/officeDocument/2006/relationships/slideLayout" Target="../slideLayouts/slideLayout1051.xml"/><Relationship Id="rId26" Type="http://schemas.openxmlformats.org/officeDocument/2006/relationships/slideLayout" Target="../slideLayouts/slideLayout1059.xml"/><Relationship Id="rId39" Type="http://schemas.openxmlformats.org/officeDocument/2006/relationships/slideLayout" Target="../slideLayouts/slideLayout1072.xml"/><Relationship Id="rId21" Type="http://schemas.openxmlformats.org/officeDocument/2006/relationships/slideLayout" Target="../slideLayouts/slideLayout1054.xml"/><Relationship Id="rId34" Type="http://schemas.openxmlformats.org/officeDocument/2006/relationships/slideLayout" Target="../slideLayouts/slideLayout1067.xml"/><Relationship Id="rId42" Type="http://schemas.openxmlformats.org/officeDocument/2006/relationships/slideLayout" Target="../slideLayouts/slideLayout1075.xml"/><Relationship Id="rId47" Type="http://schemas.openxmlformats.org/officeDocument/2006/relationships/slideLayout" Target="../slideLayouts/slideLayout1080.xml"/><Relationship Id="rId50" Type="http://schemas.openxmlformats.org/officeDocument/2006/relationships/slideLayout" Target="../slideLayouts/slideLayout1083.xml"/><Relationship Id="rId55" Type="http://schemas.openxmlformats.org/officeDocument/2006/relationships/slideLayout" Target="../slideLayouts/slideLayout1088.xml"/><Relationship Id="rId63" Type="http://schemas.openxmlformats.org/officeDocument/2006/relationships/slideLayout" Target="../slideLayouts/slideLayout1096.xml"/><Relationship Id="rId68" Type="http://schemas.openxmlformats.org/officeDocument/2006/relationships/slideLayout" Target="../slideLayouts/slideLayout1101.xml"/><Relationship Id="rId7" Type="http://schemas.openxmlformats.org/officeDocument/2006/relationships/slideLayout" Target="../slideLayouts/slideLayout1040.xml"/><Relationship Id="rId71" Type="http://schemas.openxmlformats.org/officeDocument/2006/relationships/slideLayout" Target="../slideLayouts/slideLayout1104.xml"/><Relationship Id="rId2" Type="http://schemas.openxmlformats.org/officeDocument/2006/relationships/slideLayout" Target="../slideLayouts/slideLayout1035.xml"/><Relationship Id="rId16" Type="http://schemas.openxmlformats.org/officeDocument/2006/relationships/slideLayout" Target="../slideLayouts/slideLayout1049.xml"/><Relationship Id="rId29" Type="http://schemas.openxmlformats.org/officeDocument/2006/relationships/slideLayout" Target="../slideLayouts/slideLayout1062.xml"/><Relationship Id="rId1" Type="http://schemas.openxmlformats.org/officeDocument/2006/relationships/slideLayout" Target="../slideLayouts/slideLayout1034.xml"/><Relationship Id="rId6" Type="http://schemas.openxmlformats.org/officeDocument/2006/relationships/slideLayout" Target="../slideLayouts/slideLayout1039.xml"/><Relationship Id="rId11" Type="http://schemas.openxmlformats.org/officeDocument/2006/relationships/slideLayout" Target="../slideLayouts/slideLayout1044.xml"/><Relationship Id="rId24" Type="http://schemas.openxmlformats.org/officeDocument/2006/relationships/slideLayout" Target="../slideLayouts/slideLayout1057.xml"/><Relationship Id="rId32" Type="http://schemas.openxmlformats.org/officeDocument/2006/relationships/slideLayout" Target="../slideLayouts/slideLayout1065.xml"/><Relationship Id="rId37" Type="http://schemas.openxmlformats.org/officeDocument/2006/relationships/slideLayout" Target="../slideLayouts/slideLayout1070.xml"/><Relationship Id="rId40" Type="http://schemas.openxmlformats.org/officeDocument/2006/relationships/slideLayout" Target="../slideLayouts/slideLayout1073.xml"/><Relationship Id="rId45" Type="http://schemas.openxmlformats.org/officeDocument/2006/relationships/slideLayout" Target="../slideLayouts/slideLayout1078.xml"/><Relationship Id="rId53" Type="http://schemas.openxmlformats.org/officeDocument/2006/relationships/slideLayout" Target="../slideLayouts/slideLayout1086.xml"/><Relationship Id="rId58" Type="http://schemas.openxmlformats.org/officeDocument/2006/relationships/slideLayout" Target="../slideLayouts/slideLayout1091.xml"/><Relationship Id="rId66" Type="http://schemas.openxmlformats.org/officeDocument/2006/relationships/slideLayout" Target="../slideLayouts/slideLayout1099.xml"/><Relationship Id="rId5" Type="http://schemas.openxmlformats.org/officeDocument/2006/relationships/slideLayout" Target="../slideLayouts/slideLayout1038.xml"/><Relationship Id="rId15" Type="http://schemas.openxmlformats.org/officeDocument/2006/relationships/slideLayout" Target="../slideLayouts/slideLayout1048.xml"/><Relationship Id="rId23" Type="http://schemas.openxmlformats.org/officeDocument/2006/relationships/slideLayout" Target="../slideLayouts/slideLayout1056.xml"/><Relationship Id="rId28" Type="http://schemas.openxmlformats.org/officeDocument/2006/relationships/slideLayout" Target="../slideLayouts/slideLayout1061.xml"/><Relationship Id="rId36" Type="http://schemas.openxmlformats.org/officeDocument/2006/relationships/slideLayout" Target="../slideLayouts/slideLayout1069.xml"/><Relationship Id="rId49" Type="http://schemas.openxmlformats.org/officeDocument/2006/relationships/slideLayout" Target="../slideLayouts/slideLayout1082.xml"/><Relationship Id="rId57" Type="http://schemas.openxmlformats.org/officeDocument/2006/relationships/slideLayout" Target="../slideLayouts/slideLayout1090.xml"/><Relationship Id="rId61" Type="http://schemas.openxmlformats.org/officeDocument/2006/relationships/slideLayout" Target="../slideLayouts/slideLayout1094.xml"/><Relationship Id="rId10" Type="http://schemas.openxmlformats.org/officeDocument/2006/relationships/slideLayout" Target="../slideLayouts/slideLayout1043.xml"/><Relationship Id="rId19" Type="http://schemas.openxmlformats.org/officeDocument/2006/relationships/slideLayout" Target="../slideLayouts/slideLayout1052.xml"/><Relationship Id="rId31" Type="http://schemas.openxmlformats.org/officeDocument/2006/relationships/slideLayout" Target="../slideLayouts/slideLayout1064.xml"/><Relationship Id="rId44" Type="http://schemas.openxmlformats.org/officeDocument/2006/relationships/slideLayout" Target="../slideLayouts/slideLayout1077.xml"/><Relationship Id="rId52" Type="http://schemas.openxmlformats.org/officeDocument/2006/relationships/slideLayout" Target="../slideLayouts/slideLayout1085.xml"/><Relationship Id="rId60" Type="http://schemas.openxmlformats.org/officeDocument/2006/relationships/slideLayout" Target="../slideLayouts/slideLayout1093.xml"/><Relationship Id="rId65" Type="http://schemas.openxmlformats.org/officeDocument/2006/relationships/slideLayout" Target="../slideLayouts/slideLayout1098.xml"/><Relationship Id="rId4" Type="http://schemas.openxmlformats.org/officeDocument/2006/relationships/slideLayout" Target="../slideLayouts/slideLayout1037.xml"/><Relationship Id="rId9" Type="http://schemas.openxmlformats.org/officeDocument/2006/relationships/slideLayout" Target="../slideLayouts/slideLayout1042.xml"/><Relationship Id="rId14" Type="http://schemas.openxmlformats.org/officeDocument/2006/relationships/slideLayout" Target="../slideLayouts/slideLayout1047.xml"/><Relationship Id="rId22" Type="http://schemas.openxmlformats.org/officeDocument/2006/relationships/slideLayout" Target="../slideLayouts/slideLayout1055.xml"/><Relationship Id="rId27" Type="http://schemas.openxmlformats.org/officeDocument/2006/relationships/slideLayout" Target="../slideLayouts/slideLayout1060.xml"/><Relationship Id="rId30" Type="http://schemas.openxmlformats.org/officeDocument/2006/relationships/slideLayout" Target="../slideLayouts/slideLayout1063.xml"/><Relationship Id="rId35" Type="http://schemas.openxmlformats.org/officeDocument/2006/relationships/slideLayout" Target="../slideLayouts/slideLayout1068.xml"/><Relationship Id="rId43" Type="http://schemas.openxmlformats.org/officeDocument/2006/relationships/slideLayout" Target="../slideLayouts/slideLayout1076.xml"/><Relationship Id="rId48" Type="http://schemas.openxmlformats.org/officeDocument/2006/relationships/slideLayout" Target="../slideLayouts/slideLayout1081.xml"/><Relationship Id="rId56" Type="http://schemas.openxmlformats.org/officeDocument/2006/relationships/slideLayout" Target="../slideLayouts/slideLayout1089.xml"/><Relationship Id="rId64" Type="http://schemas.openxmlformats.org/officeDocument/2006/relationships/slideLayout" Target="../slideLayouts/slideLayout1097.xml"/><Relationship Id="rId69" Type="http://schemas.openxmlformats.org/officeDocument/2006/relationships/slideLayout" Target="../slideLayouts/slideLayout1102.xml"/><Relationship Id="rId8" Type="http://schemas.openxmlformats.org/officeDocument/2006/relationships/slideLayout" Target="../slideLayouts/slideLayout1041.xml"/><Relationship Id="rId51" Type="http://schemas.openxmlformats.org/officeDocument/2006/relationships/slideLayout" Target="../slideLayouts/slideLayout1084.xml"/><Relationship Id="rId72" Type="http://schemas.openxmlformats.org/officeDocument/2006/relationships/theme" Target="../theme/theme16.xml"/><Relationship Id="rId3" Type="http://schemas.openxmlformats.org/officeDocument/2006/relationships/slideLayout" Target="../slideLayouts/slideLayout1036.xml"/><Relationship Id="rId12" Type="http://schemas.openxmlformats.org/officeDocument/2006/relationships/slideLayout" Target="../slideLayouts/slideLayout1045.xml"/><Relationship Id="rId17" Type="http://schemas.openxmlformats.org/officeDocument/2006/relationships/slideLayout" Target="../slideLayouts/slideLayout1050.xml"/><Relationship Id="rId25" Type="http://schemas.openxmlformats.org/officeDocument/2006/relationships/slideLayout" Target="../slideLayouts/slideLayout1058.xml"/><Relationship Id="rId33" Type="http://schemas.openxmlformats.org/officeDocument/2006/relationships/slideLayout" Target="../slideLayouts/slideLayout1066.xml"/><Relationship Id="rId38" Type="http://schemas.openxmlformats.org/officeDocument/2006/relationships/slideLayout" Target="../slideLayouts/slideLayout1071.xml"/><Relationship Id="rId46" Type="http://schemas.openxmlformats.org/officeDocument/2006/relationships/slideLayout" Target="../slideLayouts/slideLayout1079.xml"/><Relationship Id="rId59" Type="http://schemas.openxmlformats.org/officeDocument/2006/relationships/slideLayout" Target="../slideLayouts/slideLayout1092.xml"/><Relationship Id="rId67" Type="http://schemas.openxmlformats.org/officeDocument/2006/relationships/slideLayout" Target="../slideLayouts/slideLayout1100.xml"/><Relationship Id="rId20" Type="http://schemas.openxmlformats.org/officeDocument/2006/relationships/slideLayout" Target="../slideLayouts/slideLayout1053.xml"/><Relationship Id="rId41" Type="http://schemas.openxmlformats.org/officeDocument/2006/relationships/slideLayout" Target="../slideLayouts/slideLayout1074.xml"/><Relationship Id="rId54" Type="http://schemas.openxmlformats.org/officeDocument/2006/relationships/slideLayout" Target="../slideLayouts/slideLayout1087.xml"/><Relationship Id="rId62" Type="http://schemas.openxmlformats.org/officeDocument/2006/relationships/slideLayout" Target="../slideLayouts/slideLayout1095.xml"/><Relationship Id="rId70" Type="http://schemas.openxmlformats.org/officeDocument/2006/relationships/slideLayout" Target="../slideLayouts/slideLayout1103.xml"/></Relationships>
</file>

<file path=ppt/slideMasters/_rels/slideMaster17.xml.rels><?xml version="1.0" encoding="UTF-8" standalone="yes"?>
<Relationships xmlns="http://schemas.openxmlformats.org/package/2006/relationships"><Relationship Id="rId13" Type="http://schemas.openxmlformats.org/officeDocument/2006/relationships/slideLayout" Target="../slideLayouts/slideLayout1117.xml"/><Relationship Id="rId18" Type="http://schemas.openxmlformats.org/officeDocument/2006/relationships/slideLayout" Target="../slideLayouts/slideLayout1122.xml"/><Relationship Id="rId26" Type="http://schemas.openxmlformats.org/officeDocument/2006/relationships/slideLayout" Target="../slideLayouts/slideLayout1130.xml"/><Relationship Id="rId39" Type="http://schemas.openxmlformats.org/officeDocument/2006/relationships/slideLayout" Target="../slideLayouts/slideLayout1143.xml"/><Relationship Id="rId21" Type="http://schemas.openxmlformats.org/officeDocument/2006/relationships/slideLayout" Target="../slideLayouts/slideLayout1125.xml"/><Relationship Id="rId34" Type="http://schemas.openxmlformats.org/officeDocument/2006/relationships/slideLayout" Target="../slideLayouts/slideLayout1138.xml"/><Relationship Id="rId42" Type="http://schemas.openxmlformats.org/officeDocument/2006/relationships/slideLayout" Target="../slideLayouts/slideLayout1146.xml"/><Relationship Id="rId47" Type="http://schemas.openxmlformats.org/officeDocument/2006/relationships/slideLayout" Target="../slideLayouts/slideLayout1151.xml"/><Relationship Id="rId50" Type="http://schemas.openxmlformats.org/officeDocument/2006/relationships/slideLayout" Target="../slideLayouts/slideLayout1154.xml"/><Relationship Id="rId55" Type="http://schemas.openxmlformats.org/officeDocument/2006/relationships/slideLayout" Target="../slideLayouts/slideLayout1159.xml"/><Relationship Id="rId63" Type="http://schemas.openxmlformats.org/officeDocument/2006/relationships/slideLayout" Target="../slideLayouts/slideLayout1167.xml"/><Relationship Id="rId68" Type="http://schemas.openxmlformats.org/officeDocument/2006/relationships/slideLayout" Target="../slideLayouts/slideLayout1172.xml"/><Relationship Id="rId7" Type="http://schemas.openxmlformats.org/officeDocument/2006/relationships/slideLayout" Target="../slideLayouts/slideLayout1111.xml"/><Relationship Id="rId71" Type="http://schemas.openxmlformats.org/officeDocument/2006/relationships/slideLayout" Target="../slideLayouts/slideLayout1175.xml"/><Relationship Id="rId2" Type="http://schemas.openxmlformats.org/officeDocument/2006/relationships/slideLayout" Target="../slideLayouts/slideLayout1106.xml"/><Relationship Id="rId16" Type="http://schemas.openxmlformats.org/officeDocument/2006/relationships/slideLayout" Target="../slideLayouts/slideLayout1120.xml"/><Relationship Id="rId29" Type="http://schemas.openxmlformats.org/officeDocument/2006/relationships/slideLayout" Target="../slideLayouts/slideLayout1133.xml"/><Relationship Id="rId1" Type="http://schemas.openxmlformats.org/officeDocument/2006/relationships/slideLayout" Target="../slideLayouts/slideLayout1105.xml"/><Relationship Id="rId6" Type="http://schemas.openxmlformats.org/officeDocument/2006/relationships/slideLayout" Target="../slideLayouts/slideLayout1110.xml"/><Relationship Id="rId11" Type="http://schemas.openxmlformats.org/officeDocument/2006/relationships/slideLayout" Target="../slideLayouts/slideLayout1115.xml"/><Relationship Id="rId24" Type="http://schemas.openxmlformats.org/officeDocument/2006/relationships/slideLayout" Target="../slideLayouts/slideLayout1128.xml"/><Relationship Id="rId32" Type="http://schemas.openxmlformats.org/officeDocument/2006/relationships/slideLayout" Target="../slideLayouts/slideLayout1136.xml"/><Relationship Id="rId37" Type="http://schemas.openxmlformats.org/officeDocument/2006/relationships/slideLayout" Target="../slideLayouts/slideLayout1141.xml"/><Relationship Id="rId40" Type="http://schemas.openxmlformats.org/officeDocument/2006/relationships/slideLayout" Target="../slideLayouts/slideLayout1144.xml"/><Relationship Id="rId45" Type="http://schemas.openxmlformats.org/officeDocument/2006/relationships/slideLayout" Target="../slideLayouts/slideLayout1149.xml"/><Relationship Id="rId53" Type="http://schemas.openxmlformats.org/officeDocument/2006/relationships/slideLayout" Target="../slideLayouts/slideLayout1157.xml"/><Relationship Id="rId58" Type="http://schemas.openxmlformats.org/officeDocument/2006/relationships/slideLayout" Target="../slideLayouts/slideLayout1162.xml"/><Relationship Id="rId66" Type="http://schemas.openxmlformats.org/officeDocument/2006/relationships/slideLayout" Target="../slideLayouts/slideLayout1170.xml"/><Relationship Id="rId5" Type="http://schemas.openxmlformats.org/officeDocument/2006/relationships/slideLayout" Target="../slideLayouts/slideLayout1109.xml"/><Relationship Id="rId15" Type="http://schemas.openxmlformats.org/officeDocument/2006/relationships/slideLayout" Target="../slideLayouts/slideLayout1119.xml"/><Relationship Id="rId23" Type="http://schemas.openxmlformats.org/officeDocument/2006/relationships/slideLayout" Target="../slideLayouts/slideLayout1127.xml"/><Relationship Id="rId28" Type="http://schemas.openxmlformats.org/officeDocument/2006/relationships/slideLayout" Target="../slideLayouts/slideLayout1132.xml"/><Relationship Id="rId36" Type="http://schemas.openxmlformats.org/officeDocument/2006/relationships/slideLayout" Target="../slideLayouts/slideLayout1140.xml"/><Relationship Id="rId49" Type="http://schemas.openxmlformats.org/officeDocument/2006/relationships/slideLayout" Target="../slideLayouts/slideLayout1153.xml"/><Relationship Id="rId57" Type="http://schemas.openxmlformats.org/officeDocument/2006/relationships/slideLayout" Target="../slideLayouts/slideLayout1161.xml"/><Relationship Id="rId61" Type="http://schemas.openxmlformats.org/officeDocument/2006/relationships/slideLayout" Target="../slideLayouts/slideLayout1165.xml"/><Relationship Id="rId10" Type="http://schemas.openxmlformats.org/officeDocument/2006/relationships/slideLayout" Target="../slideLayouts/slideLayout1114.xml"/><Relationship Id="rId19" Type="http://schemas.openxmlformats.org/officeDocument/2006/relationships/slideLayout" Target="../slideLayouts/slideLayout1123.xml"/><Relationship Id="rId31" Type="http://schemas.openxmlformats.org/officeDocument/2006/relationships/slideLayout" Target="../slideLayouts/slideLayout1135.xml"/><Relationship Id="rId44" Type="http://schemas.openxmlformats.org/officeDocument/2006/relationships/slideLayout" Target="../slideLayouts/slideLayout1148.xml"/><Relationship Id="rId52" Type="http://schemas.openxmlformats.org/officeDocument/2006/relationships/slideLayout" Target="../slideLayouts/slideLayout1156.xml"/><Relationship Id="rId60" Type="http://schemas.openxmlformats.org/officeDocument/2006/relationships/slideLayout" Target="../slideLayouts/slideLayout1164.xml"/><Relationship Id="rId65" Type="http://schemas.openxmlformats.org/officeDocument/2006/relationships/slideLayout" Target="../slideLayouts/slideLayout1169.xml"/><Relationship Id="rId4" Type="http://schemas.openxmlformats.org/officeDocument/2006/relationships/slideLayout" Target="../slideLayouts/slideLayout1108.xml"/><Relationship Id="rId9" Type="http://schemas.openxmlformats.org/officeDocument/2006/relationships/slideLayout" Target="../slideLayouts/slideLayout1113.xml"/><Relationship Id="rId14" Type="http://schemas.openxmlformats.org/officeDocument/2006/relationships/slideLayout" Target="../slideLayouts/slideLayout1118.xml"/><Relationship Id="rId22" Type="http://schemas.openxmlformats.org/officeDocument/2006/relationships/slideLayout" Target="../slideLayouts/slideLayout1126.xml"/><Relationship Id="rId27" Type="http://schemas.openxmlformats.org/officeDocument/2006/relationships/slideLayout" Target="../slideLayouts/slideLayout1131.xml"/><Relationship Id="rId30" Type="http://schemas.openxmlformats.org/officeDocument/2006/relationships/slideLayout" Target="../slideLayouts/slideLayout1134.xml"/><Relationship Id="rId35" Type="http://schemas.openxmlformats.org/officeDocument/2006/relationships/slideLayout" Target="../slideLayouts/slideLayout1139.xml"/><Relationship Id="rId43" Type="http://schemas.openxmlformats.org/officeDocument/2006/relationships/slideLayout" Target="../slideLayouts/slideLayout1147.xml"/><Relationship Id="rId48" Type="http://schemas.openxmlformats.org/officeDocument/2006/relationships/slideLayout" Target="../slideLayouts/slideLayout1152.xml"/><Relationship Id="rId56" Type="http://schemas.openxmlformats.org/officeDocument/2006/relationships/slideLayout" Target="../slideLayouts/slideLayout1160.xml"/><Relationship Id="rId64" Type="http://schemas.openxmlformats.org/officeDocument/2006/relationships/slideLayout" Target="../slideLayouts/slideLayout1168.xml"/><Relationship Id="rId69" Type="http://schemas.openxmlformats.org/officeDocument/2006/relationships/slideLayout" Target="../slideLayouts/slideLayout1173.xml"/><Relationship Id="rId8" Type="http://schemas.openxmlformats.org/officeDocument/2006/relationships/slideLayout" Target="../slideLayouts/slideLayout1112.xml"/><Relationship Id="rId51" Type="http://schemas.openxmlformats.org/officeDocument/2006/relationships/slideLayout" Target="../slideLayouts/slideLayout1155.xml"/><Relationship Id="rId72" Type="http://schemas.openxmlformats.org/officeDocument/2006/relationships/theme" Target="../theme/theme17.xml"/><Relationship Id="rId3" Type="http://schemas.openxmlformats.org/officeDocument/2006/relationships/slideLayout" Target="../slideLayouts/slideLayout1107.xml"/><Relationship Id="rId12" Type="http://schemas.openxmlformats.org/officeDocument/2006/relationships/slideLayout" Target="../slideLayouts/slideLayout1116.xml"/><Relationship Id="rId17" Type="http://schemas.openxmlformats.org/officeDocument/2006/relationships/slideLayout" Target="../slideLayouts/slideLayout1121.xml"/><Relationship Id="rId25" Type="http://schemas.openxmlformats.org/officeDocument/2006/relationships/slideLayout" Target="../slideLayouts/slideLayout1129.xml"/><Relationship Id="rId33" Type="http://schemas.openxmlformats.org/officeDocument/2006/relationships/slideLayout" Target="../slideLayouts/slideLayout1137.xml"/><Relationship Id="rId38" Type="http://schemas.openxmlformats.org/officeDocument/2006/relationships/slideLayout" Target="../slideLayouts/slideLayout1142.xml"/><Relationship Id="rId46" Type="http://schemas.openxmlformats.org/officeDocument/2006/relationships/slideLayout" Target="../slideLayouts/slideLayout1150.xml"/><Relationship Id="rId59" Type="http://schemas.openxmlformats.org/officeDocument/2006/relationships/slideLayout" Target="../slideLayouts/slideLayout1163.xml"/><Relationship Id="rId67" Type="http://schemas.openxmlformats.org/officeDocument/2006/relationships/slideLayout" Target="../slideLayouts/slideLayout1171.xml"/><Relationship Id="rId20" Type="http://schemas.openxmlformats.org/officeDocument/2006/relationships/slideLayout" Target="../slideLayouts/slideLayout1124.xml"/><Relationship Id="rId41" Type="http://schemas.openxmlformats.org/officeDocument/2006/relationships/slideLayout" Target="../slideLayouts/slideLayout1145.xml"/><Relationship Id="rId54" Type="http://schemas.openxmlformats.org/officeDocument/2006/relationships/slideLayout" Target="../slideLayouts/slideLayout1158.xml"/><Relationship Id="rId62" Type="http://schemas.openxmlformats.org/officeDocument/2006/relationships/slideLayout" Target="../slideLayouts/slideLayout1166.xml"/><Relationship Id="rId70" Type="http://schemas.openxmlformats.org/officeDocument/2006/relationships/slideLayout" Target="../slideLayouts/slideLayout1174.xml"/></Relationships>
</file>

<file path=ppt/slideMasters/_rels/slideMaster18.xml.rels><?xml version="1.0" encoding="UTF-8" standalone="yes"?>
<Relationships xmlns="http://schemas.openxmlformats.org/package/2006/relationships"><Relationship Id="rId13" Type="http://schemas.openxmlformats.org/officeDocument/2006/relationships/slideLayout" Target="../slideLayouts/slideLayout1188.xml"/><Relationship Id="rId18" Type="http://schemas.openxmlformats.org/officeDocument/2006/relationships/slideLayout" Target="../slideLayouts/slideLayout1193.xml"/><Relationship Id="rId26" Type="http://schemas.openxmlformats.org/officeDocument/2006/relationships/slideLayout" Target="../slideLayouts/slideLayout1201.xml"/><Relationship Id="rId39" Type="http://schemas.openxmlformats.org/officeDocument/2006/relationships/slideLayout" Target="../slideLayouts/slideLayout1214.xml"/><Relationship Id="rId21" Type="http://schemas.openxmlformats.org/officeDocument/2006/relationships/slideLayout" Target="../slideLayouts/slideLayout1196.xml"/><Relationship Id="rId34" Type="http://schemas.openxmlformats.org/officeDocument/2006/relationships/slideLayout" Target="../slideLayouts/slideLayout1209.xml"/><Relationship Id="rId42" Type="http://schemas.openxmlformats.org/officeDocument/2006/relationships/slideLayout" Target="../slideLayouts/slideLayout1217.xml"/><Relationship Id="rId47" Type="http://schemas.openxmlformats.org/officeDocument/2006/relationships/slideLayout" Target="../slideLayouts/slideLayout1222.xml"/><Relationship Id="rId50" Type="http://schemas.openxmlformats.org/officeDocument/2006/relationships/slideLayout" Target="../slideLayouts/slideLayout1225.xml"/><Relationship Id="rId55" Type="http://schemas.openxmlformats.org/officeDocument/2006/relationships/slideLayout" Target="../slideLayouts/slideLayout1230.xml"/><Relationship Id="rId63" Type="http://schemas.openxmlformats.org/officeDocument/2006/relationships/slideLayout" Target="../slideLayouts/slideLayout1238.xml"/><Relationship Id="rId68" Type="http://schemas.openxmlformats.org/officeDocument/2006/relationships/slideLayout" Target="../slideLayouts/slideLayout1243.xml"/><Relationship Id="rId7" Type="http://schemas.openxmlformats.org/officeDocument/2006/relationships/slideLayout" Target="../slideLayouts/slideLayout1182.xml"/><Relationship Id="rId71" Type="http://schemas.openxmlformats.org/officeDocument/2006/relationships/slideLayout" Target="../slideLayouts/slideLayout1246.xml"/><Relationship Id="rId2" Type="http://schemas.openxmlformats.org/officeDocument/2006/relationships/slideLayout" Target="../slideLayouts/slideLayout1177.xml"/><Relationship Id="rId16" Type="http://schemas.openxmlformats.org/officeDocument/2006/relationships/slideLayout" Target="../slideLayouts/slideLayout1191.xml"/><Relationship Id="rId29" Type="http://schemas.openxmlformats.org/officeDocument/2006/relationships/slideLayout" Target="../slideLayouts/slideLayout1204.xml"/><Relationship Id="rId1" Type="http://schemas.openxmlformats.org/officeDocument/2006/relationships/slideLayout" Target="../slideLayouts/slideLayout1176.xml"/><Relationship Id="rId6" Type="http://schemas.openxmlformats.org/officeDocument/2006/relationships/slideLayout" Target="../slideLayouts/slideLayout1181.xml"/><Relationship Id="rId11" Type="http://schemas.openxmlformats.org/officeDocument/2006/relationships/slideLayout" Target="../slideLayouts/slideLayout1186.xml"/><Relationship Id="rId24" Type="http://schemas.openxmlformats.org/officeDocument/2006/relationships/slideLayout" Target="../slideLayouts/slideLayout1199.xml"/><Relationship Id="rId32" Type="http://schemas.openxmlformats.org/officeDocument/2006/relationships/slideLayout" Target="../slideLayouts/slideLayout1207.xml"/><Relationship Id="rId37" Type="http://schemas.openxmlformats.org/officeDocument/2006/relationships/slideLayout" Target="../slideLayouts/slideLayout1212.xml"/><Relationship Id="rId40" Type="http://schemas.openxmlformats.org/officeDocument/2006/relationships/slideLayout" Target="../slideLayouts/slideLayout1215.xml"/><Relationship Id="rId45" Type="http://schemas.openxmlformats.org/officeDocument/2006/relationships/slideLayout" Target="../slideLayouts/slideLayout1220.xml"/><Relationship Id="rId53" Type="http://schemas.openxmlformats.org/officeDocument/2006/relationships/slideLayout" Target="../slideLayouts/slideLayout1228.xml"/><Relationship Id="rId58" Type="http://schemas.openxmlformats.org/officeDocument/2006/relationships/slideLayout" Target="../slideLayouts/slideLayout1233.xml"/><Relationship Id="rId66" Type="http://schemas.openxmlformats.org/officeDocument/2006/relationships/slideLayout" Target="../slideLayouts/slideLayout1241.xml"/><Relationship Id="rId5" Type="http://schemas.openxmlformats.org/officeDocument/2006/relationships/slideLayout" Target="../slideLayouts/slideLayout1180.xml"/><Relationship Id="rId15" Type="http://schemas.openxmlformats.org/officeDocument/2006/relationships/slideLayout" Target="../slideLayouts/slideLayout1190.xml"/><Relationship Id="rId23" Type="http://schemas.openxmlformats.org/officeDocument/2006/relationships/slideLayout" Target="../slideLayouts/slideLayout1198.xml"/><Relationship Id="rId28" Type="http://schemas.openxmlformats.org/officeDocument/2006/relationships/slideLayout" Target="../slideLayouts/slideLayout1203.xml"/><Relationship Id="rId36" Type="http://schemas.openxmlformats.org/officeDocument/2006/relationships/slideLayout" Target="../slideLayouts/slideLayout1211.xml"/><Relationship Id="rId49" Type="http://schemas.openxmlformats.org/officeDocument/2006/relationships/slideLayout" Target="../slideLayouts/slideLayout1224.xml"/><Relationship Id="rId57" Type="http://schemas.openxmlformats.org/officeDocument/2006/relationships/slideLayout" Target="../slideLayouts/slideLayout1232.xml"/><Relationship Id="rId61" Type="http://schemas.openxmlformats.org/officeDocument/2006/relationships/slideLayout" Target="../slideLayouts/slideLayout1236.xml"/><Relationship Id="rId10" Type="http://schemas.openxmlformats.org/officeDocument/2006/relationships/slideLayout" Target="../slideLayouts/slideLayout1185.xml"/><Relationship Id="rId19" Type="http://schemas.openxmlformats.org/officeDocument/2006/relationships/slideLayout" Target="../slideLayouts/slideLayout1194.xml"/><Relationship Id="rId31" Type="http://schemas.openxmlformats.org/officeDocument/2006/relationships/slideLayout" Target="../slideLayouts/slideLayout1206.xml"/><Relationship Id="rId44" Type="http://schemas.openxmlformats.org/officeDocument/2006/relationships/slideLayout" Target="../slideLayouts/slideLayout1219.xml"/><Relationship Id="rId52" Type="http://schemas.openxmlformats.org/officeDocument/2006/relationships/slideLayout" Target="../slideLayouts/slideLayout1227.xml"/><Relationship Id="rId60" Type="http://schemas.openxmlformats.org/officeDocument/2006/relationships/slideLayout" Target="../slideLayouts/slideLayout1235.xml"/><Relationship Id="rId65" Type="http://schemas.openxmlformats.org/officeDocument/2006/relationships/slideLayout" Target="../slideLayouts/slideLayout1240.xml"/><Relationship Id="rId4" Type="http://schemas.openxmlformats.org/officeDocument/2006/relationships/slideLayout" Target="../slideLayouts/slideLayout1179.xml"/><Relationship Id="rId9" Type="http://schemas.openxmlformats.org/officeDocument/2006/relationships/slideLayout" Target="../slideLayouts/slideLayout1184.xml"/><Relationship Id="rId14" Type="http://schemas.openxmlformats.org/officeDocument/2006/relationships/slideLayout" Target="../slideLayouts/slideLayout1189.xml"/><Relationship Id="rId22" Type="http://schemas.openxmlformats.org/officeDocument/2006/relationships/slideLayout" Target="../slideLayouts/slideLayout1197.xml"/><Relationship Id="rId27" Type="http://schemas.openxmlformats.org/officeDocument/2006/relationships/slideLayout" Target="../slideLayouts/slideLayout1202.xml"/><Relationship Id="rId30" Type="http://schemas.openxmlformats.org/officeDocument/2006/relationships/slideLayout" Target="../slideLayouts/slideLayout1205.xml"/><Relationship Id="rId35" Type="http://schemas.openxmlformats.org/officeDocument/2006/relationships/slideLayout" Target="../slideLayouts/slideLayout1210.xml"/><Relationship Id="rId43" Type="http://schemas.openxmlformats.org/officeDocument/2006/relationships/slideLayout" Target="../slideLayouts/slideLayout1218.xml"/><Relationship Id="rId48" Type="http://schemas.openxmlformats.org/officeDocument/2006/relationships/slideLayout" Target="../slideLayouts/slideLayout1223.xml"/><Relationship Id="rId56" Type="http://schemas.openxmlformats.org/officeDocument/2006/relationships/slideLayout" Target="../slideLayouts/slideLayout1231.xml"/><Relationship Id="rId64" Type="http://schemas.openxmlformats.org/officeDocument/2006/relationships/slideLayout" Target="../slideLayouts/slideLayout1239.xml"/><Relationship Id="rId69" Type="http://schemas.openxmlformats.org/officeDocument/2006/relationships/slideLayout" Target="../slideLayouts/slideLayout1244.xml"/><Relationship Id="rId8" Type="http://schemas.openxmlformats.org/officeDocument/2006/relationships/slideLayout" Target="../slideLayouts/slideLayout1183.xml"/><Relationship Id="rId51" Type="http://schemas.openxmlformats.org/officeDocument/2006/relationships/slideLayout" Target="../slideLayouts/slideLayout1226.xml"/><Relationship Id="rId72" Type="http://schemas.openxmlformats.org/officeDocument/2006/relationships/theme" Target="../theme/theme18.xml"/><Relationship Id="rId3" Type="http://schemas.openxmlformats.org/officeDocument/2006/relationships/slideLayout" Target="../slideLayouts/slideLayout1178.xml"/><Relationship Id="rId12" Type="http://schemas.openxmlformats.org/officeDocument/2006/relationships/slideLayout" Target="../slideLayouts/slideLayout1187.xml"/><Relationship Id="rId17" Type="http://schemas.openxmlformats.org/officeDocument/2006/relationships/slideLayout" Target="../slideLayouts/slideLayout1192.xml"/><Relationship Id="rId25" Type="http://schemas.openxmlformats.org/officeDocument/2006/relationships/slideLayout" Target="../slideLayouts/slideLayout1200.xml"/><Relationship Id="rId33" Type="http://schemas.openxmlformats.org/officeDocument/2006/relationships/slideLayout" Target="../slideLayouts/slideLayout1208.xml"/><Relationship Id="rId38" Type="http://schemas.openxmlformats.org/officeDocument/2006/relationships/slideLayout" Target="../slideLayouts/slideLayout1213.xml"/><Relationship Id="rId46" Type="http://schemas.openxmlformats.org/officeDocument/2006/relationships/slideLayout" Target="../slideLayouts/slideLayout1221.xml"/><Relationship Id="rId59" Type="http://schemas.openxmlformats.org/officeDocument/2006/relationships/slideLayout" Target="../slideLayouts/slideLayout1234.xml"/><Relationship Id="rId67" Type="http://schemas.openxmlformats.org/officeDocument/2006/relationships/slideLayout" Target="../slideLayouts/slideLayout1242.xml"/><Relationship Id="rId20" Type="http://schemas.openxmlformats.org/officeDocument/2006/relationships/slideLayout" Target="../slideLayouts/slideLayout1195.xml"/><Relationship Id="rId41" Type="http://schemas.openxmlformats.org/officeDocument/2006/relationships/slideLayout" Target="../slideLayouts/slideLayout1216.xml"/><Relationship Id="rId54" Type="http://schemas.openxmlformats.org/officeDocument/2006/relationships/slideLayout" Target="../slideLayouts/slideLayout1229.xml"/><Relationship Id="rId62" Type="http://schemas.openxmlformats.org/officeDocument/2006/relationships/slideLayout" Target="../slideLayouts/slideLayout1237.xml"/><Relationship Id="rId70" Type="http://schemas.openxmlformats.org/officeDocument/2006/relationships/slideLayout" Target="../slideLayouts/slideLayout1245.xml"/></Relationships>
</file>

<file path=ppt/slideMasters/_rels/slideMaster19.xml.rels><?xml version="1.0" encoding="UTF-8" standalone="yes"?>
<Relationships xmlns="http://schemas.openxmlformats.org/package/2006/relationships"><Relationship Id="rId13" Type="http://schemas.openxmlformats.org/officeDocument/2006/relationships/slideLayout" Target="../slideLayouts/slideLayout1259.xml"/><Relationship Id="rId18" Type="http://schemas.openxmlformats.org/officeDocument/2006/relationships/slideLayout" Target="../slideLayouts/slideLayout1264.xml"/><Relationship Id="rId26" Type="http://schemas.openxmlformats.org/officeDocument/2006/relationships/slideLayout" Target="../slideLayouts/slideLayout1272.xml"/><Relationship Id="rId39" Type="http://schemas.openxmlformats.org/officeDocument/2006/relationships/slideLayout" Target="../slideLayouts/slideLayout1285.xml"/><Relationship Id="rId21" Type="http://schemas.openxmlformats.org/officeDocument/2006/relationships/slideLayout" Target="../slideLayouts/slideLayout1267.xml"/><Relationship Id="rId34" Type="http://schemas.openxmlformats.org/officeDocument/2006/relationships/slideLayout" Target="../slideLayouts/slideLayout1280.xml"/><Relationship Id="rId42" Type="http://schemas.openxmlformats.org/officeDocument/2006/relationships/slideLayout" Target="../slideLayouts/slideLayout1288.xml"/><Relationship Id="rId47" Type="http://schemas.openxmlformats.org/officeDocument/2006/relationships/slideLayout" Target="../slideLayouts/slideLayout1293.xml"/><Relationship Id="rId50" Type="http://schemas.openxmlformats.org/officeDocument/2006/relationships/slideLayout" Target="../slideLayouts/slideLayout1296.xml"/><Relationship Id="rId55" Type="http://schemas.openxmlformats.org/officeDocument/2006/relationships/slideLayout" Target="../slideLayouts/slideLayout1301.xml"/><Relationship Id="rId63" Type="http://schemas.openxmlformats.org/officeDocument/2006/relationships/slideLayout" Target="../slideLayouts/slideLayout1309.xml"/><Relationship Id="rId68" Type="http://schemas.openxmlformats.org/officeDocument/2006/relationships/slideLayout" Target="../slideLayouts/slideLayout1314.xml"/><Relationship Id="rId7" Type="http://schemas.openxmlformats.org/officeDocument/2006/relationships/slideLayout" Target="../slideLayouts/slideLayout1253.xml"/><Relationship Id="rId71" Type="http://schemas.openxmlformats.org/officeDocument/2006/relationships/slideLayout" Target="../slideLayouts/slideLayout1317.xml"/><Relationship Id="rId2" Type="http://schemas.openxmlformats.org/officeDocument/2006/relationships/slideLayout" Target="../slideLayouts/slideLayout1248.xml"/><Relationship Id="rId16" Type="http://schemas.openxmlformats.org/officeDocument/2006/relationships/slideLayout" Target="../slideLayouts/slideLayout1262.xml"/><Relationship Id="rId29" Type="http://schemas.openxmlformats.org/officeDocument/2006/relationships/slideLayout" Target="../slideLayouts/slideLayout1275.xml"/><Relationship Id="rId1" Type="http://schemas.openxmlformats.org/officeDocument/2006/relationships/slideLayout" Target="../slideLayouts/slideLayout1247.xml"/><Relationship Id="rId6" Type="http://schemas.openxmlformats.org/officeDocument/2006/relationships/slideLayout" Target="../slideLayouts/slideLayout1252.xml"/><Relationship Id="rId11" Type="http://schemas.openxmlformats.org/officeDocument/2006/relationships/slideLayout" Target="../slideLayouts/slideLayout1257.xml"/><Relationship Id="rId24" Type="http://schemas.openxmlformats.org/officeDocument/2006/relationships/slideLayout" Target="../slideLayouts/slideLayout1270.xml"/><Relationship Id="rId32" Type="http://schemas.openxmlformats.org/officeDocument/2006/relationships/slideLayout" Target="../slideLayouts/slideLayout1278.xml"/><Relationship Id="rId37" Type="http://schemas.openxmlformats.org/officeDocument/2006/relationships/slideLayout" Target="../slideLayouts/slideLayout1283.xml"/><Relationship Id="rId40" Type="http://schemas.openxmlformats.org/officeDocument/2006/relationships/slideLayout" Target="../slideLayouts/slideLayout1286.xml"/><Relationship Id="rId45" Type="http://schemas.openxmlformats.org/officeDocument/2006/relationships/slideLayout" Target="../slideLayouts/slideLayout1291.xml"/><Relationship Id="rId53" Type="http://schemas.openxmlformats.org/officeDocument/2006/relationships/slideLayout" Target="../slideLayouts/slideLayout1299.xml"/><Relationship Id="rId58" Type="http://schemas.openxmlformats.org/officeDocument/2006/relationships/slideLayout" Target="../slideLayouts/slideLayout1304.xml"/><Relationship Id="rId66" Type="http://schemas.openxmlformats.org/officeDocument/2006/relationships/slideLayout" Target="../slideLayouts/slideLayout1312.xml"/><Relationship Id="rId5" Type="http://schemas.openxmlformats.org/officeDocument/2006/relationships/slideLayout" Target="../slideLayouts/slideLayout1251.xml"/><Relationship Id="rId15" Type="http://schemas.openxmlformats.org/officeDocument/2006/relationships/slideLayout" Target="../slideLayouts/slideLayout1261.xml"/><Relationship Id="rId23" Type="http://schemas.openxmlformats.org/officeDocument/2006/relationships/slideLayout" Target="../slideLayouts/slideLayout1269.xml"/><Relationship Id="rId28" Type="http://schemas.openxmlformats.org/officeDocument/2006/relationships/slideLayout" Target="../slideLayouts/slideLayout1274.xml"/><Relationship Id="rId36" Type="http://schemas.openxmlformats.org/officeDocument/2006/relationships/slideLayout" Target="../slideLayouts/slideLayout1282.xml"/><Relationship Id="rId49" Type="http://schemas.openxmlformats.org/officeDocument/2006/relationships/slideLayout" Target="../slideLayouts/slideLayout1295.xml"/><Relationship Id="rId57" Type="http://schemas.openxmlformats.org/officeDocument/2006/relationships/slideLayout" Target="../slideLayouts/slideLayout1303.xml"/><Relationship Id="rId61" Type="http://schemas.openxmlformats.org/officeDocument/2006/relationships/slideLayout" Target="../slideLayouts/slideLayout1307.xml"/><Relationship Id="rId10" Type="http://schemas.openxmlformats.org/officeDocument/2006/relationships/slideLayout" Target="../slideLayouts/slideLayout1256.xml"/><Relationship Id="rId19" Type="http://schemas.openxmlformats.org/officeDocument/2006/relationships/slideLayout" Target="../slideLayouts/slideLayout1265.xml"/><Relationship Id="rId31" Type="http://schemas.openxmlformats.org/officeDocument/2006/relationships/slideLayout" Target="../slideLayouts/slideLayout1277.xml"/><Relationship Id="rId44" Type="http://schemas.openxmlformats.org/officeDocument/2006/relationships/slideLayout" Target="../slideLayouts/slideLayout1290.xml"/><Relationship Id="rId52" Type="http://schemas.openxmlformats.org/officeDocument/2006/relationships/slideLayout" Target="../slideLayouts/slideLayout1298.xml"/><Relationship Id="rId60" Type="http://schemas.openxmlformats.org/officeDocument/2006/relationships/slideLayout" Target="../slideLayouts/slideLayout1306.xml"/><Relationship Id="rId65" Type="http://schemas.openxmlformats.org/officeDocument/2006/relationships/slideLayout" Target="../slideLayouts/slideLayout1311.xml"/><Relationship Id="rId4" Type="http://schemas.openxmlformats.org/officeDocument/2006/relationships/slideLayout" Target="../slideLayouts/slideLayout1250.xml"/><Relationship Id="rId9" Type="http://schemas.openxmlformats.org/officeDocument/2006/relationships/slideLayout" Target="../slideLayouts/slideLayout1255.xml"/><Relationship Id="rId14" Type="http://schemas.openxmlformats.org/officeDocument/2006/relationships/slideLayout" Target="../slideLayouts/slideLayout1260.xml"/><Relationship Id="rId22" Type="http://schemas.openxmlformats.org/officeDocument/2006/relationships/slideLayout" Target="../slideLayouts/slideLayout1268.xml"/><Relationship Id="rId27" Type="http://schemas.openxmlformats.org/officeDocument/2006/relationships/slideLayout" Target="../slideLayouts/slideLayout1273.xml"/><Relationship Id="rId30" Type="http://schemas.openxmlformats.org/officeDocument/2006/relationships/slideLayout" Target="../slideLayouts/slideLayout1276.xml"/><Relationship Id="rId35" Type="http://schemas.openxmlformats.org/officeDocument/2006/relationships/slideLayout" Target="../slideLayouts/slideLayout1281.xml"/><Relationship Id="rId43" Type="http://schemas.openxmlformats.org/officeDocument/2006/relationships/slideLayout" Target="../slideLayouts/slideLayout1289.xml"/><Relationship Id="rId48" Type="http://schemas.openxmlformats.org/officeDocument/2006/relationships/slideLayout" Target="../slideLayouts/slideLayout1294.xml"/><Relationship Id="rId56" Type="http://schemas.openxmlformats.org/officeDocument/2006/relationships/slideLayout" Target="../slideLayouts/slideLayout1302.xml"/><Relationship Id="rId64" Type="http://schemas.openxmlformats.org/officeDocument/2006/relationships/slideLayout" Target="../slideLayouts/slideLayout1310.xml"/><Relationship Id="rId69" Type="http://schemas.openxmlformats.org/officeDocument/2006/relationships/slideLayout" Target="../slideLayouts/slideLayout1315.xml"/><Relationship Id="rId8" Type="http://schemas.openxmlformats.org/officeDocument/2006/relationships/slideLayout" Target="../slideLayouts/slideLayout1254.xml"/><Relationship Id="rId51" Type="http://schemas.openxmlformats.org/officeDocument/2006/relationships/slideLayout" Target="../slideLayouts/slideLayout1297.xml"/><Relationship Id="rId72" Type="http://schemas.openxmlformats.org/officeDocument/2006/relationships/theme" Target="../theme/theme19.xml"/><Relationship Id="rId3" Type="http://schemas.openxmlformats.org/officeDocument/2006/relationships/slideLayout" Target="../slideLayouts/slideLayout1249.xml"/><Relationship Id="rId12" Type="http://schemas.openxmlformats.org/officeDocument/2006/relationships/slideLayout" Target="../slideLayouts/slideLayout1258.xml"/><Relationship Id="rId17" Type="http://schemas.openxmlformats.org/officeDocument/2006/relationships/slideLayout" Target="../slideLayouts/slideLayout1263.xml"/><Relationship Id="rId25" Type="http://schemas.openxmlformats.org/officeDocument/2006/relationships/slideLayout" Target="../slideLayouts/slideLayout1271.xml"/><Relationship Id="rId33" Type="http://schemas.openxmlformats.org/officeDocument/2006/relationships/slideLayout" Target="../slideLayouts/slideLayout1279.xml"/><Relationship Id="rId38" Type="http://schemas.openxmlformats.org/officeDocument/2006/relationships/slideLayout" Target="../slideLayouts/slideLayout1284.xml"/><Relationship Id="rId46" Type="http://schemas.openxmlformats.org/officeDocument/2006/relationships/slideLayout" Target="../slideLayouts/slideLayout1292.xml"/><Relationship Id="rId59" Type="http://schemas.openxmlformats.org/officeDocument/2006/relationships/slideLayout" Target="../slideLayouts/slideLayout1305.xml"/><Relationship Id="rId67" Type="http://schemas.openxmlformats.org/officeDocument/2006/relationships/slideLayout" Target="../slideLayouts/slideLayout1313.xml"/><Relationship Id="rId20" Type="http://schemas.openxmlformats.org/officeDocument/2006/relationships/slideLayout" Target="../slideLayouts/slideLayout1266.xml"/><Relationship Id="rId41" Type="http://schemas.openxmlformats.org/officeDocument/2006/relationships/slideLayout" Target="../slideLayouts/slideLayout1287.xml"/><Relationship Id="rId54" Type="http://schemas.openxmlformats.org/officeDocument/2006/relationships/slideLayout" Target="../slideLayouts/slideLayout1300.xml"/><Relationship Id="rId62" Type="http://schemas.openxmlformats.org/officeDocument/2006/relationships/slideLayout" Target="../slideLayouts/slideLayout1308.xml"/><Relationship Id="rId70" Type="http://schemas.openxmlformats.org/officeDocument/2006/relationships/slideLayout" Target="../slideLayouts/slideLayout131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9" Type="http://schemas.openxmlformats.org/officeDocument/2006/relationships/slideLayout" Target="../slideLayouts/slideLayout78.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42" Type="http://schemas.openxmlformats.org/officeDocument/2006/relationships/slideLayout" Target="../slideLayouts/slideLayout81.xml"/><Relationship Id="rId47" Type="http://schemas.openxmlformats.org/officeDocument/2006/relationships/slideLayout" Target="../slideLayouts/slideLayout86.xml"/><Relationship Id="rId50" Type="http://schemas.openxmlformats.org/officeDocument/2006/relationships/slideLayout" Target="../slideLayouts/slideLayout89.xml"/><Relationship Id="rId55" Type="http://schemas.openxmlformats.org/officeDocument/2006/relationships/slideLayout" Target="../slideLayouts/slideLayout94.xml"/><Relationship Id="rId63" Type="http://schemas.openxmlformats.org/officeDocument/2006/relationships/slideLayout" Target="../slideLayouts/slideLayout102.xml"/><Relationship Id="rId68" Type="http://schemas.openxmlformats.org/officeDocument/2006/relationships/slideLayout" Target="../slideLayouts/slideLayout107.xml"/><Relationship Id="rId7" Type="http://schemas.openxmlformats.org/officeDocument/2006/relationships/slideLayout" Target="../slideLayouts/slideLayout46.xml"/><Relationship Id="rId71" Type="http://schemas.openxmlformats.org/officeDocument/2006/relationships/slideLayout" Target="../slideLayouts/slideLayout110.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40" Type="http://schemas.openxmlformats.org/officeDocument/2006/relationships/slideLayout" Target="../slideLayouts/slideLayout79.xml"/><Relationship Id="rId45" Type="http://schemas.openxmlformats.org/officeDocument/2006/relationships/slideLayout" Target="../slideLayouts/slideLayout84.xml"/><Relationship Id="rId53" Type="http://schemas.openxmlformats.org/officeDocument/2006/relationships/slideLayout" Target="../slideLayouts/slideLayout92.xml"/><Relationship Id="rId58" Type="http://schemas.openxmlformats.org/officeDocument/2006/relationships/slideLayout" Target="../slideLayouts/slideLayout97.xml"/><Relationship Id="rId66" Type="http://schemas.openxmlformats.org/officeDocument/2006/relationships/slideLayout" Target="../slideLayouts/slideLayout105.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49" Type="http://schemas.openxmlformats.org/officeDocument/2006/relationships/slideLayout" Target="../slideLayouts/slideLayout88.xml"/><Relationship Id="rId57" Type="http://schemas.openxmlformats.org/officeDocument/2006/relationships/slideLayout" Target="../slideLayouts/slideLayout96.xml"/><Relationship Id="rId61" Type="http://schemas.openxmlformats.org/officeDocument/2006/relationships/slideLayout" Target="../slideLayouts/slideLayout100.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4" Type="http://schemas.openxmlformats.org/officeDocument/2006/relationships/slideLayout" Target="../slideLayouts/slideLayout83.xml"/><Relationship Id="rId52" Type="http://schemas.openxmlformats.org/officeDocument/2006/relationships/slideLayout" Target="../slideLayouts/slideLayout91.xml"/><Relationship Id="rId60" Type="http://schemas.openxmlformats.org/officeDocument/2006/relationships/slideLayout" Target="../slideLayouts/slideLayout99.xml"/><Relationship Id="rId65" Type="http://schemas.openxmlformats.org/officeDocument/2006/relationships/slideLayout" Target="../slideLayouts/slideLayout104.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43" Type="http://schemas.openxmlformats.org/officeDocument/2006/relationships/slideLayout" Target="../slideLayouts/slideLayout82.xml"/><Relationship Id="rId48" Type="http://schemas.openxmlformats.org/officeDocument/2006/relationships/slideLayout" Target="../slideLayouts/slideLayout87.xml"/><Relationship Id="rId56" Type="http://schemas.openxmlformats.org/officeDocument/2006/relationships/slideLayout" Target="../slideLayouts/slideLayout95.xml"/><Relationship Id="rId64" Type="http://schemas.openxmlformats.org/officeDocument/2006/relationships/slideLayout" Target="../slideLayouts/slideLayout103.xml"/><Relationship Id="rId69" Type="http://schemas.openxmlformats.org/officeDocument/2006/relationships/slideLayout" Target="../slideLayouts/slideLayout108.xml"/><Relationship Id="rId8" Type="http://schemas.openxmlformats.org/officeDocument/2006/relationships/slideLayout" Target="../slideLayouts/slideLayout47.xml"/><Relationship Id="rId51" Type="http://schemas.openxmlformats.org/officeDocument/2006/relationships/slideLayout" Target="../slideLayouts/slideLayout90.xml"/><Relationship Id="rId72" Type="http://schemas.openxmlformats.org/officeDocument/2006/relationships/theme" Target="../theme/theme2.xml"/><Relationship Id="rId3" Type="http://schemas.openxmlformats.org/officeDocument/2006/relationships/slideLayout" Target="../slideLayouts/slideLayout42.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slideLayout" Target="../slideLayouts/slideLayout77.xml"/><Relationship Id="rId46" Type="http://schemas.openxmlformats.org/officeDocument/2006/relationships/slideLayout" Target="../slideLayouts/slideLayout85.xml"/><Relationship Id="rId59" Type="http://schemas.openxmlformats.org/officeDocument/2006/relationships/slideLayout" Target="../slideLayouts/slideLayout98.xml"/><Relationship Id="rId67" Type="http://schemas.openxmlformats.org/officeDocument/2006/relationships/slideLayout" Target="../slideLayouts/slideLayout106.xml"/><Relationship Id="rId20" Type="http://schemas.openxmlformats.org/officeDocument/2006/relationships/slideLayout" Target="../slideLayouts/slideLayout59.xml"/><Relationship Id="rId41" Type="http://schemas.openxmlformats.org/officeDocument/2006/relationships/slideLayout" Target="../slideLayouts/slideLayout80.xml"/><Relationship Id="rId54" Type="http://schemas.openxmlformats.org/officeDocument/2006/relationships/slideLayout" Target="../slideLayouts/slideLayout93.xml"/><Relationship Id="rId62" Type="http://schemas.openxmlformats.org/officeDocument/2006/relationships/slideLayout" Target="../slideLayouts/slideLayout101.xml"/><Relationship Id="rId70" Type="http://schemas.openxmlformats.org/officeDocument/2006/relationships/slideLayout" Target="../slideLayouts/slideLayout10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26" Type="http://schemas.openxmlformats.org/officeDocument/2006/relationships/slideLayout" Target="../slideLayouts/slideLayout136.xml"/><Relationship Id="rId39" Type="http://schemas.openxmlformats.org/officeDocument/2006/relationships/slideLayout" Target="../slideLayouts/slideLayout149.xml"/><Relationship Id="rId21" Type="http://schemas.openxmlformats.org/officeDocument/2006/relationships/slideLayout" Target="../slideLayouts/slideLayout131.xml"/><Relationship Id="rId34" Type="http://schemas.openxmlformats.org/officeDocument/2006/relationships/slideLayout" Target="../slideLayouts/slideLayout144.xml"/><Relationship Id="rId42" Type="http://schemas.openxmlformats.org/officeDocument/2006/relationships/slideLayout" Target="../slideLayouts/slideLayout152.xml"/><Relationship Id="rId47" Type="http://schemas.openxmlformats.org/officeDocument/2006/relationships/slideLayout" Target="../slideLayouts/slideLayout157.xml"/><Relationship Id="rId50" Type="http://schemas.openxmlformats.org/officeDocument/2006/relationships/slideLayout" Target="../slideLayouts/slideLayout160.xml"/><Relationship Id="rId55" Type="http://schemas.openxmlformats.org/officeDocument/2006/relationships/slideLayout" Target="../slideLayouts/slideLayout165.xml"/><Relationship Id="rId63" Type="http://schemas.openxmlformats.org/officeDocument/2006/relationships/slideLayout" Target="../slideLayouts/slideLayout173.xml"/><Relationship Id="rId68" Type="http://schemas.openxmlformats.org/officeDocument/2006/relationships/slideLayout" Target="../slideLayouts/slideLayout178.xml"/><Relationship Id="rId7" Type="http://schemas.openxmlformats.org/officeDocument/2006/relationships/slideLayout" Target="../slideLayouts/slideLayout117.xml"/><Relationship Id="rId71" Type="http://schemas.openxmlformats.org/officeDocument/2006/relationships/slideLayout" Target="../slideLayouts/slideLayout181.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9" Type="http://schemas.openxmlformats.org/officeDocument/2006/relationships/slideLayout" Target="../slideLayouts/slideLayout139.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slideLayout" Target="../slideLayouts/slideLayout134.xml"/><Relationship Id="rId32" Type="http://schemas.openxmlformats.org/officeDocument/2006/relationships/slideLayout" Target="../slideLayouts/slideLayout142.xml"/><Relationship Id="rId37" Type="http://schemas.openxmlformats.org/officeDocument/2006/relationships/slideLayout" Target="../slideLayouts/slideLayout147.xml"/><Relationship Id="rId40" Type="http://schemas.openxmlformats.org/officeDocument/2006/relationships/slideLayout" Target="../slideLayouts/slideLayout150.xml"/><Relationship Id="rId45" Type="http://schemas.openxmlformats.org/officeDocument/2006/relationships/slideLayout" Target="../slideLayouts/slideLayout155.xml"/><Relationship Id="rId53" Type="http://schemas.openxmlformats.org/officeDocument/2006/relationships/slideLayout" Target="../slideLayouts/slideLayout163.xml"/><Relationship Id="rId58" Type="http://schemas.openxmlformats.org/officeDocument/2006/relationships/slideLayout" Target="../slideLayouts/slideLayout168.xml"/><Relationship Id="rId66" Type="http://schemas.openxmlformats.org/officeDocument/2006/relationships/slideLayout" Target="../slideLayouts/slideLayout176.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28" Type="http://schemas.openxmlformats.org/officeDocument/2006/relationships/slideLayout" Target="../slideLayouts/slideLayout138.xml"/><Relationship Id="rId36" Type="http://schemas.openxmlformats.org/officeDocument/2006/relationships/slideLayout" Target="../slideLayouts/slideLayout146.xml"/><Relationship Id="rId49" Type="http://schemas.openxmlformats.org/officeDocument/2006/relationships/slideLayout" Target="../slideLayouts/slideLayout159.xml"/><Relationship Id="rId57" Type="http://schemas.openxmlformats.org/officeDocument/2006/relationships/slideLayout" Target="../slideLayouts/slideLayout167.xml"/><Relationship Id="rId61" Type="http://schemas.openxmlformats.org/officeDocument/2006/relationships/slideLayout" Target="../slideLayouts/slideLayout171.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31" Type="http://schemas.openxmlformats.org/officeDocument/2006/relationships/slideLayout" Target="../slideLayouts/slideLayout141.xml"/><Relationship Id="rId44" Type="http://schemas.openxmlformats.org/officeDocument/2006/relationships/slideLayout" Target="../slideLayouts/slideLayout154.xml"/><Relationship Id="rId52" Type="http://schemas.openxmlformats.org/officeDocument/2006/relationships/slideLayout" Target="../slideLayouts/slideLayout162.xml"/><Relationship Id="rId60" Type="http://schemas.openxmlformats.org/officeDocument/2006/relationships/slideLayout" Target="../slideLayouts/slideLayout170.xml"/><Relationship Id="rId65" Type="http://schemas.openxmlformats.org/officeDocument/2006/relationships/slideLayout" Target="../slideLayouts/slideLayout175.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 Id="rId27" Type="http://schemas.openxmlformats.org/officeDocument/2006/relationships/slideLayout" Target="../slideLayouts/slideLayout137.xml"/><Relationship Id="rId30" Type="http://schemas.openxmlformats.org/officeDocument/2006/relationships/slideLayout" Target="../slideLayouts/slideLayout140.xml"/><Relationship Id="rId35" Type="http://schemas.openxmlformats.org/officeDocument/2006/relationships/slideLayout" Target="../slideLayouts/slideLayout145.xml"/><Relationship Id="rId43" Type="http://schemas.openxmlformats.org/officeDocument/2006/relationships/slideLayout" Target="../slideLayouts/slideLayout153.xml"/><Relationship Id="rId48" Type="http://schemas.openxmlformats.org/officeDocument/2006/relationships/slideLayout" Target="../slideLayouts/slideLayout158.xml"/><Relationship Id="rId56" Type="http://schemas.openxmlformats.org/officeDocument/2006/relationships/slideLayout" Target="../slideLayouts/slideLayout166.xml"/><Relationship Id="rId64" Type="http://schemas.openxmlformats.org/officeDocument/2006/relationships/slideLayout" Target="../slideLayouts/slideLayout174.xml"/><Relationship Id="rId69" Type="http://schemas.openxmlformats.org/officeDocument/2006/relationships/slideLayout" Target="../slideLayouts/slideLayout179.xml"/><Relationship Id="rId8" Type="http://schemas.openxmlformats.org/officeDocument/2006/relationships/slideLayout" Target="../slideLayouts/slideLayout118.xml"/><Relationship Id="rId51" Type="http://schemas.openxmlformats.org/officeDocument/2006/relationships/slideLayout" Target="../slideLayouts/slideLayout161.xml"/><Relationship Id="rId72" Type="http://schemas.openxmlformats.org/officeDocument/2006/relationships/theme" Target="../theme/theme3.xml"/><Relationship Id="rId3" Type="http://schemas.openxmlformats.org/officeDocument/2006/relationships/slideLayout" Target="../slideLayouts/slideLayout113.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slideLayout" Target="../slideLayouts/slideLayout135.xml"/><Relationship Id="rId33" Type="http://schemas.openxmlformats.org/officeDocument/2006/relationships/slideLayout" Target="../slideLayouts/slideLayout143.xml"/><Relationship Id="rId38" Type="http://schemas.openxmlformats.org/officeDocument/2006/relationships/slideLayout" Target="../slideLayouts/slideLayout148.xml"/><Relationship Id="rId46" Type="http://schemas.openxmlformats.org/officeDocument/2006/relationships/slideLayout" Target="../slideLayouts/slideLayout156.xml"/><Relationship Id="rId59" Type="http://schemas.openxmlformats.org/officeDocument/2006/relationships/slideLayout" Target="../slideLayouts/slideLayout169.xml"/><Relationship Id="rId67" Type="http://schemas.openxmlformats.org/officeDocument/2006/relationships/slideLayout" Target="../slideLayouts/slideLayout177.xml"/><Relationship Id="rId20" Type="http://schemas.openxmlformats.org/officeDocument/2006/relationships/slideLayout" Target="../slideLayouts/slideLayout130.xml"/><Relationship Id="rId41" Type="http://schemas.openxmlformats.org/officeDocument/2006/relationships/slideLayout" Target="../slideLayouts/slideLayout151.xml"/><Relationship Id="rId54" Type="http://schemas.openxmlformats.org/officeDocument/2006/relationships/slideLayout" Target="../slideLayouts/slideLayout164.xml"/><Relationship Id="rId62" Type="http://schemas.openxmlformats.org/officeDocument/2006/relationships/slideLayout" Target="../slideLayouts/slideLayout172.xml"/><Relationship Id="rId70" Type="http://schemas.openxmlformats.org/officeDocument/2006/relationships/slideLayout" Target="../slideLayouts/slideLayout18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94.xml"/><Relationship Id="rId18" Type="http://schemas.openxmlformats.org/officeDocument/2006/relationships/slideLayout" Target="../slideLayouts/slideLayout199.xml"/><Relationship Id="rId26" Type="http://schemas.openxmlformats.org/officeDocument/2006/relationships/slideLayout" Target="../slideLayouts/slideLayout207.xml"/><Relationship Id="rId39" Type="http://schemas.openxmlformats.org/officeDocument/2006/relationships/slideLayout" Target="../slideLayouts/slideLayout220.xml"/><Relationship Id="rId21" Type="http://schemas.openxmlformats.org/officeDocument/2006/relationships/slideLayout" Target="../slideLayouts/slideLayout202.xml"/><Relationship Id="rId34" Type="http://schemas.openxmlformats.org/officeDocument/2006/relationships/slideLayout" Target="../slideLayouts/slideLayout215.xml"/><Relationship Id="rId42" Type="http://schemas.openxmlformats.org/officeDocument/2006/relationships/slideLayout" Target="../slideLayouts/slideLayout223.xml"/><Relationship Id="rId47" Type="http://schemas.openxmlformats.org/officeDocument/2006/relationships/slideLayout" Target="../slideLayouts/slideLayout228.xml"/><Relationship Id="rId50" Type="http://schemas.openxmlformats.org/officeDocument/2006/relationships/slideLayout" Target="../slideLayouts/slideLayout231.xml"/><Relationship Id="rId55" Type="http://schemas.openxmlformats.org/officeDocument/2006/relationships/slideLayout" Target="../slideLayouts/slideLayout236.xml"/><Relationship Id="rId63" Type="http://schemas.openxmlformats.org/officeDocument/2006/relationships/slideLayout" Target="../slideLayouts/slideLayout244.xml"/><Relationship Id="rId68" Type="http://schemas.openxmlformats.org/officeDocument/2006/relationships/slideLayout" Target="../slideLayouts/slideLayout249.xml"/><Relationship Id="rId7" Type="http://schemas.openxmlformats.org/officeDocument/2006/relationships/slideLayout" Target="../slideLayouts/slideLayout188.xml"/><Relationship Id="rId71" Type="http://schemas.openxmlformats.org/officeDocument/2006/relationships/slideLayout" Target="../slideLayouts/slideLayout252.xml"/><Relationship Id="rId2" Type="http://schemas.openxmlformats.org/officeDocument/2006/relationships/slideLayout" Target="../slideLayouts/slideLayout183.xml"/><Relationship Id="rId16" Type="http://schemas.openxmlformats.org/officeDocument/2006/relationships/slideLayout" Target="../slideLayouts/slideLayout197.xml"/><Relationship Id="rId29" Type="http://schemas.openxmlformats.org/officeDocument/2006/relationships/slideLayout" Target="../slideLayouts/slideLayout210.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24" Type="http://schemas.openxmlformats.org/officeDocument/2006/relationships/slideLayout" Target="../slideLayouts/slideLayout205.xml"/><Relationship Id="rId32" Type="http://schemas.openxmlformats.org/officeDocument/2006/relationships/slideLayout" Target="../slideLayouts/slideLayout213.xml"/><Relationship Id="rId37" Type="http://schemas.openxmlformats.org/officeDocument/2006/relationships/slideLayout" Target="../slideLayouts/slideLayout218.xml"/><Relationship Id="rId40" Type="http://schemas.openxmlformats.org/officeDocument/2006/relationships/slideLayout" Target="../slideLayouts/slideLayout221.xml"/><Relationship Id="rId45" Type="http://schemas.openxmlformats.org/officeDocument/2006/relationships/slideLayout" Target="../slideLayouts/slideLayout226.xml"/><Relationship Id="rId53" Type="http://schemas.openxmlformats.org/officeDocument/2006/relationships/slideLayout" Target="../slideLayouts/slideLayout234.xml"/><Relationship Id="rId58" Type="http://schemas.openxmlformats.org/officeDocument/2006/relationships/slideLayout" Target="../slideLayouts/slideLayout239.xml"/><Relationship Id="rId66" Type="http://schemas.openxmlformats.org/officeDocument/2006/relationships/slideLayout" Target="../slideLayouts/slideLayout247.xml"/><Relationship Id="rId5" Type="http://schemas.openxmlformats.org/officeDocument/2006/relationships/slideLayout" Target="../slideLayouts/slideLayout186.xml"/><Relationship Id="rId15" Type="http://schemas.openxmlformats.org/officeDocument/2006/relationships/slideLayout" Target="../slideLayouts/slideLayout196.xml"/><Relationship Id="rId23" Type="http://schemas.openxmlformats.org/officeDocument/2006/relationships/slideLayout" Target="../slideLayouts/slideLayout204.xml"/><Relationship Id="rId28" Type="http://schemas.openxmlformats.org/officeDocument/2006/relationships/slideLayout" Target="../slideLayouts/slideLayout209.xml"/><Relationship Id="rId36" Type="http://schemas.openxmlformats.org/officeDocument/2006/relationships/slideLayout" Target="../slideLayouts/slideLayout217.xml"/><Relationship Id="rId49" Type="http://schemas.openxmlformats.org/officeDocument/2006/relationships/slideLayout" Target="../slideLayouts/slideLayout230.xml"/><Relationship Id="rId57" Type="http://schemas.openxmlformats.org/officeDocument/2006/relationships/slideLayout" Target="../slideLayouts/slideLayout238.xml"/><Relationship Id="rId61" Type="http://schemas.openxmlformats.org/officeDocument/2006/relationships/slideLayout" Target="../slideLayouts/slideLayout242.xml"/><Relationship Id="rId10" Type="http://schemas.openxmlformats.org/officeDocument/2006/relationships/slideLayout" Target="../slideLayouts/slideLayout191.xml"/><Relationship Id="rId19" Type="http://schemas.openxmlformats.org/officeDocument/2006/relationships/slideLayout" Target="../slideLayouts/slideLayout200.xml"/><Relationship Id="rId31" Type="http://schemas.openxmlformats.org/officeDocument/2006/relationships/slideLayout" Target="../slideLayouts/slideLayout212.xml"/><Relationship Id="rId44" Type="http://schemas.openxmlformats.org/officeDocument/2006/relationships/slideLayout" Target="../slideLayouts/slideLayout225.xml"/><Relationship Id="rId52" Type="http://schemas.openxmlformats.org/officeDocument/2006/relationships/slideLayout" Target="../slideLayouts/slideLayout233.xml"/><Relationship Id="rId60" Type="http://schemas.openxmlformats.org/officeDocument/2006/relationships/slideLayout" Target="../slideLayouts/slideLayout241.xml"/><Relationship Id="rId65" Type="http://schemas.openxmlformats.org/officeDocument/2006/relationships/slideLayout" Target="../slideLayouts/slideLayout246.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slideLayout" Target="../slideLayouts/slideLayout195.xml"/><Relationship Id="rId22" Type="http://schemas.openxmlformats.org/officeDocument/2006/relationships/slideLayout" Target="../slideLayouts/slideLayout203.xml"/><Relationship Id="rId27" Type="http://schemas.openxmlformats.org/officeDocument/2006/relationships/slideLayout" Target="../slideLayouts/slideLayout208.xml"/><Relationship Id="rId30" Type="http://schemas.openxmlformats.org/officeDocument/2006/relationships/slideLayout" Target="../slideLayouts/slideLayout211.xml"/><Relationship Id="rId35" Type="http://schemas.openxmlformats.org/officeDocument/2006/relationships/slideLayout" Target="../slideLayouts/slideLayout216.xml"/><Relationship Id="rId43" Type="http://schemas.openxmlformats.org/officeDocument/2006/relationships/slideLayout" Target="../slideLayouts/slideLayout224.xml"/><Relationship Id="rId48" Type="http://schemas.openxmlformats.org/officeDocument/2006/relationships/slideLayout" Target="../slideLayouts/slideLayout229.xml"/><Relationship Id="rId56" Type="http://schemas.openxmlformats.org/officeDocument/2006/relationships/slideLayout" Target="../slideLayouts/slideLayout237.xml"/><Relationship Id="rId64" Type="http://schemas.openxmlformats.org/officeDocument/2006/relationships/slideLayout" Target="../slideLayouts/slideLayout245.xml"/><Relationship Id="rId69" Type="http://schemas.openxmlformats.org/officeDocument/2006/relationships/slideLayout" Target="../slideLayouts/slideLayout250.xml"/><Relationship Id="rId8" Type="http://schemas.openxmlformats.org/officeDocument/2006/relationships/slideLayout" Target="../slideLayouts/slideLayout189.xml"/><Relationship Id="rId51" Type="http://schemas.openxmlformats.org/officeDocument/2006/relationships/slideLayout" Target="../slideLayouts/slideLayout232.xml"/><Relationship Id="rId72" Type="http://schemas.openxmlformats.org/officeDocument/2006/relationships/theme" Target="../theme/theme4.xml"/><Relationship Id="rId3" Type="http://schemas.openxmlformats.org/officeDocument/2006/relationships/slideLayout" Target="../slideLayouts/slideLayout184.xml"/><Relationship Id="rId12" Type="http://schemas.openxmlformats.org/officeDocument/2006/relationships/slideLayout" Target="../slideLayouts/slideLayout193.xml"/><Relationship Id="rId17" Type="http://schemas.openxmlformats.org/officeDocument/2006/relationships/slideLayout" Target="../slideLayouts/slideLayout198.xml"/><Relationship Id="rId25" Type="http://schemas.openxmlformats.org/officeDocument/2006/relationships/slideLayout" Target="../slideLayouts/slideLayout206.xml"/><Relationship Id="rId33" Type="http://schemas.openxmlformats.org/officeDocument/2006/relationships/slideLayout" Target="../slideLayouts/slideLayout214.xml"/><Relationship Id="rId38" Type="http://schemas.openxmlformats.org/officeDocument/2006/relationships/slideLayout" Target="../slideLayouts/slideLayout219.xml"/><Relationship Id="rId46" Type="http://schemas.openxmlformats.org/officeDocument/2006/relationships/slideLayout" Target="../slideLayouts/slideLayout227.xml"/><Relationship Id="rId59" Type="http://schemas.openxmlformats.org/officeDocument/2006/relationships/slideLayout" Target="../slideLayouts/slideLayout240.xml"/><Relationship Id="rId67" Type="http://schemas.openxmlformats.org/officeDocument/2006/relationships/slideLayout" Target="../slideLayouts/slideLayout248.xml"/><Relationship Id="rId20" Type="http://schemas.openxmlformats.org/officeDocument/2006/relationships/slideLayout" Target="../slideLayouts/slideLayout201.xml"/><Relationship Id="rId41" Type="http://schemas.openxmlformats.org/officeDocument/2006/relationships/slideLayout" Target="../slideLayouts/slideLayout222.xml"/><Relationship Id="rId54" Type="http://schemas.openxmlformats.org/officeDocument/2006/relationships/slideLayout" Target="../slideLayouts/slideLayout235.xml"/><Relationship Id="rId62" Type="http://schemas.openxmlformats.org/officeDocument/2006/relationships/slideLayout" Target="../slideLayouts/slideLayout243.xml"/><Relationship Id="rId70" Type="http://schemas.openxmlformats.org/officeDocument/2006/relationships/slideLayout" Target="../slideLayouts/slideLayout25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65.xml"/><Relationship Id="rId18" Type="http://schemas.openxmlformats.org/officeDocument/2006/relationships/slideLayout" Target="../slideLayouts/slideLayout270.xml"/><Relationship Id="rId26" Type="http://schemas.openxmlformats.org/officeDocument/2006/relationships/slideLayout" Target="../slideLayouts/slideLayout278.xml"/><Relationship Id="rId39" Type="http://schemas.openxmlformats.org/officeDocument/2006/relationships/slideLayout" Target="../slideLayouts/slideLayout291.xml"/><Relationship Id="rId21" Type="http://schemas.openxmlformats.org/officeDocument/2006/relationships/slideLayout" Target="../slideLayouts/slideLayout273.xml"/><Relationship Id="rId34" Type="http://schemas.openxmlformats.org/officeDocument/2006/relationships/slideLayout" Target="../slideLayouts/slideLayout286.xml"/><Relationship Id="rId42" Type="http://schemas.openxmlformats.org/officeDocument/2006/relationships/slideLayout" Target="../slideLayouts/slideLayout294.xml"/><Relationship Id="rId47" Type="http://schemas.openxmlformats.org/officeDocument/2006/relationships/slideLayout" Target="../slideLayouts/slideLayout299.xml"/><Relationship Id="rId50" Type="http://schemas.openxmlformats.org/officeDocument/2006/relationships/slideLayout" Target="../slideLayouts/slideLayout302.xml"/><Relationship Id="rId55" Type="http://schemas.openxmlformats.org/officeDocument/2006/relationships/slideLayout" Target="../slideLayouts/slideLayout307.xml"/><Relationship Id="rId63" Type="http://schemas.openxmlformats.org/officeDocument/2006/relationships/slideLayout" Target="../slideLayouts/slideLayout315.xml"/><Relationship Id="rId68" Type="http://schemas.openxmlformats.org/officeDocument/2006/relationships/slideLayout" Target="../slideLayouts/slideLayout320.xml"/><Relationship Id="rId7" Type="http://schemas.openxmlformats.org/officeDocument/2006/relationships/slideLayout" Target="../slideLayouts/slideLayout259.xml"/><Relationship Id="rId71" Type="http://schemas.openxmlformats.org/officeDocument/2006/relationships/slideLayout" Target="../slideLayouts/slideLayout323.xml"/><Relationship Id="rId2" Type="http://schemas.openxmlformats.org/officeDocument/2006/relationships/slideLayout" Target="../slideLayouts/slideLayout254.xml"/><Relationship Id="rId16" Type="http://schemas.openxmlformats.org/officeDocument/2006/relationships/slideLayout" Target="../slideLayouts/slideLayout268.xml"/><Relationship Id="rId29" Type="http://schemas.openxmlformats.org/officeDocument/2006/relationships/slideLayout" Target="../slideLayouts/slideLayout281.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24" Type="http://schemas.openxmlformats.org/officeDocument/2006/relationships/slideLayout" Target="../slideLayouts/slideLayout276.xml"/><Relationship Id="rId32" Type="http://schemas.openxmlformats.org/officeDocument/2006/relationships/slideLayout" Target="../slideLayouts/slideLayout284.xml"/><Relationship Id="rId37" Type="http://schemas.openxmlformats.org/officeDocument/2006/relationships/slideLayout" Target="../slideLayouts/slideLayout289.xml"/><Relationship Id="rId40" Type="http://schemas.openxmlformats.org/officeDocument/2006/relationships/slideLayout" Target="../slideLayouts/slideLayout292.xml"/><Relationship Id="rId45" Type="http://schemas.openxmlformats.org/officeDocument/2006/relationships/slideLayout" Target="../slideLayouts/slideLayout297.xml"/><Relationship Id="rId53" Type="http://schemas.openxmlformats.org/officeDocument/2006/relationships/slideLayout" Target="../slideLayouts/slideLayout305.xml"/><Relationship Id="rId58" Type="http://schemas.openxmlformats.org/officeDocument/2006/relationships/slideLayout" Target="../slideLayouts/slideLayout310.xml"/><Relationship Id="rId66" Type="http://schemas.openxmlformats.org/officeDocument/2006/relationships/slideLayout" Target="../slideLayouts/slideLayout318.xml"/><Relationship Id="rId5" Type="http://schemas.openxmlformats.org/officeDocument/2006/relationships/slideLayout" Target="../slideLayouts/slideLayout257.xml"/><Relationship Id="rId15" Type="http://schemas.openxmlformats.org/officeDocument/2006/relationships/slideLayout" Target="../slideLayouts/slideLayout267.xml"/><Relationship Id="rId23" Type="http://schemas.openxmlformats.org/officeDocument/2006/relationships/slideLayout" Target="../slideLayouts/slideLayout275.xml"/><Relationship Id="rId28" Type="http://schemas.openxmlformats.org/officeDocument/2006/relationships/slideLayout" Target="../slideLayouts/slideLayout280.xml"/><Relationship Id="rId36" Type="http://schemas.openxmlformats.org/officeDocument/2006/relationships/slideLayout" Target="../slideLayouts/slideLayout288.xml"/><Relationship Id="rId49" Type="http://schemas.openxmlformats.org/officeDocument/2006/relationships/slideLayout" Target="../slideLayouts/slideLayout301.xml"/><Relationship Id="rId57" Type="http://schemas.openxmlformats.org/officeDocument/2006/relationships/slideLayout" Target="../slideLayouts/slideLayout309.xml"/><Relationship Id="rId61" Type="http://schemas.openxmlformats.org/officeDocument/2006/relationships/slideLayout" Target="../slideLayouts/slideLayout313.xml"/><Relationship Id="rId10" Type="http://schemas.openxmlformats.org/officeDocument/2006/relationships/slideLayout" Target="../slideLayouts/slideLayout262.xml"/><Relationship Id="rId19" Type="http://schemas.openxmlformats.org/officeDocument/2006/relationships/slideLayout" Target="../slideLayouts/slideLayout271.xml"/><Relationship Id="rId31" Type="http://schemas.openxmlformats.org/officeDocument/2006/relationships/slideLayout" Target="../slideLayouts/slideLayout283.xml"/><Relationship Id="rId44" Type="http://schemas.openxmlformats.org/officeDocument/2006/relationships/slideLayout" Target="../slideLayouts/slideLayout296.xml"/><Relationship Id="rId52" Type="http://schemas.openxmlformats.org/officeDocument/2006/relationships/slideLayout" Target="../slideLayouts/slideLayout304.xml"/><Relationship Id="rId60" Type="http://schemas.openxmlformats.org/officeDocument/2006/relationships/slideLayout" Target="../slideLayouts/slideLayout312.xml"/><Relationship Id="rId65" Type="http://schemas.openxmlformats.org/officeDocument/2006/relationships/slideLayout" Target="../slideLayouts/slideLayout317.xml"/><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slideLayout" Target="../slideLayouts/slideLayout266.xml"/><Relationship Id="rId22" Type="http://schemas.openxmlformats.org/officeDocument/2006/relationships/slideLayout" Target="../slideLayouts/slideLayout274.xml"/><Relationship Id="rId27" Type="http://schemas.openxmlformats.org/officeDocument/2006/relationships/slideLayout" Target="../slideLayouts/slideLayout279.xml"/><Relationship Id="rId30" Type="http://schemas.openxmlformats.org/officeDocument/2006/relationships/slideLayout" Target="../slideLayouts/slideLayout282.xml"/><Relationship Id="rId35" Type="http://schemas.openxmlformats.org/officeDocument/2006/relationships/slideLayout" Target="../slideLayouts/slideLayout287.xml"/><Relationship Id="rId43" Type="http://schemas.openxmlformats.org/officeDocument/2006/relationships/slideLayout" Target="../slideLayouts/slideLayout295.xml"/><Relationship Id="rId48" Type="http://schemas.openxmlformats.org/officeDocument/2006/relationships/slideLayout" Target="../slideLayouts/slideLayout300.xml"/><Relationship Id="rId56" Type="http://schemas.openxmlformats.org/officeDocument/2006/relationships/slideLayout" Target="../slideLayouts/slideLayout308.xml"/><Relationship Id="rId64" Type="http://schemas.openxmlformats.org/officeDocument/2006/relationships/slideLayout" Target="../slideLayouts/slideLayout316.xml"/><Relationship Id="rId69" Type="http://schemas.openxmlformats.org/officeDocument/2006/relationships/slideLayout" Target="../slideLayouts/slideLayout321.xml"/><Relationship Id="rId8" Type="http://schemas.openxmlformats.org/officeDocument/2006/relationships/slideLayout" Target="../slideLayouts/slideLayout260.xml"/><Relationship Id="rId51" Type="http://schemas.openxmlformats.org/officeDocument/2006/relationships/slideLayout" Target="../slideLayouts/slideLayout303.xml"/><Relationship Id="rId72" Type="http://schemas.openxmlformats.org/officeDocument/2006/relationships/theme" Target="../theme/theme5.xml"/><Relationship Id="rId3" Type="http://schemas.openxmlformats.org/officeDocument/2006/relationships/slideLayout" Target="../slideLayouts/slideLayout255.xml"/><Relationship Id="rId12" Type="http://schemas.openxmlformats.org/officeDocument/2006/relationships/slideLayout" Target="../slideLayouts/slideLayout264.xml"/><Relationship Id="rId17" Type="http://schemas.openxmlformats.org/officeDocument/2006/relationships/slideLayout" Target="../slideLayouts/slideLayout269.xml"/><Relationship Id="rId25" Type="http://schemas.openxmlformats.org/officeDocument/2006/relationships/slideLayout" Target="../slideLayouts/slideLayout277.xml"/><Relationship Id="rId33" Type="http://schemas.openxmlformats.org/officeDocument/2006/relationships/slideLayout" Target="../slideLayouts/slideLayout285.xml"/><Relationship Id="rId38" Type="http://schemas.openxmlformats.org/officeDocument/2006/relationships/slideLayout" Target="../slideLayouts/slideLayout290.xml"/><Relationship Id="rId46" Type="http://schemas.openxmlformats.org/officeDocument/2006/relationships/slideLayout" Target="../slideLayouts/slideLayout298.xml"/><Relationship Id="rId59" Type="http://schemas.openxmlformats.org/officeDocument/2006/relationships/slideLayout" Target="../slideLayouts/slideLayout311.xml"/><Relationship Id="rId67" Type="http://schemas.openxmlformats.org/officeDocument/2006/relationships/slideLayout" Target="../slideLayouts/slideLayout319.xml"/><Relationship Id="rId20" Type="http://schemas.openxmlformats.org/officeDocument/2006/relationships/slideLayout" Target="../slideLayouts/slideLayout272.xml"/><Relationship Id="rId41" Type="http://schemas.openxmlformats.org/officeDocument/2006/relationships/slideLayout" Target="../slideLayouts/slideLayout293.xml"/><Relationship Id="rId54" Type="http://schemas.openxmlformats.org/officeDocument/2006/relationships/slideLayout" Target="../slideLayouts/slideLayout306.xml"/><Relationship Id="rId62" Type="http://schemas.openxmlformats.org/officeDocument/2006/relationships/slideLayout" Target="../slideLayouts/slideLayout314.xml"/><Relationship Id="rId70" Type="http://schemas.openxmlformats.org/officeDocument/2006/relationships/slideLayout" Target="../slideLayouts/slideLayout322.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336.xml"/><Relationship Id="rId18" Type="http://schemas.openxmlformats.org/officeDocument/2006/relationships/slideLayout" Target="../slideLayouts/slideLayout341.xml"/><Relationship Id="rId26" Type="http://schemas.openxmlformats.org/officeDocument/2006/relationships/slideLayout" Target="../slideLayouts/slideLayout349.xml"/><Relationship Id="rId39" Type="http://schemas.openxmlformats.org/officeDocument/2006/relationships/slideLayout" Target="../slideLayouts/slideLayout362.xml"/><Relationship Id="rId21" Type="http://schemas.openxmlformats.org/officeDocument/2006/relationships/slideLayout" Target="../slideLayouts/slideLayout344.xml"/><Relationship Id="rId34" Type="http://schemas.openxmlformats.org/officeDocument/2006/relationships/slideLayout" Target="../slideLayouts/slideLayout357.xml"/><Relationship Id="rId42" Type="http://schemas.openxmlformats.org/officeDocument/2006/relationships/slideLayout" Target="../slideLayouts/slideLayout365.xml"/><Relationship Id="rId47" Type="http://schemas.openxmlformats.org/officeDocument/2006/relationships/slideLayout" Target="../slideLayouts/slideLayout370.xml"/><Relationship Id="rId50" Type="http://schemas.openxmlformats.org/officeDocument/2006/relationships/slideLayout" Target="../slideLayouts/slideLayout373.xml"/><Relationship Id="rId55" Type="http://schemas.openxmlformats.org/officeDocument/2006/relationships/slideLayout" Target="../slideLayouts/slideLayout378.xml"/><Relationship Id="rId63" Type="http://schemas.openxmlformats.org/officeDocument/2006/relationships/slideLayout" Target="../slideLayouts/slideLayout386.xml"/><Relationship Id="rId68" Type="http://schemas.openxmlformats.org/officeDocument/2006/relationships/slideLayout" Target="../slideLayouts/slideLayout391.xml"/><Relationship Id="rId7" Type="http://schemas.openxmlformats.org/officeDocument/2006/relationships/slideLayout" Target="../slideLayouts/slideLayout330.xml"/><Relationship Id="rId71" Type="http://schemas.openxmlformats.org/officeDocument/2006/relationships/slideLayout" Target="../slideLayouts/slideLayout394.xml"/><Relationship Id="rId2" Type="http://schemas.openxmlformats.org/officeDocument/2006/relationships/slideLayout" Target="../slideLayouts/slideLayout325.xml"/><Relationship Id="rId16" Type="http://schemas.openxmlformats.org/officeDocument/2006/relationships/slideLayout" Target="../slideLayouts/slideLayout339.xml"/><Relationship Id="rId29" Type="http://schemas.openxmlformats.org/officeDocument/2006/relationships/slideLayout" Target="../slideLayouts/slideLayout352.xml"/><Relationship Id="rId1" Type="http://schemas.openxmlformats.org/officeDocument/2006/relationships/slideLayout" Target="../slideLayouts/slideLayout324.xml"/><Relationship Id="rId6" Type="http://schemas.openxmlformats.org/officeDocument/2006/relationships/slideLayout" Target="../slideLayouts/slideLayout329.xml"/><Relationship Id="rId11" Type="http://schemas.openxmlformats.org/officeDocument/2006/relationships/slideLayout" Target="../slideLayouts/slideLayout334.xml"/><Relationship Id="rId24" Type="http://schemas.openxmlformats.org/officeDocument/2006/relationships/slideLayout" Target="../slideLayouts/slideLayout347.xml"/><Relationship Id="rId32" Type="http://schemas.openxmlformats.org/officeDocument/2006/relationships/slideLayout" Target="../slideLayouts/slideLayout355.xml"/><Relationship Id="rId37" Type="http://schemas.openxmlformats.org/officeDocument/2006/relationships/slideLayout" Target="../slideLayouts/slideLayout360.xml"/><Relationship Id="rId40" Type="http://schemas.openxmlformats.org/officeDocument/2006/relationships/slideLayout" Target="../slideLayouts/slideLayout363.xml"/><Relationship Id="rId45" Type="http://schemas.openxmlformats.org/officeDocument/2006/relationships/slideLayout" Target="../slideLayouts/slideLayout368.xml"/><Relationship Id="rId53" Type="http://schemas.openxmlformats.org/officeDocument/2006/relationships/slideLayout" Target="../slideLayouts/slideLayout376.xml"/><Relationship Id="rId58" Type="http://schemas.openxmlformats.org/officeDocument/2006/relationships/slideLayout" Target="../slideLayouts/slideLayout381.xml"/><Relationship Id="rId66" Type="http://schemas.openxmlformats.org/officeDocument/2006/relationships/slideLayout" Target="../slideLayouts/slideLayout389.xml"/><Relationship Id="rId5" Type="http://schemas.openxmlformats.org/officeDocument/2006/relationships/slideLayout" Target="../slideLayouts/slideLayout328.xml"/><Relationship Id="rId15" Type="http://schemas.openxmlformats.org/officeDocument/2006/relationships/slideLayout" Target="../slideLayouts/slideLayout338.xml"/><Relationship Id="rId23" Type="http://schemas.openxmlformats.org/officeDocument/2006/relationships/slideLayout" Target="../slideLayouts/slideLayout346.xml"/><Relationship Id="rId28" Type="http://schemas.openxmlformats.org/officeDocument/2006/relationships/slideLayout" Target="../slideLayouts/slideLayout351.xml"/><Relationship Id="rId36" Type="http://schemas.openxmlformats.org/officeDocument/2006/relationships/slideLayout" Target="../slideLayouts/slideLayout359.xml"/><Relationship Id="rId49" Type="http://schemas.openxmlformats.org/officeDocument/2006/relationships/slideLayout" Target="../slideLayouts/slideLayout372.xml"/><Relationship Id="rId57" Type="http://schemas.openxmlformats.org/officeDocument/2006/relationships/slideLayout" Target="../slideLayouts/slideLayout380.xml"/><Relationship Id="rId61" Type="http://schemas.openxmlformats.org/officeDocument/2006/relationships/slideLayout" Target="../slideLayouts/slideLayout384.xml"/><Relationship Id="rId10" Type="http://schemas.openxmlformats.org/officeDocument/2006/relationships/slideLayout" Target="../slideLayouts/slideLayout333.xml"/><Relationship Id="rId19" Type="http://schemas.openxmlformats.org/officeDocument/2006/relationships/slideLayout" Target="../slideLayouts/slideLayout342.xml"/><Relationship Id="rId31" Type="http://schemas.openxmlformats.org/officeDocument/2006/relationships/slideLayout" Target="../slideLayouts/slideLayout354.xml"/><Relationship Id="rId44" Type="http://schemas.openxmlformats.org/officeDocument/2006/relationships/slideLayout" Target="../slideLayouts/slideLayout367.xml"/><Relationship Id="rId52" Type="http://schemas.openxmlformats.org/officeDocument/2006/relationships/slideLayout" Target="../slideLayouts/slideLayout375.xml"/><Relationship Id="rId60" Type="http://schemas.openxmlformats.org/officeDocument/2006/relationships/slideLayout" Target="../slideLayouts/slideLayout383.xml"/><Relationship Id="rId65" Type="http://schemas.openxmlformats.org/officeDocument/2006/relationships/slideLayout" Target="../slideLayouts/slideLayout388.xml"/><Relationship Id="rId4" Type="http://schemas.openxmlformats.org/officeDocument/2006/relationships/slideLayout" Target="../slideLayouts/slideLayout327.xml"/><Relationship Id="rId9" Type="http://schemas.openxmlformats.org/officeDocument/2006/relationships/slideLayout" Target="../slideLayouts/slideLayout332.xml"/><Relationship Id="rId14" Type="http://schemas.openxmlformats.org/officeDocument/2006/relationships/slideLayout" Target="../slideLayouts/slideLayout337.xml"/><Relationship Id="rId22" Type="http://schemas.openxmlformats.org/officeDocument/2006/relationships/slideLayout" Target="../slideLayouts/slideLayout345.xml"/><Relationship Id="rId27" Type="http://schemas.openxmlformats.org/officeDocument/2006/relationships/slideLayout" Target="../slideLayouts/slideLayout350.xml"/><Relationship Id="rId30" Type="http://schemas.openxmlformats.org/officeDocument/2006/relationships/slideLayout" Target="../slideLayouts/slideLayout353.xml"/><Relationship Id="rId35" Type="http://schemas.openxmlformats.org/officeDocument/2006/relationships/slideLayout" Target="../slideLayouts/slideLayout358.xml"/><Relationship Id="rId43" Type="http://schemas.openxmlformats.org/officeDocument/2006/relationships/slideLayout" Target="../slideLayouts/slideLayout366.xml"/><Relationship Id="rId48" Type="http://schemas.openxmlformats.org/officeDocument/2006/relationships/slideLayout" Target="../slideLayouts/slideLayout371.xml"/><Relationship Id="rId56" Type="http://schemas.openxmlformats.org/officeDocument/2006/relationships/slideLayout" Target="../slideLayouts/slideLayout379.xml"/><Relationship Id="rId64" Type="http://schemas.openxmlformats.org/officeDocument/2006/relationships/slideLayout" Target="../slideLayouts/slideLayout387.xml"/><Relationship Id="rId69" Type="http://schemas.openxmlformats.org/officeDocument/2006/relationships/slideLayout" Target="../slideLayouts/slideLayout392.xml"/><Relationship Id="rId8" Type="http://schemas.openxmlformats.org/officeDocument/2006/relationships/slideLayout" Target="../slideLayouts/slideLayout331.xml"/><Relationship Id="rId51" Type="http://schemas.openxmlformats.org/officeDocument/2006/relationships/slideLayout" Target="../slideLayouts/slideLayout374.xml"/><Relationship Id="rId72" Type="http://schemas.openxmlformats.org/officeDocument/2006/relationships/theme" Target="../theme/theme6.xml"/><Relationship Id="rId3" Type="http://schemas.openxmlformats.org/officeDocument/2006/relationships/slideLayout" Target="../slideLayouts/slideLayout326.xml"/><Relationship Id="rId12" Type="http://schemas.openxmlformats.org/officeDocument/2006/relationships/slideLayout" Target="../slideLayouts/slideLayout335.xml"/><Relationship Id="rId17" Type="http://schemas.openxmlformats.org/officeDocument/2006/relationships/slideLayout" Target="../slideLayouts/slideLayout340.xml"/><Relationship Id="rId25" Type="http://schemas.openxmlformats.org/officeDocument/2006/relationships/slideLayout" Target="../slideLayouts/slideLayout348.xml"/><Relationship Id="rId33" Type="http://schemas.openxmlformats.org/officeDocument/2006/relationships/slideLayout" Target="../slideLayouts/slideLayout356.xml"/><Relationship Id="rId38" Type="http://schemas.openxmlformats.org/officeDocument/2006/relationships/slideLayout" Target="../slideLayouts/slideLayout361.xml"/><Relationship Id="rId46" Type="http://schemas.openxmlformats.org/officeDocument/2006/relationships/slideLayout" Target="../slideLayouts/slideLayout369.xml"/><Relationship Id="rId59" Type="http://schemas.openxmlformats.org/officeDocument/2006/relationships/slideLayout" Target="../slideLayouts/slideLayout382.xml"/><Relationship Id="rId67" Type="http://schemas.openxmlformats.org/officeDocument/2006/relationships/slideLayout" Target="../slideLayouts/slideLayout390.xml"/><Relationship Id="rId20" Type="http://schemas.openxmlformats.org/officeDocument/2006/relationships/slideLayout" Target="../slideLayouts/slideLayout343.xml"/><Relationship Id="rId41" Type="http://schemas.openxmlformats.org/officeDocument/2006/relationships/slideLayout" Target="../slideLayouts/slideLayout364.xml"/><Relationship Id="rId54" Type="http://schemas.openxmlformats.org/officeDocument/2006/relationships/slideLayout" Target="../slideLayouts/slideLayout377.xml"/><Relationship Id="rId62" Type="http://schemas.openxmlformats.org/officeDocument/2006/relationships/slideLayout" Target="../slideLayouts/slideLayout385.xml"/><Relationship Id="rId70" Type="http://schemas.openxmlformats.org/officeDocument/2006/relationships/slideLayout" Target="../slideLayouts/slideLayout393.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407.xml"/><Relationship Id="rId18" Type="http://schemas.openxmlformats.org/officeDocument/2006/relationships/slideLayout" Target="../slideLayouts/slideLayout412.xml"/><Relationship Id="rId26" Type="http://schemas.openxmlformats.org/officeDocument/2006/relationships/slideLayout" Target="../slideLayouts/slideLayout420.xml"/><Relationship Id="rId39" Type="http://schemas.openxmlformats.org/officeDocument/2006/relationships/slideLayout" Target="../slideLayouts/slideLayout433.xml"/><Relationship Id="rId21" Type="http://schemas.openxmlformats.org/officeDocument/2006/relationships/slideLayout" Target="../slideLayouts/slideLayout415.xml"/><Relationship Id="rId34" Type="http://schemas.openxmlformats.org/officeDocument/2006/relationships/slideLayout" Target="../slideLayouts/slideLayout428.xml"/><Relationship Id="rId42" Type="http://schemas.openxmlformats.org/officeDocument/2006/relationships/slideLayout" Target="../slideLayouts/slideLayout436.xml"/><Relationship Id="rId47" Type="http://schemas.openxmlformats.org/officeDocument/2006/relationships/slideLayout" Target="../slideLayouts/slideLayout441.xml"/><Relationship Id="rId50" Type="http://schemas.openxmlformats.org/officeDocument/2006/relationships/slideLayout" Target="../slideLayouts/slideLayout444.xml"/><Relationship Id="rId55" Type="http://schemas.openxmlformats.org/officeDocument/2006/relationships/slideLayout" Target="../slideLayouts/slideLayout449.xml"/><Relationship Id="rId63" Type="http://schemas.openxmlformats.org/officeDocument/2006/relationships/slideLayout" Target="../slideLayouts/slideLayout457.xml"/><Relationship Id="rId68" Type="http://schemas.openxmlformats.org/officeDocument/2006/relationships/slideLayout" Target="../slideLayouts/slideLayout462.xml"/><Relationship Id="rId7" Type="http://schemas.openxmlformats.org/officeDocument/2006/relationships/slideLayout" Target="../slideLayouts/slideLayout401.xml"/><Relationship Id="rId71" Type="http://schemas.openxmlformats.org/officeDocument/2006/relationships/slideLayout" Target="../slideLayouts/slideLayout465.xml"/><Relationship Id="rId2" Type="http://schemas.openxmlformats.org/officeDocument/2006/relationships/slideLayout" Target="../slideLayouts/slideLayout396.xml"/><Relationship Id="rId16" Type="http://schemas.openxmlformats.org/officeDocument/2006/relationships/slideLayout" Target="../slideLayouts/slideLayout410.xml"/><Relationship Id="rId29" Type="http://schemas.openxmlformats.org/officeDocument/2006/relationships/slideLayout" Target="../slideLayouts/slideLayout423.xml"/><Relationship Id="rId1" Type="http://schemas.openxmlformats.org/officeDocument/2006/relationships/slideLayout" Target="../slideLayouts/slideLayout395.xml"/><Relationship Id="rId6" Type="http://schemas.openxmlformats.org/officeDocument/2006/relationships/slideLayout" Target="../slideLayouts/slideLayout400.xml"/><Relationship Id="rId11" Type="http://schemas.openxmlformats.org/officeDocument/2006/relationships/slideLayout" Target="../slideLayouts/slideLayout405.xml"/><Relationship Id="rId24" Type="http://schemas.openxmlformats.org/officeDocument/2006/relationships/slideLayout" Target="../slideLayouts/slideLayout418.xml"/><Relationship Id="rId32" Type="http://schemas.openxmlformats.org/officeDocument/2006/relationships/slideLayout" Target="../slideLayouts/slideLayout426.xml"/><Relationship Id="rId37" Type="http://schemas.openxmlformats.org/officeDocument/2006/relationships/slideLayout" Target="../slideLayouts/slideLayout431.xml"/><Relationship Id="rId40" Type="http://schemas.openxmlformats.org/officeDocument/2006/relationships/slideLayout" Target="../slideLayouts/slideLayout434.xml"/><Relationship Id="rId45" Type="http://schemas.openxmlformats.org/officeDocument/2006/relationships/slideLayout" Target="../slideLayouts/slideLayout439.xml"/><Relationship Id="rId53" Type="http://schemas.openxmlformats.org/officeDocument/2006/relationships/slideLayout" Target="../slideLayouts/slideLayout447.xml"/><Relationship Id="rId58" Type="http://schemas.openxmlformats.org/officeDocument/2006/relationships/slideLayout" Target="../slideLayouts/slideLayout452.xml"/><Relationship Id="rId66" Type="http://schemas.openxmlformats.org/officeDocument/2006/relationships/slideLayout" Target="../slideLayouts/slideLayout460.xml"/><Relationship Id="rId5" Type="http://schemas.openxmlformats.org/officeDocument/2006/relationships/slideLayout" Target="../slideLayouts/slideLayout399.xml"/><Relationship Id="rId15" Type="http://schemas.openxmlformats.org/officeDocument/2006/relationships/slideLayout" Target="../slideLayouts/slideLayout409.xml"/><Relationship Id="rId23" Type="http://schemas.openxmlformats.org/officeDocument/2006/relationships/slideLayout" Target="../slideLayouts/slideLayout417.xml"/><Relationship Id="rId28" Type="http://schemas.openxmlformats.org/officeDocument/2006/relationships/slideLayout" Target="../slideLayouts/slideLayout422.xml"/><Relationship Id="rId36" Type="http://schemas.openxmlformats.org/officeDocument/2006/relationships/slideLayout" Target="../slideLayouts/slideLayout430.xml"/><Relationship Id="rId49" Type="http://schemas.openxmlformats.org/officeDocument/2006/relationships/slideLayout" Target="../slideLayouts/slideLayout443.xml"/><Relationship Id="rId57" Type="http://schemas.openxmlformats.org/officeDocument/2006/relationships/slideLayout" Target="../slideLayouts/slideLayout451.xml"/><Relationship Id="rId61" Type="http://schemas.openxmlformats.org/officeDocument/2006/relationships/slideLayout" Target="../slideLayouts/slideLayout455.xml"/><Relationship Id="rId10" Type="http://schemas.openxmlformats.org/officeDocument/2006/relationships/slideLayout" Target="../slideLayouts/slideLayout404.xml"/><Relationship Id="rId19" Type="http://schemas.openxmlformats.org/officeDocument/2006/relationships/slideLayout" Target="../slideLayouts/slideLayout413.xml"/><Relationship Id="rId31" Type="http://schemas.openxmlformats.org/officeDocument/2006/relationships/slideLayout" Target="../slideLayouts/slideLayout425.xml"/><Relationship Id="rId44" Type="http://schemas.openxmlformats.org/officeDocument/2006/relationships/slideLayout" Target="../slideLayouts/slideLayout438.xml"/><Relationship Id="rId52" Type="http://schemas.openxmlformats.org/officeDocument/2006/relationships/slideLayout" Target="../slideLayouts/slideLayout446.xml"/><Relationship Id="rId60" Type="http://schemas.openxmlformats.org/officeDocument/2006/relationships/slideLayout" Target="../slideLayouts/slideLayout454.xml"/><Relationship Id="rId65" Type="http://schemas.openxmlformats.org/officeDocument/2006/relationships/slideLayout" Target="../slideLayouts/slideLayout459.xml"/><Relationship Id="rId4" Type="http://schemas.openxmlformats.org/officeDocument/2006/relationships/slideLayout" Target="../slideLayouts/slideLayout398.xml"/><Relationship Id="rId9" Type="http://schemas.openxmlformats.org/officeDocument/2006/relationships/slideLayout" Target="../slideLayouts/slideLayout403.xml"/><Relationship Id="rId14" Type="http://schemas.openxmlformats.org/officeDocument/2006/relationships/slideLayout" Target="../slideLayouts/slideLayout408.xml"/><Relationship Id="rId22" Type="http://schemas.openxmlformats.org/officeDocument/2006/relationships/slideLayout" Target="../slideLayouts/slideLayout416.xml"/><Relationship Id="rId27" Type="http://schemas.openxmlformats.org/officeDocument/2006/relationships/slideLayout" Target="../slideLayouts/slideLayout421.xml"/><Relationship Id="rId30" Type="http://schemas.openxmlformats.org/officeDocument/2006/relationships/slideLayout" Target="../slideLayouts/slideLayout424.xml"/><Relationship Id="rId35" Type="http://schemas.openxmlformats.org/officeDocument/2006/relationships/slideLayout" Target="../slideLayouts/slideLayout429.xml"/><Relationship Id="rId43" Type="http://schemas.openxmlformats.org/officeDocument/2006/relationships/slideLayout" Target="../slideLayouts/slideLayout437.xml"/><Relationship Id="rId48" Type="http://schemas.openxmlformats.org/officeDocument/2006/relationships/slideLayout" Target="../slideLayouts/slideLayout442.xml"/><Relationship Id="rId56" Type="http://schemas.openxmlformats.org/officeDocument/2006/relationships/slideLayout" Target="../slideLayouts/slideLayout450.xml"/><Relationship Id="rId64" Type="http://schemas.openxmlformats.org/officeDocument/2006/relationships/slideLayout" Target="../slideLayouts/slideLayout458.xml"/><Relationship Id="rId69" Type="http://schemas.openxmlformats.org/officeDocument/2006/relationships/slideLayout" Target="../slideLayouts/slideLayout463.xml"/><Relationship Id="rId8" Type="http://schemas.openxmlformats.org/officeDocument/2006/relationships/slideLayout" Target="../slideLayouts/slideLayout402.xml"/><Relationship Id="rId51" Type="http://schemas.openxmlformats.org/officeDocument/2006/relationships/slideLayout" Target="../slideLayouts/slideLayout445.xml"/><Relationship Id="rId72" Type="http://schemas.openxmlformats.org/officeDocument/2006/relationships/theme" Target="../theme/theme7.xml"/><Relationship Id="rId3" Type="http://schemas.openxmlformats.org/officeDocument/2006/relationships/slideLayout" Target="../slideLayouts/slideLayout397.xml"/><Relationship Id="rId12" Type="http://schemas.openxmlformats.org/officeDocument/2006/relationships/slideLayout" Target="../slideLayouts/slideLayout406.xml"/><Relationship Id="rId17" Type="http://schemas.openxmlformats.org/officeDocument/2006/relationships/slideLayout" Target="../slideLayouts/slideLayout411.xml"/><Relationship Id="rId25" Type="http://schemas.openxmlformats.org/officeDocument/2006/relationships/slideLayout" Target="../slideLayouts/slideLayout419.xml"/><Relationship Id="rId33" Type="http://schemas.openxmlformats.org/officeDocument/2006/relationships/slideLayout" Target="../slideLayouts/slideLayout427.xml"/><Relationship Id="rId38" Type="http://schemas.openxmlformats.org/officeDocument/2006/relationships/slideLayout" Target="../slideLayouts/slideLayout432.xml"/><Relationship Id="rId46" Type="http://schemas.openxmlformats.org/officeDocument/2006/relationships/slideLayout" Target="../slideLayouts/slideLayout440.xml"/><Relationship Id="rId59" Type="http://schemas.openxmlformats.org/officeDocument/2006/relationships/slideLayout" Target="../slideLayouts/slideLayout453.xml"/><Relationship Id="rId67" Type="http://schemas.openxmlformats.org/officeDocument/2006/relationships/slideLayout" Target="../slideLayouts/slideLayout461.xml"/><Relationship Id="rId20" Type="http://schemas.openxmlformats.org/officeDocument/2006/relationships/slideLayout" Target="../slideLayouts/slideLayout414.xml"/><Relationship Id="rId41" Type="http://schemas.openxmlformats.org/officeDocument/2006/relationships/slideLayout" Target="../slideLayouts/slideLayout435.xml"/><Relationship Id="rId54" Type="http://schemas.openxmlformats.org/officeDocument/2006/relationships/slideLayout" Target="../slideLayouts/slideLayout448.xml"/><Relationship Id="rId62" Type="http://schemas.openxmlformats.org/officeDocument/2006/relationships/slideLayout" Target="../slideLayouts/slideLayout456.xml"/><Relationship Id="rId70" Type="http://schemas.openxmlformats.org/officeDocument/2006/relationships/slideLayout" Target="../slideLayouts/slideLayout464.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478.xml"/><Relationship Id="rId18" Type="http://schemas.openxmlformats.org/officeDocument/2006/relationships/slideLayout" Target="../slideLayouts/slideLayout483.xml"/><Relationship Id="rId26" Type="http://schemas.openxmlformats.org/officeDocument/2006/relationships/slideLayout" Target="../slideLayouts/slideLayout491.xml"/><Relationship Id="rId39" Type="http://schemas.openxmlformats.org/officeDocument/2006/relationships/slideLayout" Target="../slideLayouts/slideLayout504.xml"/><Relationship Id="rId21" Type="http://schemas.openxmlformats.org/officeDocument/2006/relationships/slideLayout" Target="../slideLayouts/slideLayout486.xml"/><Relationship Id="rId34" Type="http://schemas.openxmlformats.org/officeDocument/2006/relationships/slideLayout" Target="../slideLayouts/slideLayout499.xml"/><Relationship Id="rId42" Type="http://schemas.openxmlformats.org/officeDocument/2006/relationships/slideLayout" Target="../slideLayouts/slideLayout507.xml"/><Relationship Id="rId47" Type="http://schemas.openxmlformats.org/officeDocument/2006/relationships/slideLayout" Target="../slideLayouts/slideLayout512.xml"/><Relationship Id="rId50" Type="http://schemas.openxmlformats.org/officeDocument/2006/relationships/slideLayout" Target="../slideLayouts/slideLayout515.xml"/><Relationship Id="rId55" Type="http://schemas.openxmlformats.org/officeDocument/2006/relationships/slideLayout" Target="../slideLayouts/slideLayout520.xml"/><Relationship Id="rId63" Type="http://schemas.openxmlformats.org/officeDocument/2006/relationships/slideLayout" Target="../slideLayouts/slideLayout528.xml"/><Relationship Id="rId68" Type="http://schemas.openxmlformats.org/officeDocument/2006/relationships/slideLayout" Target="../slideLayouts/slideLayout533.xml"/><Relationship Id="rId7" Type="http://schemas.openxmlformats.org/officeDocument/2006/relationships/slideLayout" Target="../slideLayouts/slideLayout472.xml"/><Relationship Id="rId71" Type="http://schemas.openxmlformats.org/officeDocument/2006/relationships/slideLayout" Target="../slideLayouts/slideLayout536.xml"/><Relationship Id="rId2" Type="http://schemas.openxmlformats.org/officeDocument/2006/relationships/slideLayout" Target="../slideLayouts/slideLayout467.xml"/><Relationship Id="rId16" Type="http://schemas.openxmlformats.org/officeDocument/2006/relationships/slideLayout" Target="../slideLayouts/slideLayout481.xml"/><Relationship Id="rId29" Type="http://schemas.openxmlformats.org/officeDocument/2006/relationships/slideLayout" Target="../slideLayouts/slideLayout494.xml"/><Relationship Id="rId1" Type="http://schemas.openxmlformats.org/officeDocument/2006/relationships/slideLayout" Target="../slideLayouts/slideLayout466.xml"/><Relationship Id="rId6" Type="http://schemas.openxmlformats.org/officeDocument/2006/relationships/slideLayout" Target="../slideLayouts/slideLayout471.xml"/><Relationship Id="rId11" Type="http://schemas.openxmlformats.org/officeDocument/2006/relationships/slideLayout" Target="../slideLayouts/slideLayout476.xml"/><Relationship Id="rId24" Type="http://schemas.openxmlformats.org/officeDocument/2006/relationships/slideLayout" Target="../slideLayouts/slideLayout489.xml"/><Relationship Id="rId32" Type="http://schemas.openxmlformats.org/officeDocument/2006/relationships/slideLayout" Target="../slideLayouts/slideLayout497.xml"/><Relationship Id="rId37" Type="http://schemas.openxmlformats.org/officeDocument/2006/relationships/slideLayout" Target="../slideLayouts/slideLayout502.xml"/><Relationship Id="rId40" Type="http://schemas.openxmlformats.org/officeDocument/2006/relationships/slideLayout" Target="../slideLayouts/slideLayout505.xml"/><Relationship Id="rId45" Type="http://schemas.openxmlformats.org/officeDocument/2006/relationships/slideLayout" Target="../slideLayouts/slideLayout510.xml"/><Relationship Id="rId53" Type="http://schemas.openxmlformats.org/officeDocument/2006/relationships/slideLayout" Target="../slideLayouts/slideLayout518.xml"/><Relationship Id="rId58" Type="http://schemas.openxmlformats.org/officeDocument/2006/relationships/slideLayout" Target="../slideLayouts/slideLayout523.xml"/><Relationship Id="rId66" Type="http://schemas.openxmlformats.org/officeDocument/2006/relationships/slideLayout" Target="../slideLayouts/slideLayout531.xml"/><Relationship Id="rId5" Type="http://schemas.openxmlformats.org/officeDocument/2006/relationships/slideLayout" Target="../slideLayouts/slideLayout470.xml"/><Relationship Id="rId15" Type="http://schemas.openxmlformats.org/officeDocument/2006/relationships/slideLayout" Target="../slideLayouts/slideLayout480.xml"/><Relationship Id="rId23" Type="http://schemas.openxmlformats.org/officeDocument/2006/relationships/slideLayout" Target="../slideLayouts/slideLayout488.xml"/><Relationship Id="rId28" Type="http://schemas.openxmlformats.org/officeDocument/2006/relationships/slideLayout" Target="../slideLayouts/slideLayout493.xml"/><Relationship Id="rId36" Type="http://schemas.openxmlformats.org/officeDocument/2006/relationships/slideLayout" Target="../slideLayouts/slideLayout501.xml"/><Relationship Id="rId49" Type="http://schemas.openxmlformats.org/officeDocument/2006/relationships/slideLayout" Target="../slideLayouts/slideLayout514.xml"/><Relationship Id="rId57" Type="http://schemas.openxmlformats.org/officeDocument/2006/relationships/slideLayout" Target="../slideLayouts/slideLayout522.xml"/><Relationship Id="rId61" Type="http://schemas.openxmlformats.org/officeDocument/2006/relationships/slideLayout" Target="../slideLayouts/slideLayout526.xml"/><Relationship Id="rId10" Type="http://schemas.openxmlformats.org/officeDocument/2006/relationships/slideLayout" Target="../slideLayouts/slideLayout475.xml"/><Relationship Id="rId19" Type="http://schemas.openxmlformats.org/officeDocument/2006/relationships/slideLayout" Target="../slideLayouts/slideLayout484.xml"/><Relationship Id="rId31" Type="http://schemas.openxmlformats.org/officeDocument/2006/relationships/slideLayout" Target="../slideLayouts/slideLayout496.xml"/><Relationship Id="rId44" Type="http://schemas.openxmlformats.org/officeDocument/2006/relationships/slideLayout" Target="../slideLayouts/slideLayout509.xml"/><Relationship Id="rId52" Type="http://schemas.openxmlformats.org/officeDocument/2006/relationships/slideLayout" Target="../slideLayouts/slideLayout517.xml"/><Relationship Id="rId60" Type="http://schemas.openxmlformats.org/officeDocument/2006/relationships/slideLayout" Target="../slideLayouts/slideLayout525.xml"/><Relationship Id="rId65" Type="http://schemas.openxmlformats.org/officeDocument/2006/relationships/slideLayout" Target="../slideLayouts/slideLayout530.xml"/><Relationship Id="rId4" Type="http://schemas.openxmlformats.org/officeDocument/2006/relationships/slideLayout" Target="../slideLayouts/slideLayout469.xml"/><Relationship Id="rId9" Type="http://schemas.openxmlformats.org/officeDocument/2006/relationships/slideLayout" Target="../slideLayouts/slideLayout474.xml"/><Relationship Id="rId14" Type="http://schemas.openxmlformats.org/officeDocument/2006/relationships/slideLayout" Target="../slideLayouts/slideLayout479.xml"/><Relationship Id="rId22" Type="http://schemas.openxmlformats.org/officeDocument/2006/relationships/slideLayout" Target="../slideLayouts/slideLayout487.xml"/><Relationship Id="rId27" Type="http://schemas.openxmlformats.org/officeDocument/2006/relationships/slideLayout" Target="../slideLayouts/slideLayout492.xml"/><Relationship Id="rId30" Type="http://schemas.openxmlformats.org/officeDocument/2006/relationships/slideLayout" Target="../slideLayouts/slideLayout495.xml"/><Relationship Id="rId35" Type="http://schemas.openxmlformats.org/officeDocument/2006/relationships/slideLayout" Target="../slideLayouts/slideLayout500.xml"/><Relationship Id="rId43" Type="http://schemas.openxmlformats.org/officeDocument/2006/relationships/slideLayout" Target="../slideLayouts/slideLayout508.xml"/><Relationship Id="rId48" Type="http://schemas.openxmlformats.org/officeDocument/2006/relationships/slideLayout" Target="../slideLayouts/slideLayout513.xml"/><Relationship Id="rId56" Type="http://schemas.openxmlformats.org/officeDocument/2006/relationships/slideLayout" Target="../slideLayouts/slideLayout521.xml"/><Relationship Id="rId64" Type="http://schemas.openxmlformats.org/officeDocument/2006/relationships/slideLayout" Target="../slideLayouts/slideLayout529.xml"/><Relationship Id="rId69" Type="http://schemas.openxmlformats.org/officeDocument/2006/relationships/slideLayout" Target="../slideLayouts/slideLayout534.xml"/><Relationship Id="rId8" Type="http://schemas.openxmlformats.org/officeDocument/2006/relationships/slideLayout" Target="../slideLayouts/slideLayout473.xml"/><Relationship Id="rId51" Type="http://schemas.openxmlformats.org/officeDocument/2006/relationships/slideLayout" Target="../slideLayouts/slideLayout516.xml"/><Relationship Id="rId72" Type="http://schemas.openxmlformats.org/officeDocument/2006/relationships/theme" Target="../theme/theme8.xml"/><Relationship Id="rId3" Type="http://schemas.openxmlformats.org/officeDocument/2006/relationships/slideLayout" Target="../slideLayouts/slideLayout468.xml"/><Relationship Id="rId12" Type="http://schemas.openxmlformats.org/officeDocument/2006/relationships/slideLayout" Target="../slideLayouts/slideLayout477.xml"/><Relationship Id="rId17" Type="http://schemas.openxmlformats.org/officeDocument/2006/relationships/slideLayout" Target="../slideLayouts/slideLayout482.xml"/><Relationship Id="rId25" Type="http://schemas.openxmlformats.org/officeDocument/2006/relationships/slideLayout" Target="../slideLayouts/slideLayout490.xml"/><Relationship Id="rId33" Type="http://schemas.openxmlformats.org/officeDocument/2006/relationships/slideLayout" Target="../slideLayouts/slideLayout498.xml"/><Relationship Id="rId38" Type="http://schemas.openxmlformats.org/officeDocument/2006/relationships/slideLayout" Target="../slideLayouts/slideLayout503.xml"/><Relationship Id="rId46" Type="http://schemas.openxmlformats.org/officeDocument/2006/relationships/slideLayout" Target="../slideLayouts/slideLayout511.xml"/><Relationship Id="rId59" Type="http://schemas.openxmlformats.org/officeDocument/2006/relationships/slideLayout" Target="../slideLayouts/slideLayout524.xml"/><Relationship Id="rId67" Type="http://schemas.openxmlformats.org/officeDocument/2006/relationships/slideLayout" Target="../slideLayouts/slideLayout532.xml"/><Relationship Id="rId20" Type="http://schemas.openxmlformats.org/officeDocument/2006/relationships/slideLayout" Target="../slideLayouts/slideLayout485.xml"/><Relationship Id="rId41" Type="http://schemas.openxmlformats.org/officeDocument/2006/relationships/slideLayout" Target="../slideLayouts/slideLayout506.xml"/><Relationship Id="rId54" Type="http://schemas.openxmlformats.org/officeDocument/2006/relationships/slideLayout" Target="../slideLayouts/slideLayout519.xml"/><Relationship Id="rId62" Type="http://schemas.openxmlformats.org/officeDocument/2006/relationships/slideLayout" Target="../slideLayouts/slideLayout527.xml"/><Relationship Id="rId70" Type="http://schemas.openxmlformats.org/officeDocument/2006/relationships/slideLayout" Target="../slideLayouts/slideLayout535.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549.xml"/><Relationship Id="rId18" Type="http://schemas.openxmlformats.org/officeDocument/2006/relationships/slideLayout" Target="../slideLayouts/slideLayout554.xml"/><Relationship Id="rId26" Type="http://schemas.openxmlformats.org/officeDocument/2006/relationships/slideLayout" Target="../slideLayouts/slideLayout562.xml"/><Relationship Id="rId39" Type="http://schemas.openxmlformats.org/officeDocument/2006/relationships/slideLayout" Target="../slideLayouts/slideLayout575.xml"/><Relationship Id="rId21" Type="http://schemas.openxmlformats.org/officeDocument/2006/relationships/slideLayout" Target="../slideLayouts/slideLayout557.xml"/><Relationship Id="rId34" Type="http://schemas.openxmlformats.org/officeDocument/2006/relationships/slideLayout" Target="../slideLayouts/slideLayout570.xml"/><Relationship Id="rId42" Type="http://schemas.openxmlformats.org/officeDocument/2006/relationships/slideLayout" Target="../slideLayouts/slideLayout578.xml"/><Relationship Id="rId47" Type="http://schemas.openxmlformats.org/officeDocument/2006/relationships/slideLayout" Target="../slideLayouts/slideLayout583.xml"/><Relationship Id="rId50" Type="http://schemas.openxmlformats.org/officeDocument/2006/relationships/slideLayout" Target="../slideLayouts/slideLayout586.xml"/><Relationship Id="rId55" Type="http://schemas.openxmlformats.org/officeDocument/2006/relationships/slideLayout" Target="../slideLayouts/slideLayout591.xml"/><Relationship Id="rId63" Type="http://schemas.openxmlformats.org/officeDocument/2006/relationships/slideLayout" Target="../slideLayouts/slideLayout599.xml"/><Relationship Id="rId68" Type="http://schemas.openxmlformats.org/officeDocument/2006/relationships/slideLayout" Target="../slideLayouts/slideLayout604.xml"/><Relationship Id="rId7" Type="http://schemas.openxmlformats.org/officeDocument/2006/relationships/slideLayout" Target="../slideLayouts/slideLayout543.xml"/><Relationship Id="rId71" Type="http://schemas.openxmlformats.org/officeDocument/2006/relationships/slideLayout" Target="../slideLayouts/slideLayout607.xml"/><Relationship Id="rId2" Type="http://schemas.openxmlformats.org/officeDocument/2006/relationships/slideLayout" Target="../slideLayouts/slideLayout538.xml"/><Relationship Id="rId16" Type="http://schemas.openxmlformats.org/officeDocument/2006/relationships/slideLayout" Target="../slideLayouts/slideLayout552.xml"/><Relationship Id="rId29" Type="http://schemas.openxmlformats.org/officeDocument/2006/relationships/slideLayout" Target="../slideLayouts/slideLayout565.xml"/><Relationship Id="rId1" Type="http://schemas.openxmlformats.org/officeDocument/2006/relationships/slideLayout" Target="../slideLayouts/slideLayout537.xml"/><Relationship Id="rId6" Type="http://schemas.openxmlformats.org/officeDocument/2006/relationships/slideLayout" Target="../slideLayouts/slideLayout542.xml"/><Relationship Id="rId11" Type="http://schemas.openxmlformats.org/officeDocument/2006/relationships/slideLayout" Target="../slideLayouts/slideLayout547.xml"/><Relationship Id="rId24" Type="http://schemas.openxmlformats.org/officeDocument/2006/relationships/slideLayout" Target="../slideLayouts/slideLayout560.xml"/><Relationship Id="rId32" Type="http://schemas.openxmlformats.org/officeDocument/2006/relationships/slideLayout" Target="../slideLayouts/slideLayout568.xml"/><Relationship Id="rId37" Type="http://schemas.openxmlformats.org/officeDocument/2006/relationships/slideLayout" Target="../slideLayouts/slideLayout573.xml"/><Relationship Id="rId40" Type="http://schemas.openxmlformats.org/officeDocument/2006/relationships/slideLayout" Target="../slideLayouts/slideLayout576.xml"/><Relationship Id="rId45" Type="http://schemas.openxmlformats.org/officeDocument/2006/relationships/slideLayout" Target="../slideLayouts/slideLayout581.xml"/><Relationship Id="rId53" Type="http://schemas.openxmlformats.org/officeDocument/2006/relationships/slideLayout" Target="../slideLayouts/slideLayout589.xml"/><Relationship Id="rId58" Type="http://schemas.openxmlformats.org/officeDocument/2006/relationships/slideLayout" Target="../slideLayouts/slideLayout594.xml"/><Relationship Id="rId66" Type="http://schemas.openxmlformats.org/officeDocument/2006/relationships/slideLayout" Target="../slideLayouts/slideLayout602.xml"/><Relationship Id="rId5" Type="http://schemas.openxmlformats.org/officeDocument/2006/relationships/slideLayout" Target="../slideLayouts/slideLayout541.xml"/><Relationship Id="rId15" Type="http://schemas.openxmlformats.org/officeDocument/2006/relationships/slideLayout" Target="../slideLayouts/slideLayout551.xml"/><Relationship Id="rId23" Type="http://schemas.openxmlformats.org/officeDocument/2006/relationships/slideLayout" Target="../slideLayouts/slideLayout559.xml"/><Relationship Id="rId28" Type="http://schemas.openxmlformats.org/officeDocument/2006/relationships/slideLayout" Target="../slideLayouts/slideLayout564.xml"/><Relationship Id="rId36" Type="http://schemas.openxmlformats.org/officeDocument/2006/relationships/slideLayout" Target="../slideLayouts/slideLayout572.xml"/><Relationship Id="rId49" Type="http://schemas.openxmlformats.org/officeDocument/2006/relationships/slideLayout" Target="../slideLayouts/slideLayout585.xml"/><Relationship Id="rId57" Type="http://schemas.openxmlformats.org/officeDocument/2006/relationships/slideLayout" Target="../slideLayouts/slideLayout593.xml"/><Relationship Id="rId61" Type="http://schemas.openxmlformats.org/officeDocument/2006/relationships/slideLayout" Target="../slideLayouts/slideLayout597.xml"/><Relationship Id="rId10" Type="http://schemas.openxmlformats.org/officeDocument/2006/relationships/slideLayout" Target="../slideLayouts/slideLayout546.xml"/><Relationship Id="rId19" Type="http://schemas.openxmlformats.org/officeDocument/2006/relationships/slideLayout" Target="../slideLayouts/slideLayout555.xml"/><Relationship Id="rId31" Type="http://schemas.openxmlformats.org/officeDocument/2006/relationships/slideLayout" Target="../slideLayouts/slideLayout567.xml"/><Relationship Id="rId44" Type="http://schemas.openxmlformats.org/officeDocument/2006/relationships/slideLayout" Target="../slideLayouts/slideLayout580.xml"/><Relationship Id="rId52" Type="http://schemas.openxmlformats.org/officeDocument/2006/relationships/slideLayout" Target="../slideLayouts/slideLayout588.xml"/><Relationship Id="rId60" Type="http://schemas.openxmlformats.org/officeDocument/2006/relationships/slideLayout" Target="../slideLayouts/slideLayout596.xml"/><Relationship Id="rId65" Type="http://schemas.openxmlformats.org/officeDocument/2006/relationships/slideLayout" Target="../slideLayouts/slideLayout601.xml"/><Relationship Id="rId4" Type="http://schemas.openxmlformats.org/officeDocument/2006/relationships/slideLayout" Target="../slideLayouts/slideLayout540.xml"/><Relationship Id="rId9" Type="http://schemas.openxmlformats.org/officeDocument/2006/relationships/slideLayout" Target="../slideLayouts/slideLayout545.xml"/><Relationship Id="rId14" Type="http://schemas.openxmlformats.org/officeDocument/2006/relationships/slideLayout" Target="../slideLayouts/slideLayout550.xml"/><Relationship Id="rId22" Type="http://schemas.openxmlformats.org/officeDocument/2006/relationships/slideLayout" Target="../slideLayouts/slideLayout558.xml"/><Relationship Id="rId27" Type="http://schemas.openxmlformats.org/officeDocument/2006/relationships/slideLayout" Target="../slideLayouts/slideLayout563.xml"/><Relationship Id="rId30" Type="http://schemas.openxmlformats.org/officeDocument/2006/relationships/slideLayout" Target="../slideLayouts/slideLayout566.xml"/><Relationship Id="rId35" Type="http://schemas.openxmlformats.org/officeDocument/2006/relationships/slideLayout" Target="../slideLayouts/slideLayout571.xml"/><Relationship Id="rId43" Type="http://schemas.openxmlformats.org/officeDocument/2006/relationships/slideLayout" Target="../slideLayouts/slideLayout579.xml"/><Relationship Id="rId48" Type="http://schemas.openxmlformats.org/officeDocument/2006/relationships/slideLayout" Target="../slideLayouts/slideLayout584.xml"/><Relationship Id="rId56" Type="http://schemas.openxmlformats.org/officeDocument/2006/relationships/slideLayout" Target="../slideLayouts/slideLayout592.xml"/><Relationship Id="rId64" Type="http://schemas.openxmlformats.org/officeDocument/2006/relationships/slideLayout" Target="../slideLayouts/slideLayout600.xml"/><Relationship Id="rId69" Type="http://schemas.openxmlformats.org/officeDocument/2006/relationships/slideLayout" Target="../slideLayouts/slideLayout605.xml"/><Relationship Id="rId8" Type="http://schemas.openxmlformats.org/officeDocument/2006/relationships/slideLayout" Target="../slideLayouts/slideLayout544.xml"/><Relationship Id="rId51" Type="http://schemas.openxmlformats.org/officeDocument/2006/relationships/slideLayout" Target="../slideLayouts/slideLayout587.xml"/><Relationship Id="rId72" Type="http://schemas.openxmlformats.org/officeDocument/2006/relationships/theme" Target="../theme/theme9.xml"/><Relationship Id="rId3" Type="http://schemas.openxmlformats.org/officeDocument/2006/relationships/slideLayout" Target="../slideLayouts/slideLayout539.xml"/><Relationship Id="rId12" Type="http://schemas.openxmlformats.org/officeDocument/2006/relationships/slideLayout" Target="../slideLayouts/slideLayout548.xml"/><Relationship Id="rId17" Type="http://schemas.openxmlformats.org/officeDocument/2006/relationships/slideLayout" Target="../slideLayouts/slideLayout553.xml"/><Relationship Id="rId25" Type="http://schemas.openxmlformats.org/officeDocument/2006/relationships/slideLayout" Target="../slideLayouts/slideLayout561.xml"/><Relationship Id="rId33" Type="http://schemas.openxmlformats.org/officeDocument/2006/relationships/slideLayout" Target="../slideLayouts/slideLayout569.xml"/><Relationship Id="rId38" Type="http://schemas.openxmlformats.org/officeDocument/2006/relationships/slideLayout" Target="../slideLayouts/slideLayout574.xml"/><Relationship Id="rId46" Type="http://schemas.openxmlformats.org/officeDocument/2006/relationships/slideLayout" Target="../slideLayouts/slideLayout582.xml"/><Relationship Id="rId59" Type="http://schemas.openxmlformats.org/officeDocument/2006/relationships/slideLayout" Target="../slideLayouts/slideLayout595.xml"/><Relationship Id="rId67" Type="http://schemas.openxmlformats.org/officeDocument/2006/relationships/slideLayout" Target="../slideLayouts/slideLayout603.xml"/><Relationship Id="rId20" Type="http://schemas.openxmlformats.org/officeDocument/2006/relationships/slideLayout" Target="../slideLayouts/slideLayout556.xml"/><Relationship Id="rId41" Type="http://schemas.openxmlformats.org/officeDocument/2006/relationships/slideLayout" Target="../slideLayouts/slideLayout577.xml"/><Relationship Id="rId54" Type="http://schemas.openxmlformats.org/officeDocument/2006/relationships/slideLayout" Target="../slideLayouts/slideLayout590.xml"/><Relationship Id="rId62" Type="http://schemas.openxmlformats.org/officeDocument/2006/relationships/slideLayout" Target="../slideLayouts/slideLayout598.xml"/><Relationship Id="rId70" Type="http://schemas.openxmlformats.org/officeDocument/2006/relationships/slideLayout" Target="../slideLayouts/slideLayout6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C0637-C951-45F9-B3B3-DBA187339991}" type="datetimeFigureOut">
              <a:rPr lang="en-US" smtClean="0"/>
              <a:t>5/17/2021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DACAC-1D3F-439C-BD25-D73DF80C5A4F}" type="slidenum">
              <a:rPr lang="en-US" smtClean="0"/>
              <a:t>‹#›</a:t>
            </a:fld>
            <a:endParaRPr lang="en-US"/>
          </a:p>
        </p:txBody>
      </p:sp>
    </p:spTree>
    <p:extLst>
      <p:ext uri="{BB962C8B-B14F-4D97-AF65-F5344CB8AC3E}">
        <p14:creationId xmlns:p14="http://schemas.microsoft.com/office/powerpoint/2010/main" val="3743536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2478098"/>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 id="2147484276" r:id="rId12"/>
    <p:sldLayoutId id="2147484277" r:id="rId13"/>
    <p:sldLayoutId id="2147484278" r:id="rId14"/>
    <p:sldLayoutId id="2147484279" r:id="rId15"/>
    <p:sldLayoutId id="2147484280" r:id="rId16"/>
    <p:sldLayoutId id="2147484281" r:id="rId17"/>
    <p:sldLayoutId id="2147484282" r:id="rId18"/>
    <p:sldLayoutId id="2147484283" r:id="rId19"/>
    <p:sldLayoutId id="2147484284" r:id="rId20"/>
    <p:sldLayoutId id="2147484285" r:id="rId21"/>
    <p:sldLayoutId id="2147484286" r:id="rId22"/>
    <p:sldLayoutId id="2147484287" r:id="rId23"/>
    <p:sldLayoutId id="2147484288" r:id="rId24"/>
    <p:sldLayoutId id="2147484289" r:id="rId25"/>
    <p:sldLayoutId id="2147484290" r:id="rId26"/>
    <p:sldLayoutId id="2147484291" r:id="rId27"/>
    <p:sldLayoutId id="2147484292" r:id="rId28"/>
    <p:sldLayoutId id="2147484293" r:id="rId29"/>
    <p:sldLayoutId id="2147484294" r:id="rId30"/>
    <p:sldLayoutId id="2147484295" r:id="rId31"/>
    <p:sldLayoutId id="2147484296" r:id="rId32"/>
    <p:sldLayoutId id="2147484297" r:id="rId33"/>
    <p:sldLayoutId id="2147484298" r:id="rId34"/>
    <p:sldLayoutId id="2147484299" r:id="rId35"/>
    <p:sldLayoutId id="2147484300" r:id="rId36"/>
    <p:sldLayoutId id="2147484301" r:id="rId37"/>
    <p:sldLayoutId id="2147484302" r:id="rId38"/>
    <p:sldLayoutId id="2147484303" r:id="rId39"/>
    <p:sldLayoutId id="2147484304" r:id="rId40"/>
    <p:sldLayoutId id="2147484305" r:id="rId41"/>
    <p:sldLayoutId id="2147484306" r:id="rId42"/>
    <p:sldLayoutId id="2147484307" r:id="rId43"/>
    <p:sldLayoutId id="2147484308" r:id="rId44"/>
    <p:sldLayoutId id="2147484309" r:id="rId45"/>
    <p:sldLayoutId id="2147484310" r:id="rId46"/>
    <p:sldLayoutId id="2147484311" r:id="rId47"/>
    <p:sldLayoutId id="2147484312" r:id="rId48"/>
    <p:sldLayoutId id="2147484313" r:id="rId49"/>
    <p:sldLayoutId id="2147484314" r:id="rId50"/>
    <p:sldLayoutId id="2147484315" r:id="rId51"/>
    <p:sldLayoutId id="2147484316" r:id="rId52"/>
    <p:sldLayoutId id="2147484317" r:id="rId53"/>
    <p:sldLayoutId id="2147484318" r:id="rId54"/>
    <p:sldLayoutId id="2147484319" r:id="rId55"/>
    <p:sldLayoutId id="2147484320" r:id="rId56"/>
    <p:sldLayoutId id="2147484321" r:id="rId57"/>
    <p:sldLayoutId id="2147484322" r:id="rId58"/>
    <p:sldLayoutId id="2147484323" r:id="rId59"/>
    <p:sldLayoutId id="2147484324" r:id="rId60"/>
    <p:sldLayoutId id="2147484325" r:id="rId61"/>
    <p:sldLayoutId id="2147484326" r:id="rId62"/>
    <p:sldLayoutId id="2147484327" r:id="rId63"/>
    <p:sldLayoutId id="2147484328" r:id="rId64"/>
    <p:sldLayoutId id="2147484329" r:id="rId65"/>
    <p:sldLayoutId id="2147484330" r:id="rId66"/>
    <p:sldLayoutId id="2147484331" r:id="rId67"/>
    <p:sldLayoutId id="2147484332" r:id="rId68"/>
    <p:sldLayoutId id="2147484333" r:id="rId69"/>
    <p:sldLayoutId id="2147484334" r:id="rId70"/>
    <p:sldLayoutId id="2147484335" r:id="rId7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416197"/>
      </p:ext>
    </p:extLst>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 id="2147484348" r:id="rId12"/>
    <p:sldLayoutId id="2147484349" r:id="rId13"/>
    <p:sldLayoutId id="2147484350" r:id="rId14"/>
    <p:sldLayoutId id="2147484351" r:id="rId15"/>
    <p:sldLayoutId id="2147484352" r:id="rId16"/>
    <p:sldLayoutId id="2147484353" r:id="rId17"/>
    <p:sldLayoutId id="2147484354" r:id="rId18"/>
    <p:sldLayoutId id="2147484355" r:id="rId19"/>
    <p:sldLayoutId id="2147484356" r:id="rId20"/>
    <p:sldLayoutId id="2147484357" r:id="rId21"/>
    <p:sldLayoutId id="2147484358" r:id="rId22"/>
    <p:sldLayoutId id="2147484359" r:id="rId23"/>
    <p:sldLayoutId id="2147484360" r:id="rId24"/>
    <p:sldLayoutId id="2147484361" r:id="rId25"/>
    <p:sldLayoutId id="2147484362" r:id="rId26"/>
    <p:sldLayoutId id="2147484363" r:id="rId27"/>
    <p:sldLayoutId id="2147484364" r:id="rId28"/>
    <p:sldLayoutId id="2147484365" r:id="rId29"/>
    <p:sldLayoutId id="2147484366" r:id="rId30"/>
    <p:sldLayoutId id="2147484367" r:id="rId31"/>
    <p:sldLayoutId id="2147484368" r:id="rId32"/>
    <p:sldLayoutId id="2147484369" r:id="rId33"/>
    <p:sldLayoutId id="2147484370" r:id="rId34"/>
    <p:sldLayoutId id="2147484371" r:id="rId35"/>
    <p:sldLayoutId id="2147484372" r:id="rId36"/>
    <p:sldLayoutId id="2147484373" r:id="rId37"/>
    <p:sldLayoutId id="2147484374" r:id="rId38"/>
    <p:sldLayoutId id="2147484375" r:id="rId39"/>
    <p:sldLayoutId id="2147484376" r:id="rId40"/>
    <p:sldLayoutId id="2147484377" r:id="rId41"/>
    <p:sldLayoutId id="2147484378" r:id="rId42"/>
    <p:sldLayoutId id="2147484379" r:id="rId43"/>
    <p:sldLayoutId id="2147484380" r:id="rId44"/>
    <p:sldLayoutId id="2147484381" r:id="rId45"/>
    <p:sldLayoutId id="2147484382" r:id="rId46"/>
    <p:sldLayoutId id="2147484383" r:id="rId47"/>
    <p:sldLayoutId id="2147484384" r:id="rId48"/>
    <p:sldLayoutId id="2147484385" r:id="rId49"/>
    <p:sldLayoutId id="2147484386" r:id="rId50"/>
    <p:sldLayoutId id="2147484387" r:id="rId51"/>
    <p:sldLayoutId id="2147484388" r:id="rId52"/>
    <p:sldLayoutId id="2147484389" r:id="rId53"/>
    <p:sldLayoutId id="2147484390" r:id="rId54"/>
    <p:sldLayoutId id="2147484391" r:id="rId55"/>
    <p:sldLayoutId id="2147484392" r:id="rId56"/>
    <p:sldLayoutId id="2147484393" r:id="rId57"/>
    <p:sldLayoutId id="2147484394" r:id="rId58"/>
    <p:sldLayoutId id="2147484395" r:id="rId59"/>
    <p:sldLayoutId id="2147484396" r:id="rId60"/>
    <p:sldLayoutId id="2147484397" r:id="rId61"/>
    <p:sldLayoutId id="2147484398" r:id="rId62"/>
    <p:sldLayoutId id="2147484399" r:id="rId63"/>
    <p:sldLayoutId id="2147484400" r:id="rId64"/>
    <p:sldLayoutId id="2147484401" r:id="rId65"/>
    <p:sldLayoutId id="2147484402" r:id="rId66"/>
    <p:sldLayoutId id="2147484403" r:id="rId67"/>
    <p:sldLayoutId id="2147484404" r:id="rId68"/>
    <p:sldLayoutId id="2147484405" r:id="rId69"/>
    <p:sldLayoutId id="2147484406" r:id="rId70"/>
    <p:sldLayoutId id="2147484407" r:id="rId7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376320"/>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 id="2147484420" r:id="rId12"/>
    <p:sldLayoutId id="2147484421" r:id="rId13"/>
    <p:sldLayoutId id="2147484422" r:id="rId14"/>
    <p:sldLayoutId id="2147484423" r:id="rId15"/>
    <p:sldLayoutId id="2147484424" r:id="rId16"/>
    <p:sldLayoutId id="2147484425" r:id="rId17"/>
    <p:sldLayoutId id="2147484426" r:id="rId18"/>
    <p:sldLayoutId id="2147484427" r:id="rId19"/>
    <p:sldLayoutId id="2147484428" r:id="rId20"/>
    <p:sldLayoutId id="2147484429" r:id="rId21"/>
    <p:sldLayoutId id="2147484430" r:id="rId22"/>
    <p:sldLayoutId id="2147484431" r:id="rId23"/>
    <p:sldLayoutId id="2147484432" r:id="rId24"/>
    <p:sldLayoutId id="2147484433" r:id="rId25"/>
    <p:sldLayoutId id="2147484434" r:id="rId26"/>
    <p:sldLayoutId id="2147484435" r:id="rId27"/>
    <p:sldLayoutId id="2147484436" r:id="rId28"/>
    <p:sldLayoutId id="2147484437" r:id="rId29"/>
    <p:sldLayoutId id="2147484438" r:id="rId30"/>
    <p:sldLayoutId id="2147484439" r:id="rId31"/>
    <p:sldLayoutId id="2147484440" r:id="rId32"/>
    <p:sldLayoutId id="2147484441" r:id="rId33"/>
    <p:sldLayoutId id="2147484442" r:id="rId34"/>
    <p:sldLayoutId id="2147484443" r:id="rId35"/>
    <p:sldLayoutId id="2147484444" r:id="rId36"/>
    <p:sldLayoutId id="2147484445" r:id="rId37"/>
    <p:sldLayoutId id="2147484446" r:id="rId38"/>
    <p:sldLayoutId id="2147484447" r:id="rId39"/>
    <p:sldLayoutId id="2147484448" r:id="rId40"/>
    <p:sldLayoutId id="2147484449" r:id="rId41"/>
    <p:sldLayoutId id="2147484450" r:id="rId42"/>
    <p:sldLayoutId id="2147484451" r:id="rId43"/>
    <p:sldLayoutId id="2147484452" r:id="rId44"/>
    <p:sldLayoutId id="2147484453" r:id="rId45"/>
    <p:sldLayoutId id="2147484454" r:id="rId46"/>
    <p:sldLayoutId id="2147484455" r:id="rId47"/>
    <p:sldLayoutId id="2147484456" r:id="rId48"/>
    <p:sldLayoutId id="2147484457" r:id="rId49"/>
    <p:sldLayoutId id="2147484458" r:id="rId50"/>
    <p:sldLayoutId id="2147484459" r:id="rId51"/>
    <p:sldLayoutId id="2147484460" r:id="rId52"/>
    <p:sldLayoutId id="2147484461" r:id="rId53"/>
    <p:sldLayoutId id="2147484462" r:id="rId54"/>
    <p:sldLayoutId id="2147484463" r:id="rId55"/>
    <p:sldLayoutId id="2147484464" r:id="rId56"/>
    <p:sldLayoutId id="2147484465" r:id="rId57"/>
    <p:sldLayoutId id="2147484466" r:id="rId58"/>
    <p:sldLayoutId id="2147484467" r:id="rId59"/>
    <p:sldLayoutId id="2147484468" r:id="rId60"/>
    <p:sldLayoutId id="2147484469" r:id="rId61"/>
    <p:sldLayoutId id="2147484470" r:id="rId62"/>
    <p:sldLayoutId id="2147484471" r:id="rId63"/>
    <p:sldLayoutId id="2147484472" r:id="rId64"/>
    <p:sldLayoutId id="2147484473" r:id="rId65"/>
    <p:sldLayoutId id="2147484474" r:id="rId66"/>
    <p:sldLayoutId id="2147484475" r:id="rId67"/>
    <p:sldLayoutId id="2147484476" r:id="rId68"/>
    <p:sldLayoutId id="2147484477" r:id="rId69"/>
    <p:sldLayoutId id="2147484478" r:id="rId70"/>
    <p:sldLayoutId id="2147484479" r:id="rId7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522456"/>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 id="2147484492" r:id="rId12"/>
    <p:sldLayoutId id="2147484493" r:id="rId13"/>
    <p:sldLayoutId id="2147484494" r:id="rId14"/>
    <p:sldLayoutId id="2147484495" r:id="rId15"/>
    <p:sldLayoutId id="2147484496" r:id="rId16"/>
    <p:sldLayoutId id="2147484497" r:id="rId17"/>
    <p:sldLayoutId id="2147484498" r:id="rId18"/>
    <p:sldLayoutId id="2147484499" r:id="rId19"/>
    <p:sldLayoutId id="2147484500" r:id="rId20"/>
    <p:sldLayoutId id="2147484501" r:id="rId21"/>
    <p:sldLayoutId id="2147484502" r:id="rId22"/>
    <p:sldLayoutId id="2147484503" r:id="rId23"/>
    <p:sldLayoutId id="2147484504" r:id="rId24"/>
    <p:sldLayoutId id="2147484505" r:id="rId25"/>
    <p:sldLayoutId id="2147484506" r:id="rId26"/>
    <p:sldLayoutId id="2147484507" r:id="rId27"/>
    <p:sldLayoutId id="2147484508" r:id="rId28"/>
    <p:sldLayoutId id="2147484509" r:id="rId29"/>
    <p:sldLayoutId id="2147484510" r:id="rId30"/>
    <p:sldLayoutId id="2147484511" r:id="rId31"/>
    <p:sldLayoutId id="2147484512" r:id="rId32"/>
    <p:sldLayoutId id="2147484513" r:id="rId33"/>
    <p:sldLayoutId id="2147484514" r:id="rId34"/>
    <p:sldLayoutId id="2147484515" r:id="rId35"/>
    <p:sldLayoutId id="2147484516" r:id="rId36"/>
    <p:sldLayoutId id="2147484517" r:id="rId37"/>
    <p:sldLayoutId id="2147484518" r:id="rId38"/>
    <p:sldLayoutId id="2147484519" r:id="rId39"/>
    <p:sldLayoutId id="2147484520" r:id="rId40"/>
    <p:sldLayoutId id="2147484521" r:id="rId41"/>
    <p:sldLayoutId id="2147484522" r:id="rId42"/>
    <p:sldLayoutId id="2147484523" r:id="rId43"/>
    <p:sldLayoutId id="2147484524" r:id="rId44"/>
    <p:sldLayoutId id="2147484525" r:id="rId45"/>
    <p:sldLayoutId id="2147484526" r:id="rId46"/>
    <p:sldLayoutId id="2147484527" r:id="rId47"/>
    <p:sldLayoutId id="2147484528" r:id="rId48"/>
    <p:sldLayoutId id="2147484529" r:id="rId49"/>
    <p:sldLayoutId id="2147484530" r:id="rId50"/>
    <p:sldLayoutId id="2147484531" r:id="rId51"/>
    <p:sldLayoutId id="2147484532" r:id="rId52"/>
    <p:sldLayoutId id="2147484533" r:id="rId53"/>
    <p:sldLayoutId id="2147484534" r:id="rId54"/>
    <p:sldLayoutId id="2147484535" r:id="rId55"/>
    <p:sldLayoutId id="2147484536" r:id="rId56"/>
    <p:sldLayoutId id="2147484537" r:id="rId57"/>
    <p:sldLayoutId id="2147484538" r:id="rId58"/>
    <p:sldLayoutId id="2147484539" r:id="rId59"/>
    <p:sldLayoutId id="2147484540" r:id="rId60"/>
    <p:sldLayoutId id="2147484541" r:id="rId61"/>
    <p:sldLayoutId id="2147484542" r:id="rId62"/>
    <p:sldLayoutId id="2147484543" r:id="rId63"/>
    <p:sldLayoutId id="2147484544" r:id="rId64"/>
    <p:sldLayoutId id="2147484545" r:id="rId65"/>
    <p:sldLayoutId id="2147484546" r:id="rId66"/>
    <p:sldLayoutId id="2147484547" r:id="rId67"/>
    <p:sldLayoutId id="2147484548" r:id="rId68"/>
    <p:sldLayoutId id="2147484549" r:id="rId69"/>
    <p:sldLayoutId id="2147484550" r:id="rId70"/>
    <p:sldLayoutId id="2147484551" r:id="rId7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83968"/>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 id="2147484564" r:id="rId12"/>
    <p:sldLayoutId id="2147484565" r:id="rId13"/>
    <p:sldLayoutId id="2147484566" r:id="rId14"/>
    <p:sldLayoutId id="2147484567" r:id="rId15"/>
    <p:sldLayoutId id="2147484568" r:id="rId16"/>
    <p:sldLayoutId id="2147484569" r:id="rId17"/>
    <p:sldLayoutId id="2147484570" r:id="rId18"/>
    <p:sldLayoutId id="2147484571" r:id="rId19"/>
    <p:sldLayoutId id="2147484572" r:id="rId20"/>
    <p:sldLayoutId id="2147484573" r:id="rId21"/>
    <p:sldLayoutId id="2147484574" r:id="rId22"/>
    <p:sldLayoutId id="2147484575" r:id="rId23"/>
    <p:sldLayoutId id="2147484576" r:id="rId24"/>
    <p:sldLayoutId id="2147484577" r:id="rId25"/>
    <p:sldLayoutId id="2147484578" r:id="rId26"/>
    <p:sldLayoutId id="2147484579" r:id="rId27"/>
    <p:sldLayoutId id="2147484580" r:id="rId28"/>
    <p:sldLayoutId id="2147484581" r:id="rId29"/>
    <p:sldLayoutId id="2147484582" r:id="rId30"/>
    <p:sldLayoutId id="2147484583" r:id="rId31"/>
    <p:sldLayoutId id="2147484584" r:id="rId32"/>
    <p:sldLayoutId id="2147484585" r:id="rId33"/>
    <p:sldLayoutId id="2147484586" r:id="rId34"/>
    <p:sldLayoutId id="2147484587" r:id="rId35"/>
    <p:sldLayoutId id="2147484588" r:id="rId36"/>
    <p:sldLayoutId id="2147484589" r:id="rId37"/>
    <p:sldLayoutId id="2147484590" r:id="rId38"/>
    <p:sldLayoutId id="2147484591" r:id="rId39"/>
    <p:sldLayoutId id="2147484592" r:id="rId40"/>
    <p:sldLayoutId id="2147484593" r:id="rId41"/>
    <p:sldLayoutId id="2147484594" r:id="rId42"/>
    <p:sldLayoutId id="2147484595" r:id="rId43"/>
    <p:sldLayoutId id="2147484596" r:id="rId44"/>
    <p:sldLayoutId id="2147484597" r:id="rId45"/>
    <p:sldLayoutId id="2147484598" r:id="rId46"/>
    <p:sldLayoutId id="2147484599" r:id="rId47"/>
    <p:sldLayoutId id="2147484600" r:id="rId48"/>
    <p:sldLayoutId id="2147484601" r:id="rId49"/>
    <p:sldLayoutId id="2147484602" r:id="rId50"/>
    <p:sldLayoutId id="2147484603" r:id="rId51"/>
    <p:sldLayoutId id="2147484604" r:id="rId52"/>
    <p:sldLayoutId id="2147484605" r:id="rId53"/>
    <p:sldLayoutId id="2147484606" r:id="rId54"/>
    <p:sldLayoutId id="2147484607" r:id="rId55"/>
    <p:sldLayoutId id="2147484608" r:id="rId56"/>
    <p:sldLayoutId id="2147484609" r:id="rId57"/>
    <p:sldLayoutId id="2147484610" r:id="rId58"/>
    <p:sldLayoutId id="2147484611" r:id="rId59"/>
    <p:sldLayoutId id="2147484612" r:id="rId60"/>
    <p:sldLayoutId id="2147484613" r:id="rId61"/>
    <p:sldLayoutId id="2147484614" r:id="rId62"/>
    <p:sldLayoutId id="2147484615" r:id="rId63"/>
    <p:sldLayoutId id="2147484616" r:id="rId64"/>
    <p:sldLayoutId id="2147484617" r:id="rId65"/>
    <p:sldLayoutId id="2147484618" r:id="rId66"/>
    <p:sldLayoutId id="2147484619" r:id="rId67"/>
    <p:sldLayoutId id="2147484620" r:id="rId68"/>
    <p:sldLayoutId id="2147484621" r:id="rId69"/>
    <p:sldLayoutId id="2147484622" r:id="rId70"/>
    <p:sldLayoutId id="2147484623" r:id="rId7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6939219"/>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 id="2147484636" r:id="rId12"/>
    <p:sldLayoutId id="2147484637" r:id="rId13"/>
    <p:sldLayoutId id="2147484638" r:id="rId14"/>
    <p:sldLayoutId id="2147484639" r:id="rId15"/>
    <p:sldLayoutId id="2147484640" r:id="rId16"/>
    <p:sldLayoutId id="2147484641" r:id="rId17"/>
    <p:sldLayoutId id="2147484642" r:id="rId18"/>
    <p:sldLayoutId id="2147484643" r:id="rId19"/>
    <p:sldLayoutId id="2147484644" r:id="rId20"/>
    <p:sldLayoutId id="2147484645" r:id="rId21"/>
    <p:sldLayoutId id="2147484646" r:id="rId22"/>
    <p:sldLayoutId id="2147484647" r:id="rId23"/>
    <p:sldLayoutId id="2147484648" r:id="rId24"/>
    <p:sldLayoutId id="2147484649" r:id="rId25"/>
    <p:sldLayoutId id="2147484650" r:id="rId26"/>
    <p:sldLayoutId id="2147484651" r:id="rId27"/>
    <p:sldLayoutId id="2147484652" r:id="rId28"/>
    <p:sldLayoutId id="2147484653" r:id="rId29"/>
    <p:sldLayoutId id="2147484654" r:id="rId30"/>
    <p:sldLayoutId id="2147484655" r:id="rId31"/>
    <p:sldLayoutId id="2147484656" r:id="rId32"/>
    <p:sldLayoutId id="2147484657" r:id="rId33"/>
    <p:sldLayoutId id="2147484658" r:id="rId34"/>
    <p:sldLayoutId id="2147484659" r:id="rId35"/>
    <p:sldLayoutId id="2147484660" r:id="rId36"/>
    <p:sldLayoutId id="2147484661" r:id="rId37"/>
    <p:sldLayoutId id="2147484662" r:id="rId38"/>
    <p:sldLayoutId id="2147484663" r:id="rId39"/>
    <p:sldLayoutId id="2147484664" r:id="rId40"/>
    <p:sldLayoutId id="2147484665" r:id="rId41"/>
    <p:sldLayoutId id="2147484666" r:id="rId42"/>
    <p:sldLayoutId id="2147484667" r:id="rId43"/>
    <p:sldLayoutId id="2147484668" r:id="rId44"/>
    <p:sldLayoutId id="2147484669" r:id="rId45"/>
    <p:sldLayoutId id="2147484670" r:id="rId46"/>
    <p:sldLayoutId id="2147484671" r:id="rId47"/>
    <p:sldLayoutId id="2147484672" r:id="rId48"/>
    <p:sldLayoutId id="2147484673" r:id="rId49"/>
    <p:sldLayoutId id="2147484674" r:id="rId50"/>
    <p:sldLayoutId id="2147484675" r:id="rId51"/>
    <p:sldLayoutId id="2147484676" r:id="rId52"/>
    <p:sldLayoutId id="2147484677" r:id="rId53"/>
    <p:sldLayoutId id="2147484678" r:id="rId54"/>
    <p:sldLayoutId id="2147484679" r:id="rId55"/>
    <p:sldLayoutId id="2147484680" r:id="rId56"/>
    <p:sldLayoutId id="2147484681" r:id="rId57"/>
    <p:sldLayoutId id="2147484682" r:id="rId58"/>
    <p:sldLayoutId id="2147484683" r:id="rId59"/>
    <p:sldLayoutId id="2147484684" r:id="rId60"/>
    <p:sldLayoutId id="2147484685" r:id="rId61"/>
    <p:sldLayoutId id="2147484686" r:id="rId62"/>
    <p:sldLayoutId id="2147484687" r:id="rId63"/>
    <p:sldLayoutId id="2147484688" r:id="rId64"/>
    <p:sldLayoutId id="2147484689" r:id="rId65"/>
    <p:sldLayoutId id="2147484690" r:id="rId66"/>
    <p:sldLayoutId id="2147484691" r:id="rId67"/>
    <p:sldLayoutId id="2147484692" r:id="rId68"/>
    <p:sldLayoutId id="2147484693" r:id="rId69"/>
    <p:sldLayoutId id="2147484694" r:id="rId70"/>
    <p:sldLayoutId id="2147484695" r:id="rId7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298922"/>
      </p:ext>
    </p:extLst>
  </p:cSld>
  <p:clrMap bg1="lt1" tx1="dk1" bg2="lt2" tx2="dk2" accent1="accent1" accent2="accent2" accent3="accent3" accent4="accent4" accent5="accent5" accent6="accent6" hlink="hlink" folHlink="folHlink"/>
  <p:sldLayoutIdLst>
    <p:sldLayoutId id="2147484697" r:id="rId1"/>
    <p:sldLayoutId id="2147484698" r:id="rId2"/>
    <p:sldLayoutId id="2147484699" r:id="rId3"/>
    <p:sldLayoutId id="2147484700" r:id="rId4"/>
    <p:sldLayoutId id="2147484701" r:id="rId5"/>
    <p:sldLayoutId id="2147484702" r:id="rId6"/>
    <p:sldLayoutId id="2147484703" r:id="rId7"/>
    <p:sldLayoutId id="2147484704" r:id="rId8"/>
    <p:sldLayoutId id="2147484705" r:id="rId9"/>
    <p:sldLayoutId id="2147484706" r:id="rId10"/>
    <p:sldLayoutId id="2147484707" r:id="rId11"/>
    <p:sldLayoutId id="2147484708" r:id="rId12"/>
    <p:sldLayoutId id="2147484709" r:id="rId13"/>
    <p:sldLayoutId id="2147484710" r:id="rId14"/>
    <p:sldLayoutId id="2147484711" r:id="rId15"/>
    <p:sldLayoutId id="2147484712" r:id="rId16"/>
    <p:sldLayoutId id="2147484713" r:id="rId17"/>
    <p:sldLayoutId id="2147484714" r:id="rId18"/>
    <p:sldLayoutId id="2147484715" r:id="rId19"/>
    <p:sldLayoutId id="2147484716" r:id="rId20"/>
    <p:sldLayoutId id="2147484717" r:id="rId21"/>
    <p:sldLayoutId id="2147484718" r:id="rId22"/>
    <p:sldLayoutId id="2147484719" r:id="rId23"/>
    <p:sldLayoutId id="2147484720" r:id="rId24"/>
    <p:sldLayoutId id="2147484721" r:id="rId25"/>
    <p:sldLayoutId id="2147484722" r:id="rId26"/>
    <p:sldLayoutId id="2147484723" r:id="rId27"/>
    <p:sldLayoutId id="2147484724" r:id="rId28"/>
    <p:sldLayoutId id="2147484725" r:id="rId29"/>
    <p:sldLayoutId id="2147484726" r:id="rId30"/>
    <p:sldLayoutId id="2147484727" r:id="rId31"/>
    <p:sldLayoutId id="2147484728" r:id="rId32"/>
    <p:sldLayoutId id="2147484729" r:id="rId33"/>
    <p:sldLayoutId id="2147484730" r:id="rId34"/>
    <p:sldLayoutId id="2147484731" r:id="rId35"/>
    <p:sldLayoutId id="2147484732" r:id="rId36"/>
    <p:sldLayoutId id="2147484733" r:id="rId37"/>
    <p:sldLayoutId id="2147484734" r:id="rId38"/>
    <p:sldLayoutId id="2147484735" r:id="rId39"/>
    <p:sldLayoutId id="2147484736" r:id="rId40"/>
    <p:sldLayoutId id="2147484737" r:id="rId41"/>
    <p:sldLayoutId id="2147484738" r:id="rId42"/>
    <p:sldLayoutId id="2147484739" r:id="rId43"/>
    <p:sldLayoutId id="2147484740" r:id="rId44"/>
    <p:sldLayoutId id="2147484741" r:id="rId45"/>
    <p:sldLayoutId id="2147484742" r:id="rId46"/>
    <p:sldLayoutId id="2147484743" r:id="rId47"/>
    <p:sldLayoutId id="2147484744" r:id="rId48"/>
    <p:sldLayoutId id="2147484745" r:id="rId49"/>
    <p:sldLayoutId id="2147484746" r:id="rId50"/>
    <p:sldLayoutId id="2147484747" r:id="rId51"/>
    <p:sldLayoutId id="2147484748" r:id="rId52"/>
    <p:sldLayoutId id="2147484749" r:id="rId53"/>
    <p:sldLayoutId id="2147484750" r:id="rId54"/>
    <p:sldLayoutId id="2147484751" r:id="rId55"/>
    <p:sldLayoutId id="2147484752" r:id="rId56"/>
    <p:sldLayoutId id="2147484753" r:id="rId57"/>
    <p:sldLayoutId id="2147484754" r:id="rId58"/>
    <p:sldLayoutId id="2147484755" r:id="rId59"/>
    <p:sldLayoutId id="2147484756" r:id="rId60"/>
    <p:sldLayoutId id="2147484757" r:id="rId61"/>
    <p:sldLayoutId id="2147484758" r:id="rId62"/>
    <p:sldLayoutId id="2147484759" r:id="rId63"/>
    <p:sldLayoutId id="2147484760" r:id="rId64"/>
    <p:sldLayoutId id="2147484761" r:id="rId65"/>
    <p:sldLayoutId id="2147484762" r:id="rId66"/>
    <p:sldLayoutId id="2147484763" r:id="rId67"/>
    <p:sldLayoutId id="2147484764" r:id="rId68"/>
    <p:sldLayoutId id="2147484765" r:id="rId69"/>
    <p:sldLayoutId id="2147484766" r:id="rId70"/>
    <p:sldLayoutId id="2147484767" r:id="rId7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076357"/>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 id="2147484780" r:id="rId12"/>
    <p:sldLayoutId id="2147484781" r:id="rId13"/>
    <p:sldLayoutId id="2147484782" r:id="rId14"/>
    <p:sldLayoutId id="2147484783" r:id="rId15"/>
    <p:sldLayoutId id="2147484784" r:id="rId16"/>
    <p:sldLayoutId id="2147484785" r:id="rId17"/>
    <p:sldLayoutId id="2147484786" r:id="rId18"/>
    <p:sldLayoutId id="2147484787" r:id="rId19"/>
    <p:sldLayoutId id="2147484788" r:id="rId20"/>
    <p:sldLayoutId id="2147484789" r:id="rId21"/>
    <p:sldLayoutId id="2147484790" r:id="rId22"/>
    <p:sldLayoutId id="2147484791" r:id="rId23"/>
    <p:sldLayoutId id="2147484792" r:id="rId24"/>
    <p:sldLayoutId id="2147484793" r:id="rId25"/>
    <p:sldLayoutId id="2147484794" r:id="rId26"/>
    <p:sldLayoutId id="2147484795" r:id="rId27"/>
    <p:sldLayoutId id="2147484796" r:id="rId28"/>
    <p:sldLayoutId id="2147484797" r:id="rId29"/>
    <p:sldLayoutId id="2147484798" r:id="rId30"/>
    <p:sldLayoutId id="2147484799" r:id="rId31"/>
    <p:sldLayoutId id="2147484800" r:id="rId32"/>
    <p:sldLayoutId id="2147484801" r:id="rId33"/>
    <p:sldLayoutId id="2147484802" r:id="rId34"/>
    <p:sldLayoutId id="2147484803" r:id="rId35"/>
    <p:sldLayoutId id="2147484804" r:id="rId36"/>
    <p:sldLayoutId id="2147484805" r:id="rId37"/>
    <p:sldLayoutId id="2147484806" r:id="rId38"/>
    <p:sldLayoutId id="2147484807" r:id="rId39"/>
    <p:sldLayoutId id="2147484808" r:id="rId40"/>
    <p:sldLayoutId id="2147484809" r:id="rId41"/>
    <p:sldLayoutId id="2147484810" r:id="rId42"/>
    <p:sldLayoutId id="2147484811" r:id="rId43"/>
    <p:sldLayoutId id="2147484812" r:id="rId44"/>
    <p:sldLayoutId id="2147484813" r:id="rId45"/>
    <p:sldLayoutId id="2147484814" r:id="rId46"/>
    <p:sldLayoutId id="2147484815" r:id="rId47"/>
    <p:sldLayoutId id="2147484816" r:id="rId48"/>
    <p:sldLayoutId id="2147484817" r:id="rId49"/>
    <p:sldLayoutId id="2147484818" r:id="rId50"/>
    <p:sldLayoutId id="2147484819" r:id="rId51"/>
    <p:sldLayoutId id="2147484820" r:id="rId52"/>
    <p:sldLayoutId id="2147484821" r:id="rId53"/>
    <p:sldLayoutId id="2147484822" r:id="rId54"/>
    <p:sldLayoutId id="2147484823" r:id="rId55"/>
    <p:sldLayoutId id="2147484824" r:id="rId56"/>
    <p:sldLayoutId id="2147484825" r:id="rId57"/>
    <p:sldLayoutId id="2147484826" r:id="rId58"/>
    <p:sldLayoutId id="2147484827" r:id="rId59"/>
    <p:sldLayoutId id="2147484828" r:id="rId60"/>
    <p:sldLayoutId id="2147484829" r:id="rId61"/>
    <p:sldLayoutId id="2147484830" r:id="rId62"/>
    <p:sldLayoutId id="2147484831" r:id="rId63"/>
    <p:sldLayoutId id="2147484832" r:id="rId64"/>
    <p:sldLayoutId id="2147484833" r:id="rId65"/>
    <p:sldLayoutId id="2147484834" r:id="rId66"/>
    <p:sldLayoutId id="2147484835" r:id="rId67"/>
    <p:sldLayoutId id="2147484836" r:id="rId68"/>
    <p:sldLayoutId id="2147484837" r:id="rId69"/>
    <p:sldLayoutId id="2147484838" r:id="rId70"/>
    <p:sldLayoutId id="2147484839" r:id="rId7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83610"/>
      </p:ext>
    </p:extLst>
  </p:cSld>
  <p:clrMap bg1="lt1" tx1="dk1" bg2="lt2" tx2="dk2" accent1="accent1" accent2="accent2" accent3="accent3" accent4="accent4" accent5="accent5" accent6="accent6" hlink="hlink" folHlink="folHlink"/>
  <p:sldLayoutIdLst>
    <p:sldLayoutId id="2147484841"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 id="2147484852" r:id="rId12"/>
    <p:sldLayoutId id="2147484853" r:id="rId13"/>
    <p:sldLayoutId id="2147484854" r:id="rId14"/>
    <p:sldLayoutId id="2147484855" r:id="rId15"/>
    <p:sldLayoutId id="2147484856" r:id="rId16"/>
    <p:sldLayoutId id="2147484857" r:id="rId17"/>
    <p:sldLayoutId id="2147484858" r:id="rId18"/>
    <p:sldLayoutId id="2147484859" r:id="rId19"/>
    <p:sldLayoutId id="2147484860" r:id="rId20"/>
    <p:sldLayoutId id="2147484861" r:id="rId21"/>
    <p:sldLayoutId id="2147484862" r:id="rId22"/>
    <p:sldLayoutId id="2147484863" r:id="rId23"/>
    <p:sldLayoutId id="2147484864" r:id="rId24"/>
    <p:sldLayoutId id="2147484865" r:id="rId25"/>
    <p:sldLayoutId id="2147484866" r:id="rId26"/>
    <p:sldLayoutId id="2147484867" r:id="rId27"/>
    <p:sldLayoutId id="2147484868" r:id="rId28"/>
    <p:sldLayoutId id="2147484869" r:id="rId29"/>
    <p:sldLayoutId id="2147484870" r:id="rId30"/>
    <p:sldLayoutId id="2147484871" r:id="rId31"/>
    <p:sldLayoutId id="2147484872" r:id="rId32"/>
    <p:sldLayoutId id="2147484873" r:id="rId33"/>
    <p:sldLayoutId id="2147484874" r:id="rId34"/>
    <p:sldLayoutId id="2147484875" r:id="rId35"/>
    <p:sldLayoutId id="2147484876" r:id="rId36"/>
    <p:sldLayoutId id="2147484877" r:id="rId37"/>
    <p:sldLayoutId id="2147484878" r:id="rId38"/>
    <p:sldLayoutId id="2147484879" r:id="rId39"/>
    <p:sldLayoutId id="2147484880" r:id="rId40"/>
    <p:sldLayoutId id="2147484881" r:id="rId41"/>
    <p:sldLayoutId id="2147484882" r:id="rId42"/>
    <p:sldLayoutId id="2147484883" r:id="rId43"/>
    <p:sldLayoutId id="2147484884" r:id="rId44"/>
    <p:sldLayoutId id="2147484885" r:id="rId45"/>
    <p:sldLayoutId id="2147484886" r:id="rId46"/>
    <p:sldLayoutId id="2147484887" r:id="rId47"/>
    <p:sldLayoutId id="2147484888" r:id="rId48"/>
    <p:sldLayoutId id="2147484889" r:id="rId49"/>
    <p:sldLayoutId id="2147484890" r:id="rId50"/>
    <p:sldLayoutId id="2147484891" r:id="rId51"/>
    <p:sldLayoutId id="2147484892" r:id="rId52"/>
    <p:sldLayoutId id="2147484893" r:id="rId53"/>
    <p:sldLayoutId id="2147484894" r:id="rId54"/>
    <p:sldLayoutId id="2147484895" r:id="rId55"/>
    <p:sldLayoutId id="2147484896" r:id="rId56"/>
    <p:sldLayoutId id="2147484897" r:id="rId57"/>
    <p:sldLayoutId id="2147484898" r:id="rId58"/>
    <p:sldLayoutId id="2147484899" r:id="rId59"/>
    <p:sldLayoutId id="2147484900" r:id="rId60"/>
    <p:sldLayoutId id="2147484901" r:id="rId61"/>
    <p:sldLayoutId id="2147484902" r:id="rId62"/>
    <p:sldLayoutId id="2147484903" r:id="rId63"/>
    <p:sldLayoutId id="2147484904" r:id="rId64"/>
    <p:sldLayoutId id="2147484905" r:id="rId65"/>
    <p:sldLayoutId id="2147484906" r:id="rId66"/>
    <p:sldLayoutId id="2147484907" r:id="rId67"/>
    <p:sldLayoutId id="2147484908" r:id="rId68"/>
    <p:sldLayoutId id="2147484909" r:id="rId69"/>
    <p:sldLayoutId id="2147484910" r:id="rId70"/>
    <p:sldLayoutId id="2147484911" r:id="rId7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396117"/>
      </p:ext>
    </p:extLst>
  </p:cSld>
  <p:clrMap bg1="lt1" tx1="dk1" bg2="lt2" tx2="dk2" accent1="accent1" accent2="accent2" accent3="accent3" accent4="accent4" accent5="accent5" accent6="accent6" hlink="hlink" folHlink="folHlink"/>
  <p:sldLayoutIdLst>
    <p:sldLayoutId id="2147484913" r:id="rId1"/>
    <p:sldLayoutId id="2147484914" r:id="rId2"/>
    <p:sldLayoutId id="2147484915" r:id="rId3"/>
    <p:sldLayoutId id="2147484916" r:id="rId4"/>
    <p:sldLayoutId id="2147484917" r:id="rId5"/>
    <p:sldLayoutId id="2147484918" r:id="rId6"/>
    <p:sldLayoutId id="2147484919" r:id="rId7"/>
    <p:sldLayoutId id="2147484920" r:id="rId8"/>
    <p:sldLayoutId id="2147484921" r:id="rId9"/>
    <p:sldLayoutId id="2147484922" r:id="rId10"/>
    <p:sldLayoutId id="2147484923" r:id="rId11"/>
    <p:sldLayoutId id="2147484924" r:id="rId12"/>
    <p:sldLayoutId id="2147484925" r:id="rId13"/>
    <p:sldLayoutId id="2147484926" r:id="rId14"/>
    <p:sldLayoutId id="2147484927" r:id="rId15"/>
    <p:sldLayoutId id="2147484928" r:id="rId16"/>
    <p:sldLayoutId id="2147484929" r:id="rId17"/>
    <p:sldLayoutId id="2147484930" r:id="rId18"/>
    <p:sldLayoutId id="2147484931" r:id="rId19"/>
    <p:sldLayoutId id="2147484932" r:id="rId20"/>
    <p:sldLayoutId id="2147484933" r:id="rId21"/>
    <p:sldLayoutId id="2147484934" r:id="rId22"/>
    <p:sldLayoutId id="2147484935" r:id="rId23"/>
    <p:sldLayoutId id="2147484936" r:id="rId24"/>
    <p:sldLayoutId id="2147484937" r:id="rId25"/>
    <p:sldLayoutId id="2147484938" r:id="rId26"/>
    <p:sldLayoutId id="2147484939" r:id="rId27"/>
    <p:sldLayoutId id="2147484940" r:id="rId28"/>
    <p:sldLayoutId id="2147484941" r:id="rId29"/>
    <p:sldLayoutId id="2147484942" r:id="rId30"/>
    <p:sldLayoutId id="2147484943" r:id="rId31"/>
    <p:sldLayoutId id="2147484944" r:id="rId32"/>
    <p:sldLayoutId id="2147484945" r:id="rId33"/>
    <p:sldLayoutId id="2147484946" r:id="rId34"/>
    <p:sldLayoutId id="2147484947" r:id="rId35"/>
    <p:sldLayoutId id="2147484948" r:id="rId36"/>
    <p:sldLayoutId id="2147484949" r:id="rId37"/>
    <p:sldLayoutId id="2147484950" r:id="rId38"/>
    <p:sldLayoutId id="2147484951" r:id="rId39"/>
    <p:sldLayoutId id="2147484952" r:id="rId40"/>
    <p:sldLayoutId id="2147484953" r:id="rId41"/>
    <p:sldLayoutId id="2147484954" r:id="rId42"/>
    <p:sldLayoutId id="2147484955" r:id="rId43"/>
    <p:sldLayoutId id="2147484956" r:id="rId44"/>
    <p:sldLayoutId id="2147484957" r:id="rId45"/>
    <p:sldLayoutId id="2147484958" r:id="rId46"/>
    <p:sldLayoutId id="2147484959" r:id="rId47"/>
    <p:sldLayoutId id="2147484960" r:id="rId48"/>
    <p:sldLayoutId id="2147484961" r:id="rId49"/>
    <p:sldLayoutId id="2147484962" r:id="rId50"/>
    <p:sldLayoutId id="2147484963" r:id="rId51"/>
    <p:sldLayoutId id="2147484964" r:id="rId52"/>
    <p:sldLayoutId id="2147484965" r:id="rId53"/>
    <p:sldLayoutId id="2147484966" r:id="rId54"/>
    <p:sldLayoutId id="2147484967" r:id="rId55"/>
    <p:sldLayoutId id="2147484968" r:id="rId56"/>
    <p:sldLayoutId id="2147484969" r:id="rId57"/>
    <p:sldLayoutId id="2147484970" r:id="rId58"/>
    <p:sldLayoutId id="2147484971" r:id="rId59"/>
    <p:sldLayoutId id="2147484972" r:id="rId60"/>
    <p:sldLayoutId id="2147484973" r:id="rId61"/>
    <p:sldLayoutId id="2147484974" r:id="rId62"/>
    <p:sldLayoutId id="2147484975" r:id="rId63"/>
    <p:sldLayoutId id="2147484976" r:id="rId64"/>
    <p:sldLayoutId id="2147484977" r:id="rId65"/>
    <p:sldLayoutId id="2147484978" r:id="rId66"/>
    <p:sldLayoutId id="2147484979" r:id="rId67"/>
    <p:sldLayoutId id="2147484980" r:id="rId68"/>
    <p:sldLayoutId id="2147484981" r:id="rId69"/>
    <p:sldLayoutId id="2147484982" r:id="rId70"/>
    <p:sldLayoutId id="2147484983" r:id="rId7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32299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 id="2147483721" r:id="rId33"/>
    <p:sldLayoutId id="2147483722" r:id="rId34"/>
    <p:sldLayoutId id="2147483723" r:id="rId35"/>
    <p:sldLayoutId id="2147483724" r:id="rId36"/>
    <p:sldLayoutId id="2147483725" r:id="rId37"/>
    <p:sldLayoutId id="2147483726" r:id="rId38"/>
    <p:sldLayoutId id="2147483727" r:id="rId39"/>
    <p:sldLayoutId id="2147483728" r:id="rId40"/>
    <p:sldLayoutId id="2147483729" r:id="rId41"/>
    <p:sldLayoutId id="2147483730" r:id="rId42"/>
    <p:sldLayoutId id="2147483731" r:id="rId43"/>
    <p:sldLayoutId id="2147483732" r:id="rId44"/>
    <p:sldLayoutId id="2147483733" r:id="rId45"/>
    <p:sldLayoutId id="2147483734" r:id="rId46"/>
    <p:sldLayoutId id="2147483735" r:id="rId47"/>
    <p:sldLayoutId id="2147483736" r:id="rId48"/>
    <p:sldLayoutId id="2147483737" r:id="rId49"/>
    <p:sldLayoutId id="2147483738" r:id="rId50"/>
    <p:sldLayoutId id="2147483739" r:id="rId51"/>
    <p:sldLayoutId id="2147483740" r:id="rId52"/>
    <p:sldLayoutId id="2147483741" r:id="rId53"/>
    <p:sldLayoutId id="2147483742" r:id="rId54"/>
    <p:sldLayoutId id="2147483743" r:id="rId55"/>
    <p:sldLayoutId id="2147483744" r:id="rId56"/>
    <p:sldLayoutId id="2147483745" r:id="rId57"/>
    <p:sldLayoutId id="2147483746" r:id="rId58"/>
    <p:sldLayoutId id="2147483747" r:id="rId59"/>
    <p:sldLayoutId id="2147483748" r:id="rId60"/>
    <p:sldLayoutId id="2147483749" r:id="rId61"/>
    <p:sldLayoutId id="2147483750" r:id="rId62"/>
    <p:sldLayoutId id="2147483751" r:id="rId63"/>
    <p:sldLayoutId id="2147483752" r:id="rId64"/>
    <p:sldLayoutId id="2147483753" r:id="rId65"/>
    <p:sldLayoutId id="2147483754" r:id="rId66"/>
    <p:sldLayoutId id="2147483755" r:id="rId67"/>
    <p:sldLayoutId id="2147483756" r:id="rId68"/>
    <p:sldLayoutId id="2147483757" r:id="rId69"/>
    <p:sldLayoutId id="2147483758" r:id="rId70"/>
    <p:sldLayoutId id="2147483759" r:id="rId7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99265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6" r:id="rId26"/>
    <p:sldLayoutId id="2147483787" r:id="rId27"/>
    <p:sldLayoutId id="2147483788" r:id="rId28"/>
    <p:sldLayoutId id="2147483789" r:id="rId29"/>
    <p:sldLayoutId id="2147483790" r:id="rId30"/>
    <p:sldLayoutId id="2147483791" r:id="rId31"/>
    <p:sldLayoutId id="2147483792" r:id="rId32"/>
    <p:sldLayoutId id="2147483793" r:id="rId33"/>
    <p:sldLayoutId id="2147483794" r:id="rId34"/>
    <p:sldLayoutId id="2147483795" r:id="rId35"/>
    <p:sldLayoutId id="2147483796" r:id="rId36"/>
    <p:sldLayoutId id="2147483797" r:id="rId37"/>
    <p:sldLayoutId id="2147483798" r:id="rId38"/>
    <p:sldLayoutId id="2147483799" r:id="rId39"/>
    <p:sldLayoutId id="2147483800" r:id="rId40"/>
    <p:sldLayoutId id="2147483801" r:id="rId41"/>
    <p:sldLayoutId id="2147483802" r:id="rId42"/>
    <p:sldLayoutId id="2147483803" r:id="rId43"/>
    <p:sldLayoutId id="2147483804" r:id="rId44"/>
    <p:sldLayoutId id="2147483805" r:id="rId45"/>
    <p:sldLayoutId id="2147483806" r:id="rId46"/>
    <p:sldLayoutId id="2147483807" r:id="rId47"/>
    <p:sldLayoutId id="2147483808" r:id="rId48"/>
    <p:sldLayoutId id="2147483809" r:id="rId49"/>
    <p:sldLayoutId id="2147483810" r:id="rId50"/>
    <p:sldLayoutId id="2147483811" r:id="rId51"/>
    <p:sldLayoutId id="2147483812" r:id="rId52"/>
    <p:sldLayoutId id="2147483813" r:id="rId53"/>
    <p:sldLayoutId id="2147483814" r:id="rId54"/>
    <p:sldLayoutId id="2147483815" r:id="rId55"/>
    <p:sldLayoutId id="2147483816" r:id="rId56"/>
    <p:sldLayoutId id="2147483817" r:id="rId57"/>
    <p:sldLayoutId id="2147483818" r:id="rId58"/>
    <p:sldLayoutId id="2147483819" r:id="rId59"/>
    <p:sldLayoutId id="2147483820" r:id="rId60"/>
    <p:sldLayoutId id="2147483821" r:id="rId61"/>
    <p:sldLayoutId id="2147483822" r:id="rId62"/>
    <p:sldLayoutId id="2147483823" r:id="rId63"/>
    <p:sldLayoutId id="2147483824" r:id="rId64"/>
    <p:sldLayoutId id="2147483825" r:id="rId65"/>
    <p:sldLayoutId id="2147483826" r:id="rId66"/>
    <p:sldLayoutId id="2147483827" r:id="rId67"/>
    <p:sldLayoutId id="2147483828" r:id="rId68"/>
    <p:sldLayoutId id="2147483829" r:id="rId69"/>
    <p:sldLayoutId id="2147483830" r:id="rId70"/>
    <p:sldLayoutId id="2147483831" r:id="rId7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908796"/>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 id="2147483851" r:id="rId19"/>
    <p:sldLayoutId id="2147483852" r:id="rId20"/>
    <p:sldLayoutId id="2147483853" r:id="rId21"/>
    <p:sldLayoutId id="2147483854" r:id="rId22"/>
    <p:sldLayoutId id="2147483855" r:id="rId23"/>
    <p:sldLayoutId id="2147483856" r:id="rId24"/>
    <p:sldLayoutId id="2147483857" r:id="rId25"/>
    <p:sldLayoutId id="2147483858" r:id="rId26"/>
    <p:sldLayoutId id="2147483859" r:id="rId27"/>
    <p:sldLayoutId id="2147483860" r:id="rId28"/>
    <p:sldLayoutId id="2147483861" r:id="rId29"/>
    <p:sldLayoutId id="2147483862" r:id="rId30"/>
    <p:sldLayoutId id="2147483863" r:id="rId31"/>
    <p:sldLayoutId id="2147483864" r:id="rId32"/>
    <p:sldLayoutId id="2147483865" r:id="rId33"/>
    <p:sldLayoutId id="2147483866" r:id="rId34"/>
    <p:sldLayoutId id="2147483867" r:id="rId35"/>
    <p:sldLayoutId id="2147483868" r:id="rId36"/>
    <p:sldLayoutId id="2147483869" r:id="rId37"/>
    <p:sldLayoutId id="2147483870" r:id="rId38"/>
    <p:sldLayoutId id="2147483871" r:id="rId39"/>
    <p:sldLayoutId id="2147483872" r:id="rId40"/>
    <p:sldLayoutId id="2147483873" r:id="rId41"/>
    <p:sldLayoutId id="2147483874" r:id="rId42"/>
    <p:sldLayoutId id="2147483875" r:id="rId43"/>
    <p:sldLayoutId id="2147483876" r:id="rId44"/>
    <p:sldLayoutId id="2147483877" r:id="rId45"/>
    <p:sldLayoutId id="2147483878" r:id="rId46"/>
    <p:sldLayoutId id="2147483879" r:id="rId47"/>
    <p:sldLayoutId id="2147483880" r:id="rId48"/>
    <p:sldLayoutId id="2147483881" r:id="rId49"/>
    <p:sldLayoutId id="2147483882" r:id="rId50"/>
    <p:sldLayoutId id="2147483883" r:id="rId51"/>
    <p:sldLayoutId id="2147483884" r:id="rId52"/>
    <p:sldLayoutId id="2147483885" r:id="rId53"/>
    <p:sldLayoutId id="2147483886" r:id="rId54"/>
    <p:sldLayoutId id="2147483887" r:id="rId55"/>
    <p:sldLayoutId id="2147483888" r:id="rId56"/>
    <p:sldLayoutId id="2147483889" r:id="rId57"/>
    <p:sldLayoutId id="2147483890" r:id="rId58"/>
    <p:sldLayoutId id="2147483891" r:id="rId59"/>
    <p:sldLayoutId id="2147483892" r:id="rId60"/>
    <p:sldLayoutId id="2147483893" r:id="rId61"/>
    <p:sldLayoutId id="2147483894" r:id="rId62"/>
    <p:sldLayoutId id="2147483895" r:id="rId63"/>
    <p:sldLayoutId id="2147483896" r:id="rId64"/>
    <p:sldLayoutId id="2147483897" r:id="rId65"/>
    <p:sldLayoutId id="2147483898" r:id="rId66"/>
    <p:sldLayoutId id="2147483899" r:id="rId67"/>
    <p:sldLayoutId id="2147483900" r:id="rId68"/>
    <p:sldLayoutId id="2147483901" r:id="rId69"/>
    <p:sldLayoutId id="2147483902" r:id="rId70"/>
    <p:sldLayoutId id="2147483903" r:id="rId7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683560"/>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 id="2147483921" r:id="rId17"/>
    <p:sldLayoutId id="2147483922" r:id="rId18"/>
    <p:sldLayoutId id="2147483923" r:id="rId19"/>
    <p:sldLayoutId id="2147483924" r:id="rId20"/>
    <p:sldLayoutId id="2147483925" r:id="rId21"/>
    <p:sldLayoutId id="2147483926" r:id="rId22"/>
    <p:sldLayoutId id="2147483927" r:id="rId23"/>
    <p:sldLayoutId id="2147483928" r:id="rId24"/>
    <p:sldLayoutId id="2147483929" r:id="rId25"/>
    <p:sldLayoutId id="2147483930" r:id="rId26"/>
    <p:sldLayoutId id="2147483931" r:id="rId27"/>
    <p:sldLayoutId id="2147483932" r:id="rId28"/>
    <p:sldLayoutId id="2147483933" r:id="rId29"/>
    <p:sldLayoutId id="2147483934" r:id="rId30"/>
    <p:sldLayoutId id="2147483935" r:id="rId31"/>
    <p:sldLayoutId id="2147483936" r:id="rId32"/>
    <p:sldLayoutId id="2147483937" r:id="rId33"/>
    <p:sldLayoutId id="2147483938" r:id="rId34"/>
    <p:sldLayoutId id="2147483939" r:id="rId35"/>
    <p:sldLayoutId id="2147483940" r:id="rId36"/>
    <p:sldLayoutId id="2147483941" r:id="rId37"/>
    <p:sldLayoutId id="2147483942" r:id="rId38"/>
    <p:sldLayoutId id="2147483943" r:id="rId39"/>
    <p:sldLayoutId id="2147483944" r:id="rId40"/>
    <p:sldLayoutId id="2147483945" r:id="rId41"/>
    <p:sldLayoutId id="2147483946" r:id="rId42"/>
    <p:sldLayoutId id="2147483947" r:id="rId43"/>
    <p:sldLayoutId id="2147483948" r:id="rId44"/>
    <p:sldLayoutId id="2147483949" r:id="rId45"/>
    <p:sldLayoutId id="2147483950" r:id="rId46"/>
    <p:sldLayoutId id="2147483951" r:id="rId47"/>
    <p:sldLayoutId id="2147483952" r:id="rId48"/>
    <p:sldLayoutId id="2147483953" r:id="rId49"/>
    <p:sldLayoutId id="2147483954" r:id="rId50"/>
    <p:sldLayoutId id="2147483955" r:id="rId51"/>
    <p:sldLayoutId id="2147483956" r:id="rId52"/>
    <p:sldLayoutId id="2147483957" r:id="rId53"/>
    <p:sldLayoutId id="2147483958" r:id="rId54"/>
    <p:sldLayoutId id="2147483959" r:id="rId55"/>
    <p:sldLayoutId id="2147483960" r:id="rId56"/>
    <p:sldLayoutId id="2147483961" r:id="rId57"/>
    <p:sldLayoutId id="2147483962" r:id="rId58"/>
    <p:sldLayoutId id="2147483963" r:id="rId59"/>
    <p:sldLayoutId id="2147483964" r:id="rId60"/>
    <p:sldLayoutId id="2147483965" r:id="rId61"/>
    <p:sldLayoutId id="2147483966" r:id="rId62"/>
    <p:sldLayoutId id="2147483967" r:id="rId63"/>
    <p:sldLayoutId id="2147483968" r:id="rId64"/>
    <p:sldLayoutId id="2147483969" r:id="rId65"/>
    <p:sldLayoutId id="2147483970" r:id="rId66"/>
    <p:sldLayoutId id="2147483971" r:id="rId67"/>
    <p:sldLayoutId id="2147483972" r:id="rId68"/>
    <p:sldLayoutId id="2147483973" r:id="rId69"/>
    <p:sldLayoutId id="2147483974" r:id="rId70"/>
    <p:sldLayoutId id="2147483975" r:id="rId7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922302"/>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 id="2147483990" r:id="rId14"/>
    <p:sldLayoutId id="2147483991" r:id="rId15"/>
    <p:sldLayoutId id="2147483992" r:id="rId16"/>
    <p:sldLayoutId id="2147483993" r:id="rId17"/>
    <p:sldLayoutId id="2147483994" r:id="rId18"/>
    <p:sldLayoutId id="2147483995" r:id="rId19"/>
    <p:sldLayoutId id="2147483996" r:id="rId20"/>
    <p:sldLayoutId id="2147483997" r:id="rId21"/>
    <p:sldLayoutId id="2147483998" r:id="rId22"/>
    <p:sldLayoutId id="2147483999" r:id="rId23"/>
    <p:sldLayoutId id="2147484000" r:id="rId24"/>
    <p:sldLayoutId id="2147484001" r:id="rId25"/>
    <p:sldLayoutId id="2147484002" r:id="rId26"/>
    <p:sldLayoutId id="2147484003" r:id="rId27"/>
    <p:sldLayoutId id="2147484004" r:id="rId28"/>
    <p:sldLayoutId id="2147484005" r:id="rId29"/>
    <p:sldLayoutId id="2147484006" r:id="rId30"/>
    <p:sldLayoutId id="2147484007" r:id="rId31"/>
    <p:sldLayoutId id="2147484008" r:id="rId32"/>
    <p:sldLayoutId id="2147484009" r:id="rId33"/>
    <p:sldLayoutId id="2147484010" r:id="rId34"/>
    <p:sldLayoutId id="2147484011" r:id="rId35"/>
    <p:sldLayoutId id="2147484012" r:id="rId36"/>
    <p:sldLayoutId id="2147484013" r:id="rId37"/>
    <p:sldLayoutId id="2147484014" r:id="rId38"/>
    <p:sldLayoutId id="2147484015" r:id="rId39"/>
    <p:sldLayoutId id="2147484016" r:id="rId40"/>
    <p:sldLayoutId id="2147484017" r:id="rId41"/>
    <p:sldLayoutId id="2147484018" r:id="rId42"/>
    <p:sldLayoutId id="2147484019" r:id="rId43"/>
    <p:sldLayoutId id="2147484020" r:id="rId44"/>
    <p:sldLayoutId id="2147484021" r:id="rId45"/>
    <p:sldLayoutId id="2147484022" r:id="rId46"/>
    <p:sldLayoutId id="2147484023" r:id="rId47"/>
    <p:sldLayoutId id="2147484024" r:id="rId48"/>
    <p:sldLayoutId id="2147484025" r:id="rId49"/>
    <p:sldLayoutId id="2147484026" r:id="rId50"/>
    <p:sldLayoutId id="2147484027" r:id="rId51"/>
    <p:sldLayoutId id="2147484028" r:id="rId52"/>
    <p:sldLayoutId id="2147484029" r:id="rId53"/>
    <p:sldLayoutId id="2147484030" r:id="rId54"/>
    <p:sldLayoutId id="2147484031" r:id="rId55"/>
    <p:sldLayoutId id="2147484032" r:id="rId56"/>
    <p:sldLayoutId id="2147484033" r:id="rId57"/>
    <p:sldLayoutId id="2147484034" r:id="rId58"/>
    <p:sldLayoutId id="2147484035" r:id="rId59"/>
    <p:sldLayoutId id="2147484036" r:id="rId60"/>
    <p:sldLayoutId id="2147484037" r:id="rId61"/>
    <p:sldLayoutId id="2147484038" r:id="rId62"/>
    <p:sldLayoutId id="2147484039" r:id="rId63"/>
    <p:sldLayoutId id="2147484040" r:id="rId64"/>
    <p:sldLayoutId id="2147484041" r:id="rId65"/>
    <p:sldLayoutId id="2147484042" r:id="rId66"/>
    <p:sldLayoutId id="2147484043" r:id="rId67"/>
    <p:sldLayoutId id="2147484044" r:id="rId68"/>
    <p:sldLayoutId id="2147484045" r:id="rId69"/>
    <p:sldLayoutId id="2147484046" r:id="rId70"/>
    <p:sldLayoutId id="2147484047" r:id="rId7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42798"/>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 id="2147484062" r:id="rId14"/>
    <p:sldLayoutId id="2147484063" r:id="rId15"/>
    <p:sldLayoutId id="2147484064" r:id="rId16"/>
    <p:sldLayoutId id="2147484065" r:id="rId17"/>
    <p:sldLayoutId id="2147484066" r:id="rId18"/>
    <p:sldLayoutId id="2147484067" r:id="rId19"/>
    <p:sldLayoutId id="2147484068" r:id="rId20"/>
    <p:sldLayoutId id="2147484069" r:id="rId21"/>
    <p:sldLayoutId id="2147484070" r:id="rId22"/>
    <p:sldLayoutId id="2147484071" r:id="rId23"/>
    <p:sldLayoutId id="2147484072" r:id="rId24"/>
    <p:sldLayoutId id="2147484073" r:id="rId25"/>
    <p:sldLayoutId id="2147484074" r:id="rId26"/>
    <p:sldLayoutId id="2147484075" r:id="rId27"/>
    <p:sldLayoutId id="2147484076" r:id="rId28"/>
    <p:sldLayoutId id="2147484077" r:id="rId29"/>
    <p:sldLayoutId id="2147484078" r:id="rId30"/>
    <p:sldLayoutId id="2147484079" r:id="rId31"/>
    <p:sldLayoutId id="2147484080" r:id="rId32"/>
    <p:sldLayoutId id="2147484081" r:id="rId33"/>
    <p:sldLayoutId id="2147484082" r:id="rId34"/>
    <p:sldLayoutId id="2147484083" r:id="rId35"/>
    <p:sldLayoutId id="2147484084" r:id="rId36"/>
    <p:sldLayoutId id="2147484085" r:id="rId37"/>
    <p:sldLayoutId id="2147484086" r:id="rId38"/>
    <p:sldLayoutId id="2147484087" r:id="rId39"/>
    <p:sldLayoutId id="2147484088" r:id="rId40"/>
    <p:sldLayoutId id="2147484089" r:id="rId41"/>
    <p:sldLayoutId id="2147484090" r:id="rId42"/>
    <p:sldLayoutId id="2147484091" r:id="rId43"/>
    <p:sldLayoutId id="2147484092" r:id="rId44"/>
    <p:sldLayoutId id="2147484093" r:id="rId45"/>
    <p:sldLayoutId id="2147484094" r:id="rId46"/>
    <p:sldLayoutId id="2147484095" r:id="rId47"/>
    <p:sldLayoutId id="2147484096" r:id="rId48"/>
    <p:sldLayoutId id="2147484097" r:id="rId49"/>
    <p:sldLayoutId id="2147484098" r:id="rId50"/>
    <p:sldLayoutId id="2147484099" r:id="rId51"/>
    <p:sldLayoutId id="2147484100" r:id="rId52"/>
    <p:sldLayoutId id="2147484101" r:id="rId53"/>
    <p:sldLayoutId id="2147484102" r:id="rId54"/>
    <p:sldLayoutId id="2147484103" r:id="rId55"/>
    <p:sldLayoutId id="2147484104" r:id="rId56"/>
    <p:sldLayoutId id="2147484105" r:id="rId57"/>
    <p:sldLayoutId id="2147484106" r:id="rId58"/>
    <p:sldLayoutId id="2147484107" r:id="rId59"/>
    <p:sldLayoutId id="2147484108" r:id="rId60"/>
    <p:sldLayoutId id="2147484109" r:id="rId61"/>
    <p:sldLayoutId id="2147484110" r:id="rId62"/>
    <p:sldLayoutId id="2147484111" r:id="rId63"/>
    <p:sldLayoutId id="2147484112" r:id="rId64"/>
    <p:sldLayoutId id="2147484113" r:id="rId65"/>
    <p:sldLayoutId id="2147484114" r:id="rId66"/>
    <p:sldLayoutId id="2147484115" r:id="rId67"/>
    <p:sldLayoutId id="2147484116" r:id="rId68"/>
    <p:sldLayoutId id="2147484117" r:id="rId69"/>
    <p:sldLayoutId id="2147484118" r:id="rId70"/>
    <p:sldLayoutId id="2147484119" r:id="rId7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72308"/>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 id="2147484132" r:id="rId12"/>
    <p:sldLayoutId id="2147484133" r:id="rId13"/>
    <p:sldLayoutId id="2147484134" r:id="rId14"/>
    <p:sldLayoutId id="2147484135" r:id="rId15"/>
    <p:sldLayoutId id="2147484136" r:id="rId16"/>
    <p:sldLayoutId id="2147484137" r:id="rId17"/>
    <p:sldLayoutId id="2147484138" r:id="rId18"/>
    <p:sldLayoutId id="2147484139" r:id="rId19"/>
    <p:sldLayoutId id="2147484140" r:id="rId20"/>
    <p:sldLayoutId id="2147484141" r:id="rId21"/>
    <p:sldLayoutId id="2147484142" r:id="rId22"/>
    <p:sldLayoutId id="2147484143" r:id="rId23"/>
    <p:sldLayoutId id="2147484144" r:id="rId24"/>
    <p:sldLayoutId id="2147484145" r:id="rId25"/>
    <p:sldLayoutId id="2147484146" r:id="rId26"/>
    <p:sldLayoutId id="2147484147" r:id="rId27"/>
    <p:sldLayoutId id="2147484148" r:id="rId28"/>
    <p:sldLayoutId id="2147484149" r:id="rId29"/>
    <p:sldLayoutId id="2147484150" r:id="rId30"/>
    <p:sldLayoutId id="2147484151" r:id="rId31"/>
    <p:sldLayoutId id="2147484152" r:id="rId32"/>
    <p:sldLayoutId id="2147484153" r:id="rId33"/>
    <p:sldLayoutId id="2147484154" r:id="rId34"/>
    <p:sldLayoutId id="2147484155" r:id="rId35"/>
    <p:sldLayoutId id="2147484156" r:id="rId36"/>
    <p:sldLayoutId id="2147484157" r:id="rId37"/>
    <p:sldLayoutId id="2147484158" r:id="rId38"/>
    <p:sldLayoutId id="2147484159" r:id="rId39"/>
    <p:sldLayoutId id="2147484160" r:id="rId40"/>
    <p:sldLayoutId id="2147484161" r:id="rId41"/>
    <p:sldLayoutId id="2147484162" r:id="rId42"/>
    <p:sldLayoutId id="2147484163" r:id="rId43"/>
    <p:sldLayoutId id="2147484164" r:id="rId44"/>
    <p:sldLayoutId id="2147484165" r:id="rId45"/>
    <p:sldLayoutId id="2147484166" r:id="rId46"/>
    <p:sldLayoutId id="2147484167" r:id="rId47"/>
    <p:sldLayoutId id="2147484168" r:id="rId48"/>
    <p:sldLayoutId id="2147484169" r:id="rId49"/>
    <p:sldLayoutId id="2147484170" r:id="rId50"/>
    <p:sldLayoutId id="2147484171" r:id="rId51"/>
    <p:sldLayoutId id="2147484172" r:id="rId52"/>
    <p:sldLayoutId id="2147484173" r:id="rId53"/>
    <p:sldLayoutId id="2147484174" r:id="rId54"/>
    <p:sldLayoutId id="2147484175" r:id="rId55"/>
    <p:sldLayoutId id="2147484176" r:id="rId56"/>
    <p:sldLayoutId id="2147484177" r:id="rId57"/>
    <p:sldLayoutId id="2147484178" r:id="rId58"/>
    <p:sldLayoutId id="2147484179" r:id="rId59"/>
    <p:sldLayoutId id="2147484180" r:id="rId60"/>
    <p:sldLayoutId id="2147484181" r:id="rId61"/>
    <p:sldLayoutId id="2147484182" r:id="rId62"/>
    <p:sldLayoutId id="2147484183" r:id="rId63"/>
    <p:sldLayoutId id="2147484184" r:id="rId64"/>
    <p:sldLayoutId id="2147484185" r:id="rId65"/>
    <p:sldLayoutId id="2147484186" r:id="rId66"/>
    <p:sldLayoutId id="2147484187" r:id="rId67"/>
    <p:sldLayoutId id="2147484188" r:id="rId68"/>
    <p:sldLayoutId id="2147484189" r:id="rId69"/>
    <p:sldLayoutId id="2147484190" r:id="rId70"/>
    <p:sldLayoutId id="2147484191" r:id="rId7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533AF-F9E2-4D9F-8926-69A08FF80930}"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33219-C4CD-4BDD-8CA2-CD2AAEDC07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022176"/>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 id="2147484204" r:id="rId12"/>
    <p:sldLayoutId id="2147484205" r:id="rId13"/>
    <p:sldLayoutId id="2147484206" r:id="rId14"/>
    <p:sldLayoutId id="2147484207" r:id="rId15"/>
    <p:sldLayoutId id="2147484208" r:id="rId16"/>
    <p:sldLayoutId id="2147484209" r:id="rId17"/>
    <p:sldLayoutId id="2147484210" r:id="rId18"/>
    <p:sldLayoutId id="2147484211" r:id="rId19"/>
    <p:sldLayoutId id="2147484212" r:id="rId20"/>
    <p:sldLayoutId id="2147484213" r:id="rId21"/>
    <p:sldLayoutId id="2147484214" r:id="rId22"/>
    <p:sldLayoutId id="2147484215" r:id="rId23"/>
    <p:sldLayoutId id="2147484216" r:id="rId24"/>
    <p:sldLayoutId id="2147484217" r:id="rId25"/>
    <p:sldLayoutId id="2147484218" r:id="rId26"/>
    <p:sldLayoutId id="2147484219" r:id="rId27"/>
    <p:sldLayoutId id="2147484220" r:id="rId28"/>
    <p:sldLayoutId id="2147484221" r:id="rId29"/>
    <p:sldLayoutId id="2147484222" r:id="rId30"/>
    <p:sldLayoutId id="2147484223" r:id="rId31"/>
    <p:sldLayoutId id="2147484224" r:id="rId32"/>
    <p:sldLayoutId id="2147484225" r:id="rId33"/>
    <p:sldLayoutId id="2147484226" r:id="rId34"/>
    <p:sldLayoutId id="2147484227" r:id="rId35"/>
    <p:sldLayoutId id="2147484228" r:id="rId36"/>
    <p:sldLayoutId id="2147484229" r:id="rId37"/>
    <p:sldLayoutId id="2147484230" r:id="rId38"/>
    <p:sldLayoutId id="2147484231" r:id="rId39"/>
    <p:sldLayoutId id="2147484232" r:id="rId40"/>
    <p:sldLayoutId id="2147484233" r:id="rId41"/>
    <p:sldLayoutId id="2147484234" r:id="rId42"/>
    <p:sldLayoutId id="2147484235" r:id="rId43"/>
    <p:sldLayoutId id="2147484236" r:id="rId44"/>
    <p:sldLayoutId id="2147484237" r:id="rId45"/>
    <p:sldLayoutId id="2147484238" r:id="rId46"/>
    <p:sldLayoutId id="2147484239" r:id="rId47"/>
    <p:sldLayoutId id="2147484240" r:id="rId48"/>
    <p:sldLayoutId id="2147484241" r:id="rId49"/>
    <p:sldLayoutId id="2147484242" r:id="rId50"/>
    <p:sldLayoutId id="2147484243" r:id="rId51"/>
    <p:sldLayoutId id="2147484244" r:id="rId52"/>
    <p:sldLayoutId id="2147484245" r:id="rId53"/>
    <p:sldLayoutId id="2147484246" r:id="rId54"/>
    <p:sldLayoutId id="2147484247" r:id="rId55"/>
    <p:sldLayoutId id="2147484248" r:id="rId56"/>
    <p:sldLayoutId id="2147484249" r:id="rId57"/>
    <p:sldLayoutId id="2147484250" r:id="rId58"/>
    <p:sldLayoutId id="2147484251" r:id="rId59"/>
    <p:sldLayoutId id="2147484252" r:id="rId60"/>
    <p:sldLayoutId id="2147484253" r:id="rId61"/>
    <p:sldLayoutId id="2147484254" r:id="rId62"/>
    <p:sldLayoutId id="2147484255" r:id="rId63"/>
    <p:sldLayoutId id="2147484256" r:id="rId64"/>
    <p:sldLayoutId id="2147484257" r:id="rId65"/>
    <p:sldLayoutId id="2147484258" r:id="rId66"/>
    <p:sldLayoutId id="2147484259" r:id="rId67"/>
    <p:sldLayoutId id="2147484260" r:id="rId68"/>
    <p:sldLayoutId id="2147484261" r:id="rId69"/>
    <p:sldLayoutId id="2147484262" r:id="rId70"/>
    <p:sldLayoutId id="2147484263" r:id="rId7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0.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03.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75.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4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9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635.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0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79.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851.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23.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9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6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83.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5.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9"/>
          <p:cNvSpPr/>
          <p:nvPr/>
        </p:nvSpPr>
        <p:spPr>
          <a:xfrm>
            <a:off x="0" y="-1113"/>
            <a:ext cx="5562600" cy="49056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108" name="object 11"/>
          <p:cNvSpPr/>
          <p:nvPr/>
        </p:nvSpPr>
        <p:spPr>
          <a:xfrm>
            <a:off x="81459" y="6096036"/>
            <a:ext cx="582504" cy="0"/>
          </a:xfrm>
          <a:custGeom>
            <a:avLst/>
            <a:gdLst/>
            <a:ahLst/>
            <a:cxnLst/>
            <a:rect l="l" t="t" r="r" b="b"/>
            <a:pathLst>
              <a:path w="582504">
                <a:moveTo>
                  <a:pt x="0" y="0"/>
                </a:moveTo>
                <a:lnTo>
                  <a:pt x="582504" y="0"/>
                </a:lnTo>
              </a:path>
            </a:pathLst>
          </a:custGeom>
          <a:ln w="7582">
            <a:solidFill>
              <a:srgbClr val="FDFDFD"/>
            </a:solidFill>
          </a:ln>
        </p:spPr>
        <p:txBody>
          <a:bodyPr wrap="square" lIns="0" tIns="0" rIns="0" bIns="0" rtlCol="0">
            <a:noAutofit/>
          </a:bodyPr>
          <a:lstStyle/>
          <a:p>
            <a:endParaRPr/>
          </a:p>
        </p:txBody>
      </p:sp>
      <p:sp>
        <p:nvSpPr>
          <p:cNvPr id="109" name="object 12"/>
          <p:cNvSpPr/>
          <p:nvPr/>
        </p:nvSpPr>
        <p:spPr>
          <a:xfrm>
            <a:off x="93067" y="6147605"/>
            <a:ext cx="0" cy="77872"/>
          </a:xfrm>
          <a:custGeom>
            <a:avLst/>
            <a:gdLst/>
            <a:ahLst/>
            <a:cxnLst/>
            <a:rect l="l" t="t" r="r" b="b"/>
            <a:pathLst>
              <a:path h="77872">
                <a:moveTo>
                  <a:pt x="0" y="0"/>
                </a:moveTo>
                <a:lnTo>
                  <a:pt x="0" y="77872"/>
                </a:lnTo>
              </a:path>
            </a:pathLst>
          </a:custGeom>
          <a:ln w="7601">
            <a:solidFill>
              <a:srgbClr val="FDFDFD"/>
            </a:solidFill>
          </a:ln>
        </p:spPr>
        <p:txBody>
          <a:bodyPr wrap="square" lIns="0" tIns="0" rIns="0" bIns="0" rtlCol="0">
            <a:noAutofit/>
          </a:bodyPr>
          <a:lstStyle/>
          <a:p>
            <a:endParaRPr/>
          </a:p>
        </p:txBody>
      </p:sp>
      <p:sp>
        <p:nvSpPr>
          <p:cNvPr id="110" name="object 13"/>
          <p:cNvSpPr/>
          <p:nvPr/>
        </p:nvSpPr>
        <p:spPr>
          <a:xfrm>
            <a:off x="116283" y="6168648"/>
            <a:ext cx="42210" cy="56830"/>
          </a:xfrm>
          <a:custGeom>
            <a:avLst/>
            <a:gdLst/>
            <a:ahLst/>
            <a:cxnLst/>
            <a:rect l="l" t="t" r="r" b="b"/>
            <a:pathLst>
              <a:path w="42210" h="56830">
                <a:moveTo>
                  <a:pt x="42210" y="6326"/>
                </a:moveTo>
                <a:lnTo>
                  <a:pt x="36933" y="0"/>
                </a:lnTo>
                <a:lnTo>
                  <a:pt x="16884" y="0"/>
                </a:lnTo>
                <a:lnTo>
                  <a:pt x="11607" y="4222"/>
                </a:lnTo>
                <a:lnTo>
                  <a:pt x="6332" y="9483"/>
                </a:lnTo>
                <a:lnTo>
                  <a:pt x="6332" y="1052"/>
                </a:lnTo>
                <a:lnTo>
                  <a:pt x="0" y="1052"/>
                </a:lnTo>
                <a:lnTo>
                  <a:pt x="0" y="56830"/>
                </a:lnTo>
                <a:lnTo>
                  <a:pt x="6332" y="56830"/>
                </a:lnTo>
                <a:lnTo>
                  <a:pt x="6332" y="15796"/>
                </a:lnTo>
                <a:lnTo>
                  <a:pt x="12662" y="9483"/>
                </a:lnTo>
                <a:lnTo>
                  <a:pt x="16884" y="5274"/>
                </a:lnTo>
                <a:lnTo>
                  <a:pt x="32712" y="5274"/>
                </a:lnTo>
                <a:lnTo>
                  <a:pt x="34822" y="10535"/>
                </a:lnTo>
                <a:lnTo>
                  <a:pt x="34822" y="56830"/>
                </a:lnTo>
                <a:lnTo>
                  <a:pt x="42210" y="56830"/>
                </a:lnTo>
                <a:lnTo>
                  <a:pt x="42210" y="6326"/>
                </a:lnTo>
                <a:close/>
              </a:path>
            </a:pathLst>
          </a:custGeom>
          <a:solidFill>
            <a:srgbClr val="FDFDFD"/>
          </a:solidFill>
        </p:spPr>
        <p:txBody>
          <a:bodyPr wrap="square" lIns="0" tIns="0" rIns="0" bIns="0" rtlCol="0">
            <a:noAutofit/>
          </a:bodyPr>
          <a:lstStyle/>
          <a:p>
            <a:endParaRPr/>
          </a:p>
        </p:txBody>
      </p:sp>
      <p:sp>
        <p:nvSpPr>
          <p:cNvPr id="111" name="object 14"/>
          <p:cNvSpPr/>
          <p:nvPr/>
        </p:nvSpPr>
        <p:spPr>
          <a:xfrm>
            <a:off x="166935" y="6151814"/>
            <a:ext cx="27435" cy="74716"/>
          </a:xfrm>
          <a:custGeom>
            <a:avLst/>
            <a:gdLst/>
            <a:ahLst/>
            <a:cxnLst/>
            <a:rect l="l" t="t" r="r" b="b"/>
            <a:pathLst>
              <a:path w="27435" h="74716">
                <a:moveTo>
                  <a:pt x="14772" y="68403"/>
                </a:moveTo>
                <a:lnTo>
                  <a:pt x="14772" y="23161"/>
                </a:lnTo>
                <a:lnTo>
                  <a:pt x="27435" y="23161"/>
                </a:lnTo>
                <a:lnTo>
                  <a:pt x="27435" y="17886"/>
                </a:lnTo>
                <a:lnTo>
                  <a:pt x="14772" y="17886"/>
                </a:lnTo>
                <a:lnTo>
                  <a:pt x="14772" y="0"/>
                </a:lnTo>
                <a:lnTo>
                  <a:pt x="8442" y="0"/>
                </a:lnTo>
                <a:lnTo>
                  <a:pt x="8442" y="17886"/>
                </a:lnTo>
                <a:lnTo>
                  <a:pt x="0" y="17886"/>
                </a:lnTo>
                <a:lnTo>
                  <a:pt x="0" y="23161"/>
                </a:lnTo>
                <a:lnTo>
                  <a:pt x="8442" y="23161"/>
                </a:lnTo>
                <a:lnTo>
                  <a:pt x="8442" y="71560"/>
                </a:lnTo>
                <a:lnTo>
                  <a:pt x="11607" y="74716"/>
                </a:lnTo>
                <a:lnTo>
                  <a:pt x="25325" y="74716"/>
                </a:lnTo>
                <a:lnTo>
                  <a:pt x="27435" y="73664"/>
                </a:lnTo>
                <a:lnTo>
                  <a:pt x="27435" y="68403"/>
                </a:lnTo>
                <a:lnTo>
                  <a:pt x="25325" y="69455"/>
                </a:lnTo>
                <a:lnTo>
                  <a:pt x="16883" y="69455"/>
                </a:lnTo>
                <a:lnTo>
                  <a:pt x="14772" y="68403"/>
                </a:lnTo>
                <a:close/>
              </a:path>
            </a:pathLst>
          </a:custGeom>
          <a:solidFill>
            <a:srgbClr val="FDFDFD"/>
          </a:solidFill>
        </p:spPr>
        <p:txBody>
          <a:bodyPr wrap="square" lIns="0" tIns="0" rIns="0" bIns="0" rtlCol="0">
            <a:noAutofit/>
          </a:bodyPr>
          <a:lstStyle/>
          <a:p>
            <a:endParaRPr/>
          </a:p>
        </p:txBody>
      </p:sp>
      <p:sp>
        <p:nvSpPr>
          <p:cNvPr id="112" name="object 15"/>
          <p:cNvSpPr/>
          <p:nvPr/>
        </p:nvSpPr>
        <p:spPr>
          <a:xfrm>
            <a:off x="198593" y="6168648"/>
            <a:ext cx="46436" cy="57882"/>
          </a:xfrm>
          <a:custGeom>
            <a:avLst/>
            <a:gdLst/>
            <a:ahLst/>
            <a:cxnLst/>
            <a:rect l="l" t="t" r="r" b="b"/>
            <a:pathLst>
              <a:path w="46436" h="57882">
                <a:moveTo>
                  <a:pt x="23209" y="5274"/>
                </a:moveTo>
                <a:lnTo>
                  <a:pt x="23209" y="0"/>
                </a:lnTo>
                <a:lnTo>
                  <a:pt x="10952" y="3447"/>
                </a:lnTo>
                <a:lnTo>
                  <a:pt x="2820" y="13679"/>
                </a:lnTo>
                <a:lnTo>
                  <a:pt x="0" y="29474"/>
                </a:lnTo>
                <a:lnTo>
                  <a:pt x="2781" y="44751"/>
                </a:lnTo>
                <a:lnTo>
                  <a:pt x="11197" y="54599"/>
                </a:lnTo>
                <a:lnTo>
                  <a:pt x="24264" y="57882"/>
                </a:lnTo>
                <a:lnTo>
                  <a:pt x="25047" y="57876"/>
                </a:lnTo>
                <a:lnTo>
                  <a:pt x="37194" y="54828"/>
                </a:lnTo>
                <a:lnTo>
                  <a:pt x="46436" y="44204"/>
                </a:lnTo>
                <a:lnTo>
                  <a:pt x="41160" y="42099"/>
                </a:lnTo>
                <a:lnTo>
                  <a:pt x="34829" y="50517"/>
                </a:lnTo>
                <a:lnTo>
                  <a:pt x="31650" y="52621"/>
                </a:lnTo>
                <a:lnTo>
                  <a:pt x="24264" y="52621"/>
                </a:lnTo>
                <a:lnTo>
                  <a:pt x="19616" y="52086"/>
                </a:lnTo>
                <a:lnTo>
                  <a:pt x="9481" y="44028"/>
                </a:lnTo>
                <a:lnTo>
                  <a:pt x="6332" y="29474"/>
                </a:lnTo>
                <a:lnTo>
                  <a:pt x="6332" y="16848"/>
                </a:lnTo>
                <a:lnTo>
                  <a:pt x="11607" y="5274"/>
                </a:lnTo>
                <a:lnTo>
                  <a:pt x="23209" y="5274"/>
                </a:lnTo>
                <a:close/>
              </a:path>
              <a:path w="46436" h="57882">
                <a:moveTo>
                  <a:pt x="6332" y="16848"/>
                </a:moveTo>
                <a:lnTo>
                  <a:pt x="6332" y="29474"/>
                </a:lnTo>
                <a:lnTo>
                  <a:pt x="45381" y="29474"/>
                </a:lnTo>
                <a:lnTo>
                  <a:pt x="43233" y="14759"/>
                </a:lnTo>
                <a:lnTo>
                  <a:pt x="35851" y="3905"/>
                </a:lnTo>
                <a:lnTo>
                  <a:pt x="23209" y="0"/>
                </a:lnTo>
                <a:lnTo>
                  <a:pt x="23209" y="5274"/>
                </a:lnTo>
                <a:lnTo>
                  <a:pt x="32719" y="5274"/>
                </a:lnTo>
                <a:lnTo>
                  <a:pt x="37995" y="12639"/>
                </a:lnTo>
                <a:lnTo>
                  <a:pt x="39050" y="24213"/>
                </a:lnTo>
                <a:lnTo>
                  <a:pt x="6332" y="24213"/>
                </a:lnTo>
                <a:lnTo>
                  <a:pt x="6332" y="16848"/>
                </a:lnTo>
                <a:close/>
              </a:path>
            </a:pathLst>
          </a:custGeom>
          <a:solidFill>
            <a:srgbClr val="FDFDFD"/>
          </a:solidFill>
        </p:spPr>
        <p:txBody>
          <a:bodyPr wrap="square" lIns="0" tIns="0" rIns="0" bIns="0" rtlCol="0">
            <a:noAutofit/>
          </a:bodyPr>
          <a:lstStyle/>
          <a:p>
            <a:endParaRPr/>
          </a:p>
        </p:txBody>
      </p:sp>
      <p:sp>
        <p:nvSpPr>
          <p:cNvPr id="113" name="object 16"/>
          <p:cNvSpPr/>
          <p:nvPr/>
        </p:nvSpPr>
        <p:spPr>
          <a:xfrm>
            <a:off x="255580" y="6168648"/>
            <a:ext cx="26377" cy="56830"/>
          </a:xfrm>
          <a:custGeom>
            <a:avLst/>
            <a:gdLst/>
            <a:ahLst/>
            <a:cxnLst/>
            <a:rect l="l" t="t" r="r" b="b"/>
            <a:pathLst>
              <a:path w="26377" h="56830">
                <a:moveTo>
                  <a:pt x="23212" y="0"/>
                </a:moveTo>
                <a:lnTo>
                  <a:pt x="15826" y="0"/>
                </a:lnTo>
                <a:lnTo>
                  <a:pt x="9495" y="5274"/>
                </a:lnTo>
                <a:lnTo>
                  <a:pt x="6330" y="11587"/>
                </a:lnTo>
                <a:lnTo>
                  <a:pt x="6330" y="1052"/>
                </a:lnTo>
                <a:lnTo>
                  <a:pt x="0" y="1052"/>
                </a:lnTo>
                <a:lnTo>
                  <a:pt x="0" y="56830"/>
                </a:lnTo>
                <a:lnTo>
                  <a:pt x="6330" y="56830"/>
                </a:lnTo>
                <a:lnTo>
                  <a:pt x="6330" y="14744"/>
                </a:lnTo>
                <a:lnTo>
                  <a:pt x="15826" y="6326"/>
                </a:lnTo>
                <a:lnTo>
                  <a:pt x="26377" y="6326"/>
                </a:lnTo>
                <a:lnTo>
                  <a:pt x="26377" y="0"/>
                </a:lnTo>
                <a:lnTo>
                  <a:pt x="23212" y="0"/>
                </a:lnTo>
                <a:close/>
              </a:path>
            </a:pathLst>
          </a:custGeom>
          <a:solidFill>
            <a:srgbClr val="FDFDFD"/>
          </a:solidFill>
        </p:spPr>
        <p:txBody>
          <a:bodyPr wrap="square" lIns="0" tIns="0" rIns="0" bIns="0" rtlCol="0">
            <a:noAutofit/>
          </a:bodyPr>
          <a:lstStyle/>
          <a:p>
            <a:endParaRPr/>
          </a:p>
        </p:txBody>
      </p:sp>
      <p:sp>
        <p:nvSpPr>
          <p:cNvPr id="114" name="object 17"/>
          <p:cNvSpPr/>
          <p:nvPr/>
        </p:nvSpPr>
        <p:spPr>
          <a:xfrm>
            <a:off x="290399" y="6168648"/>
            <a:ext cx="42204" cy="56830"/>
          </a:xfrm>
          <a:custGeom>
            <a:avLst/>
            <a:gdLst/>
            <a:ahLst/>
            <a:cxnLst/>
            <a:rect l="l" t="t" r="r" b="b"/>
            <a:pathLst>
              <a:path w="42204" h="56830">
                <a:moveTo>
                  <a:pt x="42204" y="6326"/>
                </a:moveTo>
                <a:lnTo>
                  <a:pt x="37983" y="0"/>
                </a:lnTo>
                <a:lnTo>
                  <a:pt x="17936" y="0"/>
                </a:lnTo>
                <a:lnTo>
                  <a:pt x="12661" y="4222"/>
                </a:lnTo>
                <a:lnTo>
                  <a:pt x="7385" y="9483"/>
                </a:lnTo>
                <a:lnTo>
                  <a:pt x="7385" y="1052"/>
                </a:lnTo>
                <a:lnTo>
                  <a:pt x="0" y="1052"/>
                </a:lnTo>
                <a:lnTo>
                  <a:pt x="0" y="56830"/>
                </a:lnTo>
                <a:lnTo>
                  <a:pt x="7385" y="56830"/>
                </a:lnTo>
                <a:lnTo>
                  <a:pt x="7385" y="15796"/>
                </a:lnTo>
                <a:lnTo>
                  <a:pt x="13716" y="9483"/>
                </a:lnTo>
                <a:lnTo>
                  <a:pt x="17936" y="5274"/>
                </a:lnTo>
                <a:lnTo>
                  <a:pt x="33763" y="5274"/>
                </a:lnTo>
                <a:lnTo>
                  <a:pt x="35873" y="10535"/>
                </a:lnTo>
                <a:lnTo>
                  <a:pt x="35873" y="56830"/>
                </a:lnTo>
                <a:lnTo>
                  <a:pt x="42204" y="56830"/>
                </a:lnTo>
                <a:lnTo>
                  <a:pt x="42204" y="6326"/>
                </a:lnTo>
                <a:close/>
              </a:path>
            </a:pathLst>
          </a:custGeom>
          <a:solidFill>
            <a:srgbClr val="FDFDFD"/>
          </a:solidFill>
        </p:spPr>
        <p:txBody>
          <a:bodyPr wrap="square" lIns="0" tIns="0" rIns="0" bIns="0" rtlCol="0">
            <a:noAutofit/>
          </a:bodyPr>
          <a:lstStyle/>
          <a:p>
            <a:endParaRPr/>
          </a:p>
        </p:txBody>
      </p:sp>
      <p:sp>
        <p:nvSpPr>
          <p:cNvPr id="115" name="object 18"/>
          <p:cNvSpPr/>
          <p:nvPr/>
        </p:nvSpPr>
        <p:spPr>
          <a:xfrm>
            <a:off x="343168" y="6168648"/>
            <a:ext cx="43259" cy="57882"/>
          </a:xfrm>
          <a:custGeom>
            <a:avLst/>
            <a:gdLst/>
            <a:ahLst/>
            <a:cxnLst/>
            <a:rect l="l" t="t" r="r" b="b"/>
            <a:pathLst>
              <a:path w="43259" h="57882">
                <a:moveTo>
                  <a:pt x="42204" y="53673"/>
                </a:moveTo>
                <a:lnTo>
                  <a:pt x="42193" y="16902"/>
                </a:lnTo>
                <a:lnTo>
                  <a:pt x="37604" y="3986"/>
                </a:lnTo>
                <a:lnTo>
                  <a:pt x="23212" y="0"/>
                </a:lnTo>
                <a:lnTo>
                  <a:pt x="14771" y="0"/>
                </a:lnTo>
                <a:lnTo>
                  <a:pt x="7385" y="4222"/>
                </a:lnTo>
                <a:lnTo>
                  <a:pt x="3165" y="12639"/>
                </a:lnTo>
                <a:lnTo>
                  <a:pt x="7385" y="15796"/>
                </a:lnTo>
                <a:lnTo>
                  <a:pt x="11606" y="8431"/>
                </a:lnTo>
                <a:lnTo>
                  <a:pt x="16881" y="5274"/>
                </a:lnTo>
                <a:lnTo>
                  <a:pt x="32708" y="5274"/>
                </a:lnTo>
                <a:lnTo>
                  <a:pt x="35873" y="9483"/>
                </a:lnTo>
                <a:lnTo>
                  <a:pt x="35873" y="20004"/>
                </a:lnTo>
                <a:lnTo>
                  <a:pt x="28750" y="21646"/>
                </a:lnTo>
                <a:lnTo>
                  <a:pt x="13000" y="26270"/>
                </a:lnTo>
                <a:lnTo>
                  <a:pt x="3305" y="32719"/>
                </a:lnTo>
                <a:lnTo>
                  <a:pt x="0" y="43152"/>
                </a:lnTo>
                <a:lnTo>
                  <a:pt x="0" y="52621"/>
                </a:lnTo>
                <a:lnTo>
                  <a:pt x="7385" y="57882"/>
                </a:lnTo>
                <a:lnTo>
                  <a:pt x="24267" y="57882"/>
                </a:lnTo>
                <a:lnTo>
                  <a:pt x="30598" y="49464"/>
                </a:lnTo>
                <a:lnTo>
                  <a:pt x="23212" y="52621"/>
                </a:lnTo>
                <a:lnTo>
                  <a:pt x="11606" y="52621"/>
                </a:lnTo>
                <a:lnTo>
                  <a:pt x="7385" y="49464"/>
                </a:lnTo>
                <a:lnTo>
                  <a:pt x="7385" y="43152"/>
                </a:lnTo>
                <a:lnTo>
                  <a:pt x="8234" y="38672"/>
                </a:lnTo>
                <a:lnTo>
                  <a:pt x="15645" y="32079"/>
                </a:lnTo>
                <a:lnTo>
                  <a:pt x="35873" y="25265"/>
                </a:lnTo>
                <a:lnTo>
                  <a:pt x="36928" y="56830"/>
                </a:lnTo>
                <a:lnTo>
                  <a:pt x="43259" y="56830"/>
                </a:lnTo>
                <a:lnTo>
                  <a:pt x="42204" y="53673"/>
                </a:lnTo>
                <a:close/>
              </a:path>
              <a:path w="43259" h="57882">
                <a:moveTo>
                  <a:pt x="24267" y="57882"/>
                </a:moveTo>
                <a:lnTo>
                  <a:pt x="29543" y="55777"/>
                </a:lnTo>
                <a:lnTo>
                  <a:pt x="35873" y="50517"/>
                </a:lnTo>
                <a:lnTo>
                  <a:pt x="36928" y="56830"/>
                </a:lnTo>
                <a:lnTo>
                  <a:pt x="35873" y="25265"/>
                </a:lnTo>
                <a:lnTo>
                  <a:pt x="35873" y="44204"/>
                </a:lnTo>
                <a:lnTo>
                  <a:pt x="30598" y="49464"/>
                </a:lnTo>
                <a:lnTo>
                  <a:pt x="24267" y="57882"/>
                </a:lnTo>
                <a:close/>
              </a:path>
            </a:pathLst>
          </a:custGeom>
          <a:solidFill>
            <a:srgbClr val="FDFDFD"/>
          </a:solidFill>
        </p:spPr>
        <p:txBody>
          <a:bodyPr wrap="square" lIns="0" tIns="0" rIns="0" bIns="0" rtlCol="0">
            <a:noAutofit/>
          </a:bodyPr>
          <a:lstStyle/>
          <a:p>
            <a:endParaRPr/>
          </a:p>
        </p:txBody>
      </p:sp>
      <p:sp>
        <p:nvSpPr>
          <p:cNvPr id="116" name="object 19"/>
          <p:cNvSpPr/>
          <p:nvPr/>
        </p:nvSpPr>
        <p:spPr>
          <a:xfrm>
            <a:off x="394869" y="6151814"/>
            <a:ext cx="27432" cy="74716"/>
          </a:xfrm>
          <a:custGeom>
            <a:avLst/>
            <a:gdLst/>
            <a:ahLst/>
            <a:cxnLst/>
            <a:rect l="l" t="t" r="r" b="b"/>
            <a:pathLst>
              <a:path w="27432" h="74716">
                <a:moveTo>
                  <a:pt x="14771" y="68403"/>
                </a:moveTo>
                <a:lnTo>
                  <a:pt x="14771" y="23161"/>
                </a:lnTo>
                <a:lnTo>
                  <a:pt x="27432" y="23161"/>
                </a:lnTo>
                <a:lnTo>
                  <a:pt x="27432" y="17886"/>
                </a:lnTo>
                <a:lnTo>
                  <a:pt x="14771" y="17886"/>
                </a:lnTo>
                <a:lnTo>
                  <a:pt x="14771" y="0"/>
                </a:lnTo>
                <a:lnTo>
                  <a:pt x="8440" y="0"/>
                </a:lnTo>
                <a:lnTo>
                  <a:pt x="8440" y="17886"/>
                </a:lnTo>
                <a:lnTo>
                  <a:pt x="0" y="17886"/>
                </a:lnTo>
                <a:lnTo>
                  <a:pt x="0" y="23161"/>
                </a:lnTo>
                <a:lnTo>
                  <a:pt x="8440" y="23161"/>
                </a:lnTo>
                <a:lnTo>
                  <a:pt x="8440" y="71560"/>
                </a:lnTo>
                <a:lnTo>
                  <a:pt x="11606" y="74716"/>
                </a:lnTo>
                <a:lnTo>
                  <a:pt x="24267" y="74716"/>
                </a:lnTo>
                <a:lnTo>
                  <a:pt x="27432" y="73664"/>
                </a:lnTo>
                <a:lnTo>
                  <a:pt x="27432" y="68403"/>
                </a:lnTo>
                <a:lnTo>
                  <a:pt x="25322" y="69455"/>
                </a:lnTo>
                <a:lnTo>
                  <a:pt x="15826" y="69455"/>
                </a:lnTo>
                <a:lnTo>
                  <a:pt x="14771" y="68403"/>
                </a:lnTo>
                <a:close/>
              </a:path>
            </a:pathLst>
          </a:custGeom>
          <a:solidFill>
            <a:srgbClr val="FDFDFD"/>
          </a:solidFill>
        </p:spPr>
        <p:txBody>
          <a:bodyPr wrap="square" lIns="0" tIns="0" rIns="0" bIns="0" rtlCol="0">
            <a:noAutofit/>
          </a:bodyPr>
          <a:lstStyle/>
          <a:p>
            <a:endParaRPr/>
          </a:p>
        </p:txBody>
      </p:sp>
      <p:sp>
        <p:nvSpPr>
          <p:cNvPr id="117" name="object 20"/>
          <p:cNvSpPr/>
          <p:nvPr/>
        </p:nvSpPr>
        <p:spPr>
          <a:xfrm>
            <a:off x="430742" y="6147605"/>
            <a:ext cx="6344" cy="77872"/>
          </a:xfrm>
          <a:custGeom>
            <a:avLst/>
            <a:gdLst/>
            <a:ahLst/>
            <a:cxnLst/>
            <a:rect l="l" t="t" r="r" b="b"/>
            <a:pathLst>
              <a:path w="6344" h="77872">
                <a:moveTo>
                  <a:pt x="0" y="22095"/>
                </a:moveTo>
                <a:lnTo>
                  <a:pt x="0" y="77872"/>
                </a:lnTo>
                <a:lnTo>
                  <a:pt x="6344" y="77872"/>
                </a:lnTo>
                <a:lnTo>
                  <a:pt x="6344" y="22095"/>
                </a:lnTo>
                <a:lnTo>
                  <a:pt x="0" y="22095"/>
                </a:lnTo>
                <a:close/>
              </a:path>
              <a:path w="6344" h="77872">
                <a:moveTo>
                  <a:pt x="0" y="0"/>
                </a:moveTo>
                <a:lnTo>
                  <a:pt x="0" y="9469"/>
                </a:lnTo>
                <a:lnTo>
                  <a:pt x="6344" y="9469"/>
                </a:lnTo>
                <a:lnTo>
                  <a:pt x="6344" y="0"/>
                </a:lnTo>
                <a:lnTo>
                  <a:pt x="0" y="0"/>
                </a:lnTo>
                <a:close/>
              </a:path>
            </a:pathLst>
          </a:custGeom>
          <a:solidFill>
            <a:srgbClr val="FDFDFD"/>
          </a:solidFill>
        </p:spPr>
        <p:txBody>
          <a:bodyPr wrap="square" lIns="0" tIns="0" rIns="0" bIns="0" rtlCol="0">
            <a:noAutofit/>
          </a:bodyPr>
          <a:lstStyle/>
          <a:p>
            <a:endParaRPr/>
          </a:p>
        </p:txBody>
      </p:sp>
      <p:sp>
        <p:nvSpPr>
          <p:cNvPr id="118" name="object 21"/>
          <p:cNvSpPr/>
          <p:nvPr/>
        </p:nvSpPr>
        <p:spPr>
          <a:xfrm>
            <a:off x="433915" y="6149167"/>
            <a:ext cx="0" cy="76310"/>
          </a:xfrm>
          <a:custGeom>
            <a:avLst/>
            <a:gdLst/>
            <a:ahLst/>
            <a:cxnLst/>
            <a:rect l="l" t="t" r="r" b="b"/>
            <a:pathLst>
              <a:path h="76310">
                <a:moveTo>
                  <a:pt x="0" y="0"/>
                </a:moveTo>
                <a:lnTo>
                  <a:pt x="0" y="76310"/>
                </a:lnTo>
              </a:path>
            </a:pathLst>
          </a:custGeom>
          <a:ln w="7614">
            <a:solidFill>
              <a:srgbClr val="FDFDFD"/>
            </a:solidFill>
          </a:ln>
        </p:spPr>
        <p:txBody>
          <a:bodyPr wrap="square" lIns="0" tIns="0" rIns="0" bIns="0" rtlCol="0">
            <a:noAutofit/>
          </a:bodyPr>
          <a:lstStyle/>
          <a:p>
            <a:endParaRPr/>
          </a:p>
        </p:txBody>
      </p:sp>
      <p:sp>
        <p:nvSpPr>
          <p:cNvPr id="119" name="object 22"/>
          <p:cNvSpPr/>
          <p:nvPr/>
        </p:nvSpPr>
        <p:spPr>
          <a:xfrm>
            <a:off x="448693" y="6168648"/>
            <a:ext cx="36386" cy="57882"/>
          </a:xfrm>
          <a:custGeom>
            <a:avLst/>
            <a:gdLst/>
            <a:ahLst/>
            <a:cxnLst/>
            <a:rect l="l" t="t" r="r" b="b"/>
            <a:pathLst>
              <a:path w="36386" h="57882">
                <a:moveTo>
                  <a:pt x="23212" y="52621"/>
                </a:moveTo>
                <a:lnTo>
                  <a:pt x="23212" y="57882"/>
                </a:lnTo>
                <a:lnTo>
                  <a:pt x="36386" y="54366"/>
                </a:lnTo>
                <a:lnTo>
                  <a:pt x="35007" y="47842"/>
                </a:lnTo>
                <a:lnTo>
                  <a:pt x="23212" y="52621"/>
                </a:lnTo>
                <a:close/>
              </a:path>
              <a:path w="36386" h="57882">
                <a:moveTo>
                  <a:pt x="23212" y="52621"/>
                </a:moveTo>
                <a:lnTo>
                  <a:pt x="19506" y="52299"/>
                </a:lnTo>
                <a:lnTo>
                  <a:pt x="9532" y="45158"/>
                </a:lnTo>
                <a:lnTo>
                  <a:pt x="6330" y="29474"/>
                </a:lnTo>
                <a:lnTo>
                  <a:pt x="6639" y="23316"/>
                </a:lnTo>
                <a:lnTo>
                  <a:pt x="11660" y="9869"/>
                </a:lnTo>
                <a:lnTo>
                  <a:pt x="23212" y="5274"/>
                </a:lnTo>
                <a:lnTo>
                  <a:pt x="27692" y="5760"/>
                </a:lnTo>
                <a:lnTo>
                  <a:pt x="37077" y="13272"/>
                </a:lnTo>
                <a:lnTo>
                  <a:pt x="40094" y="29474"/>
                </a:lnTo>
                <a:lnTo>
                  <a:pt x="39889" y="34239"/>
                </a:lnTo>
                <a:lnTo>
                  <a:pt x="35007" y="47842"/>
                </a:lnTo>
                <a:lnTo>
                  <a:pt x="36386" y="54366"/>
                </a:lnTo>
                <a:lnTo>
                  <a:pt x="44221" y="43870"/>
                </a:lnTo>
                <a:lnTo>
                  <a:pt x="46424" y="29474"/>
                </a:lnTo>
                <a:lnTo>
                  <a:pt x="44525" y="15227"/>
                </a:lnTo>
                <a:lnTo>
                  <a:pt x="37361" y="4256"/>
                </a:lnTo>
                <a:lnTo>
                  <a:pt x="23212" y="0"/>
                </a:lnTo>
                <a:lnTo>
                  <a:pt x="10014" y="3893"/>
                </a:lnTo>
                <a:lnTo>
                  <a:pt x="2339" y="14615"/>
                </a:lnTo>
                <a:lnTo>
                  <a:pt x="0" y="29474"/>
                </a:lnTo>
                <a:lnTo>
                  <a:pt x="1920" y="42402"/>
                </a:lnTo>
                <a:lnTo>
                  <a:pt x="9298" y="53488"/>
                </a:lnTo>
                <a:lnTo>
                  <a:pt x="23212" y="57882"/>
                </a:lnTo>
                <a:lnTo>
                  <a:pt x="23212" y="52621"/>
                </a:lnTo>
                <a:close/>
              </a:path>
            </a:pathLst>
          </a:custGeom>
          <a:solidFill>
            <a:srgbClr val="FDFDFD"/>
          </a:solidFill>
        </p:spPr>
        <p:txBody>
          <a:bodyPr wrap="square" lIns="0" tIns="0" rIns="0" bIns="0" rtlCol="0">
            <a:noAutofit/>
          </a:bodyPr>
          <a:lstStyle/>
          <a:p>
            <a:endParaRPr/>
          </a:p>
        </p:txBody>
      </p:sp>
      <p:sp>
        <p:nvSpPr>
          <p:cNvPr id="120" name="object 23"/>
          <p:cNvSpPr/>
          <p:nvPr/>
        </p:nvSpPr>
        <p:spPr>
          <a:xfrm>
            <a:off x="506724" y="6168648"/>
            <a:ext cx="42218" cy="56830"/>
          </a:xfrm>
          <a:custGeom>
            <a:avLst/>
            <a:gdLst/>
            <a:ahLst/>
            <a:cxnLst/>
            <a:rect l="l" t="t" r="r" b="b"/>
            <a:pathLst>
              <a:path w="42218" h="56830">
                <a:moveTo>
                  <a:pt x="42218" y="6326"/>
                </a:moveTo>
                <a:lnTo>
                  <a:pt x="36942" y="0"/>
                </a:lnTo>
                <a:lnTo>
                  <a:pt x="17936" y="0"/>
                </a:lnTo>
                <a:lnTo>
                  <a:pt x="12661" y="4222"/>
                </a:lnTo>
                <a:lnTo>
                  <a:pt x="6330" y="9483"/>
                </a:lnTo>
                <a:lnTo>
                  <a:pt x="6330" y="1052"/>
                </a:lnTo>
                <a:lnTo>
                  <a:pt x="0" y="1052"/>
                </a:lnTo>
                <a:lnTo>
                  <a:pt x="0" y="56830"/>
                </a:lnTo>
                <a:lnTo>
                  <a:pt x="6330" y="56830"/>
                </a:lnTo>
                <a:lnTo>
                  <a:pt x="6330" y="15796"/>
                </a:lnTo>
                <a:lnTo>
                  <a:pt x="13716" y="9483"/>
                </a:lnTo>
                <a:lnTo>
                  <a:pt x="17936" y="5274"/>
                </a:lnTo>
                <a:lnTo>
                  <a:pt x="32722" y="5274"/>
                </a:lnTo>
                <a:lnTo>
                  <a:pt x="35887" y="10535"/>
                </a:lnTo>
                <a:lnTo>
                  <a:pt x="35887" y="56830"/>
                </a:lnTo>
                <a:lnTo>
                  <a:pt x="42218" y="56830"/>
                </a:lnTo>
                <a:lnTo>
                  <a:pt x="42218" y="6326"/>
                </a:lnTo>
                <a:close/>
              </a:path>
            </a:pathLst>
          </a:custGeom>
          <a:solidFill>
            <a:srgbClr val="FDFDFD"/>
          </a:solidFill>
        </p:spPr>
        <p:txBody>
          <a:bodyPr wrap="square" lIns="0" tIns="0" rIns="0" bIns="0" rtlCol="0">
            <a:noAutofit/>
          </a:bodyPr>
          <a:lstStyle/>
          <a:p>
            <a:endParaRPr/>
          </a:p>
        </p:txBody>
      </p:sp>
      <p:sp>
        <p:nvSpPr>
          <p:cNvPr id="121" name="object 24"/>
          <p:cNvSpPr/>
          <p:nvPr/>
        </p:nvSpPr>
        <p:spPr>
          <a:xfrm>
            <a:off x="559494" y="6168648"/>
            <a:ext cx="43259" cy="57882"/>
          </a:xfrm>
          <a:custGeom>
            <a:avLst/>
            <a:gdLst/>
            <a:ahLst/>
            <a:cxnLst/>
            <a:rect l="l" t="t" r="r" b="b"/>
            <a:pathLst>
              <a:path w="43259" h="57882">
                <a:moveTo>
                  <a:pt x="42204" y="53673"/>
                </a:moveTo>
                <a:lnTo>
                  <a:pt x="42190" y="16902"/>
                </a:lnTo>
                <a:lnTo>
                  <a:pt x="37198" y="3986"/>
                </a:lnTo>
                <a:lnTo>
                  <a:pt x="23212" y="0"/>
                </a:lnTo>
                <a:lnTo>
                  <a:pt x="13716" y="0"/>
                </a:lnTo>
                <a:lnTo>
                  <a:pt x="7385" y="4222"/>
                </a:lnTo>
                <a:lnTo>
                  <a:pt x="2110" y="12639"/>
                </a:lnTo>
                <a:lnTo>
                  <a:pt x="6330" y="15796"/>
                </a:lnTo>
                <a:lnTo>
                  <a:pt x="10551" y="8431"/>
                </a:lnTo>
                <a:lnTo>
                  <a:pt x="15826" y="5274"/>
                </a:lnTo>
                <a:lnTo>
                  <a:pt x="32708" y="5274"/>
                </a:lnTo>
                <a:lnTo>
                  <a:pt x="35873" y="9483"/>
                </a:lnTo>
                <a:lnTo>
                  <a:pt x="35873" y="20004"/>
                </a:lnTo>
                <a:lnTo>
                  <a:pt x="28750" y="21646"/>
                </a:lnTo>
                <a:lnTo>
                  <a:pt x="13000" y="26270"/>
                </a:lnTo>
                <a:lnTo>
                  <a:pt x="3305" y="32719"/>
                </a:lnTo>
                <a:lnTo>
                  <a:pt x="0" y="43152"/>
                </a:lnTo>
                <a:lnTo>
                  <a:pt x="0" y="52621"/>
                </a:lnTo>
                <a:lnTo>
                  <a:pt x="6330" y="57882"/>
                </a:lnTo>
                <a:lnTo>
                  <a:pt x="24267" y="57882"/>
                </a:lnTo>
                <a:lnTo>
                  <a:pt x="29543" y="49464"/>
                </a:lnTo>
                <a:lnTo>
                  <a:pt x="22157" y="52621"/>
                </a:lnTo>
                <a:lnTo>
                  <a:pt x="10551" y="52621"/>
                </a:lnTo>
                <a:lnTo>
                  <a:pt x="6330" y="49464"/>
                </a:lnTo>
                <a:lnTo>
                  <a:pt x="6330" y="43152"/>
                </a:lnTo>
                <a:lnTo>
                  <a:pt x="7366" y="38324"/>
                </a:lnTo>
                <a:lnTo>
                  <a:pt x="15193" y="31907"/>
                </a:lnTo>
                <a:lnTo>
                  <a:pt x="35873" y="25265"/>
                </a:lnTo>
                <a:lnTo>
                  <a:pt x="36928" y="56830"/>
                </a:lnTo>
                <a:lnTo>
                  <a:pt x="43259" y="56830"/>
                </a:lnTo>
                <a:lnTo>
                  <a:pt x="42204" y="53673"/>
                </a:lnTo>
                <a:close/>
              </a:path>
              <a:path w="43259" h="57882">
                <a:moveTo>
                  <a:pt x="24267" y="57882"/>
                </a:moveTo>
                <a:lnTo>
                  <a:pt x="29543" y="55777"/>
                </a:lnTo>
                <a:lnTo>
                  <a:pt x="35873" y="50517"/>
                </a:lnTo>
                <a:lnTo>
                  <a:pt x="36928" y="56830"/>
                </a:lnTo>
                <a:lnTo>
                  <a:pt x="35873" y="25265"/>
                </a:lnTo>
                <a:lnTo>
                  <a:pt x="35873" y="44204"/>
                </a:lnTo>
                <a:lnTo>
                  <a:pt x="29543" y="49464"/>
                </a:lnTo>
                <a:lnTo>
                  <a:pt x="24267" y="57882"/>
                </a:lnTo>
                <a:close/>
              </a:path>
            </a:pathLst>
          </a:custGeom>
          <a:solidFill>
            <a:srgbClr val="FDFDFD"/>
          </a:solidFill>
        </p:spPr>
        <p:txBody>
          <a:bodyPr wrap="square" lIns="0" tIns="0" rIns="0" bIns="0" rtlCol="0">
            <a:noAutofit/>
          </a:bodyPr>
          <a:lstStyle/>
          <a:p>
            <a:endParaRPr/>
          </a:p>
        </p:txBody>
      </p:sp>
      <p:sp>
        <p:nvSpPr>
          <p:cNvPr id="122" name="object 25"/>
          <p:cNvSpPr/>
          <p:nvPr/>
        </p:nvSpPr>
        <p:spPr>
          <a:xfrm>
            <a:off x="621746" y="6147605"/>
            <a:ext cx="0" cy="77872"/>
          </a:xfrm>
          <a:custGeom>
            <a:avLst/>
            <a:gdLst/>
            <a:ahLst/>
            <a:cxnLst/>
            <a:rect l="l" t="t" r="r" b="b"/>
            <a:pathLst>
              <a:path h="77872">
                <a:moveTo>
                  <a:pt x="0" y="0"/>
                </a:moveTo>
                <a:lnTo>
                  <a:pt x="0" y="77872"/>
                </a:lnTo>
              </a:path>
            </a:pathLst>
          </a:custGeom>
          <a:ln w="7600">
            <a:solidFill>
              <a:srgbClr val="FDFDFD"/>
            </a:solidFill>
          </a:ln>
        </p:spPr>
        <p:txBody>
          <a:bodyPr wrap="square" lIns="0" tIns="0" rIns="0" bIns="0" rtlCol="0">
            <a:noAutofit/>
          </a:bodyPr>
          <a:lstStyle/>
          <a:p>
            <a:endParaRPr/>
          </a:p>
        </p:txBody>
      </p:sp>
      <p:sp>
        <p:nvSpPr>
          <p:cNvPr id="123" name="object 26"/>
          <p:cNvSpPr/>
          <p:nvPr/>
        </p:nvSpPr>
        <p:spPr>
          <a:xfrm>
            <a:off x="88846" y="6262317"/>
            <a:ext cx="42209" cy="76822"/>
          </a:xfrm>
          <a:custGeom>
            <a:avLst/>
            <a:gdLst/>
            <a:ahLst/>
            <a:cxnLst/>
            <a:rect l="l" t="t" r="r" b="b"/>
            <a:pathLst>
              <a:path w="42209" h="76822">
                <a:moveTo>
                  <a:pt x="7386" y="71560"/>
                </a:moveTo>
                <a:lnTo>
                  <a:pt x="7386" y="0"/>
                </a:lnTo>
                <a:lnTo>
                  <a:pt x="0" y="0"/>
                </a:lnTo>
                <a:lnTo>
                  <a:pt x="0" y="76822"/>
                </a:lnTo>
                <a:lnTo>
                  <a:pt x="42209" y="76822"/>
                </a:lnTo>
                <a:lnTo>
                  <a:pt x="42209" y="71560"/>
                </a:lnTo>
                <a:lnTo>
                  <a:pt x="7386" y="71560"/>
                </a:lnTo>
                <a:close/>
              </a:path>
            </a:pathLst>
          </a:custGeom>
          <a:solidFill>
            <a:srgbClr val="FDFDFD"/>
          </a:solidFill>
        </p:spPr>
        <p:txBody>
          <a:bodyPr wrap="square" lIns="0" tIns="0" rIns="0" bIns="0" rtlCol="0">
            <a:noAutofit/>
          </a:bodyPr>
          <a:lstStyle/>
          <a:p>
            <a:endParaRPr/>
          </a:p>
        </p:txBody>
      </p:sp>
      <p:sp>
        <p:nvSpPr>
          <p:cNvPr id="124" name="object 27"/>
          <p:cNvSpPr/>
          <p:nvPr/>
        </p:nvSpPr>
        <p:spPr>
          <a:xfrm>
            <a:off x="134223" y="6282308"/>
            <a:ext cx="29547" cy="57883"/>
          </a:xfrm>
          <a:custGeom>
            <a:avLst/>
            <a:gdLst/>
            <a:ahLst/>
            <a:cxnLst/>
            <a:rect l="l" t="t" r="r" b="b"/>
            <a:pathLst>
              <a:path w="29547" h="57883">
                <a:moveTo>
                  <a:pt x="23215" y="57883"/>
                </a:moveTo>
                <a:lnTo>
                  <a:pt x="29547" y="49464"/>
                </a:lnTo>
                <a:lnTo>
                  <a:pt x="22160" y="53673"/>
                </a:lnTo>
                <a:lnTo>
                  <a:pt x="15828" y="53673"/>
                </a:lnTo>
                <a:lnTo>
                  <a:pt x="14772" y="57883"/>
                </a:lnTo>
                <a:lnTo>
                  <a:pt x="23215" y="57883"/>
                </a:lnTo>
                <a:close/>
              </a:path>
              <a:path w="29547" h="57883">
                <a:moveTo>
                  <a:pt x="0" y="44204"/>
                </a:moveTo>
                <a:lnTo>
                  <a:pt x="0" y="52621"/>
                </a:lnTo>
                <a:lnTo>
                  <a:pt x="6330" y="57883"/>
                </a:lnTo>
                <a:lnTo>
                  <a:pt x="14772" y="57883"/>
                </a:lnTo>
                <a:lnTo>
                  <a:pt x="15828" y="53673"/>
                </a:lnTo>
                <a:lnTo>
                  <a:pt x="10552" y="53673"/>
                </a:lnTo>
                <a:lnTo>
                  <a:pt x="6330" y="49464"/>
                </a:lnTo>
                <a:lnTo>
                  <a:pt x="6330" y="43152"/>
                </a:lnTo>
                <a:lnTo>
                  <a:pt x="7180" y="38671"/>
                </a:lnTo>
                <a:lnTo>
                  <a:pt x="14592" y="32078"/>
                </a:lnTo>
                <a:lnTo>
                  <a:pt x="34822" y="25265"/>
                </a:lnTo>
                <a:lnTo>
                  <a:pt x="34822" y="44204"/>
                </a:lnTo>
                <a:lnTo>
                  <a:pt x="29547" y="49464"/>
                </a:lnTo>
                <a:lnTo>
                  <a:pt x="23215" y="57883"/>
                </a:lnTo>
                <a:lnTo>
                  <a:pt x="28490" y="55779"/>
                </a:lnTo>
                <a:lnTo>
                  <a:pt x="34822" y="50517"/>
                </a:lnTo>
                <a:lnTo>
                  <a:pt x="35877" y="56831"/>
                </a:lnTo>
                <a:lnTo>
                  <a:pt x="42210" y="56831"/>
                </a:lnTo>
                <a:lnTo>
                  <a:pt x="42210" y="53673"/>
                </a:lnTo>
                <a:lnTo>
                  <a:pt x="41154" y="49464"/>
                </a:lnTo>
                <a:lnTo>
                  <a:pt x="41154" y="5260"/>
                </a:lnTo>
                <a:lnTo>
                  <a:pt x="35877" y="0"/>
                </a:lnTo>
                <a:lnTo>
                  <a:pt x="13717" y="0"/>
                </a:lnTo>
                <a:lnTo>
                  <a:pt x="6330" y="4208"/>
                </a:lnTo>
                <a:lnTo>
                  <a:pt x="2110" y="12625"/>
                </a:lnTo>
                <a:lnTo>
                  <a:pt x="6330" y="15782"/>
                </a:lnTo>
                <a:lnTo>
                  <a:pt x="10552" y="9469"/>
                </a:lnTo>
                <a:lnTo>
                  <a:pt x="15828" y="5260"/>
                </a:lnTo>
                <a:lnTo>
                  <a:pt x="31657" y="5260"/>
                </a:lnTo>
                <a:lnTo>
                  <a:pt x="35877" y="9469"/>
                </a:lnTo>
                <a:lnTo>
                  <a:pt x="35877" y="21056"/>
                </a:lnTo>
                <a:lnTo>
                  <a:pt x="28477" y="22396"/>
                </a:lnTo>
                <a:lnTo>
                  <a:pt x="12545" y="26563"/>
                </a:lnTo>
                <a:lnTo>
                  <a:pt x="3108" y="33112"/>
                </a:lnTo>
                <a:lnTo>
                  <a:pt x="0" y="44204"/>
                </a:lnTo>
                <a:close/>
              </a:path>
            </a:pathLst>
          </a:custGeom>
          <a:solidFill>
            <a:srgbClr val="FDFDFD"/>
          </a:solidFill>
        </p:spPr>
        <p:txBody>
          <a:bodyPr wrap="square" lIns="0" tIns="0" rIns="0" bIns="0" rtlCol="0">
            <a:noAutofit/>
          </a:bodyPr>
          <a:lstStyle/>
          <a:p>
            <a:endParaRPr/>
          </a:p>
        </p:txBody>
      </p:sp>
      <p:sp>
        <p:nvSpPr>
          <p:cNvPr id="125" name="object 28"/>
          <p:cNvSpPr/>
          <p:nvPr/>
        </p:nvSpPr>
        <p:spPr>
          <a:xfrm>
            <a:off x="193316" y="6262317"/>
            <a:ext cx="46437" cy="77874"/>
          </a:xfrm>
          <a:custGeom>
            <a:avLst/>
            <a:gdLst/>
            <a:ahLst/>
            <a:cxnLst/>
            <a:rect l="l" t="t" r="r" b="b"/>
            <a:pathLst>
              <a:path w="46437" h="77874">
                <a:moveTo>
                  <a:pt x="6332" y="70507"/>
                </a:moveTo>
                <a:lnTo>
                  <a:pt x="9497" y="75770"/>
                </a:lnTo>
                <a:lnTo>
                  <a:pt x="6332" y="63142"/>
                </a:lnTo>
                <a:lnTo>
                  <a:pt x="6332" y="35773"/>
                </a:lnTo>
                <a:lnTo>
                  <a:pt x="8442" y="31564"/>
                </a:lnTo>
                <a:lnTo>
                  <a:pt x="15829" y="25251"/>
                </a:lnTo>
                <a:lnTo>
                  <a:pt x="22161" y="25251"/>
                </a:lnTo>
                <a:lnTo>
                  <a:pt x="27919" y="26241"/>
                </a:lnTo>
                <a:lnTo>
                  <a:pt x="36985" y="34951"/>
                </a:lnTo>
                <a:lnTo>
                  <a:pt x="40106" y="50517"/>
                </a:lnTo>
                <a:lnTo>
                  <a:pt x="39900" y="54725"/>
                </a:lnTo>
                <a:lnTo>
                  <a:pt x="35011" y="68196"/>
                </a:lnTo>
                <a:lnTo>
                  <a:pt x="23216" y="73664"/>
                </a:lnTo>
                <a:lnTo>
                  <a:pt x="24266" y="77874"/>
                </a:lnTo>
                <a:lnTo>
                  <a:pt x="34960" y="75399"/>
                </a:lnTo>
                <a:lnTo>
                  <a:pt x="43430" y="65960"/>
                </a:lnTo>
                <a:lnTo>
                  <a:pt x="46437" y="49464"/>
                </a:lnTo>
                <a:lnTo>
                  <a:pt x="43864" y="35210"/>
                </a:lnTo>
                <a:lnTo>
                  <a:pt x="35964" y="24138"/>
                </a:lnTo>
                <a:lnTo>
                  <a:pt x="24266" y="19990"/>
                </a:lnTo>
                <a:lnTo>
                  <a:pt x="16884" y="19990"/>
                </a:lnTo>
                <a:lnTo>
                  <a:pt x="12664" y="23147"/>
                </a:lnTo>
                <a:lnTo>
                  <a:pt x="6332" y="28407"/>
                </a:lnTo>
                <a:lnTo>
                  <a:pt x="6332" y="0"/>
                </a:lnTo>
                <a:lnTo>
                  <a:pt x="0" y="0"/>
                </a:lnTo>
                <a:lnTo>
                  <a:pt x="0" y="76822"/>
                </a:lnTo>
                <a:lnTo>
                  <a:pt x="5276" y="76822"/>
                </a:lnTo>
                <a:lnTo>
                  <a:pt x="6332" y="70507"/>
                </a:lnTo>
                <a:close/>
              </a:path>
              <a:path w="46437" h="77874">
                <a:moveTo>
                  <a:pt x="6332" y="63142"/>
                </a:moveTo>
                <a:lnTo>
                  <a:pt x="9497" y="75770"/>
                </a:lnTo>
                <a:lnTo>
                  <a:pt x="15829" y="77874"/>
                </a:lnTo>
                <a:lnTo>
                  <a:pt x="24266" y="77874"/>
                </a:lnTo>
                <a:lnTo>
                  <a:pt x="23216" y="73664"/>
                </a:lnTo>
                <a:lnTo>
                  <a:pt x="15829" y="73664"/>
                </a:lnTo>
                <a:lnTo>
                  <a:pt x="10552" y="68403"/>
                </a:lnTo>
                <a:lnTo>
                  <a:pt x="6332" y="63142"/>
                </a:lnTo>
                <a:close/>
              </a:path>
            </a:pathLst>
          </a:custGeom>
          <a:solidFill>
            <a:srgbClr val="FDFDFD"/>
          </a:solidFill>
        </p:spPr>
        <p:txBody>
          <a:bodyPr wrap="square" lIns="0" tIns="0" rIns="0" bIns="0" rtlCol="0">
            <a:noAutofit/>
          </a:bodyPr>
          <a:lstStyle/>
          <a:p>
            <a:endParaRPr/>
          </a:p>
        </p:txBody>
      </p:sp>
      <p:sp>
        <p:nvSpPr>
          <p:cNvPr id="126" name="object 29"/>
          <p:cNvSpPr/>
          <p:nvPr/>
        </p:nvSpPr>
        <p:spPr>
          <a:xfrm>
            <a:off x="246084" y="6282308"/>
            <a:ext cx="36387" cy="57883"/>
          </a:xfrm>
          <a:custGeom>
            <a:avLst/>
            <a:gdLst/>
            <a:ahLst/>
            <a:cxnLst/>
            <a:rect l="l" t="t" r="r" b="b"/>
            <a:pathLst>
              <a:path w="36387" h="57883">
                <a:moveTo>
                  <a:pt x="23212" y="53673"/>
                </a:moveTo>
                <a:lnTo>
                  <a:pt x="23212" y="57883"/>
                </a:lnTo>
                <a:lnTo>
                  <a:pt x="36387" y="54367"/>
                </a:lnTo>
                <a:lnTo>
                  <a:pt x="34764" y="48746"/>
                </a:lnTo>
                <a:lnTo>
                  <a:pt x="23212" y="53673"/>
                </a:lnTo>
                <a:close/>
              </a:path>
              <a:path w="36387" h="57883">
                <a:moveTo>
                  <a:pt x="23212" y="53673"/>
                </a:moveTo>
                <a:lnTo>
                  <a:pt x="18732" y="53134"/>
                </a:lnTo>
                <a:lnTo>
                  <a:pt x="9346" y="45235"/>
                </a:lnTo>
                <a:lnTo>
                  <a:pt x="6330" y="29474"/>
                </a:lnTo>
                <a:lnTo>
                  <a:pt x="6641" y="23297"/>
                </a:lnTo>
                <a:lnTo>
                  <a:pt x="11663" y="9852"/>
                </a:lnTo>
                <a:lnTo>
                  <a:pt x="23212" y="5260"/>
                </a:lnTo>
                <a:lnTo>
                  <a:pt x="27702" y="5749"/>
                </a:lnTo>
                <a:lnTo>
                  <a:pt x="37080" y="13265"/>
                </a:lnTo>
                <a:lnTo>
                  <a:pt x="40094" y="29474"/>
                </a:lnTo>
                <a:lnTo>
                  <a:pt x="39784" y="35306"/>
                </a:lnTo>
                <a:lnTo>
                  <a:pt x="34764" y="48746"/>
                </a:lnTo>
                <a:lnTo>
                  <a:pt x="36387" y="54367"/>
                </a:lnTo>
                <a:lnTo>
                  <a:pt x="44221" y="43870"/>
                </a:lnTo>
                <a:lnTo>
                  <a:pt x="46424" y="29474"/>
                </a:lnTo>
                <a:lnTo>
                  <a:pt x="44525" y="15221"/>
                </a:lnTo>
                <a:lnTo>
                  <a:pt x="37361" y="4253"/>
                </a:lnTo>
                <a:lnTo>
                  <a:pt x="23212" y="0"/>
                </a:lnTo>
                <a:lnTo>
                  <a:pt x="10014" y="3890"/>
                </a:lnTo>
                <a:lnTo>
                  <a:pt x="2339" y="14609"/>
                </a:lnTo>
                <a:lnTo>
                  <a:pt x="0" y="29474"/>
                </a:lnTo>
                <a:lnTo>
                  <a:pt x="1920" y="42403"/>
                </a:lnTo>
                <a:lnTo>
                  <a:pt x="9298" y="53489"/>
                </a:lnTo>
                <a:lnTo>
                  <a:pt x="23212" y="57883"/>
                </a:lnTo>
                <a:lnTo>
                  <a:pt x="23212" y="53673"/>
                </a:lnTo>
                <a:close/>
              </a:path>
            </a:pathLst>
          </a:custGeom>
          <a:solidFill>
            <a:srgbClr val="FDFDFD"/>
          </a:solidFill>
        </p:spPr>
        <p:txBody>
          <a:bodyPr wrap="square" lIns="0" tIns="0" rIns="0" bIns="0" rtlCol="0">
            <a:noAutofit/>
          </a:bodyPr>
          <a:lstStyle/>
          <a:p>
            <a:endParaRPr/>
          </a:p>
        </p:txBody>
      </p:sp>
      <p:sp>
        <p:nvSpPr>
          <p:cNvPr id="127" name="object 30"/>
          <p:cNvSpPr/>
          <p:nvPr/>
        </p:nvSpPr>
        <p:spPr>
          <a:xfrm>
            <a:off x="304115" y="6283360"/>
            <a:ext cx="42218" cy="56831"/>
          </a:xfrm>
          <a:custGeom>
            <a:avLst/>
            <a:gdLst/>
            <a:ahLst/>
            <a:cxnLst/>
            <a:rect l="l" t="t" r="r" b="b"/>
            <a:pathLst>
              <a:path w="42218" h="56831">
                <a:moveTo>
                  <a:pt x="42218" y="55779"/>
                </a:moveTo>
                <a:lnTo>
                  <a:pt x="42218" y="0"/>
                </a:lnTo>
                <a:lnTo>
                  <a:pt x="35887" y="0"/>
                </a:lnTo>
                <a:lnTo>
                  <a:pt x="35887" y="41047"/>
                </a:lnTo>
                <a:lnTo>
                  <a:pt x="28487" y="48412"/>
                </a:lnTo>
                <a:lnTo>
                  <a:pt x="24267" y="52621"/>
                </a:lnTo>
                <a:lnTo>
                  <a:pt x="9495" y="52621"/>
                </a:lnTo>
                <a:lnTo>
                  <a:pt x="6330" y="47360"/>
                </a:lnTo>
                <a:lnTo>
                  <a:pt x="6330" y="0"/>
                </a:lnTo>
                <a:lnTo>
                  <a:pt x="0" y="0"/>
                </a:lnTo>
                <a:lnTo>
                  <a:pt x="0" y="50517"/>
                </a:lnTo>
                <a:lnTo>
                  <a:pt x="5275" y="56831"/>
                </a:lnTo>
                <a:lnTo>
                  <a:pt x="24267" y="56831"/>
                </a:lnTo>
                <a:lnTo>
                  <a:pt x="29557" y="53674"/>
                </a:lnTo>
                <a:lnTo>
                  <a:pt x="35887" y="47360"/>
                </a:lnTo>
                <a:lnTo>
                  <a:pt x="35887" y="55779"/>
                </a:lnTo>
                <a:lnTo>
                  <a:pt x="42218" y="55779"/>
                </a:lnTo>
                <a:close/>
              </a:path>
            </a:pathLst>
          </a:custGeom>
          <a:solidFill>
            <a:srgbClr val="FDFDFD"/>
          </a:solidFill>
        </p:spPr>
        <p:txBody>
          <a:bodyPr wrap="square" lIns="0" tIns="0" rIns="0" bIns="0" rtlCol="0">
            <a:noAutofit/>
          </a:bodyPr>
          <a:lstStyle/>
          <a:p>
            <a:endParaRPr/>
          </a:p>
        </p:txBody>
      </p:sp>
      <p:sp>
        <p:nvSpPr>
          <p:cNvPr id="128" name="object 31"/>
          <p:cNvSpPr/>
          <p:nvPr/>
        </p:nvSpPr>
        <p:spPr>
          <a:xfrm>
            <a:off x="362160" y="6282308"/>
            <a:ext cx="26377" cy="56831"/>
          </a:xfrm>
          <a:custGeom>
            <a:avLst/>
            <a:gdLst/>
            <a:ahLst/>
            <a:cxnLst/>
            <a:rect l="l" t="t" r="r" b="b"/>
            <a:pathLst>
              <a:path w="26377" h="56831">
                <a:moveTo>
                  <a:pt x="6330" y="56831"/>
                </a:moveTo>
                <a:lnTo>
                  <a:pt x="6330" y="14730"/>
                </a:lnTo>
                <a:lnTo>
                  <a:pt x="15826" y="6312"/>
                </a:lnTo>
                <a:lnTo>
                  <a:pt x="26377" y="6312"/>
                </a:lnTo>
                <a:lnTo>
                  <a:pt x="26377" y="0"/>
                </a:lnTo>
                <a:lnTo>
                  <a:pt x="15826" y="0"/>
                </a:lnTo>
                <a:lnTo>
                  <a:pt x="9495" y="5260"/>
                </a:lnTo>
                <a:lnTo>
                  <a:pt x="7385" y="11573"/>
                </a:lnTo>
                <a:lnTo>
                  <a:pt x="6330" y="11573"/>
                </a:lnTo>
                <a:lnTo>
                  <a:pt x="6330" y="1052"/>
                </a:lnTo>
                <a:lnTo>
                  <a:pt x="0" y="1052"/>
                </a:lnTo>
                <a:lnTo>
                  <a:pt x="0" y="56831"/>
                </a:lnTo>
                <a:lnTo>
                  <a:pt x="6330" y="56831"/>
                </a:lnTo>
                <a:close/>
              </a:path>
            </a:pathLst>
          </a:custGeom>
          <a:solidFill>
            <a:srgbClr val="FDFDFD"/>
          </a:solidFill>
        </p:spPr>
        <p:txBody>
          <a:bodyPr wrap="square" lIns="0" tIns="0" rIns="0" bIns="0" rtlCol="0">
            <a:noAutofit/>
          </a:bodyPr>
          <a:lstStyle/>
          <a:p>
            <a:endParaRPr/>
          </a:p>
        </p:txBody>
      </p:sp>
      <p:sp>
        <p:nvSpPr>
          <p:cNvPr id="129" name="object 32"/>
          <p:cNvSpPr/>
          <p:nvPr/>
        </p:nvSpPr>
        <p:spPr>
          <a:xfrm>
            <a:off x="83570" y="6378078"/>
            <a:ext cx="43098" cy="79980"/>
          </a:xfrm>
          <a:custGeom>
            <a:avLst/>
            <a:gdLst/>
            <a:ahLst/>
            <a:cxnLst/>
            <a:rect l="l" t="t" r="r" b="b"/>
            <a:pathLst>
              <a:path w="43098" h="79980">
                <a:moveTo>
                  <a:pt x="30602" y="73665"/>
                </a:moveTo>
                <a:lnTo>
                  <a:pt x="27655" y="73503"/>
                </a:lnTo>
                <a:lnTo>
                  <a:pt x="17262" y="76935"/>
                </a:lnTo>
                <a:lnTo>
                  <a:pt x="30602" y="79980"/>
                </a:lnTo>
                <a:lnTo>
                  <a:pt x="43098" y="77139"/>
                </a:lnTo>
                <a:lnTo>
                  <a:pt x="42469" y="70349"/>
                </a:lnTo>
                <a:lnTo>
                  <a:pt x="30602" y="73665"/>
                </a:lnTo>
                <a:close/>
              </a:path>
              <a:path w="43098" h="79980">
                <a:moveTo>
                  <a:pt x="1996" y="23846"/>
                </a:moveTo>
                <a:lnTo>
                  <a:pt x="0" y="39990"/>
                </a:lnTo>
                <a:lnTo>
                  <a:pt x="1860" y="55620"/>
                </a:lnTo>
                <a:lnTo>
                  <a:pt x="7647" y="68478"/>
                </a:lnTo>
                <a:lnTo>
                  <a:pt x="17262" y="76935"/>
                </a:lnTo>
                <a:lnTo>
                  <a:pt x="27655" y="73503"/>
                </a:lnTo>
                <a:lnTo>
                  <a:pt x="16647" y="68734"/>
                </a:lnTo>
                <a:lnTo>
                  <a:pt x="9764" y="57499"/>
                </a:lnTo>
                <a:lnTo>
                  <a:pt x="7386" y="39990"/>
                </a:lnTo>
                <a:lnTo>
                  <a:pt x="7580" y="34381"/>
                </a:lnTo>
                <a:lnTo>
                  <a:pt x="11150" y="18558"/>
                </a:lnTo>
                <a:lnTo>
                  <a:pt x="18942" y="8674"/>
                </a:lnTo>
                <a:lnTo>
                  <a:pt x="30602" y="5262"/>
                </a:lnTo>
                <a:lnTo>
                  <a:pt x="34351" y="5552"/>
                </a:lnTo>
                <a:lnTo>
                  <a:pt x="44928" y="10891"/>
                </a:lnTo>
                <a:lnTo>
                  <a:pt x="51536" y="22548"/>
                </a:lnTo>
                <a:lnTo>
                  <a:pt x="53818" y="39990"/>
                </a:lnTo>
                <a:lnTo>
                  <a:pt x="53699" y="44383"/>
                </a:lnTo>
                <a:lnTo>
                  <a:pt x="50294" y="60525"/>
                </a:lnTo>
                <a:lnTo>
                  <a:pt x="42469" y="70349"/>
                </a:lnTo>
                <a:lnTo>
                  <a:pt x="43098" y="77139"/>
                </a:lnTo>
                <a:lnTo>
                  <a:pt x="52886" y="68854"/>
                </a:lnTo>
                <a:lnTo>
                  <a:pt x="59057" y="56133"/>
                </a:lnTo>
                <a:lnTo>
                  <a:pt x="61205" y="39990"/>
                </a:lnTo>
                <a:lnTo>
                  <a:pt x="59203" y="24358"/>
                </a:lnTo>
                <a:lnTo>
                  <a:pt x="53166" y="11501"/>
                </a:lnTo>
                <a:lnTo>
                  <a:pt x="43497" y="3044"/>
                </a:lnTo>
                <a:lnTo>
                  <a:pt x="30602" y="0"/>
                </a:lnTo>
                <a:lnTo>
                  <a:pt x="17666" y="2840"/>
                </a:lnTo>
                <a:lnTo>
                  <a:pt x="7919" y="11125"/>
                </a:lnTo>
                <a:lnTo>
                  <a:pt x="1996" y="23846"/>
                </a:lnTo>
                <a:close/>
              </a:path>
            </a:pathLst>
          </a:custGeom>
          <a:solidFill>
            <a:srgbClr val="FDFDFD"/>
          </a:solidFill>
        </p:spPr>
        <p:txBody>
          <a:bodyPr wrap="square" lIns="0" tIns="0" rIns="0" bIns="0" rtlCol="0">
            <a:noAutofit/>
          </a:bodyPr>
          <a:lstStyle/>
          <a:p>
            <a:endParaRPr/>
          </a:p>
        </p:txBody>
      </p:sp>
      <p:sp>
        <p:nvSpPr>
          <p:cNvPr id="130" name="object 33"/>
          <p:cNvSpPr/>
          <p:nvPr/>
        </p:nvSpPr>
        <p:spPr>
          <a:xfrm>
            <a:off x="156383" y="6400177"/>
            <a:ext cx="26380" cy="56828"/>
          </a:xfrm>
          <a:custGeom>
            <a:avLst/>
            <a:gdLst/>
            <a:ahLst/>
            <a:cxnLst/>
            <a:rect l="l" t="t" r="r" b="b"/>
            <a:pathLst>
              <a:path w="26380" h="56828">
                <a:moveTo>
                  <a:pt x="23215" y="0"/>
                </a:moveTo>
                <a:lnTo>
                  <a:pt x="15828" y="0"/>
                </a:lnTo>
                <a:lnTo>
                  <a:pt x="10552" y="4209"/>
                </a:lnTo>
                <a:lnTo>
                  <a:pt x="7387" y="11576"/>
                </a:lnTo>
                <a:lnTo>
                  <a:pt x="7387" y="1052"/>
                </a:lnTo>
                <a:lnTo>
                  <a:pt x="0" y="1052"/>
                </a:lnTo>
                <a:lnTo>
                  <a:pt x="0" y="56828"/>
                </a:lnTo>
                <a:lnTo>
                  <a:pt x="7387" y="56828"/>
                </a:lnTo>
                <a:lnTo>
                  <a:pt x="7387" y="25257"/>
                </a:lnTo>
                <a:lnTo>
                  <a:pt x="12567" y="10876"/>
                </a:lnTo>
                <a:lnTo>
                  <a:pt x="23215" y="5262"/>
                </a:lnTo>
                <a:lnTo>
                  <a:pt x="26380" y="5262"/>
                </a:lnTo>
                <a:lnTo>
                  <a:pt x="26380" y="0"/>
                </a:lnTo>
                <a:lnTo>
                  <a:pt x="23215" y="0"/>
                </a:lnTo>
                <a:close/>
              </a:path>
            </a:pathLst>
          </a:custGeom>
          <a:solidFill>
            <a:srgbClr val="FDFDFD"/>
          </a:solidFill>
        </p:spPr>
        <p:txBody>
          <a:bodyPr wrap="square" lIns="0" tIns="0" rIns="0" bIns="0" rtlCol="0">
            <a:noAutofit/>
          </a:bodyPr>
          <a:lstStyle/>
          <a:p>
            <a:endParaRPr/>
          </a:p>
        </p:txBody>
      </p:sp>
      <p:sp>
        <p:nvSpPr>
          <p:cNvPr id="131" name="object 34"/>
          <p:cNvSpPr/>
          <p:nvPr/>
        </p:nvSpPr>
        <p:spPr>
          <a:xfrm>
            <a:off x="184875" y="6399125"/>
            <a:ext cx="49602" cy="77875"/>
          </a:xfrm>
          <a:custGeom>
            <a:avLst/>
            <a:gdLst/>
            <a:ahLst/>
            <a:cxnLst/>
            <a:rect l="l" t="t" r="r" b="b"/>
            <a:pathLst>
              <a:path w="49602" h="77875">
                <a:moveTo>
                  <a:pt x="6330" y="63142"/>
                </a:moveTo>
                <a:lnTo>
                  <a:pt x="6330" y="57880"/>
                </a:lnTo>
                <a:lnTo>
                  <a:pt x="6046" y="74081"/>
                </a:lnTo>
                <a:lnTo>
                  <a:pt x="24270" y="77875"/>
                </a:lnTo>
                <a:lnTo>
                  <a:pt x="36927" y="72613"/>
                </a:lnTo>
                <a:lnTo>
                  <a:pt x="11607" y="72613"/>
                </a:lnTo>
                <a:lnTo>
                  <a:pt x="6330" y="68404"/>
                </a:lnTo>
                <a:lnTo>
                  <a:pt x="6330" y="63142"/>
                </a:lnTo>
                <a:close/>
              </a:path>
              <a:path w="49602" h="77875">
                <a:moveTo>
                  <a:pt x="0" y="58932"/>
                </a:moveTo>
                <a:lnTo>
                  <a:pt x="0" y="64194"/>
                </a:lnTo>
                <a:lnTo>
                  <a:pt x="129" y="65886"/>
                </a:lnTo>
                <a:lnTo>
                  <a:pt x="6046" y="74081"/>
                </a:lnTo>
                <a:lnTo>
                  <a:pt x="6330" y="57880"/>
                </a:lnTo>
                <a:lnTo>
                  <a:pt x="10552" y="53670"/>
                </a:lnTo>
                <a:lnTo>
                  <a:pt x="40092" y="53670"/>
                </a:lnTo>
                <a:lnTo>
                  <a:pt x="43258" y="57880"/>
                </a:lnTo>
                <a:lnTo>
                  <a:pt x="43258" y="68404"/>
                </a:lnTo>
                <a:lnTo>
                  <a:pt x="36927" y="72613"/>
                </a:lnTo>
                <a:lnTo>
                  <a:pt x="24270" y="77875"/>
                </a:lnTo>
                <a:lnTo>
                  <a:pt x="31938" y="77405"/>
                </a:lnTo>
                <a:lnTo>
                  <a:pt x="45671" y="71778"/>
                </a:lnTo>
                <a:lnTo>
                  <a:pt x="49602" y="62089"/>
                </a:lnTo>
                <a:lnTo>
                  <a:pt x="49489" y="59992"/>
                </a:lnTo>
                <a:lnTo>
                  <a:pt x="43436" y="50619"/>
                </a:lnTo>
                <a:lnTo>
                  <a:pt x="26380" y="47356"/>
                </a:lnTo>
                <a:lnTo>
                  <a:pt x="10552" y="47356"/>
                </a:lnTo>
                <a:lnTo>
                  <a:pt x="8440" y="46304"/>
                </a:lnTo>
                <a:lnTo>
                  <a:pt x="8440" y="43147"/>
                </a:lnTo>
                <a:lnTo>
                  <a:pt x="10552" y="38937"/>
                </a:lnTo>
                <a:lnTo>
                  <a:pt x="13717" y="37885"/>
                </a:lnTo>
                <a:lnTo>
                  <a:pt x="16883" y="38937"/>
                </a:lnTo>
                <a:lnTo>
                  <a:pt x="23215" y="38937"/>
                </a:lnTo>
                <a:lnTo>
                  <a:pt x="26764" y="38762"/>
                </a:lnTo>
                <a:lnTo>
                  <a:pt x="32707" y="33675"/>
                </a:lnTo>
                <a:lnTo>
                  <a:pt x="15828" y="33675"/>
                </a:lnTo>
                <a:lnTo>
                  <a:pt x="9495" y="29467"/>
                </a:lnTo>
                <a:lnTo>
                  <a:pt x="6780" y="7947"/>
                </a:lnTo>
                <a:lnTo>
                  <a:pt x="2110" y="21047"/>
                </a:lnTo>
                <a:lnTo>
                  <a:pt x="2110" y="26309"/>
                </a:lnTo>
                <a:lnTo>
                  <a:pt x="5275" y="31571"/>
                </a:lnTo>
                <a:lnTo>
                  <a:pt x="10552" y="35780"/>
                </a:lnTo>
                <a:lnTo>
                  <a:pt x="6330" y="35780"/>
                </a:lnTo>
                <a:lnTo>
                  <a:pt x="2110" y="39990"/>
                </a:lnTo>
                <a:lnTo>
                  <a:pt x="2110" y="49462"/>
                </a:lnTo>
                <a:lnTo>
                  <a:pt x="5275" y="51566"/>
                </a:lnTo>
                <a:lnTo>
                  <a:pt x="9495" y="51566"/>
                </a:lnTo>
                <a:lnTo>
                  <a:pt x="9495" y="52618"/>
                </a:lnTo>
                <a:lnTo>
                  <a:pt x="2110" y="54722"/>
                </a:lnTo>
                <a:lnTo>
                  <a:pt x="0" y="58932"/>
                </a:lnTo>
                <a:close/>
              </a:path>
              <a:path w="49602" h="77875">
                <a:moveTo>
                  <a:pt x="44313" y="14732"/>
                </a:moveTo>
                <a:lnTo>
                  <a:pt x="43258" y="10524"/>
                </a:lnTo>
                <a:lnTo>
                  <a:pt x="40092" y="7366"/>
                </a:lnTo>
                <a:lnTo>
                  <a:pt x="43258" y="5262"/>
                </a:lnTo>
                <a:lnTo>
                  <a:pt x="49602" y="5262"/>
                </a:lnTo>
                <a:lnTo>
                  <a:pt x="49602" y="0"/>
                </a:lnTo>
                <a:lnTo>
                  <a:pt x="45368" y="0"/>
                </a:lnTo>
                <a:lnTo>
                  <a:pt x="41147" y="1052"/>
                </a:lnTo>
                <a:lnTo>
                  <a:pt x="37982" y="4209"/>
                </a:lnTo>
                <a:lnTo>
                  <a:pt x="33762" y="2104"/>
                </a:lnTo>
                <a:lnTo>
                  <a:pt x="30602" y="1052"/>
                </a:lnTo>
                <a:lnTo>
                  <a:pt x="24270" y="1052"/>
                </a:lnTo>
                <a:lnTo>
                  <a:pt x="18841" y="1535"/>
                </a:lnTo>
                <a:lnTo>
                  <a:pt x="6780" y="7947"/>
                </a:lnTo>
                <a:lnTo>
                  <a:pt x="9495" y="29467"/>
                </a:lnTo>
                <a:lnTo>
                  <a:pt x="9495" y="11576"/>
                </a:lnTo>
                <a:lnTo>
                  <a:pt x="14772" y="5262"/>
                </a:lnTo>
                <a:lnTo>
                  <a:pt x="32707" y="5262"/>
                </a:lnTo>
                <a:lnTo>
                  <a:pt x="37982" y="10524"/>
                </a:lnTo>
                <a:lnTo>
                  <a:pt x="37982" y="29467"/>
                </a:lnTo>
                <a:lnTo>
                  <a:pt x="32707" y="33675"/>
                </a:lnTo>
                <a:lnTo>
                  <a:pt x="26764" y="38762"/>
                </a:lnTo>
                <a:lnTo>
                  <a:pt x="39262" y="33594"/>
                </a:lnTo>
                <a:lnTo>
                  <a:pt x="44313" y="19995"/>
                </a:lnTo>
                <a:lnTo>
                  <a:pt x="44313" y="14732"/>
                </a:lnTo>
                <a:close/>
              </a:path>
            </a:pathLst>
          </a:custGeom>
          <a:solidFill>
            <a:srgbClr val="FDFDFD"/>
          </a:solidFill>
        </p:spPr>
        <p:txBody>
          <a:bodyPr wrap="square" lIns="0" tIns="0" rIns="0" bIns="0" rtlCol="0">
            <a:noAutofit/>
          </a:bodyPr>
          <a:lstStyle/>
          <a:p>
            <a:endParaRPr/>
          </a:p>
        </p:txBody>
      </p:sp>
      <p:sp>
        <p:nvSpPr>
          <p:cNvPr id="132" name="object 35"/>
          <p:cNvSpPr/>
          <p:nvPr/>
        </p:nvSpPr>
        <p:spPr>
          <a:xfrm>
            <a:off x="237643" y="6400177"/>
            <a:ext cx="36928" cy="57880"/>
          </a:xfrm>
          <a:custGeom>
            <a:avLst/>
            <a:gdLst/>
            <a:ahLst/>
            <a:cxnLst/>
            <a:rect l="l" t="t" r="r" b="b"/>
            <a:pathLst>
              <a:path w="36928" h="57880">
                <a:moveTo>
                  <a:pt x="24267" y="57880"/>
                </a:moveTo>
                <a:lnTo>
                  <a:pt x="29543" y="54724"/>
                </a:lnTo>
                <a:lnTo>
                  <a:pt x="35873" y="49462"/>
                </a:lnTo>
                <a:lnTo>
                  <a:pt x="36928" y="56828"/>
                </a:lnTo>
                <a:lnTo>
                  <a:pt x="35873" y="25257"/>
                </a:lnTo>
                <a:lnTo>
                  <a:pt x="35873" y="43147"/>
                </a:lnTo>
                <a:lnTo>
                  <a:pt x="29543" y="48410"/>
                </a:lnTo>
                <a:lnTo>
                  <a:pt x="24267" y="57880"/>
                </a:lnTo>
                <a:close/>
              </a:path>
              <a:path w="36928" h="57880">
                <a:moveTo>
                  <a:pt x="43259" y="56828"/>
                </a:moveTo>
                <a:lnTo>
                  <a:pt x="42204" y="52618"/>
                </a:lnTo>
                <a:lnTo>
                  <a:pt x="42204" y="4209"/>
                </a:lnTo>
                <a:lnTo>
                  <a:pt x="35873" y="0"/>
                </a:lnTo>
                <a:lnTo>
                  <a:pt x="13716" y="0"/>
                </a:lnTo>
                <a:lnTo>
                  <a:pt x="7385" y="3157"/>
                </a:lnTo>
                <a:lnTo>
                  <a:pt x="2110" y="12628"/>
                </a:lnTo>
                <a:lnTo>
                  <a:pt x="6330" y="14732"/>
                </a:lnTo>
                <a:lnTo>
                  <a:pt x="10551" y="8418"/>
                </a:lnTo>
                <a:lnTo>
                  <a:pt x="15826" y="4209"/>
                </a:lnTo>
                <a:lnTo>
                  <a:pt x="32708" y="4209"/>
                </a:lnTo>
                <a:lnTo>
                  <a:pt x="35873" y="8418"/>
                </a:lnTo>
                <a:lnTo>
                  <a:pt x="35873" y="19995"/>
                </a:lnTo>
                <a:lnTo>
                  <a:pt x="28746" y="21605"/>
                </a:lnTo>
                <a:lnTo>
                  <a:pt x="12998" y="25954"/>
                </a:lnTo>
                <a:lnTo>
                  <a:pt x="3305" y="32249"/>
                </a:lnTo>
                <a:lnTo>
                  <a:pt x="0" y="43147"/>
                </a:lnTo>
                <a:lnTo>
                  <a:pt x="0" y="52618"/>
                </a:lnTo>
                <a:lnTo>
                  <a:pt x="6330" y="57880"/>
                </a:lnTo>
                <a:lnTo>
                  <a:pt x="24267" y="57880"/>
                </a:lnTo>
                <a:lnTo>
                  <a:pt x="29543" y="48410"/>
                </a:lnTo>
                <a:lnTo>
                  <a:pt x="22157" y="52618"/>
                </a:lnTo>
                <a:lnTo>
                  <a:pt x="10551" y="52618"/>
                </a:lnTo>
                <a:lnTo>
                  <a:pt x="6330" y="49462"/>
                </a:lnTo>
                <a:lnTo>
                  <a:pt x="6330" y="43147"/>
                </a:lnTo>
                <a:lnTo>
                  <a:pt x="7366" y="37703"/>
                </a:lnTo>
                <a:lnTo>
                  <a:pt x="15194" y="31166"/>
                </a:lnTo>
                <a:lnTo>
                  <a:pt x="35873" y="25257"/>
                </a:lnTo>
                <a:lnTo>
                  <a:pt x="36928" y="56828"/>
                </a:lnTo>
                <a:lnTo>
                  <a:pt x="43259" y="56828"/>
                </a:lnTo>
                <a:close/>
              </a:path>
            </a:pathLst>
          </a:custGeom>
          <a:solidFill>
            <a:srgbClr val="FDFDFD"/>
          </a:solidFill>
        </p:spPr>
        <p:txBody>
          <a:bodyPr wrap="square" lIns="0" tIns="0" rIns="0" bIns="0" rtlCol="0">
            <a:noAutofit/>
          </a:bodyPr>
          <a:lstStyle/>
          <a:p>
            <a:endParaRPr/>
          </a:p>
        </p:txBody>
      </p:sp>
      <p:sp>
        <p:nvSpPr>
          <p:cNvPr id="133" name="object 36"/>
          <p:cNvSpPr/>
          <p:nvPr/>
        </p:nvSpPr>
        <p:spPr>
          <a:xfrm>
            <a:off x="295674" y="6400177"/>
            <a:ext cx="42218" cy="56828"/>
          </a:xfrm>
          <a:custGeom>
            <a:avLst/>
            <a:gdLst/>
            <a:ahLst/>
            <a:cxnLst/>
            <a:rect l="l" t="t" r="r" b="b"/>
            <a:pathLst>
              <a:path w="42218" h="56828">
                <a:moveTo>
                  <a:pt x="42218" y="6314"/>
                </a:moveTo>
                <a:lnTo>
                  <a:pt x="36928" y="0"/>
                </a:lnTo>
                <a:lnTo>
                  <a:pt x="17936" y="0"/>
                </a:lnTo>
                <a:lnTo>
                  <a:pt x="12661" y="3157"/>
                </a:lnTo>
                <a:lnTo>
                  <a:pt x="6330" y="9472"/>
                </a:lnTo>
                <a:lnTo>
                  <a:pt x="6330" y="1052"/>
                </a:lnTo>
                <a:lnTo>
                  <a:pt x="0" y="1052"/>
                </a:lnTo>
                <a:lnTo>
                  <a:pt x="0" y="56828"/>
                </a:lnTo>
                <a:lnTo>
                  <a:pt x="6330" y="56828"/>
                </a:lnTo>
                <a:lnTo>
                  <a:pt x="6330" y="15786"/>
                </a:lnTo>
                <a:lnTo>
                  <a:pt x="13716" y="8418"/>
                </a:lnTo>
                <a:lnTo>
                  <a:pt x="17936" y="4209"/>
                </a:lnTo>
                <a:lnTo>
                  <a:pt x="32708" y="4209"/>
                </a:lnTo>
                <a:lnTo>
                  <a:pt x="35873" y="9472"/>
                </a:lnTo>
                <a:lnTo>
                  <a:pt x="35873" y="56828"/>
                </a:lnTo>
                <a:lnTo>
                  <a:pt x="42218" y="56828"/>
                </a:lnTo>
                <a:lnTo>
                  <a:pt x="42218" y="6314"/>
                </a:lnTo>
                <a:close/>
              </a:path>
            </a:pathLst>
          </a:custGeom>
          <a:solidFill>
            <a:srgbClr val="FDFDFD"/>
          </a:solidFill>
        </p:spPr>
        <p:txBody>
          <a:bodyPr wrap="square" lIns="0" tIns="0" rIns="0" bIns="0" rtlCol="0">
            <a:noAutofit/>
          </a:bodyPr>
          <a:lstStyle/>
          <a:p>
            <a:endParaRPr/>
          </a:p>
        </p:txBody>
      </p:sp>
      <p:sp>
        <p:nvSpPr>
          <p:cNvPr id="134" name="object 37"/>
          <p:cNvSpPr/>
          <p:nvPr/>
        </p:nvSpPr>
        <p:spPr>
          <a:xfrm>
            <a:off x="353719" y="6379130"/>
            <a:ext cx="6330" cy="77875"/>
          </a:xfrm>
          <a:custGeom>
            <a:avLst/>
            <a:gdLst/>
            <a:ahLst/>
            <a:cxnLst/>
            <a:rect l="l" t="t" r="r" b="b"/>
            <a:pathLst>
              <a:path w="6330" h="77875">
                <a:moveTo>
                  <a:pt x="0" y="22099"/>
                </a:moveTo>
                <a:lnTo>
                  <a:pt x="0" y="77875"/>
                </a:lnTo>
                <a:lnTo>
                  <a:pt x="6330" y="77875"/>
                </a:lnTo>
                <a:lnTo>
                  <a:pt x="6330" y="22099"/>
                </a:lnTo>
                <a:lnTo>
                  <a:pt x="0" y="22099"/>
                </a:lnTo>
                <a:close/>
              </a:path>
              <a:path w="6330" h="77875">
                <a:moveTo>
                  <a:pt x="0" y="0"/>
                </a:moveTo>
                <a:lnTo>
                  <a:pt x="0" y="9470"/>
                </a:lnTo>
                <a:lnTo>
                  <a:pt x="6330" y="9470"/>
                </a:lnTo>
                <a:lnTo>
                  <a:pt x="6330" y="0"/>
                </a:lnTo>
                <a:lnTo>
                  <a:pt x="0" y="0"/>
                </a:lnTo>
                <a:close/>
              </a:path>
            </a:pathLst>
          </a:custGeom>
          <a:solidFill>
            <a:srgbClr val="FDFDFD"/>
          </a:solidFill>
        </p:spPr>
        <p:txBody>
          <a:bodyPr wrap="square" lIns="0" tIns="0" rIns="0" bIns="0" rtlCol="0">
            <a:noAutofit/>
          </a:bodyPr>
          <a:lstStyle/>
          <a:p>
            <a:endParaRPr/>
          </a:p>
        </p:txBody>
      </p:sp>
      <p:sp>
        <p:nvSpPr>
          <p:cNvPr id="135" name="object 38"/>
          <p:cNvSpPr/>
          <p:nvPr/>
        </p:nvSpPr>
        <p:spPr>
          <a:xfrm>
            <a:off x="356885" y="6380700"/>
            <a:ext cx="0" cy="76305"/>
          </a:xfrm>
          <a:custGeom>
            <a:avLst/>
            <a:gdLst/>
            <a:ahLst/>
            <a:cxnLst/>
            <a:rect l="l" t="t" r="r" b="b"/>
            <a:pathLst>
              <a:path h="76305">
                <a:moveTo>
                  <a:pt x="0" y="0"/>
                </a:moveTo>
                <a:lnTo>
                  <a:pt x="0" y="76305"/>
                </a:lnTo>
              </a:path>
            </a:pathLst>
          </a:custGeom>
          <a:ln w="7600">
            <a:solidFill>
              <a:srgbClr val="FDFDFD"/>
            </a:solidFill>
          </a:ln>
        </p:spPr>
        <p:txBody>
          <a:bodyPr wrap="square" lIns="0" tIns="0" rIns="0" bIns="0" rtlCol="0">
            <a:noAutofit/>
          </a:bodyPr>
          <a:lstStyle/>
          <a:p>
            <a:endParaRPr/>
          </a:p>
        </p:txBody>
      </p:sp>
      <p:sp>
        <p:nvSpPr>
          <p:cNvPr id="136" name="object 39"/>
          <p:cNvSpPr/>
          <p:nvPr/>
        </p:nvSpPr>
        <p:spPr>
          <a:xfrm>
            <a:off x="370601" y="6401229"/>
            <a:ext cx="41149" cy="55776"/>
          </a:xfrm>
          <a:custGeom>
            <a:avLst/>
            <a:gdLst/>
            <a:ahLst/>
            <a:cxnLst/>
            <a:rect l="l" t="t" r="r" b="b"/>
            <a:pathLst>
              <a:path w="41149" h="55776">
                <a:moveTo>
                  <a:pt x="8440" y="50514"/>
                </a:moveTo>
                <a:lnTo>
                  <a:pt x="40094" y="3157"/>
                </a:lnTo>
                <a:lnTo>
                  <a:pt x="40094" y="0"/>
                </a:lnTo>
                <a:lnTo>
                  <a:pt x="2110" y="0"/>
                </a:lnTo>
                <a:lnTo>
                  <a:pt x="2110" y="4209"/>
                </a:lnTo>
                <a:lnTo>
                  <a:pt x="31653" y="4209"/>
                </a:lnTo>
                <a:lnTo>
                  <a:pt x="0" y="51566"/>
                </a:lnTo>
                <a:lnTo>
                  <a:pt x="0" y="55776"/>
                </a:lnTo>
                <a:lnTo>
                  <a:pt x="41149" y="55776"/>
                </a:lnTo>
                <a:lnTo>
                  <a:pt x="41149" y="50514"/>
                </a:lnTo>
                <a:lnTo>
                  <a:pt x="8440" y="50514"/>
                </a:lnTo>
                <a:close/>
              </a:path>
            </a:pathLst>
          </a:custGeom>
          <a:solidFill>
            <a:srgbClr val="FDFDFD"/>
          </a:solidFill>
        </p:spPr>
        <p:txBody>
          <a:bodyPr wrap="square" lIns="0" tIns="0" rIns="0" bIns="0" rtlCol="0">
            <a:noAutofit/>
          </a:bodyPr>
          <a:lstStyle/>
          <a:p>
            <a:endParaRPr/>
          </a:p>
        </p:txBody>
      </p:sp>
      <p:sp>
        <p:nvSpPr>
          <p:cNvPr id="137" name="object 40"/>
          <p:cNvSpPr/>
          <p:nvPr/>
        </p:nvSpPr>
        <p:spPr>
          <a:xfrm>
            <a:off x="415971" y="6400177"/>
            <a:ext cx="43273" cy="57880"/>
          </a:xfrm>
          <a:custGeom>
            <a:avLst/>
            <a:gdLst/>
            <a:ahLst/>
            <a:cxnLst/>
            <a:rect l="l" t="t" r="r" b="b"/>
            <a:pathLst>
              <a:path w="43273" h="57880">
                <a:moveTo>
                  <a:pt x="3165" y="12628"/>
                </a:moveTo>
                <a:lnTo>
                  <a:pt x="7385" y="14732"/>
                </a:lnTo>
                <a:lnTo>
                  <a:pt x="11606" y="8418"/>
                </a:lnTo>
                <a:lnTo>
                  <a:pt x="16881" y="4209"/>
                </a:lnTo>
                <a:lnTo>
                  <a:pt x="32722" y="4209"/>
                </a:lnTo>
                <a:lnTo>
                  <a:pt x="35887" y="8418"/>
                </a:lnTo>
                <a:lnTo>
                  <a:pt x="35887" y="19995"/>
                </a:lnTo>
                <a:lnTo>
                  <a:pt x="28741" y="21609"/>
                </a:lnTo>
                <a:lnTo>
                  <a:pt x="12994" y="25957"/>
                </a:lnTo>
                <a:lnTo>
                  <a:pt x="3303" y="32251"/>
                </a:lnTo>
                <a:lnTo>
                  <a:pt x="0" y="43147"/>
                </a:lnTo>
                <a:lnTo>
                  <a:pt x="0" y="52618"/>
                </a:lnTo>
                <a:lnTo>
                  <a:pt x="7385" y="57880"/>
                </a:lnTo>
                <a:lnTo>
                  <a:pt x="24281" y="57880"/>
                </a:lnTo>
                <a:lnTo>
                  <a:pt x="30612" y="48410"/>
                </a:lnTo>
                <a:lnTo>
                  <a:pt x="23226" y="52618"/>
                </a:lnTo>
                <a:lnTo>
                  <a:pt x="11606" y="52618"/>
                </a:lnTo>
                <a:lnTo>
                  <a:pt x="7385" y="49462"/>
                </a:lnTo>
                <a:lnTo>
                  <a:pt x="7385" y="43147"/>
                </a:lnTo>
                <a:lnTo>
                  <a:pt x="8236" y="38077"/>
                </a:lnTo>
                <a:lnTo>
                  <a:pt x="15653" y="31327"/>
                </a:lnTo>
                <a:lnTo>
                  <a:pt x="35887" y="25257"/>
                </a:lnTo>
                <a:lnTo>
                  <a:pt x="36942" y="56828"/>
                </a:lnTo>
                <a:lnTo>
                  <a:pt x="43273" y="56828"/>
                </a:lnTo>
                <a:lnTo>
                  <a:pt x="42218" y="52618"/>
                </a:lnTo>
                <a:lnTo>
                  <a:pt x="42218" y="4209"/>
                </a:lnTo>
                <a:lnTo>
                  <a:pt x="36942" y="0"/>
                </a:lnTo>
                <a:lnTo>
                  <a:pt x="14771" y="0"/>
                </a:lnTo>
                <a:lnTo>
                  <a:pt x="7385" y="3157"/>
                </a:lnTo>
                <a:lnTo>
                  <a:pt x="3165" y="12628"/>
                </a:lnTo>
                <a:close/>
              </a:path>
              <a:path w="43273" h="57880">
                <a:moveTo>
                  <a:pt x="24281" y="57880"/>
                </a:moveTo>
                <a:lnTo>
                  <a:pt x="29557" y="54724"/>
                </a:lnTo>
                <a:lnTo>
                  <a:pt x="35887" y="49462"/>
                </a:lnTo>
                <a:lnTo>
                  <a:pt x="36942" y="56828"/>
                </a:lnTo>
                <a:lnTo>
                  <a:pt x="35887" y="25257"/>
                </a:lnTo>
                <a:lnTo>
                  <a:pt x="35887" y="43147"/>
                </a:lnTo>
                <a:lnTo>
                  <a:pt x="30612" y="48410"/>
                </a:lnTo>
                <a:lnTo>
                  <a:pt x="24281" y="57880"/>
                </a:lnTo>
                <a:close/>
              </a:path>
            </a:pathLst>
          </a:custGeom>
          <a:solidFill>
            <a:srgbClr val="FDFDFD"/>
          </a:solidFill>
        </p:spPr>
        <p:txBody>
          <a:bodyPr wrap="square" lIns="0" tIns="0" rIns="0" bIns="0" rtlCol="0">
            <a:noAutofit/>
          </a:bodyPr>
          <a:lstStyle/>
          <a:p>
            <a:endParaRPr/>
          </a:p>
        </p:txBody>
      </p:sp>
      <p:sp>
        <p:nvSpPr>
          <p:cNvPr id="138" name="object 41"/>
          <p:cNvSpPr/>
          <p:nvPr/>
        </p:nvSpPr>
        <p:spPr>
          <a:xfrm>
            <a:off x="466630" y="6382286"/>
            <a:ext cx="27432" cy="75771"/>
          </a:xfrm>
          <a:custGeom>
            <a:avLst/>
            <a:gdLst/>
            <a:ahLst/>
            <a:cxnLst/>
            <a:rect l="l" t="t" r="r" b="b"/>
            <a:pathLst>
              <a:path w="27432" h="75771">
                <a:moveTo>
                  <a:pt x="14771" y="68405"/>
                </a:moveTo>
                <a:lnTo>
                  <a:pt x="14771" y="23152"/>
                </a:lnTo>
                <a:lnTo>
                  <a:pt x="27432" y="23152"/>
                </a:lnTo>
                <a:lnTo>
                  <a:pt x="27432" y="18942"/>
                </a:lnTo>
                <a:lnTo>
                  <a:pt x="14771" y="18942"/>
                </a:lnTo>
                <a:lnTo>
                  <a:pt x="14771" y="0"/>
                </a:lnTo>
                <a:lnTo>
                  <a:pt x="8440" y="0"/>
                </a:lnTo>
                <a:lnTo>
                  <a:pt x="8440" y="18942"/>
                </a:lnTo>
                <a:lnTo>
                  <a:pt x="0" y="18942"/>
                </a:lnTo>
                <a:lnTo>
                  <a:pt x="0" y="23152"/>
                </a:lnTo>
                <a:lnTo>
                  <a:pt x="8440" y="23152"/>
                </a:lnTo>
                <a:lnTo>
                  <a:pt x="8440" y="72615"/>
                </a:lnTo>
                <a:lnTo>
                  <a:pt x="11606" y="75771"/>
                </a:lnTo>
                <a:lnTo>
                  <a:pt x="23212" y="75771"/>
                </a:lnTo>
                <a:lnTo>
                  <a:pt x="27432" y="74719"/>
                </a:lnTo>
                <a:lnTo>
                  <a:pt x="27432" y="69457"/>
                </a:lnTo>
                <a:lnTo>
                  <a:pt x="25322" y="69457"/>
                </a:lnTo>
                <a:lnTo>
                  <a:pt x="21102" y="70509"/>
                </a:lnTo>
                <a:lnTo>
                  <a:pt x="16881" y="70509"/>
                </a:lnTo>
                <a:lnTo>
                  <a:pt x="14771" y="68405"/>
                </a:lnTo>
                <a:close/>
              </a:path>
            </a:pathLst>
          </a:custGeom>
          <a:solidFill>
            <a:srgbClr val="FDFDFD"/>
          </a:solidFill>
        </p:spPr>
        <p:txBody>
          <a:bodyPr wrap="square" lIns="0" tIns="0" rIns="0" bIns="0" rtlCol="0">
            <a:noAutofit/>
          </a:bodyPr>
          <a:lstStyle/>
          <a:p>
            <a:endParaRPr/>
          </a:p>
        </p:txBody>
      </p:sp>
      <p:sp>
        <p:nvSpPr>
          <p:cNvPr id="139" name="object 42"/>
          <p:cNvSpPr/>
          <p:nvPr/>
        </p:nvSpPr>
        <p:spPr>
          <a:xfrm>
            <a:off x="502504" y="6379130"/>
            <a:ext cx="6330" cy="77875"/>
          </a:xfrm>
          <a:custGeom>
            <a:avLst/>
            <a:gdLst/>
            <a:ahLst/>
            <a:cxnLst/>
            <a:rect l="l" t="t" r="r" b="b"/>
            <a:pathLst>
              <a:path w="6330" h="77875">
                <a:moveTo>
                  <a:pt x="0" y="22099"/>
                </a:moveTo>
                <a:lnTo>
                  <a:pt x="0" y="77875"/>
                </a:lnTo>
                <a:lnTo>
                  <a:pt x="6330" y="77875"/>
                </a:lnTo>
                <a:lnTo>
                  <a:pt x="6330" y="22099"/>
                </a:lnTo>
                <a:lnTo>
                  <a:pt x="0" y="22099"/>
                </a:lnTo>
                <a:close/>
              </a:path>
              <a:path w="6330" h="77875">
                <a:moveTo>
                  <a:pt x="0" y="0"/>
                </a:moveTo>
                <a:lnTo>
                  <a:pt x="0" y="9470"/>
                </a:lnTo>
                <a:lnTo>
                  <a:pt x="6330" y="9470"/>
                </a:lnTo>
                <a:lnTo>
                  <a:pt x="6330" y="0"/>
                </a:lnTo>
                <a:lnTo>
                  <a:pt x="0" y="0"/>
                </a:lnTo>
                <a:close/>
              </a:path>
            </a:pathLst>
          </a:custGeom>
          <a:solidFill>
            <a:srgbClr val="FDFDFD"/>
          </a:solidFill>
        </p:spPr>
        <p:txBody>
          <a:bodyPr wrap="square" lIns="0" tIns="0" rIns="0" bIns="0" rtlCol="0">
            <a:noAutofit/>
          </a:bodyPr>
          <a:lstStyle/>
          <a:p>
            <a:endParaRPr/>
          </a:p>
        </p:txBody>
      </p:sp>
      <p:sp>
        <p:nvSpPr>
          <p:cNvPr id="140" name="object 43"/>
          <p:cNvSpPr/>
          <p:nvPr/>
        </p:nvSpPr>
        <p:spPr>
          <a:xfrm>
            <a:off x="505669" y="6380700"/>
            <a:ext cx="0" cy="76305"/>
          </a:xfrm>
          <a:custGeom>
            <a:avLst/>
            <a:gdLst/>
            <a:ahLst/>
            <a:cxnLst/>
            <a:rect l="l" t="t" r="r" b="b"/>
            <a:pathLst>
              <a:path h="76305">
                <a:moveTo>
                  <a:pt x="0" y="0"/>
                </a:moveTo>
                <a:lnTo>
                  <a:pt x="0" y="76305"/>
                </a:lnTo>
              </a:path>
            </a:pathLst>
          </a:custGeom>
          <a:ln w="7600">
            <a:solidFill>
              <a:srgbClr val="FDFDFD"/>
            </a:solidFill>
          </a:ln>
        </p:spPr>
        <p:txBody>
          <a:bodyPr wrap="square" lIns="0" tIns="0" rIns="0" bIns="0" rtlCol="0">
            <a:noAutofit/>
          </a:bodyPr>
          <a:lstStyle/>
          <a:p>
            <a:endParaRPr/>
          </a:p>
        </p:txBody>
      </p:sp>
      <p:sp>
        <p:nvSpPr>
          <p:cNvPr id="141" name="object 44"/>
          <p:cNvSpPr/>
          <p:nvPr/>
        </p:nvSpPr>
        <p:spPr>
          <a:xfrm>
            <a:off x="520441" y="6400177"/>
            <a:ext cx="35801" cy="57880"/>
          </a:xfrm>
          <a:custGeom>
            <a:avLst/>
            <a:gdLst/>
            <a:ahLst/>
            <a:cxnLst/>
            <a:rect l="l" t="t" r="r" b="b"/>
            <a:pathLst>
              <a:path w="35801" h="57880">
                <a:moveTo>
                  <a:pt x="23226" y="52618"/>
                </a:moveTo>
                <a:lnTo>
                  <a:pt x="23226" y="57880"/>
                </a:lnTo>
                <a:lnTo>
                  <a:pt x="35801" y="54258"/>
                </a:lnTo>
                <a:lnTo>
                  <a:pt x="34512" y="47836"/>
                </a:lnTo>
                <a:lnTo>
                  <a:pt x="23226" y="52618"/>
                </a:lnTo>
                <a:close/>
              </a:path>
              <a:path w="35801" h="57880">
                <a:moveTo>
                  <a:pt x="23226" y="52618"/>
                </a:moveTo>
                <a:lnTo>
                  <a:pt x="18731" y="52130"/>
                </a:lnTo>
                <a:lnTo>
                  <a:pt x="9345" y="44614"/>
                </a:lnTo>
                <a:lnTo>
                  <a:pt x="6330" y="28415"/>
                </a:lnTo>
                <a:lnTo>
                  <a:pt x="6641" y="22566"/>
                </a:lnTo>
                <a:lnTo>
                  <a:pt x="11666" y="9134"/>
                </a:lnTo>
                <a:lnTo>
                  <a:pt x="23226" y="4209"/>
                </a:lnTo>
                <a:lnTo>
                  <a:pt x="27141" y="4623"/>
                </a:lnTo>
                <a:lnTo>
                  <a:pt x="36343" y="12405"/>
                </a:lnTo>
                <a:lnTo>
                  <a:pt x="39053" y="28415"/>
                </a:lnTo>
                <a:lnTo>
                  <a:pt x="38859" y="33848"/>
                </a:lnTo>
                <a:lnTo>
                  <a:pt x="34512" y="47836"/>
                </a:lnTo>
                <a:lnTo>
                  <a:pt x="35801" y="54258"/>
                </a:lnTo>
                <a:lnTo>
                  <a:pt x="43246" y="43505"/>
                </a:lnTo>
                <a:lnTo>
                  <a:pt x="45383" y="28415"/>
                </a:lnTo>
                <a:lnTo>
                  <a:pt x="43843" y="15971"/>
                </a:lnTo>
                <a:lnTo>
                  <a:pt x="37028" y="4545"/>
                </a:lnTo>
                <a:lnTo>
                  <a:pt x="23226" y="0"/>
                </a:lnTo>
                <a:lnTo>
                  <a:pt x="10034" y="3522"/>
                </a:lnTo>
                <a:lnTo>
                  <a:pt x="2201" y="14020"/>
                </a:lnTo>
                <a:lnTo>
                  <a:pt x="0" y="28415"/>
                </a:lnTo>
                <a:lnTo>
                  <a:pt x="1900" y="42662"/>
                </a:lnTo>
                <a:lnTo>
                  <a:pt x="9067" y="53627"/>
                </a:lnTo>
                <a:lnTo>
                  <a:pt x="23226" y="57880"/>
                </a:lnTo>
                <a:lnTo>
                  <a:pt x="23226" y="52618"/>
                </a:lnTo>
                <a:close/>
              </a:path>
            </a:pathLst>
          </a:custGeom>
          <a:solidFill>
            <a:srgbClr val="FDFDFD"/>
          </a:solidFill>
        </p:spPr>
        <p:txBody>
          <a:bodyPr wrap="square" lIns="0" tIns="0" rIns="0" bIns="0" rtlCol="0">
            <a:noAutofit/>
          </a:bodyPr>
          <a:lstStyle/>
          <a:p>
            <a:endParaRPr/>
          </a:p>
        </p:txBody>
      </p:sp>
      <p:sp>
        <p:nvSpPr>
          <p:cNvPr id="142" name="object 45"/>
          <p:cNvSpPr/>
          <p:nvPr/>
        </p:nvSpPr>
        <p:spPr>
          <a:xfrm>
            <a:off x="577431" y="6400177"/>
            <a:ext cx="42204" cy="56828"/>
          </a:xfrm>
          <a:custGeom>
            <a:avLst/>
            <a:gdLst/>
            <a:ahLst/>
            <a:cxnLst/>
            <a:rect l="l" t="t" r="r" b="b"/>
            <a:pathLst>
              <a:path w="42204" h="56828">
                <a:moveTo>
                  <a:pt x="42204" y="6314"/>
                </a:moveTo>
                <a:lnTo>
                  <a:pt x="36928" y="0"/>
                </a:lnTo>
                <a:lnTo>
                  <a:pt x="16881" y="0"/>
                </a:lnTo>
                <a:lnTo>
                  <a:pt x="12661" y="3157"/>
                </a:lnTo>
                <a:lnTo>
                  <a:pt x="6330" y="9472"/>
                </a:lnTo>
                <a:lnTo>
                  <a:pt x="6330" y="1052"/>
                </a:lnTo>
                <a:lnTo>
                  <a:pt x="0" y="1052"/>
                </a:lnTo>
                <a:lnTo>
                  <a:pt x="0" y="56828"/>
                </a:lnTo>
                <a:lnTo>
                  <a:pt x="6330" y="56828"/>
                </a:lnTo>
                <a:lnTo>
                  <a:pt x="6330" y="15786"/>
                </a:lnTo>
                <a:lnTo>
                  <a:pt x="13716" y="8418"/>
                </a:lnTo>
                <a:lnTo>
                  <a:pt x="16881" y="4209"/>
                </a:lnTo>
                <a:lnTo>
                  <a:pt x="32708" y="4209"/>
                </a:lnTo>
                <a:lnTo>
                  <a:pt x="35873" y="9472"/>
                </a:lnTo>
                <a:lnTo>
                  <a:pt x="35873" y="56828"/>
                </a:lnTo>
                <a:lnTo>
                  <a:pt x="42204" y="56828"/>
                </a:lnTo>
                <a:lnTo>
                  <a:pt x="42204" y="6314"/>
                </a:lnTo>
                <a:close/>
              </a:path>
            </a:pathLst>
          </a:custGeom>
          <a:solidFill>
            <a:srgbClr val="FDFDFD"/>
          </a:solidFill>
        </p:spPr>
        <p:txBody>
          <a:bodyPr wrap="square" lIns="0" tIns="0" rIns="0" bIns="0" rtlCol="0">
            <a:noAutofit/>
          </a:bodyPr>
          <a:lstStyle/>
          <a:p>
            <a:endParaRPr/>
          </a:p>
        </p:txBody>
      </p:sp>
      <p:sp>
        <p:nvSpPr>
          <p:cNvPr id="143" name="object 46"/>
          <p:cNvSpPr/>
          <p:nvPr/>
        </p:nvSpPr>
        <p:spPr>
          <a:xfrm>
            <a:off x="302005" y="5603532"/>
            <a:ext cx="153019" cy="216784"/>
          </a:xfrm>
          <a:custGeom>
            <a:avLst/>
            <a:gdLst/>
            <a:ahLst/>
            <a:cxnLst/>
            <a:rect l="l" t="t" r="r" b="b"/>
            <a:pathLst>
              <a:path w="153019" h="216784">
                <a:moveTo>
                  <a:pt x="153019" y="183115"/>
                </a:moveTo>
                <a:lnTo>
                  <a:pt x="147743" y="181011"/>
                </a:lnTo>
                <a:lnTo>
                  <a:pt x="143523" y="192585"/>
                </a:lnTo>
                <a:lnTo>
                  <a:pt x="136137" y="198898"/>
                </a:lnTo>
                <a:lnTo>
                  <a:pt x="131902" y="202054"/>
                </a:lnTo>
                <a:lnTo>
                  <a:pt x="125572" y="203106"/>
                </a:lnTo>
                <a:lnTo>
                  <a:pt x="120296" y="204158"/>
                </a:lnTo>
                <a:lnTo>
                  <a:pt x="71761" y="204158"/>
                </a:lnTo>
                <a:lnTo>
                  <a:pt x="55464" y="203369"/>
                </a:lnTo>
                <a:lnTo>
                  <a:pt x="48700" y="194926"/>
                </a:lnTo>
                <a:lnTo>
                  <a:pt x="48549" y="193637"/>
                </a:lnTo>
                <a:lnTo>
                  <a:pt x="48549" y="23147"/>
                </a:lnTo>
                <a:lnTo>
                  <a:pt x="59576" y="12321"/>
                </a:lnTo>
                <a:lnTo>
                  <a:pt x="71551" y="9491"/>
                </a:lnTo>
                <a:lnTo>
                  <a:pt x="71761" y="9469"/>
                </a:lnTo>
                <a:lnTo>
                  <a:pt x="71761" y="0"/>
                </a:lnTo>
                <a:lnTo>
                  <a:pt x="0" y="0"/>
                </a:lnTo>
                <a:lnTo>
                  <a:pt x="0" y="9469"/>
                </a:lnTo>
                <a:lnTo>
                  <a:pt x="20047" y="11573"/>
                </a:lnTo>
                <a:lnTo>
                  <a:pt x="21102" y="23147"/>
                </a:lnTo>
                <a:lnTo>
                  <a:pt x="21102" y="193637"/>
                </a:lnTo>
                <a:lnTo>
                  <a:pt x="20047" y="205210"/>
                </a:lnTo>
                <a:lnTo>
                  <a:pt x="0" y="207315"/>
                </a:lnTo>
                <a:lnTo>
                  <a:pt x="0" y="216784"/>
                </a:lnTo>
                <a:lnTo>
                  <a:pt x="143523" y="216784"/>
                </a:lnTo>
                <a:lnTo>
                  <a:pt x="153019" y="184168"/>
                </a:lnTo>
                <a:lnTo>
                  <a:pt x="153019" y="183115"/>
                </a:lnTo>
                <a:close/>
              </a:path>
            </a:pathLst>
          </a:custGeom>
          <a:solidFill>
            <a:srgbClr val="FDFDFD"/>
          </a:solidFill>
        </p:spPr>
        <p:txBody>
          <a:bodyPr wrap="square" lIns="0" tIns="0" rIns="0" bIns="0" rtlCol="0">
            <a:noAutofit/>
          </a:bodyPr>
          <a:lstStyle/>
          <a:p>
            <a:endParaRPr/>
          </a:p>
        </p:txBody>
      </p:sp>
      <p:sp>
        <p:nvSpPr>
          <p:cNvPr id="144" name="object 47"/>
          <p:cNvSpPr/>
          <p:nvPr/>
        </p:nvSpPr>
        <p:spPr>
          <a:xfrm>
            <a:off x="462410" y="5497237"/>
            <a:ext cx="70692" cy="39995"/>
          </a:xfrm>
          <a:custGeom>
            <a:avLst/>
            <a:gdLst/>
            <a:ahLst/>
            <a:cxnLst/>
            <a:rect l="l" t="t" r="r" b="b"/>
            <a:pathLst>
              <a:path w="70692" h="39995">
                <a:moveTo>
                  <a:pt x="0" y="0"/>
                </a:moveTo>
                <a:lnTo>
                  <a:pt x="3605" y="3764"/>
                </a:lnTo>
                <a:lnTo>
                  <a:pt x="13399" y="12131"/>
                </a:lnTo>
                <a:lnTo>
                  <a:pt x="24005" y="19116"/>
                </a:lnTo>
                <a:lnTo>
                  <a:pt x="35231" y="25056"/>
                </a:lnTo>
                <a:lnTo>
                  <a:pt x="46884" y="30291"/>
                </a:lnTo>
                <a:lnTo>
                  <a:pt x="58768" y="35158"/>
                </a:lnTo>
                <a:lnTo>
                  <a:pt x="70692" y="39995"/>
                </a:lnTo>
                <a:lnTo>
                  <a:pt x="64721" y="31790"/>
                </a:lnTo>
                <a:lnTo>
                  <a:pt x="58369" y="21310"/>
                </a:lnTo>
                <a:lnTo>
                  <a:pt x="49590" y="11573"/>
                </a:lnTo>
                <a:lnTo>
                  <a:pt x="46404" y="9140"/>
                </a:lnTo>
                <a:lnTo>
                  <a:pt x="35604" y="5062"/>
                </a:lnTo>
                <a:lnTo>
                  <a:pt x="23446" y="3667"/>
                </a:lnTo>
                <a:lnTo>
                  <a:pt x="11167" y="2724"/>
                </a:lnTo>
                <a:lnTo>
                  <a:pt x="0" y="0"/>
                </a:lnTo>
                <a:close/>
              </a:path>
            </a:pathLst>
          </a:custGeom>
          <a:solidFill>
            <a:srgbClr val="FDFDFD"/>
          </a:solidFill>
        </p:spPr>
        <p:txBody>
          <a:bodyPr wrap="square" lIns="0" tIns="0" rIns="0" bIns="0" rtlCol="0">
            <a:noAutofit/>
          </a:bodyPr>
          <a:lstStyle/>
          <a:p>
            <a:endParaRPr/>
          </a:p>
        </p:txBody>
      </p:sp>
      <p:sp>
        <p:nvSpPr>
          <p:cNvPr id="145" name="object 48"/>
          <p:cNvSpPr/>
          <p:nvPr/>
        </p:nvSpPr>
        <p:spPr>
          <a:xfrm>
            <a:off x="197538" y="5497237"/>
            <a:ext cx="69648" cy="41047"/>
          </a:xfrm>
          <a:custGeom>
            <a:avLst/>
            <a:gdLst/>
            <a:ahLst/>
            <a:cxnLst/>
            <a:rect l="l" t="t" r="r" b="b"/>
            <a:pathLst>
              <a:path w="69648" h="41047">
                <a:moveTo>
                  <a:pt x="69648" y="0"/>
                </a:moveTo>
                <a:lnTo>
                  <a:pt x="66577" y="1986"/>
                </a:lnTo>
                <a:lnTo>
                  <a:pt x="55313" y="4701"/>
                </a:lnTo>
                <a:lnTo>
                  <a:pt x="43440" y="5040"/>
                </a:lnTo>
                <a:lnTo>
                  <a:pt x="32705" y="7365"/>
                </a:lnTo>
                <a:lnTo>
                  <a:pt x="24103" y="10678"/>
                </a:lnTo>
                <a:lnTo>
                  <a:pt x="14444" y="19453"/>
                </a:lnTo>
                <a:lnTo>
                  <a:pt x="6827" y="30494"/>
                </a:lnTo>
                <a:lnTo>
                  <a:pt x="0" y="41047"/>
                </a:lnTo>
                <a:lnTo>
                  <a:pt x="2110" y="41047"/>
                </a:lnTo>
                <a:lnTo>
                  <a:pt x="5275" y="37891"/>
                </a:lnTo>
                <a:lnTo>
                  <a:pt x="16038" y="34968"/>
                </a:lnTo>
                <a:lnTo>
                  <a:pt x="27850" y="30357"/>
                </a:lnTo>
                <a:lnTo>
                  <a:pt x="39181" y="24462"/>
                </a:lnTo>
                <a:lnTo>
                  <a:pt x="49966" y="17374"/>
                </a:lnTo>
                <a:lnTo>
                  <a:pt x="60142" y="9189"/>
                </a:lnTo>
                <a:lnTo>
                  <a:pt x="69648" y="0"/>
                </a:lnTo>
                <a:close/>
              </a:path>
            </a:pathLst>
          </a:custGeom>
          <a:solidFill>
            <a:srgbClr val="FDFDFD"/>
          </a:solidFill>
        </p:spPr>
        <p:txBody>
          <a:bodyPr wrap="square" lIns="0" tIns="0" rIns="0" bIns="0" rtlCol="0">
            <a:noAutofit/>
          </a:bodyPr>
          <a:lstStyle/>
          <a:p>
            <a:endParaRPr/>
          </a:p>
        </p:txBody>
      </p:sp>
      <p:sp>
        <p:nvSpPr>
          <p:cNvPr id="146" name="object 49"/>
          <p:cNvSpPr/>
          <p:nvPr/>
        </p:nvSpPr>
        <p:spPr>
          <a:xfrm>
            <a:off x="498284" y="5505655"/>
            <a:ext cx="81257" cy="84199"/>
          </a:xfrm>
          <a:custGeom>
            <a:avLst/>
            <a:gdLst/>
            <a:ahLst/>
            <a:cxnLst/>
            <a:rect l="l" t="t" r="r" b="b"/>
            <a:pathLst>
              <a:path w="81257" h="84199">
                <a:moveTo>
                  <a:pt x="12153" y="31274"/>
                </a:moveTo>
                <a:lnTo>
                  <a:pt x="0" y="27369"/>
                </a:lnTo>
                <a:lnTo>
                  <a:pt x="18991" y="46308"/>
                </a:lnTo>
                <a:lnTo>
                  <a:pt x="26761" y="54435"/>
                </a:lnTo>
                <a:lnTo>
                  <a:pt x="37369" y="61530"/>
                </a:lnTo>
                <a:lnTo>
                  <a:pt x="48731" y="66810"/>
                </a:lnTo>
                <a:lnTo>
                  <a:pt x="60239" y="71518"/>
                </a:lnTo>
                <a:lnTo>
                  <a:pt x="71284" y="76899"/>
                </a:lnTo>
                <a:lnTo>
                  <a:pt x="81257" y="84199"/>
                </a:lnTo>
                <a:lnTo>
                  <a:pt x="79147" y="82095"/>
                </a:lnTo>
                <a:lnTo>
                  <a:pt x="78092" y="78939"/>
                </a:lnTo>
                <a:lnTo>
                  <a:pt x="77037" y="76834"/>
                </a:lnTo>
                <a:lnTo>
                  <a:pt x="77151" y="70971"/>
                </a:lnTo>
                <a:lnTo>
                  <a:pt x="75566" y="57889"/>
                </a:lnTo>
                <a:lnTo>
                  <a:pt x="71629" y="45507"/>
                </a:lnTo>
                <a:lnTo>
                  <a:pt x="65619" y="33994"/>
                </a:lnTo>
                <a:lnTo>
                  <a:pt x="57811" y="23518"/>
                </a:lnTo>
                <a:lnTo>
                  <a:pt x="48484" y="14248"/>
                </a:lnTo>
                <a:lnTo>
                  <a:pt x="37913" y="6352"/>
                </a:lnTo>
                <a:lnTo>
                  <a:pt x="26377" y="0"/>
                </a:lnTo>
                <a:lnTo>
                  <a:pt x="27560" y="1958"/>
                </a:lnTo>
                <a:lnTo>
                  <a:pt x="33794" y="13047"/>
                </a:lnTo>
                <a:lnTo>
                  <a:pt x="39730" y="24154"/>
                </a:lnTo>
                <a:lnTo>
                  <a:pt x="45914" y="35100"/>
                </a:lnTo>
                <a:lnTo>
                  <a:pt x="52892" y="45701"/>
                </a:lnTo>
                <a:lnTo>
                  <a:pt x="61210" y="55777"/>
                </a:lnTo>
                <a:lnTo>
                  <a:pt x="59100" y="57882"/>
                </a:lnTo>
                <a:lnTo>
                  <a:pt x="56911" y="55267"/>
                </a:lnTo>
                <a:lnTo>
                  <a:pt x="46919" y="46255"/>
                </a:lnTo>
                <a:lnTo>
                  <a:pt x="35922" y="39838"/>
                </a:lnTo>
                <a:lnTo>
                  <a:pt x="24230" y="35138"/>
                </a:lnTo>
                <a:lnTo>
                  <a:pt x="12153" y="31274"/>
                </a:lnTo>
                <a:close/>
              </a:path>
            </a:pathLst>
          </a:custGeom>
          <a:solidFill>
            <a:srgbClr val="FDFDFD"/>
          </a:solidFill>
        </p:spPr>
        <p:txBody>
          <a:bodyPr wrap="square" lIns="0" tIns="0" rIns="0" bIns="0" rtlCol="0">
            <a:noAutofit/>
          </a:bodyPr>
          <a:lstStyle/>
          <a:p>
            <a:endParaRPr/>
          </a:p>
        </p:txBody>
      </p:sp>
      <p:sp>
        <p:nvSpPr>
          <p:cNvPr id="147" name="object 50"/>
          <p:cNvSpPr/>
          <p:nvPr/>
        </p:nvSpPr>
        <p:spPr>
          <a:xfrm>
            <a:off x="151106" y="5506707"/>
            <a:ext cx="80206" cy="84199"/>
          </a:xfrm>
          <a:custGeom>
            <a:avLst/>
            <a:gdLst/>
            <a:ahLst/>
            <a:cxnLst/>
            <a:rect l="l" t="t" r="r" b="b"/>
            <a:pathLst>
              <a:path w="80206" h="84199">
                <a:moveTo>
                  <a:pt x="6444" y="61660"/>
                </a:moveTo>
                <a:lnTo>
                  <a:pt x="4135" y="73492"/>
                </a:lnTo>
                <a:lnTo>
                  <a:pt x="0" y="84199"/>
                </a:lnTo>
                <a:lnTo>
                  <a:pt x="5276" y="79991"/>
                </a:lnTo>
                <a:lnTo>
                  <a:pt x="7074" y="79133"/>
                </a:lnTo>
                <a:lnTo>
                  <a:pt x="18311" y="73850"/>
                </a:lnTo>
                <a:lnTo>
                  <a:pt x="29658" y="68371"/>
                </a:lnTo>
                <a:lnTo>
                  <a:pt x="40891" y="62422"/>
                </a:lnTo>
                <a:lnTo>
                  <a:pt x="51786" y="55728"/>
                </a:lnTo>
                <a:lnTo>
                  <a:pt x="62120" y="48013"/>
                </a:lnTo>
                <a:lnTo>
                  <a:pt x="71668" y="39003"/>
                </a:lnTo>
                <a:lnTo>
                  <a:pt x="80206" y="28422"/>
                </a:lnTo>
                <a:lnTo>
                  <a:pt x="77881" y="29244"/>
                </a:lnTo>
                <a:lnTo>
                  <a:pt x="65948" y="32835"/>
                </a:lnTo>
                <a:lnTo>
                  <a:pt x="53853" y="36371"/>
                </a:lnTo>
                <a:lnTo>
                  <a:pt x="42048" y="40976"/>
                </a:lnTo>
                <a:lnTo>
                  <a:pt x="30982" y="47772"/>
                </a:lnTo>
                <a:lnTo>
                  <a:pt x="21105" y="57882"/>
                </a:lnTo>
                <a:lnTo>
                  <a:pt x="20049" y="55777"/>
                </a:lnTo>
                <a:lnTo>
                  <a:pt x="21273" y="54451"/>
                </a:lnTo>
                <a:lnTo>
                  <a:pt x="29429" y="44204"/>
                </a:lnTo>
                <a:lnTo>
                  <a:pt x="36246" y="33449"/>
                </a:lnTo>
                <a:lnTo>
                  <a:pt x="42241" y="22373"/>
                </a:lnTo>
                <a:lnTo>
                  <a:pt x="47926" y="11161"/>
                </a:lnTo>
                <a:lnTo>
                  <a:pt x="53819" y="0"/>
                </a:lnTo>
                <a:lnTo>
                  <a:pt x="49652" y="3430"/>
                </a:lnTo>
                <a:lnTo>
                  <a:pt x="39384" y="10444"/>
                </a:lnTo>
                <a:lnTo>
                  <a:pt x="28853" y="17556"/>
                </a:lnTo>
                <a:lnTo>
                  <a:pt x="18994" y="26317"/>
                </a:lnTo>
                <a:lnTo>
                  <a:pt x="18011" y="27415"/>
                </a:lnTo>
                <a:lnTo>
                  <a:pt x="11823" y="37821"/>
                </a:lnTo>
                <a:lnTo>
                  <a:pt x="8488" y="49503"/>
                </a:lnTo>
                <a:lnTo>
                  <a:pt x="6444" y="61660"/>
                </a:lnTo>
                <a:close/>
              </a:path>
            </a:pathLst>
          </a:custGeom>
          <a:solidFill>
            <a:srgbClr val="FDFDFD"/>
          </a:solidFill>
        </p:spPr>
        <p:txBody>
          <a:bodyPr wrap="square" lIns="0" tIns="0" rIns="0" bIns="0" rtlCol="0">
            <a:noAutofit/>
          </a:bodyPr>
          <a:lstStyle/>
          <a:p>
            <a:endParaRPr/>
          </a:p>
        </p:txBody>
      </p:sp>
      <p:sp>
        <p:nvSpPr>
          <p:cNvPr id="148" name="object 51"/>
          <p:cNvSpPr/>
          <p:nvPr/>
        </p:nvSpPr>
        <p:spPr>
          <a:xfrm>
            <a:off x="544722" y="5543546"/>
            <a:ext cx="69072" cy="109451"/>
          </a:xfrm>
          <a:custGeom>
            <a:avLst/>
            <a:gdLst/>
            <a:ahLst/>
            <a:cxnLst/>
            <a:rect l="l" t="t" r="r" b="b"/>
            <a:pathLst>
              <a:path w="69072" h="109451">
                <a:moveTo>
                  <a:pt x="36021" y="6048"/>
                </a:moveTo>
                <a:lnTo>
                  <a:pt x="39610" y="17717"/>
                </a:lnTo>
                <a:lnTo>
                  <a:pt x="41430" y="30074"/>
                </a:lnTo>
                <a:lnTo>
                  <a:pt x="42883" y="42587"/>
                </a:lnTo>
                <a:lnTo>
                  <a:pt x="45369" y="54725"/>
                </a:lnTo>
                <a:lnTo>
                  <a:pt x="47479" y="63142"/>
                </a:lnTo>
                <a:lnTo>
                  <a:pt x="51700" y="70507"/>
                </a:lnTo>
                <a:lnTo>
                  <a:pt x="52755" y="77872"/>
                </a:lnTo>
                <a:lnTo>
                  <a:pt x="51396" y="75125"/>
                </a:lnTo>
                <a:lnTo>
                  <a:pt x="43416" y="64316"/>
                </a:lnTo>
                <a:lnTo>
                  <a:pt x="33437" y="56212"/>
                </a:lnTo>
                <a:lnTo>
                  <a:pt x="22309" y="49788"/>
                </a:lnTo>
                <a:lnTo>
                  <a:pt x="10880" y="44018"/>
                </a:lnTo>
                <a:lnTo>
                  <a:pt x="0" y="37877"/>
                </a:lnTo>
                <a:lnTo>
                  <a:pt x="15826" y="63142"/>
                </a:lnTo>
                <a:lnTo>
                  <a:pt x="18459" y="68010"/>
                </a:lnTo>
                <a:lnTo>
                  <a:pt x="26910" y="77779"/>
                </a:lnTo>
                <a:lnTo>
                  <a:pt x="37141" y="85407"/>
                </a:lnTo>
                <a:lnTo>
                  <a:pt x="47947" y="92294"/>
                </a:lnTo>
                <a:lnTo>
                  <a:pt x="58125" y="99842"/>
                </a:lnTo>
                <a:lnTo>
                  <a:pt x="66471" y="109451"/>
                </a:lnTo>
                <a:lnTo>
                  <a:pt x="65245" y="104637"/>
                </a:lnTo>
                <a:lnTo>
                  <a:pt x="64818" y="91802"/>
                </a:lnTo>
                <a:lnTo>
                  <a:pt x="67527" y="79977"/>
                </a:lnTo>
                <a:lnTo>
                  <a:pt x="68801" y="73396"/>
                </a:lnTo>
                <a:lnTo>
                  <a:pt x="69072" y="60965"/>
                </a:lnTo>
                <a:lnTo>
                  <a:pt x="66709" y="49432"/>
                </a:lnTo>
                <a:lnTo>
                  <a:pt x="62206" y="38647"/>
                </a:lnTo>
                <a:lnTo>
                  <a:pt x="56059" y="28460"/>
                </a:lnTo>
                <a:lnTo>
                  <a:pt x="48763" y="18723"/>
                </a:lnTo>
                <a:lnTo>
                  <a:pt x="40815" y="9286"/>
                </a:lnTo>
                <a:lnTo>
                  <a:pt x="32708" y="0"/>
                </a:lnTo>
                <a:lnTo>
                  <a:pt x="36021" y="6048"/>
                </a:lnTo>
                <a:close/>
              </a:path>
            </a:pathLst>
          </a:custGeom>
          <a:solidFill>
            <a:srgbClr val="FDFDFD"/>
          </a:solidFill>
        </p:spPr>
        <p:txBody>
          <a:bodyPr wrap="square" lIns="0" tIns="0" rIns="0" bIns="0" rtlCol="0">
            <a:noAutofit/>
          </a:bodyPr>
          <a:lstStyle/>
          <a:p>
            <a:endParaRPr/>
          </a:p>
        </p:txBody>
      </p:sp>
      <p:sp>
        <p:nvSpPr>
          <p:cNvPr id="149" name="object 52"/>
          <p:cNvSpPr/>
          <p:nvPr/>
        </p:nvSpPr>
        <p:spPr>
          <a:xfrm>
            <a:off x="116580" y="5544598"/>
            <a:ext cx="68295" cy="110503"/>
          </a:xfrm>
          <a:custGeom>
            <a:avLst/>
            <a:gdLst/>
            <a:ahLst/>
            <a:cxnLst/>
            <a:rect l="l" t="t" r="r" b="b"/>
            <a:pathLst>
              <a:path w="68295" h="110503">
                <a:moveTo>
                  <a:pt x="12365" y="28407"/>
                </a:moveTo>
                <a:lnTo>
                  <a:pt x="9953" y="30905"/>
                </a:lnTo>
                <a:lnTo>
                  <a:pt x="3560" y="40940"/>
                </a:lnTo>
                <a:lnTo>
                  <a:pt x="550" y="51913"/>
                </a:lnTo>
                <a:lnTo>
                  <a:pt x="0" y="63528"/>
                </a:lnTo>
                <a:lnTo>
                  <a:pt x="985" y="75490"/>
                </a:lnTo>
                <a:lnTo>
                  <a:pt x="2583" y="87503"/>
                </a:lnTo>
                <a:lnTo>
                  <a:pt x="3870" y="99273"/>
                </a:lnTo>
                <a:lnTo>
                  <a:pt x="3923" y="110503"/>
                </a:lnTo>
                <a:lnTo>
                  <a:pt x="10255" y="101020"/>
                </a:lnTo>
                <a:lnTo>
                  <a:pt x="18799" y="96555"/>
                </a:lnTo>
                <a:lnTo>
                  <a:pt x="29320" y="88994"/>
                </a:lnTo>
                <a:lnTo>
                  <a:pt x="38904" y="79973"/>
                </a:lnTo>
                <a:lnTo>
                  <a:pt x="47574" y="69921"/>
                </a:lnTo>
                <a:lnTo>
                  <a:pt x="55348" y="59270"/>
                </a:lnTo>
                <a:lnTo>
                  <a:pt x="62248" y="48449"/>
                </a:lnTo>
                <a:lnTo>
                  <a:pt x="68295" y="37891"/>
                </a:lnTo>
                <a:lnTo>
                  <a:pt x="64073" y="42099"/>
                </a:lnTo>
                <a:lnTo>
                  <a:pt x="55583" y="45349"/>
                </a:lnTo>
                <a:lnTo>
                  <a:pt x="43881" y="50979"/>
                </a:lnTo>
                <a:lnTo>
                  <a:pt x="32883" y="58253"/>
                </a:lnTo>
                <a:lnTo>
                  <a:pt x="23487" y="67469"/>
                </a:lnTo>
                <a:lnTo>
                  <a:pt x="16587" y="78925"/>
                </a:lnTo>
                <a:lnTo>
                  <a:pt x="14476" y="76820"/>
                </a:lnTo>
                <a:lnTo>
                  <a:pt x="18909" y="69112"/>
                </a:lnTo>
                <a:lnTo>
                  <a:pt x="22698" y="57894"/>
                </a:lnTo>
                <a:lnTo>
                  <a:pt x="24875" y="46008"/>
                </a:lnTo>
                <a:lnTo>
                  <a:pt x="26345" y="33863"/>
                </a:lnTo>
                <a:lnTo>
                  <a:pt x="28014" y="21873"/>
                </a:lnTo>
                <a:lnTo>
                  <a:pt x="30791" y="10448"/>
                </a:lnTo>
                <a:lnTo>
                  <a:pt x="35581" y="0"/>
                </a:lnTo>
                <a:lnTo>
                  <a:pt x="12365" y="28407"/>
                </a:lnTo>
                <a:close/>
              </a:path>
            </a:pathLst>
          </a:custGeom>
          <a:solidFill>
            <a:srgbClr val="FDFDFD"/>
          </a:solidFill>
        </p:spPr>
        <p:txBody>
          <a:bodyPr wrap="square" lIns="0" tIns="0" rIns="0" bIns="0" rtlCol="0">
            <a:noAutofit/>
          </a:bodyPr>
          <a:lstStyle/>
          <a:p>
            <a:endParaRPr/>
          </a:p>
        </p:txBody>
      </p:sp>
      <p:sp>
        <p:nvSpPr>
          <p:cNvPr id="150" name="object 53"/>
          <p:cNvSpPr/>
          <p:nvPr/>
        </p:nvSpPr>
        <p:spPr>
          <a:xfrm>
            <a:off x="572155" y="5607741"/>
            <a:ext cx="70126" cy="129442"/>
          </a:xfrm>
          <a:custGeom>
            <a:avLst/>
            <a:gdLst/>
            <a:ahLst/>
            <a:cxnLst/>
            <a:rect l="l" t="t" r="r" b="b"/>
            <a:pathLst>
              <a:path w="70126" h="129442">
                <a:moveTo>
                  <a:pt x="55608" y="10476"/>
                </a:moveTo>
                <a:lnTo>
                  <a:pt x="50645" y="0"/>
                </a:lnTo>
                <a:lnTo>
                  <a:pt x="50843" y="786"/>
                </a:lnTo>
                <a:lnTo>
                  <a:pt x="52436" y="12721"/>
                </a:lnTo>
                <a:lnTo>
                  <a:pt x="51922" y="24480"/>
                </a:lnTo>
                <a:lnTo>
                  <a:pt x="50181" y="36135"/>
                </a:lnTo>
                <a:lnTo>
                  <a:pt x="48092" y="47756"/>
                </a:lnTo>
                <a:lnTo>
                  <a:pt x="46535" y="59416"/>
                </a:lnTo>
                <a:lnTo>
                  <a:pt x="46389" y="71185"/>
                </a:lnTo>
                <a:lnTo>
                  <a:pt x="48535" y="83133"/>
                </a:lnTo>
                <a:lnTo>
                  <a:pt x="47479" y="83133"/>
                </a:lnTo>
                <a:lnTo>
                  <a:pt x="43424" y="71765"/>
                </a:lnTo>
                <a:lnTo>
                  <a:pt x="36559" y="61345"/>
                </a:lnTo>
                <a:lnTo>
                  <a:pt x="27886" y="51885"/>
                </a:lnTo>
                <a:lnTo>
                  <a:pt x="18304" y="42880"/>
                </a:lnTo>
                <a:lnTo>
                  <a:pt x="8709" y="33820"/>
                </a:lnTo>
                <a:lnTo>
                  <a:pt x="0" y="24199"/>
                </a:lnTo>
                <a:lnTo>
                  <a:pt x="6330" y="44204"/>
                </a:lnTo>
                <a:lnTo>
                  <a:pt x="7034" y="51676"/>
                </a:lnTo>
                <a:lnTo>
                  <a:pt x="11233" y="63652"/>
                </a:lnTo>
                <a:lnTo>
                  <a:pt x="18156" y="74463"/>
                </a:lnTo>
                <a:lnTo>
                  <a:pt x="26576" y="84636"/>
                </a:lnTo>
                <a:lnTo>
                  <a:pt x="35263" y="94695"/>
                </a:lnTo>
                <a:lnTo>
                  <a:pt x="42990" y="105165"/>
                </a:lnTo>
                <a:lnTo>
                  <a:pt x="48526" y="116572"/>
                </a:lnTo>
                <a:lnTo>
                  <a:pt x="50645" y="129442"/>
                </a:lnTo>
                <a:lnTo>
                  <a:pt x="51188" y="124809"/>
                </a:lnTo>
                <a:lnTo>
                  <a:pt x="54540" y="112465"/>
                </a:lnTo>
                <a:lnTo>
                  <a:pt x="59674" y="100787"/>
                </a:lnTo>
                <a:lnTo>
                  <a:pt x="65416" y="89446"/>
                </a:lnTo>
                <a:lnTo>
                  <a:pt x="68268" y="80628"/>
                </a:lnTo>
                <a:lnTo>
                  <a:pt x="70126" y="68413"/>
                </a:lnTo>
                <a:lnTo>
                  <a:pt x="69882" y="56315"/>
                </a:lnTo>
                <a:lnTo>
                  <a:pt x="67922" y="44404"/>
                </a:lnTo>
                <a:lnTo>
                  <a:pt x="64633" y="32748"/>
                </a:lnTo>
                <a:lnTo>
                  <a:pt x="60400" y="21415"/>
                </a:lnTo>
                <a:lnTo>
                  <a:pt x="55608" y="10476"/>
                </a:lnTo>
                <a:close/>
              </a:path>
            </a:pathLst>
          </a:custGeom>
          <a:solidFill>
            <a:srgbClr val="FDFDFD"/>
          </a:solidFill>
        </p:spPr>
        <p:txBody>
          <a:bodyPr wrap="square" lIns="0" tIns="0" rIns="0" bIns="0" rtlCol="0">
            <a:noAutofit/>
          </a:bodyPr>
          <a:lstStyle/>
          <a:p>
            <a:endParaRPr/>
          </a:p>
        </p:txBody>
      </p:sp>
      <p:sp>
        <p:nvSpPr>
          <p:cNvPr id="151" name="object 54"/>
          <p:cNvSpPr/>
          <p:nvPr/>
        </p:nvSpPr>
        <p:spPr>
          <a:xfrm>
            <a:off x="87703" y="5609845"/>
            <a:ext cx="70789" cy="128390"/>
          </a:xfrm>
          <a:custGeom>
            <a:avLst/>
            <a:gdLst/>
            <a:ahLst/>
            <a:cxnLst/>
            <a:rect l="l" t="t" r="r" b="b"/>
            <a:pathLst>
              <a:path w="70789" h="128390">
                <a:moveTo>
                  <a:pt x="1503" y="72055"/>
                </a:moveTo>
                <a:lnTo>
                  <a:pt x="4585" y="83544"/>
                </a:lnTo>
                <a:lnTo>
                  <a:pt x="8619" y="94816"/>
                </a:lnTo>
                <a:lnTo>
                  <a:pt x="12974" y="105976"/>
                </a:lnTo>
                <a:lnTo>
                  <a:pt x="17023" y="117132"/>
                </a:lnTo>
                <a:lnTo>
                  <a:pt x="20137" y="128390"/>
                </a:lnTo>
                <a:lnTo>
                  <a:pt x="21192" y="122077"/>
                </a:lnTo>
                <a:lnTo>
                  <a:pt x="21192" y="115764"/>
                </a:lnTo>
                <a:lnTo>
                  <a:pt x="24357" y="110503"/>
                </a:lnTo>
                <a:lnTo>
                  <a:pt x="31420" y="102691"/>
                </a:lnTo>
                <a:lnTo>
                  <a:pt x="39480" y="92437"/>
                </a:lnTo>
                <a:lnTo>
                  <a:pt x="46616" y="81791"/>
                </a:lnTo>
                <a:lnTo>
                  <a:pt x="52896" y="70767"/>
                </a:lnTo>
                <a:lnTo>
                  <a:pt x="58386" y="59378"/>
                </a:lnTo>
                <a:lnTo>
                  <a:pt x="63154" y="47636"/>
                </a:lnTo>
                <a:lnTo>
                  <a:pt x="67266" y="35555"/>
                </a:lnTo>
                <a:lnTo>
                  <a:pt x="70789" y="23147"/>
                </a:lnTo>
                <a:lnTo>
                  <a:pt x="65672" y="29076"/>
                </a:lnTo>
                <a:lnTo>
                  <a:pt x="56724" y="37956"/>
                </a:lnTo>
                <a:lnTo>
                  <a:pt x="47360" y="46781"/>
                </a:lnTo>
                <a:lnTo>
                  <a:pt x="38407" y="56060"/>
                </a:lnTo>
                <a:lnTo>
                  <a:pt x="30689" y="66299"/>
                </a:lnTo>
                <a:lnTo>
                  <a:pt x="27524" y="71560"/>
                </a:lnTo>
                <a:lnTo>
                  <a:pt x="25414" y="77872"/>
                </a:lnTo>
                <a:lnTo>
                  <a:pt x="23302" y="83133"/>
                </a:lnTo>
                <a:lnTo>
                  <a:pt x="24342" y="71248"/>
                </a:lnTo>
                <a:lnTo>
                  <a:pt x="23539" y="59010"/>
                </a:lnTo>
                <a:lnTo>
                  <a:pt x="21598" y="47017"/>
                </a:lnTo>
                <a:lnTo>
                  <a:pt x="19351" y="35195"/>
                </a:lnTo>
                <a:lnTo>
                  <a:pt x="17629" y="23467"/>
                </a:lnTo>
                <a:lnTo>
                  <a:pt x="17262" y="11761"/>
                </a:lnTo>
                <a:lnTo>
                  <a:pt x="19082" y="0"/>
                </a:lnTo>
                <a:lnTo>
                  <a:pt x="3252" y="37891"/>
                </a:lnTo>
                <a:lnTo>
                  <a:pt x="704" y="47994"/>
                </a:lnTo>
                <a:lnTo>
                  <a:pt x="0" y="60240"/>
                </a:lnTo>
                <a:lnTo>
                  <a:pt x="1503" y="72055"/>
                </a:lnTo>
                <a:close/>
              </a:path>
            </a:pathLst>
          </a:custGeom>
          <a:solidFill>
            <a:srgbClr val="FDFDFD"/>
          </a:solidFill>
        </p:spPr>
        <p:txBody>
          <a:bodyPr wrap="square" lIns="0" tIns="0" rIns="0" bIns="0" rtlCol="0">
            <a:noAutofit/>
          </a:bodyPr>
          <a:lstStyle/>
          <a:p>
            <a:endParaRPr/>
          </a:p>
        </p:txBody>
      </p:sp>
      <p:sp>
        <p:nvSpPr>
          <p:cNvPr id="152" name="object 55"/>
          <p:cNvSpPr/>
          <p:nvPr/>
        </p:nvSpPr>
        <p:spPr>
          <a:xfrm>
            <a:off x="584817" y="5690875"/>
            <a:ext cx="70135" cy="124181"/>
          </a:xfrm>
          <a:custGeom>
            <a:avLst/>
            <a:gdLst/>
            <a:ahLst/>
            <a:cxnLst/>
            <a:rect l="l" t="t" r="r" b="b"/>
            <a:pathLst>
              <a:path w="70135" h="124181">
                <a:moveTo>
                  <a:pt x="36928" y="66299"/>
                </a:moveTo>
                <a:lnTo>
                  <a:pt x="36928" y="73664"/>
                </a:lnTo>
                <a:lnTo>
                  <a:pt x="33763" y="77872"/>
                </a:lnTo>
                <a:lnTo>
                  <a:pt x="33970" y="64893"/>
                </a:lnTo>
                <a:lnTo>
                  <a:pt x="31384" y="52802"/>
                </a:lnTo>
                <a:lnTo>
                  <a:pt x="26647" y="41643"/>
                </a:lnTo>
                <a:lnTo>
                  <a:pt x="20449" y="31100"/>
                </a:lnTo>
                <a:lnTo>
                  <a:pt x="13482" y="20856"/>
                </a:lnTo>
                <a:lnTo>
                  <a:pt x="6435" y="10595"/>
                </a:lnTo>
                <a:lnTo>
                  <a:pt x="0" y="0"/>
                </a:lnTo>
                <a:lnTo>
                  <a:pt x="2110" y="22109"/>
                </a:lnTo>
                <a:lnTo>
                  <a:pt x="1883" y="32878"/>
                </a:lnTo>
                <a:lnTo>
                  <a:pt x="3731" y="44686"/>
                </a:lnTo>
                <a:lnTo>
                  <a:pt x="7175" y="55981"/>
                </a:lnTo>
                <a:lnTo>
                  <a:pt x="11515" y="66965"/>
                </a:lnTo>
                <a:lnTo>
                  <a:pt x="16051" y="77836"/>
                </a:lnTo>
                <a:lnTo>
                  <a:pt x="20083" y="88793"/>
                </a:lnTo>
                <a:lnTo>
                  <a:pt x="22911" y="100037"/>
                </a:lnTo>
                <a:lnTo>
                  <a:pt x="23836" y="111766"/>
                </a:lnTo>
                <a:lnTo>
                  <a:pt x="22157" y="124181"/>
                </a:lnTo>
                <a:lnTo>
                  <a:pt x="23572" y="121359"/>
                </a:lnTo>
                <a:lnTo>
                  <a:pt x="31506" y="111463"/>
                </a:lnTo>
                <a:lnTo>
                  <a:pt x="41149" y="103138"/>
                </a:lnTo>
                <a:lnTo>
                  <a:pt x="48267" y="96677"/>
                </a:lnTo>
                <a:lnTo>
                  <a:pt x="56233" y="86721"/>
                </a:lnTo>
                <a:lnTo>
                  <a:pt x="62270" y="75701"/>
                </a:lnTo>
                <a:lnTo>
                  <a:pt x="66510" y="63864"/>
                </a:lnTo>
                <a:lnTo>
                  <a:pt x="69087" y="51457"/>
                </a:lnTo>
                <a:lnTo>
                  <a:pt x="70135" y="38726"/>
                </a:lnTo>
                <a:lnTo>
                  <a:pt x="69785" y="25917"/>
                </a:lnTo>
                <a:lnTo>
                  <a:pt x="68173" y="13277"/>
                </a:lnTo>
                <a:lnTo>
                  <a:pt x="65430" y="1052"/>
                </a:lnTo>
                <a:lnTo>
                  <a:pt x="65400" y="2766"/>
                </a:lnTo>
                <a:lnTo>
                  <a:pt x="63249" y="15513"/>
                </a:lnTo>
                <a:lnTo>
                  <a:pt x="58515" y="27291"/>
                </a:lnTo>
                <a:lnTo>
                  <a:pt x="52326" y="38523"/>
                </a:lnTo>
                <a:lnTo>
                  <a:pt x="45809" y="49631"/>
                </a:lnTo>
                <a:lnTo>
                  <a:pt x="40094" y="61038"/>
                </a:lnTo>
                <a:lnTo>
                  <a:pt x="36928" y="66299"/>
                </a:lnTo>
                <a:close/>
              </a:path>
            </a:pathLst>
          </a:custGeom>
          <a:solidFill>
            <a:srgbClr val="FDFDFD"/>
          </a:solidFill>
        </p:spPr>
        <p:txBody>
          <a:bodyPr wrap="square" lIns="0" tIns="0" rIns="0" bIns="0" rtlCol="0">
            <a:noAutofit/>
          </a:bodyPr>
          <a:lstStyle/>
          <a:p>
            <a:endParaRPr/>
          </a:p>
        </p:txBody>
      </p:sp>
      <p:sp>
        <p:nvSpPr>
          <p:cNvPr id="153" name="object 56"/>
          <p:cNvSpPr/>
          <p:nvPr/>
        </p:nvSpPr>
        <p:spPr>
          <a:xfrm>
            <a:off x="76200" y="5691927"/>
            <a:ext cx="69056" cy="124181"/>
          </a:xfrm>
          <a:custGeom>
            <a:avLst/>
            <a:gdLst/>
            <a:ahLst/>
            <a:cxnLst/>
            <a:rect l="l" t="t" r="r" b="b"/>
            <a:pathLst>
              <a:path w="69056" h="124181">
                <a:moveTo>
                  <a:pt x="1038" y="17981"/>
                </a:moveTo>
                <a:lnTo>
                  <a:pt x="118" y="30989"/>
                </a:lnTo>
                <a:lnTo>
                  <a:pt x="0" y="44027"/>
                </a:lnTo>
                <a:lnTo>
                  <a:pt x="928" y="56648"/>
                </a:lnTo>
                <a:lnTo>
                  <a:pt x="3148" y="68403"/>
                </a:lnTo>
                <a:lnTo>
                  <a:pt x="5847" y="76197"/>
                </a:lnTo>
                <a:lnTo>
                  <a:pt x="12587" y="86911"/>
                </a:lnTo>
                <a:lnTo>
                  <a:pt x="21446" y="96683"/>
                </a:lnTo>
                <a:lnTo>
                  <a:pt x="31202" y="105897"/>
                </a:lnTo>
                <a:lnTo>
                  <a:pt x="40635" y="114935"/>
                </a:lnTo>
                <a:lnTo>
                  <a:pt x="48525" y="124181"/>
                </a:lnTo>
                <a:lnTo>
                  <a:pt x="46414" y="116816"/>
                </a:lnTo>
                <a:lnTo>
                  <a:pt x="44303" y="108399"/>
                </a:lnTo>
                <a:lnTo>
                  <a:pt x="46414" y="101034"/>
                </a:lnTo>
                <a:lnTo>
                  <a:pt x="47635" y="97982"/>
                </a:lnTo>
                <a:lnTo>
                  <a:pt x="52175" y="86380"/>
                </a:lnTo>
                <a:lnTo>
                  <a:pt x="56501" y="74594"/>
                </a:lnTo>
                <a:lnTo>
                  <a:pt x="60447" y="62624"/>
                </a:lnTo>
                <a:lnTo>
                  <a:pt x="63844" y="50469"/>
                </a:lnTo>
                <a:lnTo>
                  <a:pt x="66523" y="38130"/>
                </a:lnTo>
                <a:lnTo>
                  <a:pt x="68316" y="25605"/>
                </a:lnTo>
                <a:lnTo>
                  <a:pt x="69056" y="12895"/>
                </a:lnTo>
                <a:lnTo>
                  <a:pt x="68575" y="0"/>
                </a:lnTo>
                <a:lnTo>
                  <a:pt x="62916" y="10028"/>
                </a:lnTo>
                <a:lnTo>
                  <a:pt x="56132" y="20485"/>
                </a:lnTo>
                <a:lnTo>
                  <a:pt x="49297" y="30929"/>
                </a:lnTo>
                <a:lnTo>
                  <a:pt x="43131" y="41624"/>
                </a:lnTo>
                <a:lnTo>
                  <a:pt x="38356" y="52836"/>
                </a:lnTo>
                <a:lnTo>
                  <a:pt x="35692" y="64831"/>
                </a:lnTo>
                <a:lnTo>
                  <a:pt x="35860" y="77872"/>
                </a:lnTo>
                <a:lnTo>
                  <a:pt x="34047" y="70859"/>
                </a:lnTo>
                <a:lnTo>
                  <a:pt x="29215" y="59255"/>
                </a:lnTo>
                <a:lnTo>
                  <a:pt x="23037" y="48112"/>
                </a:lnTo>
                <a:lnTo>
                  <a:pt x="16428" y="37077"/>
                </a:lnTo>
                <a:lnTo>
                  <a:pt x="10302" y="25792"/>
                </a:lnTo>
                <a:lnTo>
                  <a:pt x="5570" y="13902"/>
                </a:lnTo>
                <a:lnTo>
                  <a:pt x="3148" y="1052"/>
                </a:lnTo>
                <a:lnTo>
                  <a:pt x="2514" y="5452"/>
                </a:lnTo>
                <a:lnTo>
                  <a:pt x="1038" y="17981"/>
                </a:lnTo>
                <a:close/>
              </a:path>
            </a:pathLst>
          </a:custGeom>
          <a:solidFill>
            <a:srgbClr val="FDFDFD"/>
          </a:solidFill>
        </p:spPr>
        <p:txBody>
          <a:bodyPr wrap="square" lIns="0" tIns="0" rIns="0" bIns="0" rtlCol="0">
            <a:noAutofit/>
          </a:bodyPr>
          <a:lstStyle/>
          <a:p>
            <a:endParaRPr/>
          </a:p>
        </p:txBody>
      </p:sp>
      <p:sp>
        <p:nvSpPr>
          <p:cNvPr id="154" name="object 57"/>
          <p:cNvSpPr/>
          <p:nvPr/>
        </p:nvSpPr>
        <p:spPr>
          <a:xfrm>
            <a:off x="82515" y="5764539"/>
            <a:ext cx="82310" cy="123129"/>
          </a:xfrm>
          <a:custGeom>
            <a:avLst/>
            <a:gdLst/>
            <a:ahLst/>
            <a:cxnLst/>
            <a:rect l="l" t="t" r="r" b="b"/>
            <a:pathLst>
              <a:path w="82310" h="123129">
                <a:moveTo>
                  <a:pt x="70003" y="89412"/>
                </a:moveTo>
                <a:lnTo>
                  <a:pt x="70701" y="76820"/>
                </a:lnTo>
                <a:lnTo>
                  <a:pt x="71982" y="72085"/>
                </a:lnTo>
                <a:lnTo>
                  <a:pt x="73743" y="59460"/>
                </a:lnTo>
                <a:lnTo>
                  <a:pt x="73432" y="47112"/>
                </a:lnTo>
                <a:lnTo>
                  <a:pt x="71590" y="35017"/>
                </a:lnTo>
                <a:lnTo>
                  <a:pt x="68754" y="23150"/>
                </a:lnTo>
                <a:lnTo>
                  <a:pt x="65464" y="11485"/>
                </a:lnTo>
                <a:lnTo>
                  <a:pt x="62260" y="0"/>
                </a:lnTo>
                <a:lnTo>
                  <a:pt x="60469" y="10531"/>
                </a:lnTo>
                <a:lnTo>
                  <a:pt x="57188" y="22178"/>
                </a:lnTo>
                <a:lnTo>
                  <a:pt x="53592" y="33876"/>
                </a:lnTo>
                <a:lnTo>
                  <a:pt x="50760" y="45748"/>
                </a:lnTo>
                <a:lnTo>
                  <a:pt x="49772" y="57917"/>
                </a:lnTo>
                <a:lnTo>
                  <a:pt x="51708" y="70507"/>
                </a:lnTo>
                <a:lnTo>
                  <a:pt x="52763" y="76820"/>
                </a:lnTo>
                <a:lnTo>
                  <a:pt x="59093" y="81043"/>
                </a:lnTo>
                <a:lnTo>
                  <a:pt x="58038" y="87356"/>
                </a:lnTo>
                <a:lnTo>
                  <a:pt x="51819" y="78041"/>
                </a:lnTo>
                <a:lnTo>
                  <a:pt x="42868" y="68829"/>
                </a:lnTo>
                <a:lnTo>
                  <a:pt x="32823" y="60479"/>
                </a:lnTo>
                <a:lnTo>
                  <a:pt x="22598" y="52312"/>
                </a:lnTo>
                <a:lnTo>
                  <a:pt x="13109" y="43648"/>
                </a:lnTo>
                <a:lnTo>
                  <a:pt x="5271" y="33807"/>
                </a:lnTo>
                <a:lnTo>
                  <a:pt x="0" y="22109"/>
                </a:lnTo>
                <a:lnTo>
                  <a:pt x="1712" y="31852"/>
                </a:lnTo>
                <a:lnTo>
                  <a:pt x="4401" y="44696"/>
                </a:lnTo>
                <a:lnTo>
                  <a:pt x="7806" y="57117"/>
                </a:lnTo>
                <a:lnTo>
                  <a:pt x="12228" y="68981"/>
                </a:lnTo>
                <a:lnTo>
                  <a:pt x="17967" y="80158"/>
                </a:lnTo>
                <a:lnTo>
                  <a:pt x="25326" y="90512"/>
                </a:lnTo>
                <a:lnTo>
                  <a:pt x="30741" y="96639"/>
                </a:lnTo>
                <a:lnTo>
                  <a:pt x="40898" y="103341"/>
                </a:lnTo>
                <a:lnTo>
                  <a:pt x="52092" y="107711"/>
                </a:lnTo>
                <a:lnTo>
                  <a:pt x="63365" y="111380"/>
                </a:lnTo>
                <a:lnTo>
                  <a:pt x="73757" y="115976"/>
                </a:lnTo>
                <a:lnTo>
                  <a:pt x="82310" y="123129"/>
                </a:lnTo>
                <a:lnTo>
                  <a:pt x="75937" y="114045"/>
                </a:lnTo>
                <a:lnTo>
                  <a:pt x="71564" y="102077"/>
                </a:lnTo>
                <a:lnTo>
                  <a:pt x="70003" y="89412"/>
                </a:lnTo>
                <a:close/>
              </a:path>
            </a:pathLst>
          </a:custGeom>
          <a:solidFill>
            <a:srgbClr val="FDFDFD"/>
          </a:solidFill>
        </p:spPr>
        <p:txBody>
          <a:bodyPr wrap="square" lIns="0" tIns="0" rIns="0" bIns="0" rtlCol="0">
            <a:noAutofit/>
          </a:bodyPr>
          <a:lstStyle/>
          <a:p>
            <a:endParaRPr/>
          </a:p>
        </p:txBody>
      </p:sp>
      <p:sp>
        <p:nvSpPr>
          <p:cNvPr id="155" name="object 58"/>
          <p:cNvSpPr/>
          <p:nvPr/>
        </p:nvSpPr>
        <p:spPr>
          <a:xfrm>
            <a:off x="470851" y="5826630"/>
            <a:ext cx="142454" cy="115847"/>
          </a:xfrm>
          <a:custGeom>
            <a:avLst/>
            <a:gdLst/>
            <a:ahLst/>
            <a:cxnLst/>
            <a:rect l="l" t="t" r="r" b="b"/>
            <a:pathLst>
              <a:path w="142454" h="115847">
                <a:moveTo>
                  <a:pt x="74354" y="31535"/>
                </a:moveTo>
                <a:lnTo>
                  <a:pt x="67527" y="42099"/>
                </a:lnTo>
                <a:lnTo>
                  <a:pt x="64914" y="49081"/>
                </a:lnTo>
                <a:lnTo>
                  <a:pt x="61182" y="61220"/>
                </a:lnTo>
                <a:lnTo>
                  <a:pt x="57600" y="73441"/>
                </a:lnTo>
                <a:lnTo>
                  <a:pt x="53316" y="85418"/>
                </a:lnTo>
                <a:lnTo>
                  <a:pt x="47479" y="96825"/>
                </a:lnTo>
                <a:lnTo>
                  <a:pt x="37026" y="104494"/>
                </a:lnTo>
                <a:lnTo>
                  <a:pt x="24767" y="108428"/>
                </a:lnTo>
                <a:lnTo>
                  <a:pt x="11939" y="109250"/>
                </a:lnTo>
                <a:lnTo>
                  <a:pt x="0" y="107347"/>
                </a:lnTo>
                <a:lnTo>
                  <a:pt x="11827" y="110565"/>
                </a:lnTo>
                <a:lnTo>
                  <a:pt x="23952" y="113517"/>
                </a:lnTo>
                <a:lnTo>
                  <a:pt x="36473" y="115482"/>
                </a:lnTo>
                <a:lnTo>
                  <a:pt x="49590" y="115764"/>
                </a:lnTo>
                <a:lnTo>
                  <a:pt x="52669" y="115847"/>
                </a:lnTo>
                <a:lnTo>
                  <a:pt x="65646" y="114581"/>
                </a:lnTo>
                <a:lnTo>
                  <a:pt x="78022" y="110934"/>
                </a:lnTo>
                <a:lnTo>
                  <a:pt x="89734" y="105259"/>
                </a:lnTo>
                <a:lnTo>
                  <a:pt x="100717" y="97910"/>
                </a:lnTo>
                <a:lnTo>
                  <a:pt x="110908" y="89239"/>
                </a:lnTo>
                <a:lnTo>
                  <a:pt x="120241" y="79601"/>
                </a:lnTo>
                <a:lnTo>
                  <a:pt x="128652" y="69348"/>
                </a:lnTo>
                <a:lnTo>
                  <a:pt x="136078" y="58834"/>
                </a:lnTo>
                <a:lnTo>
                  <a:pt x="142454" y="48412"/>
                </a:lnTo>
                <a:lnTo>
                  <a:pt x="137914" y="52074"/>
                </a:lnTo>
                <a:lnTo>
                  <a:pt x="127152" y="58364"/>
                </a:lnTo>
                <a:lnTo>
                  <a:pt x="115789" y="62969"/>
                </a:lnTo>
                <a:lnTo>
                  <a:pt x="104250" y="66926"/>
                </a:lnTo>
                <a:lnTo>
                  <a:pt x="92958" y="71268"/>
                </a:lnTo>
                <a:lnTo>
                  <a:pt x="82339" y="77032"/>
                </a:lnTo>
                <a:lnTo>
                  <a:pt x="72816" y="85252"/>
                </a:lnTo>
                <a:lnTo>
                  <a:pt x="69651" y="85252"/>
                </a:lnTo>
                <a:lnTo>
                  <a:pt x="78932" y="74984"/>
                </a:lnTo>
                <a:lnTo>
                  <a:pt x="85601" y="63987"/>
                </a:lnTo>
                <a:lnTo>
                  <a:pt x="90279" y="52173"/>
                </a:lnTo>
                <a:lnTo>
                  <a:pt x="93315" y="39703"/>
                </a:lnTo>
                <a:lnTo>
                  <a:pt x="95054" y="26743"/>
                </a:lnTo>
                <a:lnTo>
                  <a:pt x="95843" y="13454"/>
                </a:lnTo>
                <a:lnTo>
                  <a:pt x="96029" y="0"/>
                </a:lnTo>
                <a:lnTo>
                  <a:pt x="90373" y="11190"/>
                </a:lnTo>
                <a:lnTo>
                  <a:pt x="82561" y="21460"/>
                </a:lnTo>
                <a:lnTo>
                  <a:pt x="74354" y="31535"/>
                </a:lnTo>
                <a:close/>
              </a:path>
            </a:pathLst>
          </a:custGeom>
          <a:solidFill>
            <a:srgbClr val="FDFDFD"/>
          </a:solidFill>
        </p:spPr>
        <p:txBody>
          <a:bodyPr wrap="square" lIns="0" tIns="0" rIns="0" bIns="0" rtlCol="0">
            <a:noAutofit/>
          </a:bodyPr>
          <a:lstStyle/>
          <a:p>
            <a:endParaRPr/>
          </a:p>
        </p:txBody>
      </p:sp>
      <p:sp>
        <p:nvSpPr>
          <p:cNvPr id="156" name="object 59"/>
          <p:cNvSpPr/>
          <p:nvPr/>
        </p:nvSpPr>
        <p:spPr>
          <a:xfrm>
            <a:off x="118393" y="5827682"/>
            <a:ext cx="143517" cy="115574"/>
          </a:xfrm>
          <a:custGeom>
            <a:avLst/>
            <a:gdLst/>
            <a:ahLst/>
            <a:cxnLst/>
            <a:rect l="l" t="t" r="r" b="b"/>
            <a:pathLst>
              <a:path w="143517" h="115574">
                <a:moveTo>
                  <a:pt x="143517" y="107347"/>
                </a:moveTo>
                <a:lnTo>
                  <a:pt x="136131" y="108399"/>
                </a:lnTo>
                <a:lnTo>
                  <a:pt x="127690" y="110503"/>
                </a:lnTo>
                <a:lnTo>
                  <a:pt x="119250" y="109451"/>
                </a:lnTo>
                <a:lnTo>
                  <a:pt x="114001" y="108650"/>
                </a:lnTo>
                <a:lnTo>
                  <a:pt x="101788" y="103165"/>
                </a:lnTo>
                <a:lnTo>
                  <a:pt x="93622" y="93994"/>
                </a:lnTo>
                <a:lnTo>
                  <a:pt x="88283" y="82377"/>
                </a:lnTo>
                <a:lnTo>
                  <a:pt x="84551" y="69554"/>
                </a:lnTo>
                <a:lnTo>
                  <a:pt x="81208" y="56767"/>
                </a:lnTo>
                <a:lnTo>
                  <a:pt x="77034" y="45256"/>
                </a:lnTo>
                <a:lnTo>
                  <a:pt x="75154" y="41979"/>
                </a:lnTo>
                <a:lnTo>
                  <a:pt x="67808" y="31591"/>
                </a:lnTo>
                <a:lnTo>
                  <a:pt x="59724" y="21503"/>
                </a:lnTo>
                <a:lnTo>
                  <a:pt x="52174" y="11158"/>
                </a:lnTo>
                <a:lnTo>
                  <a:pt x="46431" y="0"/>
                </a:lnTo>
                <a:lnTo>
                  <a:pt x="46840" y="12830"/>
                </a:lnTo>
                <a:lnTo>
                  <a:pt x="47508" y="25891"/>
                </a:lnTo>
                <a:lnTo>
                  <a:pt x="48950" y="38877"/>
                </a:lnTo>
                <a:lnTo>
                  <a:pt x="51685" y="51495"/>
                </a:lnTo>
                <a:lnTo>
                  <a:pt x="56229" y="63451"/>
                </a:lnTo>
                <a:lnTo>
                  <a:pt x="63099" y="74451"/>
                </a:lnTo>
                <a:lnTo>
                  <a:pt x="72812" y="84199"/>
                </a:lnTo>
                <a:lnTo>
                  <a:pt x="72812" y="86304"/>
                </a:lnTo>
                <a:lnTo>
                  <a:pt x="67747" y="81805"/>
                </a:lnTo>
                <a:lnTo>
                  <a:pt x="56771" y="74758"/>
                </a:lnTo>
                <a:lnTo>
                  <a:pt x="45025" y="69538"/>
                </a:lnTo>
                <a:lnTo>
                  <a:pt x="32990" y="65272"/>
                </a:lnTo>
                <a:lnTo>
                  <a:pt x="21152" y="61086"/>
                </a:lnTo>
                <a:lnTo>
                  <a:pt x="9994" y="56108"/>
                </a:lnTo>
                <a:lnTo>
                  <a:pt x="0" y="49464"/>
                </a:lnTo>
                <a:lnTo>
                  <a:pt x="4138" y="55633"/>
                </a:lnTo>
                <a:lnTo>
                  <a:pt x="11231" y="65846"/>
                </a:lnTo>
                <a:lnTo>
                  <a:pt x="18844" y="75852"/>
                </a:lnTo>
                <a:lnTo>
                  <a:pt x="27304" y="85521"/>
                </a:lnTo>
                <a:lnTo>
                  <a:pt x="36934" y="94721"/>
                </a:lnTo>
                <a:lnTo>
                  <a:pt x="45838" y="101660"/>
                </a:lnTo>
                <a:lnTo>
                  <a:pt x="56729" y="107590"/>
                </a:lnTo>
                <a:lnTo>
                  <a:pt x="68498" y="111814"/>
                </a:lnTo>
                <a:lnTo>
                  <a:pt x="80894" y="114440"/>
                </a:lnTo>
                <a:lnTo>
                  <a:pt x="93668" y="115574"/>
                </a:lnTo>
                <a:lnTo>
                  <a:pt x="106568" y="115325"/>
                </a:lnTo>
                <a:lnTo>
                  <a:pt x="119343" y="113799"/>
                </a:lnTo>
                <a:lnTo>
                  <a:pt x="131743" y="111104"/>
                </a:lnTo>
                <a:lnTo>
                  <a:pt x="143517" y="107347"/>
                </a:lnTo>
                <a:close/>
              </a:path>
            </a:pathLst>
          </a:custGeom>
          <a:solidFill>
            <a:srgbClr val="FDFDFD"/>
          </a:solidFill>
        </p:spPr>
        <p:txBody>
          <a:bodyPr wrap="square" lIns="0" tIns="0" rIns="0" bIns="0" rtlCol="0">
            <a:noAutofit/>
          </a:bodyPr>
          <a:lstStyle/>
          <a:p>
            <a:endParaRPr/>
          </a:p>
        </p:txBody>
      </p:sp>
      <p:sp>
        <p:nvSpPr>
          <p:cNvPr id="157" name="object 60"/>
          <p:cNvSpPr/>
          <p:nvPr/>
        </p:nvSpPr>
        <p:spPr>
          <a:xfrm>
            <a:off x="180653" y="5935164"/>
            <a:ext cx="370400" cy="50996"/>
          </a:xfrm>
          <a:custGeom>
            <a:avLst/>
            <a:gdLst/>
            <a:ahLst/>
            <a:cxnLst/>
            <a:rect l="l" t="t" r="r" b="b"/>
            <a:pathLst>
              <a:path w="370400" h="50996">
                <a:moveTo>
                  <a:pt x="216983" y="6486"/>
                </a:moveTo>
                <a:lnTo>
                  <a:pt x="227241" y="10440"/>
                </a:lnTo>
                <a:lnTo>
                  <a:pt x="236956" y="16302"/>
                </a:lnTo>
                <a:lnTo>
                  <a:pt x="246433" y="23122"/>
                </a:lnTo>
                <a:lnTo>
                  <a:pt x="255976" y="29954"/>
                </a:lnTo>
                <a:lnTo>
                  <a:pt x="265890" y="35849"/>
                </a:lnTo>
                <a:lnTo>
                  <a:pt x="276481" y="39861"/>
                </a:lnTo>
                <a:lnTo>
                  <a:pt x="281562" y="41179"/>
                </a:lnTo>
                <a:lnTo>
                  <a:pt x="294250" y="43009"/>
                </a:lnTo>
                <a:lnTo>
                  <a:pt x="306700" y="42854"/>
                </a:lnTo>
                <a:lnTo>
                  <a:pt x="318804" y="40895"/>
                </a:lnTo>
                <a:lnTo>
                  <a:pt x="330455" y="37312"/>
                </a:lnTo>
                <a:lnTo>
                  <a:pt x="341547" y="32289"/>
                </a:lnTo>
                <a:lnTo>
                  <a:pt x="351973" y="26006"/>
                </a:lnTo>
                <a:lnTo>
                  <a:pt x="361626" y="18644"/>
                </a:lnTo>
                <a:lnTo>
                  <a:pt x="370400" y="10387"/>
                </a:lnTo>
                <a:lnTo>
                  <a:pt x="366167" y="12365"/>
                </a:lnTo>
                <a:lnTo>
                  <a:pt x="355130" y="16317"/>
                </a:lnTo>
                <a:lnTo>
                  <a:pt x="344266" y="18609"/>
                </a:lnTo>
                <a:lnTo>
                  <a:pt x="333546" y="19470"/>
                </a:lnTo>
                <a:lnTo>
                  <a:pt x="322942" y="19131"/>
                </a:lnTo>
                <a:lnTo>
                  <a:pt x="312423" y="17821"/>
                </a:lnTo>
                <a:lnTo>
                  <a:pt x="301962" y="15771"/>
                </a:lnTo>
                <a:lnTo>
                  <a:pt x="291530" y="13210"/>
                </a:lnTo>
                <a:lnTo>
                  <a:pt x="281098" y="10369"/>
                </a:lnTo>
                <a:lnTo>
                  <a:pt x="270636" y="7477"/>
                </a:lnTo>
                <a:lnTo>
                  <a:pt x="260117" y="4764"/>
                </a:lnTo>
                <a:lnTo>
                  <a:pt x="249511" y="2460"/>
                </a:lnTo>
                <a:lnTo>
                  <a:pt x="238789" y="795"/>
                </a:lnTo>
                <a:lnTo>
                  <a:pt x="227922" y="0"/>
                </a:lnTo>
                <a:lnTo>
                  <a:pt x="216883" y="303"/>
                </a:lnTo>
                <a:lnTo>
                  <a:pt x="205641" y="1935"/>
                </a:lnTo>
                <a:lnTo>
                  <a:pt x="194168" y="5126"/>
                </a:lnTo>
                <a:lnTo>
                  <a:pt x="184672" y="6178"/>
                </a:lnTo>
                <a:lnTo>
                  <a:pt x="173336" y="2765"/>
                </a:lnTo>
                <a:lnTo>
                  <a:pt x="162024" y="824"/>
                </a:lnTo>
                <a:lnTo>
                  <a:pt x="150854" y="197"/>
                </a:lnTo>
                <a:lnTo>
                  <a:pt x="139809" y="674"/>
                </a:lnTo>
                <a:lnTo>
                  <a:pt x="128873" y="2048"/>
                </a:lnTo>
                <a:lnTo>
                  <a:pt x="118029" y="4109"/>
                </a:lnTo>
                <a:lnTo>
                  <a:pt x="107261" y="6649"/>
                </a:lnTo>
                <a:lnTo>
                  <a:pt x="96550" y="9460"/>
                </a:lnTo>
                <a:lnTo>
                  <a:pt x="85881" y="12332"/>
                </a:lnTo>
                <a:lnTo>
                  <a:pt x="75236" y="15057"/>
                </a:lnTo>
                <a:lnTo>
                  <a:pt x="64599" y="17426"/>
                </a:lnTo>
                <a:lnTo>
                  <a:pt x="53953" y="19232"/>
                </a:lnTo>
                <a:lnTo>
                  <a:pt x="43282" y="20264"/>
                </a:lnTo>
                <a:lnTo>
                  <a:pt x="32567" y="20315"/>
                </a:lnTo>
                <a:lnTo>
                  <a:pt x="21793" y="19175"/>
                </a:lnTo>
                <a:lnTo>
                  <a:pt x="10943" y="16637"/>
                </a:lnTo>
                <a:lnTo>
                  <a:pt x="0" y="12491"/>
                </a:lnTo>
                <a:lnTo>
                  <a:pt x="8705" y="19992"/>
                </a:lnTo>
                <a:lnTo>
                  <a:pt x="19183" y="27549"/>
                </a:lnTo>
                <a:lnTo>
                  <a:pt x="30195" y="33941"/>
                </a:lnTo>
                <a:lnTo>
                  <a:pt x="41742" y="39115"/>
                </a:lnTo>
                <a:lnTo>
                  <a:pt x="53824" y="43017"/>
                </a:lnTo>
                <a:lnTo>
                  <a:pt x="69351" y="44497"/>
                </a:lnTo>
                <a:lnTo>
                  <a:pt x="81699" y="43380"/>
                </a:lnTo>
                <a:lnTo>
                  <a:pt x="93559" y="40426"/>
                </a:lnTo>
                <a:lnTo>
                  <a:pt x="104932" y="35905"/>
                </a:lnTo>
                <a:lnTo>
                  <a:pt x="115817" y="30088"/>
                </a:lnTo>
                <a:lnTo>
                  <a:pt x="126214" y="23246"/>
                </a:lnTo>
                <a:lnTo>
                  <a:pt x="136123" y="15647"/>
                </a:lnTo>
                <a:lnTo>
                  <a:pt x="144112" y="11180"/>
                </a:lnTo>
                <a:lnTo>
                  <a:pt x="155595" y="6873"/>
                </a:lnTo>
                <a:lnTo>
                  <a:pt x="167432" y="5678"/>
                </a:lnTo>
                <a:lnTo>
                  <a:pt x="178341" y="9334"/>
                </a:lnTo>
                <a:lnTo>
                  <a:pt x="169482" y="14520"/>
                </a:lnTo>
                <a:lnTo>
                  <a:pt x="159140" y="21262"/>
                </a:lnTo>
                <a:lnTo>
                  <a:pt x="149003" y="28849"/>
                </a:lnTo>
                <a:lnTo>
                  <a:pt x="139183" y="37448"/>
                </a:lnTo>
                <a:lnTo>
                  <a:pt x="129792" y="47226"/>
                </a:lnTo>
                <a:lnTo>
                  <a:pt x="129792" y="49330"/>
                </a:lnTo>
                <a:lnTo>
                  <a:pt x="132958" y="50382"/>
                </a:lnTo>
                <a:lnTo>
                  <a:pt x="140343" y="50382"/>
                </a:lnTo>
                <a:lnTo>
                  <a:pt x="145814" y="42260"/>
                </a:lnTo>
                <a:lnTo>
                  <a:pt x="154126" y="31938"/>
                </a:lnTo>
                <a:lnTo>
                  <a:pt x="163629" y="22680"/>
                </a:lnTo>
                <a:lnTo>
                  <a:pt x="174202" y="15243"/>
                </a:lnTo>
                <a:lnTo>
                  <a:pt x="185727" y="10387"/>
                </a:lnTo>
                <a:lnTo>
                  <a:pt x="195820" y="14390"/>
                </a:lnTo>
                <a:lnTo>
                  <a:pt x="206338" y="21357"/>
                </a:lnTo>
                <a:lnTo>
                  <a:pt x="216325" y="30377"/>
                </a:lnTo>
                <a:lnTo>
                  <a:pt x="217055" y="30711"/>
                </a:lnTo>
                <a:lnTo>
                  <a:pt x="223222" y="37318"/>
                </a:lnTo>
                <a:lnTo>
                  <a:pt x="228316" y="45886"/>
                </a:lnTo>
                <a:lnTo>
                  <a:pt x="234455" y="50996"/>
                </a:lnTo>
                <a:lnTo>
                  <a:pt x="243758" y="47226"/>
                </a:lnTo>
                <a:lnTo>
                  <a:pt x="234691" y="37963"/>
                </a:lnTo>
                <a:lnTo>
                  <a:pt x="224834" y="29730"/>
                </a:lnTo>
                <a:lnTo>
                  <a:pt x="214517" y="22420"/>
                </a:lnTo>
                <a:lnTo>
                  <a:pt x="203892" y="15723"/>
                </a:lnTo>
                <a:lnTo>
                  <a:pt x="193113" y="9334"/>
                </a:lnTo>
                <a:lnTo>
                  <a:pt x="193618" y="8087"/>
                </a:lnTo>
                <a:lnTo>
                  <a:pt x="205877" y="5385"/>
                </a:lnTo>
                <a:lnTo>
                  <a:pt x="216983" y="6486"/>
                </a:lnTo>
                <a:close/>
              </a:path>
            </a:pathLst>
          </a:custGeom>
          <a:solidFill>
            <a:srgbClr val="FDFDFD"/>
          </a:solidFill>
        </p:spPr>
        <p:txBody>
          <a:bodyPr wrap="square" lIns="0" tIns="0" rIns="0" bIns="0" rtlCol="0">
            <a:noAutofit/>
          </a:bodyPr>
          <a:lstStyle/>
          <a:p>
            <a:endParaRPr/>
          </a:p>
        </p:txBody>
      </p:sp>
      <p:sp>
        <p:nvSpPr>
          <p:cNvPr id="158" name="object 61"/>
          <p:cNvSpPr/>
          <p:nvPr/>
        </p:nvSpPr>
        <p:spPr>
          <a:xfrm>
            <a:off x="209145" y="5812952"/>
            <a:ext cx="314460" cy="103138"/>
          </a:xfrm>
          <a:custGeom>
            <a:avLst/>
            <a:gdLst/>
            <a:ahLst/>
            <a:cxnLst/>
            <a:rect l="l" t="t" r="r" b="b"/>
            <a:pathLst>
              <a:path w="314460" h="103138">
                <a:moveTo>
                  <a:pt x="273311" y="39995"/>
                </a:moveTo>
                <a:lnTo>
                  <a:pt x="276476" y="36839"/>
                </a:lnTo>
                <a:lnTo>
                  <a:pt x="279642" y="39995"/>
                </a:lnTo>
                <a:lnTo>
                  <a:pt x="283862" y="43152"/>
                </a:lnTo>
                <a:lnTo>
                  <a:pt x="290193" y="47360"/>
                </a:lnTo>
                <a:lnTo>
                  <a:pt x="294413" y="49464"/>
                </a:lnTo>
                <a:lnTo>
                  <a:pt x="297579" y="46308"/>
                </a:lnTo>
                <a:lnTo>
                  <a:pt x="299689" y="44204"/>
                </a:lnTo>
                <a:lnTo>
                  <a:pt x="311295" y="31578"/>
                </a:lnTo>
                <a:lnTo>
                  <a:pt x="314460" y="30526"/>
                </a:lnTo>
                <a:lnTo>
                  <a:pt x="311295" y="27355"/>
                </a:lnTo>
                <a:lnTo>
                  <a:pt x="305224" y="20840"/>
                </a:lnTo>
                <a:lnTo>
                  <a:pt x="292770" y="8626"/>
                </a:lnTo>
                <a:lnTo>
                  <a:pt x="285972" y="2104"/>
                </a:lnTo>
                <a:lnTo>
                  <a:pt x="285972" y="0"/>
                </a:lnTo>
                <a:lnTo>
                  <a:pt x="277656" y="10687"/>
                </a:lnTo>
                <a:lnTo>
                  <a:pt x="269420" y="18723"/>
                </a:lnTo>
                <a:lnTo>
                  <a:pt x="259962" y="26595"/>
                </a:lnTo>
                <a:lnTo>
                  <a:pt x="249440" y="34150"/>
                </a:lnTo>
                <a:lnTo>
                  <a:pt x="238013" y="41234"/>
                </a:lnTo>
                <a:lnTo>
                  <a:pt x="225840" y="47693"/>
                </a:lnTo>
                <a:lnTo>
                  <a:pt x="213079" y="53375"/>
                </a:lnTo>
                <a:lnTo>
                  <a:pt x="199891" y="58124"/>
                </a:lnTo>
                <a:lnTo>
                  <a:pt x="186433" y="61789"/>
                </a:lnTo>
                <a:lnTo>
                  <a:pt x="172865" y="64214"/>
                </a:lnTo>
                <a:lnTo>
                  <a:pt x="159345" y="65247"/>
                </a:lnTo>
                <a:lnTo>
                  <a:pt x="149213" y="64974"/>
                </a:lnTo>
                <a:lnTo>
                  <a:pt x="127768" y="62498"/>
                </a:lnTo>
                <a:lnTo>
                  <a:pt x="108506" y="57855"/>
                </a:lnTo>
                <a:lnTo>
                  <a:pt x="91398" y="51553"/>
                </a:lnTo>
                <a:lnTo>
                  <a:pt x="76413" y="44096"/>
                </a:lnTo>
                <a:lnTo>
                  <a:pt x="63523" y="35992"/>
                </a:lnTo>
                <a:lnTo>
                  <a:pt x="52697" y="27746"/>
                </a:lnTo>
                <a:lnTo>
                  <a:pt x="43906" y="19864"/>
                </a:lnTo>
                <a:lnTo>
                  <a:pt x="37120" y="12853"/>
                </a:lnTo>
                <a:lnTo>
                  <a:pt x="29446" y="3467"/>
                </a:lnTo>
                <a:lnTo>
                  <a:pt x="27442" y="2104"/>
                </a:lnTo>
                <a:lnTo>
                  <a:pt x="0" y="30526"/>
                </a:lnTo>
                <a:lnTo>
                  <a:pt x="15822" y="48412"/>
                </a:lnTo>
                <a:lnTo>
                  <a:pt x="20042" y="51569"/>
                </a:lnTo>
                <a:lnTo>
                  <a:pt x="24277" y="47360"/>
                </a:lnTo>
                <a:lnTo>
                  <a:pt x="31663" y="42099"/>
                </a:lnTo>
                <a:lnTo>
                  <a:pt x="35883" y="39995"/>
                </a:lnTo>
                <a:lnTo>
                  <a:pt x="39048" y="42099"/>
                </a:lnTo>
                <a:lnTo>
                  <a:pt x="42214" y="44204"/>
                </a:lnTo>
                <a:lnTo>
                  <a:pt x="53820" y="53673"/>
                </a:lnTo>
                <a:lnTo>
                  <a:pt x="55930" y="55777"/>
                </a:lnTo>
                <a:lnTo>
                  <a:pt x="53820" y="58934"/>
                </a:lnTo>
                <a:lnTo>
                  <a:pt x="52765" y="62090"/>
                </a:lnTo>
                <a:lnTo>
                  <a:pt x="50655" y="69455"/>
                </a:lnTo>
                <a:lnTo>
                  <a:pt x="48544" y="73664"/>
                </a:lnTo>
                <a:lnTo>
                  <a:pt x="50655" y="75768"/>
                </a:lnTo>
                <a:lnTo>
                  <a:pt x="53820" y="76820"/>
                </a:lnTo>
                <a:lnTo>
                  <a:pt x="67536" y="85238"/>
                </a:lnTo>
                <a:lnTo>
                  <a:pt x="73867" y="86290"/>
                </a:lnTo>
                <a:lnTo>
                  <a:pt x="75977" y="84185"/>
                </a:lnTo>
                <a:lnTo>
                  <a:pt x="83363" y="74716"/>
                </a:lnTo>
                <a:lnTo>
                  <a:pt x="85473" y="70507"/>
                </a:lnTo>
                <a:lnTo>
                  <a:pt x="90749" y="72612"/>
                </a:lnTo>
                <a:lnTo>
                  <a:pt x="96024" y="73664"/>
                </a:lnTo>
                <a:lnTo>
                  <a:pt x="105520" y="76820"/>
                </a:lnTo>
                <a:lnTo>
                  <a:pt x="108686" y="77872"/>
                </a:lnTo>
                <a:lnTo>
                  <a:pt x="108686" y="79977"/>
                </a:lnTo>
                <a:lnTo>
                  <a:pt x="109741" y="83133"/>
                </a:lnTo>
                <a:lnTo>
                  <a:pt x="108686" y="95773"/>
                </a:lnTo>
                <a:lnTo>
                  <a:pt x="108686" y="99982"/>
                </a:lnTo>
                <a:lnTo>
                  <a:pt x="113961" y="101034"/>
                </a:lnTo>
                <a:lnTo>
                  <a:pt x="119237" y="103138"/>
                </a:lnTo>
                <a:lnTo>
                  <a:pt x="135078" y="103138"/>
                </a:lnTo>
                <a:lnTo>
                  <a:pt x="138243" y="101034"/>
                </a:lnTo>
                <a:lnTo>
                  <a:pt x="138243" y="98929"/>
                </a:lnTo>
                <a:lnTo>
                  <a:pt x="141408" y="87342"/>
                </a:lnTo>
                <a:lnTo>
                  <a:pt x="144574" y="84185"/>
                </a:lnTo>
                <a:lnTo>
                  <a:pt x="166731" y="84185"/>
                </a:lnTo>
                <a:lnTo>
                  <a:pt x="169896" y="87342"/>
                </a:lnTo>
                <a:lnTo>
                  <a:pt x="170951" y="90498"/>
                </a:lnTo>
                <a:lnTo>
                  <a:pt x="173062" y="99982"/>
                </a:lnTo>
                <a:lnTo>
                  <a:pt x="175172" y="103138"/>
                </a:lnTo>
                <a:lnTo>
                  <a:pt x="182558" y="103138"/>
                </a:lnTo>
                <a:lnTo>
                  <a:pt x="198384" y="98929"/>
                </a:lnTo>
                <a:lnTo>
                  <a:pt x="202605" y="98929"/>
                </a:lnTo>
                <a:lnTo>
                  <a:pt x="201550" y="93655"/>
                </a:lnTo>
                <a:lnTo>
                  <a:pt x="201550" y="81029"/>
                </a:lnTo>
                <a:lnTo>
                  <a:pt x="203660" y="76820"/>
                </a:lnTo>
                <a:lnTo>
                  <a:pt x="206825" y="75768"/>
                </a:lnTo>
                <a:lnTo>
                  <a:pt x="222652" y="70507"/>
                </a:lnTo>
                <a:lnTo>
                  <a:pt x="225817" y="69455"/>
                </a:lnTo>
                <a:lnTo>
                  <a:pt x="226886" y="72612"/>
                </a:lnTo>
                <a:lnTo>
                  <a:pt x="228996" y="74716"/>
                </a:lnTo>
                <a:lnTo>
                  <a:pt x="235327" y="83133"/>
                </a:lnTo>
                <a:lnTo>
                  <a:pt x="238492" y="85238"/>
                </a:lnTo>
                <a:lnTo>
                  <a:pt x="241658" y="84185"/>
                </a:lnTo>
                <a:lnTo>
                  <a:pt x="244823" y="83133"/>
                </a:lnTo>
                <a:lnTo>
                  <a:pt x="259595" y="74716"/>
                </a:lnTo>
                <a:lnTo>
                  <a:pt x="262760" y="71560"/>
                </a:lnTo>
                <a:lnTo>
                  <a:pt x="261705" y="67351"/>
                </a:lnTo>
                <a:lnTo>
                  <a:pt x="259595" y="62090"/>
                </a:lnTo>
                <a:lnTo>
                  <a:pt x="257484" y="57882"/>
                </a:lnTo>
                <a:lnTo>
                  <a:pt x="256429" y="53673"/>
                </a:lnTo>
                <a:lnTo>
                  <a:pt x="259595" y="50517"/>
                </a:lnTo>
                <a:lnTo>
                  <a:pt x="273311" y="39995"/>
                </a:lnTo>
                <a:close/>
              </a:path>
            </a:pathLst>
          </a:custGeom>
          <a:solidFill>
            <a:srgbClr val="FDFDFD"/>
          </a:solidFill>
        </p:spPr>
        <p:txBody>
          <a:bodyPr wrap="square" lIns="0" tIns="0" rIns="0" bIns="0" rtlCol="0">
            <a:noAutofit/>
          </a:bodyPr>
          <a:lstStyle/>
          <a:p>
            <a:endParaRPr/>
          </a:p>
        </p:txBody>
      </p:sp>
      <p:sp>
        <p:nvSpPr>
          <p:cNvPr id="159" name="object 62"/>
          <p:cNvSpPr/>
          <p:nvPr/>
        </p:nvSpPr>
        <p:spPr>
          <a:xfrm>
            <a:off x="165880" y="5517242"/>
            <a:ext cx="179398" cy="274666"/>
          </a:xfrm>
          <a:custGeom>
            <a:avLst/>
            <a:gdLst/>
            <a:ahLst/>
            <a:cxnLst/>
            <a:rect l="l" t="t" r="r" b="b"/>
            <a:pathLst>
              <a:path w="179398" h="274666">
                <a:moveTo>
                  <a:pt x="142455" y="26303"/>
                </a:moveTo>
                <a:lnTo>
                  <a:pt x="138234" y="28407"/>
                </a:lnTo>
                <a:lnTo>
                  <a:pt x="135069" y="30512"/>
                </a:lnTo>
                <a:lnTo>
                  <a:pt x="121353" y="35773"/>
                </a:lnTo>
                <a:lnTo>
                  <a:pt x="118187" y="35773"/>
                </a:lnTo>
                <a:lnTo>
                  <a:pt x="116077" y="33668"/>
                </a:lnTo>
                <a:lnTo>
                  <a:pt x="113967" y="30512"/>
                </a:lnTo>
                <a:lnTo>
                  <a:pt x="109746" y="25251"/>
                </a:lnTo>
                <a:lnTo>
                  <a:pt x="105526" y="21042"/>
                </a:lnTo>
                <a:lnTo>
                  <a:pt x="103416" y="23147"/>
                </a:lnTo>
                <a:lnTo>
                  <a:pt x="100250" y="24199"/>
                </a:lnTo>
                <a:lnTo>
                  <a:pt x="86534" y="32616"/>
                </a:lnTo>
                <a:lnTo>
                  <a:pt x="82314" y="37877"/>
                </a:lnTo>
                <a:lnTo>
                  <a:pt x="83369" y="39981"/>
                </a:lnTo>
                <a:lnTo>
                  <a:pt x="88644" y="51555"/>
                </a:lnTo>
                <a:lnTo>
                  <a:pt x="90754" y="55763"/>
                </a:lnTo>
                <a:lnTo>
                  <a:pt x="86534" y="58920"/>
                </a:lnTo>
                <a:lnTo>
                  <a:pt x="82314" y="63128"/>
                </a:lnTo>
                <a:lnTo>
                  <a:pt x="74928" y="69455"/>
                </a:lnTo>
                <a:lnTo>
                  <a:pt x="70707" y="70507"/>
                </a:lnTo>
                <a:lnTo>
                  <a:pt x="67542" y="69455"/>
                </a:lnTo>
                <a:lnTo>
                  <a:pt x="56977" y="63128"/>
                </a:lnTo>
                <a:lnTo>
                  <a:pt x="52756" y="61024"/>
                </a:lnTo>
                <a:lnTo>
                  <a:pt x="49597" y="65247"/>
                </a:lnTo>
                <a:lnTo>
                  <a:pt x="45375" y="69455"/>
                </a:lnTo>
                <a:lnTo>
                  <a:pt x="37988" y="82081"/>
                </a:lnTo>
                <a:lnTo>
                  <a:pt x="37988" y="86290"/>
                </a:lnTo>
                <a:lnTo>
                  <a:pt x="39044" y="88394"/>
                </a:lnTo>
                <a:lnTo>
                  <a:pt x="47485" y="95759"/>
                </a:lnTo>
                <a:lnTo>
                  <a:pt x="49597" y="99968"/>
                </a:lnTo>
                <a:lnTo>
                  <a:pt x="48540" y="102072"/>
                </a:lnTo>
                <a:lnTo>
                  <a:pt x="37988" y="119958"/>
                </a:lnTo>
                <a:lnTo>
                  <a:pt x="36933" y="121011"/>
                </a:lnTo>
                <a:lnTo>
                  <a:pt x="33767" y="119958"/>
                </a:lnTo>
                <a:lnTo>
                  <a:pt x="30602" y="119958"/>
                </a:lnTo>
                <a:lnTo>
                  <a:pt x="22160" y="117854"/>
                </a:lnTo>
                <a:lnTo>
                  <a:pt x="17938" y="116802"/>
                </a:lnTo>
                <a:lnTo>
                  <a:pt x="15828" y="121011"/>
                </a:lnTo>
                <a:lnTo>
                  <a:pt x="14772" y="124167"/>
                </a:lnTo>
                <a:lnTo>
                  <a:pt x="9497" y="139963"/>
                </a:lnTo>
                <a:lnTo>
                  <a:pt x="8442" y="143120"/>
                </a:lnTo>
                <a:lnTo>
                  <a:pt x="12662" y="146276"/>
                </a:lnTo>
                <a:lnTo>
                  <a:pt x="23215" y="151537"/>
                </a:lnTo>
                <a:lnTo>
                  <a:pt x="26380" y="152589"/>
                </a:lnTo>
                <a:lnTo>
                  <a:pt x="26380" y="158902"/>
                </a:lnTo>
                <a:lnTo>
                  <a:pt x="22160" y="174684"/>
                </a:lnTo>
                <a:lnTo>
                  <a:pt x="22160" y="178893"/>
                </a:lnTo>
                <a:lnTo>
                  <a:pt x="15828" y="178893"/>
                </a:lnTo>
                <a:lnTo>
                  <a:pt x="5275" y="179945"/>
                </a:lnTo>
                <a:lnTo>
                  <a:pt x="2110" y="180997"/>
                </a:lnTo>
                <a:lnTo>
                  <a:pt x="1055" y="185206"/>
                </a:lnTo>
                <a:lnTo>
                  <a:pt x="0" y="188362"/>
                </a:lnTo>
                <a:lnTo>
                  <a:pt x="1055" y="206263"/>
                </a:lnTo>
                <a:lnTo>
                  <a:pt x="1055" y="209419"/>
                </a:lnTo>
                <a:lnTo>
                  <a:pt x="6330" y="210471"/>
                </a:lnTo>
                <a:lnTo>
                  <a:pt x="11607" y="211523"/>
                </a:lnTo>
                <a:lnTo>
                  <a:pt x="15828" y="211523"/>
                </a:lnTo>
                <a:lnTo>
                  <a:pt x="21105" y="212576"/>
                </a:lnTo>
                <a:lnTo>
                  <a:pt x="22160" y="216784"/>
                </a:lnTo>
                <a:lnTo>
                  <a:pt x="24270" y="234671"/>
                </a:lnTo>
                <a:lnTo>
                  <a:pt x="25325" y="238879"/>
                </a:lnTo>
                <a:lnTo>
                  <a:pt x="21105" y="239931"/>
                </a:lnTo>
                <a:lnTo>
                  <a:pt x="16883" y="242036"/>
                </a:lnTo>
                <a:lnTo>
                  <a:pt x="9497" y="245192"/>
                </a:lnTo>
                <a:lnTo>
                  <a:pt x="6330" y="248349"/>
                </a:lnTo>
                <a:lnTo>
                  <a:pt x="6330" y="252557"/>
                </a:lnTo>
                <a:lnTo>
                  <a:pt x="7385" y="255714"/>
                </a:lnTo>
                <a:lnTo>
                  <a:pt x="12662" y="272562"/>
                </a:lnTo>
                <a:lnTo>
                  <a:pt x="12662" y="274666"/>
                </a:lnTo>
                <a:lnTo>
                  <a:pt x="16883" y="273614"/>
                </a:lnTo>
                <a:lnTo>
                  <a:pt x="25399" y="271891"/>
                </a:lnTo>
                <a:lnTo>
                  <a:pt x="42446" y="267621"/>
                </a:lnTo>
                <a:lnTo>
                  <a:pt x="51701" y="265197"/>
                </a:lnTo>
                <a:lnTo>
                  <a:pt x="51701" y="263093"/>
                </a:lnTo>
                <a:lnTo>
                  <a:pt x="49620" y="257927"/>
                </a:lnTo>
                <a:lnTo>
                  <a:pt x="46429" y="247896"/>
                </a:lnTo>
                <a:lnTo>
                  <a:pt x="43888" y="236838"/>
                </a:lnTo>
                <a:lnTo>
                  <a:pt x="42051" y="224941"/>
                </a:lnTo>
                <a:lnTo>
                  <a:pt x="40972" y="212392"/>
                </a:lnTo>
                <a:lnTo>
                  <a:pt x="40703" y="199379"/>
                </a:lnTo>
                <a:lnTo>
                  <a:pt x="41298" y="186090"/>
                </a:lnTo>
                <a:lnTo>
                  <a:pt x="42809" y="172712"/>
                </a:lnTo>
                <a:lnTo>
                  <a:pt x="45291" y="159432"/>
                </a:lnTo>
                <a:lnTo>
                  <a:pt x="48796" y="146439"/>
                </a:lnTo>
                <a:lnTo>
                  <a:pt x="53377" y="133920"/>
                </a:lnTo>
                <a:lnTo>
                  <a:pt x="59087" y="122063"/>
                </a:lnTo>
                <a:lnTo>
                  <a:pt x="64296" y="113161"/>
                </a:lnTo>
                <a:lnTo>
                  <a:pt x="76842" y="95577"/>
                </a:lnTo>
                <a:lnTo>
                  <a:pt x="90257" y="81006"/>
                </a:lnTo>
                <a:lnTo>
                  <a:pt x="104106" y="69166"/>
                </a:lnTo>
                <a:lnTo>
                  <a:pt x="117954" y="59776"/>
                </a:lnTo>
                <a:lnTo>
                  <a:pt x="131367" y="52552"/>
                </a:lnTo>
                <a:lnTo>
                  <a:pt x="143909" y="47214"/>
                </a:lnTo>
                <a:lnTo>
                  <a:pt x="155146" y="43479"/>
                </a:lnTo>
                <a:lnTo>
                  <a:pt x="164642" y="41066"/>
                </a:lnTo>
                <a:lnTo>
                  <a:pt x="171964" y="39691"/>
                </a:lnTo>
                <a:lnTo>
                  <a:pt x="176676" y="39072"/>
                </a:lnTo>
                <a:lnTo>
                  <a:pt x="179398" y="37877"/>
                </a:lnTo>
                <a:lnTo>
                  <a:pt x="167792" y="0"/>
                </a:lnTo>
                <a:lnTo>
                  <a:pt x="144565" y="5260"/>
                </a:lnTo>
                <a:lnTo>
                  <a:pt x="139290" y="7365"/>
                </a:lnTo>
                <a:lnTo>
                  <a:pt x="140345" y="12625"/>
                </a:lnTo>
                <a:lnTo>
                  <a:pt x="141400" y="22095"/>
                </a:lnTo>
                <a:lnTo>
                  <a:pt x="142455" y="26303"/>
                </a:lnTo>
                <a:close/>
              </a:path>
            </a:pathLst>
          </a:custGeom>
          <a:solidFill>
            <a:srgbClr val="FDFDFD"/>
          </a:solidFill>
        </p:spPr>
        <p:txBody>
          <a:bodyPr wrap="square" lIns="0" tIns="0" rIns="0" bIns="0" rtlCol="0">
            <a:noAutofit/>
          </a:bodyPr>
          <a:lstStyle/>
          <a:p>
            <a:endParaRPr/>
          </a:p>
        </p:txBody>
      </p:sp>
      <p:sp>
        <p:nvSpPr>
          <p:cNvPr id="160" name="object 63"/>
          <p:cNvSpPr/>
          <p:nvPr/>
        </p:nvSpPr>
        <p:spPr>
          <a:xfrm>
            <a:off x="384318" y="5517242"/>
            <a:ext cx="179396" cy="274666"/>
          </a:xfrm>
          <a:custGeom>
            <a:avLst/>
            <a:gdLst/>
            <a:ahLst/>
            <a:cxnLst/>
            <a:rect l="l" t="t" r="r" b="b"/>
            <a:pathLst>
              <a:path w="179396" h="274666">
                <a:moveTo>
                  <a:pt x="2722" y="39072"/>
                </a:moveTo>
                <a:lnTo>
                  <a:pt x="14757" y="41066"/>
                </a:lnTo>
                <a:lnTo>
                  <a:pt x="24255" y="43480"/>
                </a:lnTo>
                <a:lnTo>
                  <a:pt x="35492" y="47216"/>
                </a:lnTo>
                <a:lnTo>
                  <a:pt x="48035" y="52555"/>
                </a:lnTo>
                <a:lnTo>
                  <a:pt x="61447" y="59780"/>
                </a:lnTo>
                <a:lnTo>
                  <a:pt x="75295" y="69173"/>
                </a:lnTo>
                <a:lnTo>
                  <a:pt x="89143" y="81015"/>
                </a:lnTo>
                <a:lnTo>
                  <a:pt x="102556" y="95589"/>
                </a:lnTo>
                <a:lnTo>
                  <a:pt x="115100" y="113178"/>
                </a:lnTo>
                <a:lnTo>
                  <a:pt x="120296" y="122063"/>
                </a:lnTo>
                <a:lnTo>
                  <a:pt x="126007" y="133920"/>
                </a:lnTo>
                <a:lnTo>
                  <a:pt x="130589" y="146439"/>
                </a:lnTo>
                <a:lnTo>
                  <a:pt x="134094" y="159432"/>
                </a:lnTo>
                <a:lnTo>
                  <a:pt x="136576" y="172711"/>
                </a:lnTo>
                <a:lnTo>
                  <a:pt x="138087" y="186089"/>
                </a:lnTo>
                <a:lnTo>
                  <a:pt x="138682" y="199378"/>
                </a:lnTo>
                <a:lnTo>
                  <a:pt x="138413" y="212391"/>
                </a:lnTo>
                <a:lnTo>
                  <a:pt x="137334" y="224940"/>
                </a:lnTo>
                <a:lnTo>
                  <a:pt x="135497" y="236837"/>
                </a:lnTo>
                <a:lnTo>
                  <a:pt x="132956" y="247895"/>
                </a:lnTo>
                <a:lnTo>
                  <a:pt x="129764" y="257926"/>
                </a:lnTo>
                <a:lnTo>
                  <a:pt x="127682" y="263093"/>
                </a:lnTo>
                <a:lnTo>
                  <a:pt x="127682" y="265197"/>
                </a:lnTo>
                <a:lnTo>
                  <a:pt x="136936" y="267619"/>
                </a:lnTo>
                <a:lnTo>
                  <a:pt x="153984" y="271889"/>
                </a:lnTo>
                <a:lnTo>
                  <a:pt x="162515" y="273614"/>
                </a:lnTo>
                <a:lnTo>
                  <a:pt x="166735" y="274666"/>
                </a:lnTo>
                <a:lnTo>
                  <a:pt x="166735" y="272562"/>
                </a:lnTo>
                <a:lnTo>
                  <a:pt x="172011" y="255714"/>
                </a:lnTo>
                <a:lnTo>
                  <a:pt x="173066" y="252557"/>
                </a:lnTo>
                <a:lnTo>
                  <a:pt x="174121" y="248349"/>
                </a:lnTo>
                <a:lnTo>
                  <a:pt x="169900" y="245192"/>
                </a:lnTo>
                <a:lnTo>
                  <a:pt x="163570" y="242036"/>
                </a:lnTo>
                <a:lnTo>
                  <a:pt x="158294" y="239931"/>
                </a:lnTo>
                <a:lnTo>
                  <a:pt x="154060" y="238879"/>
                </a:lnTo>
                <a:lnTo>
                  <a:pt x="155129" y="234671"/>
                </a:lnTo>
                <a:lnTo>
                  <a:pt x="158294" y="216784"/>
                </a:lnTo>
                <a:lnTo>
                  <a:pt x="158294" y="212576"/>
                </a:lnTo>
                <a:lnTo>
                  <a:pt x="163570" y="211523"/>
                </a:lnTo>
                <a:lnTo>
                  <a:pt x="167790" y="211523"/>
                </a:lnTo>
                <a:lnTo>
                  <a:pt x="173066" y="210471"/>
                </a:lnTo>
                <a:lnTo>
                  <a:pt x="178341" y="209419"/>
                </a:lnTo>
                <a:lnTo>
                  <a:pt x="179396" y="206263"/>
                </a:lnTo>
                <a:lnTo>
                  <a:pt x="179396" y="188362"/>
                </a:lnTo>
                <a:lnTo>
                  <a:pt x="178341" y="185206"/>
                </a:lnTo>
                <a:lnTo>
                  <a:pt x="177286" y="180997"/>
                </a:lnTo>
                <a:lnTo>
                  <a:pt x="174121" y="179945"/>
                </a:lnTo>
                <a:lnTo>
                  <a:pt x="163570" y="178893"/>
                </a:lnTo>
                <a:lnTo>
                  <a:pt x="157239" y="178893"/>
                </a:lnTo>
                <a:lnTo>
                  <a:pt x="157239" y="174684"/>
                </a:lnTo>
                <a:lnTo>
                  <a:pt x="153005" y="158902"/>
                </a:lnTo>
                <a:lnTo>
                  <a:pt x="153005" y="152589"/>
                </a:lnTo>
                <a:lnTo>
                  <a:pt x="156184" y="151537"/>
                </a:lnTo>
                <a:lnTo>
                  <a:pt x="166735" y="146276"/>
                </a:lnTo>
                <a:lnTo>
                  <a:pt x="170956" y="143120"/>
                </a:lnTo>
                <a:lnTo>
                  <a:pt x="169900" y="139963"/>
                </a:lnTo>
                <a:lnTo>
                  <a:pt x="165680" y="124167"/>
                </a:lnTo>
                <a:lnTo>
                  <a:pt x="163570" y="121011"/>
                </a:lnTo>
                <a:lnTo>
                  <a:pt x="161460" y="116802"/>
                </a:lnTo>
                <a:lnTo>
                  <a:pt x="157239" y="117854"/>
                </a:lnTo>
                <a:lnTo>
                  <a:pt x="148784" y="119958"/>
                </a:lnTo>
                <a:lnTo>
                  <a:pt x="145619" y="119958"/>
                </a:lnTo>
                <a:lnTo>
                  <a:pt x="142454" y="121011"/>
                </a:lnTo>
                <a:lnTo>
                  <a:pt x="141398" y="119958"/>
                </a:lnTo>
                <a:lnTo>
                  <a:pt x="130847" y="102072"/>
                </a:lnTo>
                <a:lnTo>
                  <a:pt x="129792" y="99968"/>
                </a:lnTo>
                <a:lnTo>
                  <a:pt x="131902" y="95759"/>
                </a:lnTo>
                <a:lnTo>
                  <a:pt x="140343" y="88394"/>
                </a:lnTo>
                <a:lnTo>
                  <a:pt x="141398" y="86290"/>
                </a:lnTo>
                <a:lnTo>
                  <a:pt x="142454" y="82081"/>
                </a:lnTo>
                <a:lnTo>
                  <a:pt x="134013" y="69455"/>
                </a:lnTo>
                <a:lnTo>
                  <a:pt x="130847" y="65247"/>
                </a:lnTo>
                <a:lnTo>
                  <a:pt x="126627" y="61024"/>
                </a:lnTo>
                <a:lnTo>
                  <a:pt x="122406" y="63128"/>
                </a:lnTo>
                <a:lnTo>
                  <a:pt x="111855" y="69455"/>
                </a:lnTo>
                <a:lnTo>
                  <a:pt x="109745" y="70507"/>
                </a:lnTo>
                <a:lnTo>
                  <a:pt x="106580" y="71560"/>
                </a:lnTo>
                <a:lnTo>
                  <a:pt x="104470" y="69455"/>
                </a:lnTo>
                <a:lnTo>
                  <a:pt x="98139" y="63128"/>
                </a:lnTo>
                <a:lnTo>
                  <a:pt x="92863" y="58920"/>
                </a:lnTo>
                <a:lnTo>
                  <a:pt x="88643" y="55763"/>
                </a:lnTo>
                <a:lnTo>
                  <a:pt x="90753" y="51555"/>
                </a:lnTo>
                <a:lnTo>
                  <a:pt x="96029" y="39981"/>
                </a:lnTo>
                <a:lnTo>
                  <a:pt x="97084" y="37877"/>
                </a:lnTo>
                <a:lnTo>
                  <a:pt x="92863" y="32616"/>
                </a:lnTo>
                <a:lnTo>
                  <a:pt x="79147" y="24199"/>
                </a:lnTo>
                <a:lnTo>
                  <a:pt x="75982" y="23147"/>
                </a:lnTo>
                <a:lnTo>
                  <a:pt x="73871" y="21042"/>
                </a:lnTo>
                <a:lnTo>
                  <a:pt x="70706" y="25251"/>
                </a:lnTo>
                <a:lnTo>
                  <a:pt x="65430" y="30512"/>
                </a:lnTo>
                <a:lnTo>
                  <a:pt x="63320" y="33668"/>
                </a:lnTo>
                <a:lnTo>
                  <a:pt x="62265" y="35773"/>
                </a:lnTo>
                <a:lnTo>
                  <a:pt x="58045" y="35773"/>
                </a:lnTo>
                <a:lnTo>
                  <a:pt x="44314" y="30512"/>
                </a:lnTo>
                <a:lnTo>
                  <a:pt x="41149" y="28407"/>
                </a:lnTo>
                <a:lnTo>
                  <a:pt x="37983" y="26303"/>
                </a:lnTo>
                <a:lnTo>
                  <a:pt x="37983" y="22095"/>
                </a:lnTo>
                <a:lnTo>
                  <a:pt x="39039" y="12625"/>
                </a:lnTo>
                <a:lnTo>
                  <a:pt x="40094" y="7365"/>
                </a:lnTo>
                <a:lnTo>
                  <a:pt x="34818" y="5260"/>
                </a:lnTo>
                <a:lnTo>
                  <a:pt x="11606" y="0"/>
                </a:lnTo>
                <a:lnTo>
                  <a:pt x="0" y="37877"/>
                </a:lnTo>
                <a:lnTo>
                  <a:pt x="2722" y="39072"/>
                </a:lnTo>
                <a:close/>
              </a:path>
            </a:pathLst>
          </a:custGeom>
          <a:solidFill>
            <a:srgbClr val="FDFDFD"/>
          </a:solidFill>
        </p:spPr>
        <p:txBody>
          <a:bodyPr wrap="square" lIns="0" tIns="0" rIns="0" bIns="0" rtlCol="0">
            <a:noAutofit/>
          </a:bodyPr>
          <a:lstStyle/>
          <a:p>
            <a:endParaRPr/>
          </a:p>
        </p:txBody>
      </p:sp>
      <p:sp>
        <p:nvSpPr>
          <p:cNvPr id="161" name="object 64"/>
          <p:cNvSpPr/>
          <p:nvPr/>
        </p:nvSpPr>
        <p:spPr>
          <a:xfrm>
            <a:off x="375877" y="5624575"/>
            <a:ext cx="115021" cy="153655"/>
          </a:xfrm>
          <a:custGeom>
            <a:avLst/>
            <a:gdLst/>
            <a:ahLst/>
            <a:cxnLst/>
            <a:rect l="l" t="t" r="r" b="b"/>
            <a:pathLst>
              <a:path w="115021" h="153655">
                <a:moveTo>
                  <a:pt x="109577" y="37860"/>
                </a:moveTo>
                <a:lnTo>
                  <a:pt x="101611" y="23311"/>
                </a:lnTo>
                <a:lnTo>
                  <a:pt x="92367" y="13227"/>
                </a:lnTo>
                <a:lnTo>
                  <a:pt x="81445" y="5804"/>
                </a:lnTo>
                <a:lnTo>
                  <a:pt x="69334" y="1312"/>
                </a:lnTo>
                <a:lnTo>
                  <a:pt x="58031" y="0"/>
                </a:lnTo>
                <a:lnTo>
                  <a:pt x="56975" y="0"/>
                </a:lnTo>
                <a:lnTo>
                  <a:pt x="44225" y="1675"/>
                </a:lnTo>
                <a:lnTo>
                  <a:pt x="32229" y="6523"/>
                </a:lnTo>
                <a:lnTo>
                  <a:pt x="21478" y="14272"/>
                </a:lnTo>
                <a:lnTo>
                  <a:pt x="28677" y="38428"/>
                </a:lnTo>
                <a:lnTo>
                  <a:pt x="31639" y="26224"/>
                </a:lnTo>
                <a:lnTo>
                  <a:pt x="33763" y="22095"/>
                </a:lnTo>
                <a:lnTo>
                  <a:pt x="43709" y="12875"/>
                </a:lnTo>
                <a:lnTo>
                  <a:pt x="55990" y="9488"/>
                </a:lnTo>
                <a:lnTo>
                  <a:pt x="59086" y="9469"/>
                </a:lnTo>
                <a:lnTo>
                  <a:pt x="71896" y="12188"/>
                </a:lnTo>
                <a:lnTo>
                  <a:pt x="82165" y="20344"/>
                </a:lnTo>
                <a:lnTo>
                  <a:pt x="87699" y="33707"/>
                </a:lnTo>
                <a:lnTo>
                  <a:pt x="89253" y="46607"/>
                </a:lnTo>
                <a:lnTo>
                  <a:pt x="89698" y="51569"/>
                </a:lnTo>
                <a:lnTo>
                  <a:pt x="89698" y="102086"/>
                </a:lnTo>
                <a:lnTo>
                  <a:pt x="88452" y="115556"/>
                </a:lnTo>
                <a:lnTo>
                  <a:pt x="85487" y="127785"/>
                </a:lnTo>
                <a:lnTo>
                  <a:pt x="73717" y="140545"/>
                </a:lnTo>
                <a:lnTo>
                  <a:pt x="61135" y="144107"/>
                </a:lnTo>
                <a:lnTo>
                  <a:pt x="56975" y="144172"/>
                </a:lnTo>
                <a:lnTo>
                  <a:pt x="44659" y="141255"/>
                </a:lnTo>
                <a:lnTo>
                  <a:pt x="34395" y="132506"/>
                </a:lnTo>
                <a:lnTo>
                  <a:pt x="33763" y="131546"/>
                </a:lnTo>
                <a:lnTo>
                  <a:pt x="33239" y="147315"/>
                </a:lnTo>
                <a:lnTo>
                  <a:pt x="45197" y="152128"/>
                </a:lnTo>
                <a:lnTo>
                  <a:pt x="56975" y="153655"/>
                </a:lnTo>
                <a:lnTo>
                  <a:pt x="58031" y="153655"/>
                </a:lnTo>
                <a:lnTo>
                  <a:pt x="70664" y="151898"/>
                </a:lnTo>
                <a:lnTo>
                  <a:pt x="82559" y="146875"/>
                </a:lnTo>
                <a:lnTo>
                  <a:pt x="93242" y="138954"/>
                </a:lnTo>
                <a:lnTo>
                  <a:pt x="102240" y="128506"/>
                </a:lnTo>
                <a:lnTo>
                  <a:pt x="108690" y="116816"/>
                </a:lnTo>
                <a:lnTo>
                  <a:pt x="112436" y="105403"/>
                </a:lnTo>
                <a:lnTo>
                  <a:pt x="114358" y="92759"/>
                </a:lnTo>
                <a:lnTo>
                  <a:pt x="114997" y="79422"/>
                </a:lnTo>
                <a:lnTo>
                  <a:pt x="115021" y="75768"/>
                </a:lnTo>
                <a:lnTo>
                  <a:pt x="114611" y="62714"/>
                </a:lnTo>
                <a:lnTo>
                  <a:pt x="112992" y="49818"/>
                </a:lnTo>
                <a:lnTo>
                  <a:pt x="109577" y="37860"/>
                </a:lnTo>
                <a:close/>
              </a:path>
              <a:path w="115021" h="153655">
                <a:moveTo>
                  <a:pt x="6330" y="116816"/>
                </a:moveTo>
                <a:lnTo>
                  <a:pt x="13330" y="129289"/>
                </a:lnTo>
                <a:lnTo>
                  <a:pt x="22458" y="139579"/>
                </a:lnTo>
                <a:lnTo>
                  <a:pt x="33239" y="147315"/>
                </a:lnTo>
                <a:lnTo>
                  <a:pt x="33763" y="131546"/>
                </a:lnTo>
                <a:lnTo>
                  <a:pt x="29430" y="120385"/>
                </a:lnTo>
                <a:lnTo>
                  <a:pt x="27876" y="107101"/>
                </a:lnTo>
                <a:lnTo>
                  <a:pt x="27432" y="102086"/>
                </a:lnTo>
                <a:lnTo>
                  <a:pt x="26377" y="90512"/>
                </a:lnTo>
                <a:lnTo>
                  <a:pt x="26377" y="63142"/>
                </a:lnTo>
                <a:lnTo>
                  <a:pt x="27432" y="51569"/>
                </a:lnTo>
                <a:lnTo>
                  <a:pt x="28677" y="38428"/>
                </a:lnTo>
                <a:lnTo>
                  <a:pt x="21478" y="14272"/>
                </a:lnTo>
                <a:lnTo>
                  <a:pt x="12460" y="24651"/>
                </a:lnTo>
                <a:lnTo>
                  <a:pt x="6330" y="35787"/>
                </a:lnTo>
                <a:lnTo>
                  <a:pt x="2513" y="47482"/>
                </a:lnTo>
                <a:lnTo>
                  <a:pt x="602" y="60262"/>
                </a:lnTo>
                <a:lnTo>
                  <a:pt x="11" y="73346"/>
                </a:lnTo>
                <a:lnTo>
                  <a:pt x="0" y="75768"/>
                </a:lnTo>
                <a:lnTo>
                  <a:pt x="386" y="89200"/>
                </a:lnTo>
                <a:lnTo>
                  <a:pt x="1907" y="102084"/>
                </a:lnTo>
                <a:lnTo>
                  <a:pt x="5107" y="113883"/>
                </a:lnTo>
                <a:lnTo>
                  <a:pt x="6330" y="116816"/>
                </a:lnTo>
                <a:close/>
              </a:path>
            </a:pathLst>
          </a:custGeom>
          <a:solidFill>
            <a:srgbClr val="FDFDFD"/>
          </a:solidFill>
        </p:spPr>
        <p:txBody>
          <a:bodyPr wrap="square" lIns="0" tIns="0" rIns="0" bIns="0" rtlCol="0">
            <a:noAutofit/>
          </a:bodyPr>
          <a:lstStyle/>
          <a:p>
            <a:endParaRPr/>
          </a:p>
        </p:txBody>
      </p:sp>
      <p:sp>
        <p:nvSpPr>
          <p:cNvPr id="162" name="object 65"/>
          <p:cNvSpPr/>
          <p:nvPr/>
        </p:nvSpPr>
        <p:spPr>
          <a:xfrm>
            <a:off x="567935" y="5762435"/>
            <a:ext cx="79147" cy="124181"/>
          </a:xfrm>
          <a:custGeom>
            <a:avLst/>
            <a:gdLst/>
            <a:ahLst/>
            <a:cxnLst/>
            <a:rect l="l" t="t" r="r" b="b"/>
            <a:pathLst>
              <a:path w="79147" h="124181">
                <a:moveTo>
                  <a:pt x="76854" y="29235"/>
                </a:moveTo>
                <a:lnTo>
                  <a:pt x="70331" y="39902"/>
                </a:lnTo>
                <a:lnTo>
                  <a:pt x="61659" y="49544"/>
                </a:lnTo>
                <a:lnTo>
                  <a:pt x="51658" y="58298"/>
                </a:lnTo>
                <a:lnTo>
                  <a:pt x="41149" y="66299"/>
                </a:lnTo>
                <a:lnTo>
                  <a:pt x="39597" y="67906"/>
                </a:lnTo>
                <a:lnTo>
                  <a:pt x="31044" y="78155"/>
                </a:lnTo>
                <a:lnTo>
                  <a:pt x="23212" y="87356"/>
                </a:lnTo>
                <a:lnTo>
                  <a:pt x="26324" y="81460"/>
                </a:lnTo>
                <a:lnTo>
                  <a:pt x="29812" y="70073"/>
                </a:lnTo>
                <a:lnTo>
                  <a:pt x="30751" y="58357"/>
                </a:lnTo>
                <a:lnTo>
                  <a:pt x="29734" y="46460"/>
                </a:lnTo>
                <a:lnTo>
                  <a:pt x="27351" y="34528"/>
                </a:lnTo>
                <a:lnTo>
                  <a:pt x="24196" y="22709"/>
                </a:lnTo>
                <a:lnTo>
                  <a:pt x="20860" y="11151"/>
                </a:lnTo>
                <a:lnTo>
                  <a:pt x="17936" y="0"/>
                </a:lnTo>
                <a:lnTo>
                  <a:pt x="17936" y="7365"/>
                </a:lnTo>
                <a:lnTo>
                  <a:pt x="15826" y="14730"/>
                </a:lnTo>
                <a:lnTo>
                  <a:pt x="12661" y="21056"/>
                </a:lnTo>
                <a:lnTo>
                  <a:pt x="9623" y="29636"/>
                </a:lnTo>
                <a:lnTo>
                  <a:pt x="7818" y="40600"/>
                </a:lnTo>
                <a:lnTo>
                  <a:pt x="7658" y="51700"/>
                </a:lnTo>
                <a:lnTo>
                  <a:pt x="8517" y="62829"/>
                </a:lnTo>
                <a:lnTo>
                  <a:pt x="9767" y="73879"/>
                </a:lnTo>
                <a:lnTo>
                  <a:pt x="10785" y="84742"/>
                </a:lnTo>
                <a:lnTo>
                  <a:pt x="10942" y="95312"/>
                </a:lnTo>
                <a:lnTo>
                  <a:pt x="9615" y="105480"/>
                </a:lnTo>
                <a:lnTo>
                  <a:pt x="6176" y="115139"/>
                </a:lnTo>
                <a:lnTo>
                  <a:pt x="0" y="124181"/>
                </a:lnTo>
                <a:lnTo>
                  <a:pt x="688" y="123361"/>
                </a:lnTo>
                <a:lnTo>
                  <a:pt x="10821" y="116215"/>
                </a:lnTo>
                <a:lnTo>
                  <a:pt x="22846" y="111748"/>
                </a:lnTo>
                <a:lnTo>
                  <a:pt x="34818" y="106295"/>
                </a:lnTo>
                <a:lnTo>
                  <a:pt x="40265" y="103419"/>
                </a:lnTo>
                <a:lnTo>
                  <a:pt x="51261" y="95030"/>
                </a:lnTo>
                <a:lnTo>
                  <a:pt x="59747" y="84868"/>
                </a:lnTo>
                <a:lnTo>
                  <a:pt x="66139" y="73382"/>
                </a:lnTo>
                <a:lnTo>
                  <a:pt x="70857" y="61018"/>
                </a:lnTo>
                <a:lnTo>
                  <a:pt x="74319" y="48228"/>
                </a:lnTo>
                <a:lnTo>
                  <a:pt x="76943" y="35459"/>
                </a:lnTo>
                <a:lnTo>
                  <a:pt x="79147" y="23161"/>
                </a:lnTo>
                <a:lnTo>
                  <a:pt x="76854" y="29235"/>
                </a:lnTo>
                <a:close/>
              </a:path>
            </a:pathLst>
          </a:custGeom>
          <a:solidFill>
            <a:srgbClr val="FDFDFD"/>
          </a:solidFill>
        </p:spPr>
        <p:txBody>
          <a:bodyPr wrap="square" lIns="0" tIns="0" rIns="0" bIns="0" rtlCol="0">
            <a:noAutofit/>
          </a:bodyPr>
          <a:lstStyle/>
          <a:p>
            <a:endParaRPr/>
          </a:p>
        </p:txBody>
      </p:sp>
      <p:sp>
        <p:nvSpPr>
          <p:cNvPr id="163" name="object 66"/>
          <p:cNvSpPr/>
          <p:nvPr/>
        </p:nvSpPr>
        <p:spPr>
          <a:xfrm>
            <a:off x="248194" y="5631940"/>
            <a:ext cx="55920" cy="147342"/>
          </a:xfrm>
          <a:custGeom>
            <a:avLst/>
            <a:gdLst/>
            <a:ahLst/>
            <a:cxnLst/>
            <a:rect l="l" t="t" r="r" b="b"/>
            <a:pathLst>
              <a:path w="55920" h="147342">
                <a:moveTo>
                  <a:pt x="13716" y="137859"/>
                </a:moveTo>
                <a:lnTo>
                  <a:pt x="0" y="137859"/>
                </a:lnTo>
                <a:lnTo>
                  <a:pt x="0" y="147342"/>
                </a:lnTo>
                <a:lnTo>
                  <a:pt x="55920" y="147342"/>
                </a:lnTo>
                <a:lnTo>
                  <a:pt x="55920" y="137859"/>
                </a:lnTo>
                <a:lnTo>
                  <a:pt x="42204" y="137859"/>
                </a:lnTo>
                <a:lnTo>
                  <a:pt x="41149" y="126285"/>
                </a:lnTo>
                <a:lnTo>
                  <a:pt x="41149" y="21056"/>
                </a:lnTo>
                <a:lnTo>
                  <a:pt x="42204" y="9469"/>
                </a:lnTo>
                <a:lnTo>
                  <a:pt x="55920" y="10521"/>
                </a:lnTo>
                <a:lnTo>
                  <a:pt x="55920" y="0"/>
                </a:lnTo>
                <a:lnTo>
                  <a:pt x="0" y="0"/>
                </a:lnTo>
                <a:lnTo>
                  <a:pt x="0" y="10521"/>
                </a:lnTo>
                <a:lnTo>
                  <a:pt x="13716" y="9469"/>
                </a:lnTo>
                <a:lnTo>
                  <a:pt x="14771" y="21056"/>
                </a:lnTo>
                <a:lnTo>
                  <a:pt x="14771" y="126285"/>
                </a:lnTo>
                <a:lnTo>
                  <a:pt x="13716" y="137859"/>
                </a:lnTo>
                <a:close/>
              </a:path>
            </a:pathLst>
          </a:custGeom>
          <a:solidFill>
            <a:srgbClr val="FDFDFD"/>
          </a:solidFill>
        </p:spPr>
        <p:txBody>
          <a:bodyPr wrap="square" lIns="0" tIns="0" rIns="0" bIns="0" rtlCol="0">
            <a:noAutofit/>
          </a:bodyPr>
          <a:lstStyle/>
          <a:p>
            <a:endParaRPr/>
          </a:p>
        </p:txBody>
      </p:sp>
      <p:sp>
        <p:nvSpPr>
          <p:cNvPr id="164" name="object 67"/>
          <p:cNvSpPr/>
          <p:nvPr/>
        </p:nvSpPr>
        <p:spPr>
          <a:xfrm>
            <a:off x="1187369" y="5818213"/>
            <a:ext cx="70706" cy="225215"/>
          </a:xfrm>
          <a:custGeom>
            <a:avLst/>
            <a:gdLst/>
            <a:ahLst/>
            <a:cxnLst/>
            <a:rect l="l" t="t" r="r" b="b"/>
            <a:pathLst>
              <a:path w="70706" h="225215">
                <a:moveTo>
                  <a:pt x="0" y="0"/>
                </a:moveTo>
                <a:lnTo>
                  <a:pt x="0" y="225215"/>
                </a:lnTo>
                <a:lnTo>
                  <a:pt x="70706" y="225215"/>
                </a:lnTo>
                <a:lnTo>
                  <a:pt x="70706" y="0"/>
                </a:lnTo>
                <a:lnTo>
                  <a:pt x="0" y="0"/>
                </a:lnTo>
                <a:close/>
              </a:path>
            </a:pathLst>
          </a:custGeom>
          <a:solidFill>
            <a:srgbClr val="FDFDFD"/>
          </a:solidFill>
        </p:spPr>
        <p:txBody>
          <a:bodyPr wrap="square" lIns="0" tIns="0" rIns="0" bIns="0" rtlCol="0">
            <a:noAutofit/>
          </a:bodyPr>
          <a:lstStyle/>
          <a:p>
            <a:endParaRPr/>
          </a:p>
        </p:txBody>
      </p:sp>
      <p:sp>
        <p:nvSpPr>
          <p:cNvPr id="165" name="object 68"/>
          <p:cNvSpPr/>
          <p:nvPr/>
        </p:nvSpPr>
        <p:spPr>
          <a:xfrm>
            <a:off x="1282343" y="5818213"/>
            <a:ext cx="158280" cy="225215"/>
          </a:xfrm>
          <a:custGeom>
            <a:avLst/>
            <a:gdLst/>
            <a:ahLst/>
            <a:cxnLst/>
            <a:rect l="l" t="t" r="r" b="b"/>
            <a:pathLst>
              <a:path w="158280" h="225215">
                <a:moveTo>
                  <a:pt x="70692" y="54725"/>
                </a:moveTo>
                <a:lnTo>
                  <a:pt x="158280" y="54725"/>
                </a:lnTo>
                <a:lnTo>
                  <a:pt x="158280" y="0"/>
                </a:lnTo>
                <a:lnTo>
                  <a:pt x="0" y="0"/>
                </a:lnTo>
                <a:lnTo>
                  <a:pt x="0" y="225215"/>
                </a:lnTo>
                <a:lnTo>
                  <a:pt x="70692" y="225215"/>
                </a:lnTo>
                <a:lnTo>
                  <a:pt x="70692" y="145224"/>
                </a:lnTo>
                <a:lnTo>
                  <a:pt x="148784" y="145224"/>
                </a:lnTo>
                <a:lnTo>
                  <a:pt x="148784" y="90512"/>
                </a:lnTo>
                <a:lnTo>
                  <a:pt x="70692" y="90512"/>
                </a:lnTo>
                <a:lnTo>
                  <a:pt x="70692" y="54725"/>
                </a:lnTo>
                <a:close/>
              </a:path>
            </a:pathLst>
          </a:custGeom>
          <a:solidFill>
            <a:srgbClr val="FDFDFD"/>
          </a:solidFill>
        </p:spPr>
        <p:txBody>
          <a:bodyPr wrap="square" lIns="0" tIns="0" rIns="0" bIns="0" rtlCol="0">
            <a:noAutofit/>
          </a:bodyPr>
          <a:lstStyle/>
          <a:p>
            <a:endParaRPr/>
          </a:p>
        </p:txBody>
      </p:sp>
      <p:sp>
        <p:nvSpPr>
          <p:cNvPr id="166" name="object 69"/>
          <p:cNvSpPr/>
          <p:nvPr/>
        </p:nvSpPr>
        <p:spPr>
          <a:xfrm>
            <a:off x="1450120" y="5814004"/>
            <a:ext cx="161460" cy="232580"/>
          </a:xfrm>
          <a:custGeom>
            <a:avLst/>
            <a:gdLst/>
            <a:ahLst/>
            <a:cxnLst/>
            <a:rect l="l" t="t" r="r" b="b"/>
            <a:pathLst>
              <a:path w="161460" h="232580">
                <a:moveTo>
                  <a:pt x="79279" y="146782"/>
                </a:moveTo>
                <a:lnTo>
                  <a:pt x="74499" y="132367"/>
                </a:lnTo>
                <a:lnTo>
                  <a:pt x="72830" y="114712"/>
                </a:lnTo>
                <a:lnTo>
                  <a:pt x="72850" y="112814"/>
                </a:lnTo>
                <a:lnTo>
                  <a:pt x="74923" y="96374"/>
                </a:lnTo>
                <a:lnTo>
                  <a:pt x="80157" y="82738"/>
                </a:lnTo>
                <a:lnTo>
                  <a:pt x="88197" y="71987"/>
                </a:lnTo>
                <a:lnTo>
                  <a:pt x="98685" y="64206"/>
                </a:lnTo>
                <a:lnTo>
                  <a:pt x="111267" y="59477"/>
                </a:lnTo>
                <a:lnTo>
                  <a:pt x="125586" y="57882"/>
                </a:lnTo>
                <a:lnTo>
                  <a:pt x="135636" y="58838"/>
                </a:lnTo>
                <a:lnTo>
                  <a:pt x="148000" y="62003"/>
                </a:lnTo>
                <a:lnTo>
                  <a:pt x="160334" y="66299"/>
                </a:lnTo>
                <a:lnTo>
                  <a:pt x="160334" y="7365"/>
                </a:lnTo>
                <a:lnTo>
                  <a:pt x="147792" y="4556"/>
                </a:lnTo>
                <a:lnTo>
                  <a:pt x="135911" y="2162"/>
                </a:lnTo>
                <a:lnTo>
                  <a:pt x="124072" y="574"/>
                </a:lnTo>
                <a:lnTo>
                  <a:pt x="110814" y="0"/>
                </a:lnTo>
                <a:lnTo>
                  <a:pt x="103772" y="181"/>
                </a:lnTo>
                <a:lnTo>
                  <a:pt x="89947" y="1635"/>
                </a:lnTo>
                <a:lnTo>
                  <a:pt x="76608" y="4544"/>
                </a:lnTo>
                <a:lnTo>
                  <a:pt x="63893" y="8908"/>
                </a:lnTo>
                <a:lnTo>
                  <a:pt x="51938" y="14728"/>
                </a:lnTo>
                <a:lnTo>
                  <a:pt x="40878" y="22002"/>
                </a:lnTo>
                <a:lnTo>
                  <a:pt x="30851" y="30732"/>
                </a:lnTo>
                <a:lnTo>
                  <a:pt x="21992" y="40916"/>
                </a:lnTo>
                <a:lnTo>
                  <a:pt x="14438" y="52555"/>
                </a:lnTo>
                <a:lnTo>
                  <a:pt x="8326" y="65649"/>
                </a:lnTo>
                <a:lnTo>
                  <a:pt x="3791" y="80198"/>
                </a:lnTo>
                <a:lnTo>
                  <a:pt x="970" y="96201"/>
                </a:lnTo>
                <a:lnTo>
                  <a:pt x="0" y="113660"/>
                </a:lnTo>
                <a:lnTo>
                  <a:pt x="570" y="128160"/>
                </a:lnTo>
                <a:lnTo>
                  <a:pt x="2835" y="144959"/>
                </a:lnTo>
                <a:lnTo>
                  <a:pt x="6721" y="160266"/>
                </a:lnTo>
                <a:lnTo>
                  <a:pt x="12120" y="174086"/>
                </a:lnTo>
                <a:lnTo>
                  <a:pt x="18922" y="186427"/>
                </a:lnTo>
                <a:lnTo>
                  <a:pt x="27019" y="197293"/>
                </a:lnTo>
                <a:lnTo>
                  <a:pt x="36303" y="206691"/>
                </a:lnTo>
                <a:lnTo>
                  <a:pt x="46663" y="214626"/>
                </a:lnTo>
                <a:lnTo>
                  <a:pt x="57992" y="221106"/>
                </a:lnTo>
                <a:lnTo>
                  <a:pt x="70181" y="226135"/>
                </a:lnTo>
                <a:lnTo>
                  <a:pt x="83120" y="229720"/>
                </a:lnTo>
                <a:lnTo>
                  <a:pt x="96701" y="231866"/>
                </a:lnTo>
                <a:lnTo>
                  <a:pt x="110814" y="232580"/>
                </a:lnTo>
                <a:lnTo>
                  <a:pt x="111381" y="232579"/>
                </a:lnTo>
                <a:lnTo>
                  <a:pt x="124755" y="231812"/>
                </a:lnTo>
                <a:lnTo>
                  <a:pt x="137942" y="229898"/>
                </a:lnTo>
                <a:lnTo>
                  <a:pt x="150369" y="227217"/>
                </a:lnTo>
                <a:lnTo>
                  <a:pt x="161460" y="224149"/>
                </a:lnTo>
                <a:lnTo>
                  <a:pt x="161460" y="164177"/>
                </a:lnTo>
                <a:lnTo>
                  <a:pt x="160673" y="164501"/>
                </a:lnTo>
                <a:lnTo>
                  <a:pt x="148274" y="168851"/>
                </a:lnTo>
                <a:lnTo>
                  <a:pt x="135875" y="171621"/>
                </a:lnTo>
                <a:lnTo>
                  <a:pt x="123476" y="172594"/>
                </a:lnTo>
                <a:lnTo>
                  <a:pt x="122658" y="172589"/>
                </a:lnTo>
                <a:lnTo>
                  <a:pt x="108858" y="170860"/>
                </a:lnTo>
                <a:lnTo>
                  <a:pt x="96800" y="166000"/>
                </a:lnTo>
                <a:lnTo>
                  <a:pt x="86827" y="157984"/>
                </a:lnTo>
                <a:lnTo>
                  <a:pt x="79279" y="146782"/>
                </a:lnTo>
                <a:close/>
              </a:path>
            </a:pathLst>
          </a:custGeom>
          <a:solidFill>
            <a:srgbClr val="FDFDFD"/>
          </a:solidFill>
        </p:spPr>
        <p:txBody>
          <a:bodyPr wrap="square" lIns="0" tIns="0" rIns="0" bIns="0" rtlCol="0">
            <a:noAutofit/>
          </a:bodyPr>
          <a:lstStyle/>
          <a:p>
            <a:endParaRPr/>
          </a:p>
        </p:txBody>
      </p:sp>
      <p:sp>
        <p:nvSpPr>
          <p:cNvPr id="167" name="object 70"/>
          <p:cNvSpPr/>
          <p:nvPr/>
        </p:nvSpPr>
        <p:spPr>
          <a:xfrm>
            <a:off x="925132" y="6091827"/>
            <a:ext cx="0" cy="73664"/>
          </a:xfrm>
          <a:custGeom>
            <a:avLst/>
            <a:gdLst/>
            <a:ahLst/>
            <a:cxnLst/>
            <a:rect l="l" t="t" r="r" b="b"/>
            <a:pathLst>
              <a:path h="73664">
                <a:moveTo>
                  <a:pt x="0" y="0"/>
                </a:moveTo>
                <a:lnTo>
                  <a:pt x="0" y="73664"/>
                </a:lnTo>
              </a:path>
            </a:pathLst>
          </a:custGeom>
          <a:ln w="21317">
            <a:solidFill>
              <a:srgbClr val="FDFDFD"/>
            </a:solidFill>
          </a:ln>
        </p:spPr>
        <p:txBody>
          <a:bodyPr wrap="square" lIns="0" tIns="0" rIns="0" bIns="0" rtlCol="0">
            <a:noAutofit/>
          </a:bodyPr>
          <a:lstStyle/>
          <a:p>
            <a:endParaRPr/>
          </a:p>
        </p:txBody>
      </p:sp>
      <p:sp>
        <p:nvSpPr>
          <p:cNvPr id="168" name="object 71"/>
          <p:cNvSpPr/>
          <p:nvPr/>
        </p:nvSpPr>
        <p:spPr>
          <a:xfrm>
            <a:off x="947817" y="6108676"/>
            <a:ext cx="59100" cy="56815"/>
          </a:xfrm>
          <a:custGeom>
            <a:avLst/>
            <a:gdLst/>
            <a:ahLst/>
            <a:cxnLst/>
            <a:rect l="l" t="t" r="r" b="b"/>
            <a:pathLst>
              <a:path w="59100" h="56815">
                <a:moveTo>
                  <a:pt x="17950" y="11573"/>
                </a:moveTo>
                <a:lnTo>
                  <a:pt x="17950" y="2104"/>
                </a:lnTo>
                <a:lnTo>
                  <a:pt x="0" y="2104"/>
                </a:lnTo>
                <a:lnTo>
                  <a:pt x="0" y="56815"/>
                </a:lnTo>
                <a:lnTo>
                  <a:pt x="19006" y="56815"/>
                </a:lnTo>
                <a:lnTo>
                  <a:pt x="19006" y="22095"/>
                </a:lnTo>
                <a:lnTo>
                  <a:pt x="23226" y="15782"/>
                </a:lnTo>
                <a:lnTo>
                  <a:pt x="35887" y="15782"/>
                </a:lnTo>
                <a:lnTo>
                  <a:pt x="40108" y="19990"/>
                </a:lnTo>
                <a:lnTo>
                  <a:pt x="40108" y="56815"/>
                </a:lnTo>
                <a:lnTo>
                  <a:pt x="59100" y="56815"/>
                </a:lnTo>
                <a:lnTo>
                  <a:pt x="59100" y="22095"/>
                </a:lnTo>
                <a:lnTo>
                  <a:pt x="58549" y="16374"/>
                </a:lnTo>
                <a:lnTo>
                  <a:pt x="52194" y="4773"/>
                </a:lnTo>
                <a:lnTo>
                  <a:pt x="37998" y="0"/>
                </a:lnTo>
                <a:lnTo>
                  <a:pt x="29557" y="0"/>
                </a:lnTo>
                <a:lnTo>
                  <a:pt x="21116" y="4208"/>
                </a:lnTo>
                <a:lnTo>
                  <a:pt x="17950" y="11573"/>
                </a:lnTo>
                <a:close/>
              </a:path>
            </a:pathLst>
          </a:custGeom>
          <a:solidFill>
            <a:srgbClr val="FDFDFD"/>
          </a:solidFill>
        </p:spPr>
        <p:txBody>
          <a:bodyPr wrap="square" lIns="0" tIns="0" rIns="0" bIns="0" rtlCol="0">
            <a:noAutofit/>
          </a:bodyPr>
          <a:lstStyle/>
          <a:p>
            <a:endParaRPr/>
          </a:p>
        </p:txBody>
      </p:sp>
      <p:sp>
        <p:nvSpPr>
          <p:cNvPr id="169" name="object 72"/>
          <p:cNvSpPr/>
          <p:nvPr/>
        </p:nvSpPr>
        <p:spPr>
          <a:xfrm>
            <a:off x="1012193" y="6091827"/>
            <a:ext cx="44328" cy="74716"/>
          </a:xfrm>
          <a:custGeom>
            <a:avLst/>
            <a:gdLst/>
            <a:ahLst/>
            <a:cxnLst/>
            <a:rect l="l" t="t" r="r" b="b"/>
            <a:pathLst>
              <a:path w="44328" h="74716">
                <a:moveTo>
                  <a:pt x="30598" y="18952"/>
                </a:moveTo>
                <a:lnTo>
                  <a:pt x="30598" y="0"/>
                </a:lnTo>
                <a:lnTo>
                  <a:pt x="11606" y="6312"/>
                </a:lnTo>
                <a:lnTo>
                  <a:pt x="11606" y="18952"/>
                </a:lnTo>
                <a:lnTo>
                  <a:pt x="0" y="18952"/>
                </a:lnTo>
                <a:lnTo>
                  <a:pt x="0" y="31578"/>
                </a:lnTo>
                <a:lnTo>
                  <a:pt x="11606" y="31578"/>
                </a:lnTo>
                <a:lnTo>
                  <a:pt x="11606" y="54725"/>
                </a:lnTo>
                <a:lnTo>
                  <a:pt x="11824" y="59249"/>
                </a:lnTo>
                <a:lnTo>
                  <a:pt x="17127" y="70674"/>
                </a:lnTo>
                <a:lnTo>
                  <a:pt x="32708" y="74716"/>
                </a:lnTo>
                <a:lnTo>
                  <a:pt x="36928" y="74716"/>
                </a:lnTo>
                <a:lnTo>
                  <a:pt x="41163" y="73664"/>
                </a:lnTo>
                <a:lnTo>
                  <a:pt x="44328" y="73664"/>
                </a:lnTo>
                <a:lnTo>
                  <a:pt x="43273" y="61038"/>
                </a:lnTo>
                <a:lnTo>
                  <a:pt x="42218" y="62090"/>
                </a:lnTo>
                <a:lnTo>
                  <a:pt x="31653" y="62090"/>
                </a:lnTo>
                <a:lnTo>
                  <a:pt x="30598" y="58934"/>
                </a:lnTo>
                <a:lnTo>
                  <a:pt x="30598" y="31578"/>
                </a:lnTo>
                <a:lnTo>
                  <a:pt x="43273" y="31578"/>
                </a:lnTo>
                <a:lnTo>
                  <a:pt x="43273" y="18952"/>
                </a:lnTo>
                <a:lnTo>
                  <a:pt x="30598" y="18952"/>
                </a:lnTo>
                <a:close/>
              </a:path>
            </a:pathLst>
          </a:custGeom>
          <a:solidFill>
            <a:srgbClr val="FDFDFD"/>
          </a:solidFill>
        </p:spPr>
        <p:txBody>
          <a:bodyPr wrap="square" lIns="0" tIns="0" rIns="0" bIns="0" rtlCol="0">
            <a:noAutofit/>
          </a:bodyPr>
          <a:lstStyle/>
          <a:p>
            <a:endParaRPr/>
          </a:p>
        </p:txBody>
      </p:sp>
      <p:sp>
        <p:nvSpPr>
          <p:cNvPr id="170" name="object 73"/>
          <p:cNvSpPr/>
          <p:nvPr/>
        </p:nvSpPr>
        <p:spPr>
          <a:xfrm>
            <a:off x="1060742" y="6108676"/>
            <a:ext cx="56975" cy="57868"/>
          </a:xfrm>
          <a:custGeom>
            <a:avLst/>
            <a:gdLst/>
            <a:ahLst/>
            <a:cxnLst/>
            <a:rect l="l" t="t" r="r" b="b"/>
            <a:pathLst>
              <a:path w="56975" h="57868">
                <a:moveTo>
                  <a:pt x="26377" y="45242"/>
                </a:moveTo>
                <a:lnTo>
                  <a:pt x="20047" y="42085"/>
                </a:lnTo>
                <a:lnTo>
                  <a:pt x="18991" y="34720"/>
                </a:lnTo>
                <a:lnTo>
                  <a:pt x="56975" y="34720"/>
                </a:lnTo>
                <a:lnTo>
                  <a:pt x="18991" y="24199"/>
                </a:lnTo>
                <a:lnTo>
                  <a:pt x="18991" y="17886"/>
                </a:lnTo>
                <a:lnTo>
                  <a:pt x="12173" y="4704"/>
                </a:lnTo>
                <a:lnTo>
                  <a:pt x="3281" y="14564"/>
                </a:lnTo>
                <a:lnTo>
                  <a:pt x="0" y="29460"/>
                </a:lnTo>
                <a:lnTo>
                  <a:pt x="436" y="34807"/>
                </a:lnTo>
                <a:lnTo>
                  <a:pt x="6055" y="47282"/>
                </a:lnTo>
                <a:lnTo>
                  <a:pt x="16967" y="55137"/>
                </a:lnTo>
                <a:lnTo>
                  <a:pt x="31653" y="57868"/>
                </a:lnTo>
                <a:lnTo>
                  <a:pt x="39039" y="57868"/>
                </a:lnTo>
                <a:lnTo>
                  <a:pt x="46424" y="56815"/>
                </a:lnTo>
                <a:lnTo>
                  <a:pt x="52755" y="54711"/>
                </a:lnTo>
                <a:lnTo>
                  <a:pt x="52755" y="41033"/>
                </a:lnTo>
                <a:lnTo>
                  <a:pt x="46424" y="44190"/>
                </a:lnTo>
                <a:lnTo>
                  <a:pt x="40094" y="45242"/>
                </a:lnTo>
                <a:lnTo>
                  <a:pt x="26377" y="45242"/>
                </a:lnTo>
                <a:close/>
              </a:path>
              <a:path w="56975" h="57868">
                <a:moveTo>
                  <a:pt x="18991" y="17886"/>
                </a:moveTo>
                <a:lnTo>
                  <a:pt x="23212" y="12625"/>
                </a:lnTo>
                <a:lnTo>
                  <a:pt x="36928" y="12625"/>
                </a:lnTo>
                <a:lnTo>
                  <a:pt x="40094" y="17886"/>
                </a:lnTo>
                <a:lnTo>
                  <a:pt x="40094" y="24199"/>
                </a:lnTo>
                <a:lnTo>
                  <a:pt x="18991" y="24199"/>
                </a:lnTo>
                <a:lnTo>
                  <a:pt x="56975" y="34720"/>
                </a:lnTo>
                <a:lnTo>
                  <a:pt x="56975" y="31564"/>
                </a:lnTo>
                <a:lnTo>
                  <a:pt x="56796" y="27131"/>
                </a:lnTo>
                <a:lnTo>
                  <a:pt x="53240" y="13472"/>
                </a:lnTo>
                <a:lnTo>
                  <a:pt x="44451" y="3721"/>
                </a:lnTo>
                <a:lnTo>
                  <a:pt x="29543" y="0"/>
                </a:lnTo>
                <a:lnTo>
                  <a:pt x="25247" y="236"/>
                </a:lnTo>
                <a:lnTo>
                  <a:pt x="12173" y="4704"/>
                </a:lnTo>
                <a:lnTo>
                  <a:pt x="18991" y="17886"/>
                </a:lnTo>
                <a:close/>
              </a:path>
            </a:pathLst>
          </a:custGeom>
          <a:solidFill>
            <a:srgbClr val="FDFDFD"/>
          </a:solidFill>
        </p:spPr>
        <p:txBody>
          <a:bodyPr wrap="square" lIns="0" tIns="0" rIns="0" bIns="0" rtlCol="0">
            <a:noAutofit/>
          </a:bodyPr>
          <a:lstStyle/>
          <a:p>
            <a:endParaRPr/>
          </a:p>
        </p:txBody>
      </p:sp>
      <p:sp>
        <p:nvSpPr>
          <p:cNvPr id="171" name="object 74"/>
          <p:cNvSpPr/>
          <p:nvPr/>
        </p:nvSpPr>
        <p:spPr>
          <a:xfrm>
            <a:off x="1127214" y="6108676"/>
            <a:ext cx="40108" cy="56815"/>
          </a:xfrm>
          <a:custGeom>
            <a:avLst/>
            <a:gdLst/>
            <a:ahLst/>
            <a:cxnLst/>
            <a:rect l="l" t="t" r="r" b="b"/>
            <a:pathLst>
              <a:path w="40108" h="56815">
                <a:moveTo>
                  <a:pt x="21102" y="5260"/>
                </a:moveTo>
                <a:lnTo>
                  <a:pt x="16881" y="11573"/>
                </a:lnTo>
                <a:lnTo>
                  <a:pt x="16881" y="2104"/>
                </a:lnTo>
                <a:lnTo>
                  <a:pt x="0" y="2104"/>
                </a:lnTo>
                <a:lnTo>
                  <a:pt x="0" y="56815"/>
                </a:lnTo>
                <a:lnTo>
                  <a:pt x="18991" y="56815"/>
                </a:lnTo>
                <a:lnTo>
                  <a:pt x="18991" y="23147"/>
                </a:lnTo>
                <a:lnTo>
                  <a:pt x="24267" y="15782"/>
                </a:lnTo>
                <a:lnTo>
                  <a:pt x="34832" y="15782"/>
                </a:lnTo>
                <a:lnTo>
                  <a:pt x="39053" y="16834"/>
                </a:lnTo>
                <a:lnTo>
                  <a:pt x="40108" y="1052"/>
                </a:lnTo>
                <a:lnTo>
                  <a:pt x="37998" y="1052"/>
                </a:lnTo>
                <a:lnTo>
                  <a:pt x="33777" y="0"/>
                </a:lnTo>
                <a:lnTo>
                  <a:pt x="25322" y="0"/>
                </a:lnTo>
                <a:lnTo>
                  <a:pt x="21102" y="5260"/>
                </a:lnTo>
                <a:close/>
              </a:path>
            </a:pathLst>
          </a:custGeom>
          <a:solidFill>
            <a:srgbClr val="FDFDFD"/>
          </a:solidFill>
        </p:spPr>
        <p:txBody>
          <a:bodyPr wrap="square" lIns="0" tIns="0" rIns="0" bIns="0" rtlCol="0">
            <a:noAutofit/>
          </a:bodyPr>
          <a:lstStyle/>
          <a:p>
            <a:endParaRPr/>
          </a:p>
        </p:txBody>
      </p:sp>
      <p:sp>
        <p:nvSpPr>
          <p:cNvPr id="172" name="object 75"/>
          <p:cNvSpPr/>
          <p:nvPr/>
        </p:nvSpPr>
        <p:spPr>
          <a:xfrm>
            <a:off x="1174708" y="6108676"/>
            <a:ext cx="59086" cy="56815"/>
          </a:xfrm>
          <a:custGeom>
            <a:avLst/>
            <a:gdLst/>
            <a:ahLst/>
            <a:cxnLst/>
            <a:rect l="l" t="t" r="r" b="b"/>
            <a:pathLst>
              <a:path w="59086" h="56815">
                <a:moveTo>
                  <a:pt x="17936" y="11573"/>
                </a:moveTo>
                <a:lnTo>
                  <a:pt x="17936" y="2104"/>
                </a:lnTo>
                <a:lnTo>
                  <a:pt x="0" y="2104"/>
                </a:lnTo>
                <a:lnTo>
                  <a:pt x="0" y="56815"/>
                </a:lnTo>
                <a:lnTo>
                  <a:pt x="18991" y="56815"/>
                </a:lnTo>
                <a:lnTo>
                  <a:pt x="18991" y="22095"/>
                </a:lnTo>
                <a:lnTo>
                  <a:pt x="23212" y="15782"/>
                </a:lnTo>
                <a:lnTo>
                  <a:pt x="35873" y="15782"/>
                </a:lnTo>
                <a:lnTo>
                  <a:pt x="40094" y="19990"/>
                </a:lnTo>
                <a:lnTo>
                  <a:pt x="40094" y="56815"/>
                </a:lnTo>
                <a:lnTo>
                  <a:pt x="59086" y="56815"/>
                </a:lnTo>
                <a:lnTo>
                  <a:pt x="59086" y="22095"/>
                </a:lnTo>
                <a:lnTo>
                  <a:pt x="58535" y="16374"/>
                </a:lnTo>
                <a:lnTo>
                  <a:pt x="52180" y="4773"/>
                </a:lnTo>
                <a:lnTo>
                  <a:pt x="37983" y="0"/>
                </a:lnTo>
                <a:lnTo>
                  <a:pt x="29543" y="0"/>
                </a:lnTo>
                <a:lnTo>
                  <a:pt x="21102" y="4208"/>
                </a:lnTo>
                <a:lnTo>
                  <a:pt x="17936" y="11573"/>
                </a:lnTo>
                <a:close/>
              </a:path>
            </a:pathLst>
          </a:custGeom>
          <a:solidFill>
            <a:srgbClr val="FDFDFD"/>
          </a:solidFill>
        </p:spPr>
        <p:txBody>
          <a:bodyPr wrap="square" lIns="0" tIns="0" rIns="0" bIns="0" rtlCol="0">
            <a:noAutofit/>
          </a:bodyPr>
          <a:lstStyle/>
          <a:p>
            <a:endParaRPr/>
          </a:p>
        </p:txBody>
      </p:sp>
      <p:sp>
        <p:nvSpPr>
          <p:cNvPr id="173" name="object 76"/>
          <p:cNvSpPr/>
          <p:nvPr/>
        </p:nvSpPr>
        <p:spPr>
          <a:xfrm>
            <a:off x="1241180" y="6108676"/>
            <a:ext cx="56990" cy="57868"/>
          </a:xfrm>
          <a:custGeom>
            <a:avLst/>
            <a:gdLst/>
            <a:ahLst/>
            <a:cxnLst/>
            <a:rect l="l" t="t" r="r" b="b"/>
            <a:pathLst>
              <a:path w="56990" h="57868">
                <a:moveTo>
                  <a:pt x="33777" y="45242"/>
                </a:moveTo>
                <a:lnTo>
                  <a:pt x="21116" y="45242"/>
                </a:lnTo>
                <a:lnTo>
                  <a:pt x="17950" y="43138"/>
                </a:lnTo>
                <a:lnTo>
                  <a:pt x="17950" y="33668"/>
                </a:lnTo>
                <a:lnTo>
                  <a:pt x="23226" y="31564"/>
                </a:lnTo>
                <a:lnTo>
                  <a:pt x="32722" y="31564"/>
                </a:lnTo>
                <a:lnTo>
                  <a:pt x="35887" y="22095"/>
                </a:lnTo>
                <a:lnTo>
                  <a:pt x="28502" y="22095"/>
                </a:lnTo>
                <a:lnTo>
                  <a:pt x="19752" y="22730"/>
                </a:lnTo>
                <a:lnTo>
                  <a:pt x="6395" y="27731"/>
                </a:lnTo>
                <a:lnTo>
                  <a:pt x="0" y="41033"/>
                </a:lnTo>
                <a:lnTo>
                  <a:pt x="109" y="43031"/>
                </a:lnTo>
                <a:lnTo>
                  <a:pt x="7315" y="54268"/>
                </a:lnTo>
                <a:lnTo>
                  <a:pt x="21116" y="57868"/>
                </a:lnTo>
                <a:lnTo>
                  <a:pt x="28502" y="57868"/>
                </a:lnTo>
                <a:lnTo>
                  <a:pt x="33777" y="45242"/>
                </a:lnTo>
                <a:close/>
              </a:path>
              <a:path w="56990" h="57868">
                <a:moveTo>
                  <a:pt x="55934" y="23147"/>
                </a:moveTo>
                <a:lnTo>
                  <a:pt x="53281" y="11516"/>
                </a:lnTo>
                <a:lnTo>
                  <a:pt x="43483" y="2679"/>
                </a:lnTo>
                <a:lnTo>
                  <a:pt x="29557" y="0"/>
                </a:lnTo>
                <a:lnTo>
                  <a:pt x="21116" y="0"/>
                </a:lnTo>
                <a:lnTo>
                  <a:pt x="13716" y="2104"/>
                </a:lnTo>
                <a:lnTo>
                  <a:pt x="7385" y="4208"/>
                </a:lnTo>
                <a:lnTo>
                  <a:pt x="7385" y="16834"/>
                </a:lnTo>
                <a:lnTo>
                  <a:pt x="12661" y="14730"/>
                </a:lnTo>
                <a:lnTo>
                  <a:pt x="19006" y="12625"/>
                </a:lnTo>
                <a:lnTo>
                  <a:pt x="31667" y="12625"/>
                </a:lnTo>
                <a:lnTo>
                  <a:pt x="37998" y="14730"/>
                </a:lnTo>
                <a:lnTo>
                  <a:pt x="37998" y="22095"/>
                </a:lnTo>
                <a:lnTo>
                  <a:pt x="35887" y="22095"/>
                </a:lnTo>
                <a:lnTo>
                  <a:pt x="32722" y="31564"/>
                </a:lnTo>
                <a:lnTo>
                  <a:pt x="35887" y="32616"/>
                </a:lnTo>
                <a:lnTo>
                  <a:pt x="37998" y="32616"/>
                </a:lnTo>
                <a:lnTo>
                  <a:pt x="37998" y="38929"/>
                </a:lnTo>
                <a:lnTo>
                  <a:pt x="33777" y="45242"/>
                </a:lnTo>
                <a:lnTo>
                  <a:pt x="28502" y="57868"/>
                </a:lnTo>
                <a:lnTo>
                  <a:pt x="33777" y="54711"/>
                </a:lnTo>
                <a:lnTo>
                  <a:pt x="39053" y="48398"/>
                </a:lnTo>
                <a:lnTo>
                  <a:pt x="39053" y="56815"/>
                </a:lnTo>
                <a:lnTo>
                  <a:pt x="56990" y="56815"/>
                </a:lnTo>
                <a:lnTo>
                  <a:pt x="55934" y="52607"/>
                </a:lnTo>
                <a:lnTo>
                  <a:pt x="55934" y="23147"/>
                </a:lnTo>
                <a:close/>
              </a:path>
            </a:pathLst>
          </a:custGeom>
          <a:solidFill>
            <a:srgbClr val="FDFDFD"/>
          </a:solidFill>
        </p:spPr>
        <p:txBody>
          <a:bodyPr wrap="square" lIns="0" tIns="0" rIns="0" bIns="0" rtlCol="0">
            <a:noAutofit/>
          </a:bodyPr>
          <a:lstStyle/>
          <a:p>
            <a:endParaRPr/>
          </a:p>
        </p:txBody>
      </p:sp>
      <p:sp>
        <p:nvSpPr>
          <p:cNvPr id="174" name="object 77"/>
          <p:cNvSpPr/>
          <p:nvPr/>
        </p:nvSpPr>
        <p:spPr>
          <a:xfrm>
            <a:off x="1303445" y="6091827"/>
            <a:ext cx="43259" cy="74716"/>
          </a:xfrm>
          <a:custGeom>
            <a:avLst/>
            <a:gdLst/>
            <a:ahLst/>
            <a:cxnLst/>
            <a:rect l="l" t="t" r="r" b="b"/>
            <a:pathLst>
              <a:path w="43259" h="74716">
                <a:moveTo>
                  <a:pt x="29543" y="18952"/>
                </a:moveTo>
                <a:lnTo>
                  <a:pt x="29543" y="0"/>
                </a:lnTo>
                <a:lnTo>
                  <a:pt x="10551" y="6312"/>
                </a:lnTo>
                <a:lnTo>
                  <a:pt x="10551" y="18952"/>
                </a:lnTo>
                <a:lnTo>
                  <a:pt x="0" y="18952"/>
                </a:lnTo>
                <a:lnTo>
                  <a:pt x="0" y="31578"/>
                </a:lnTo>
                <a:lnTo>
                  <a:pt x="10551" y="31578"/>
                </a:lnTo>
                <a:lnTo>
                  <a:pt x="10551" y="54725"/>
                </a:lnTo>
                <a:lnTo>
                  <a:pt x="10769" y="59249"/>
                </a:lnTo>
                <a:lnTo>
                  <a:pt x="16072" y="70674"/>
                </a:lnTo>
                <a:lnTo>
                  <a:pt x="31653" y="74716"/>
                </a:lnTo>
                <a:lnTo>
                  <a:pt x="36928" y="74716"/>
                </a:lnTo>
                <a:lnTo>
                  <a:pt x="40094" y="73664"/>
                </a:lnTo>
                <a:lnTo>
                  <a:pt x="43259" y="73664"/>
                </a:lnTo>
                <a:lnTo>
                  <a:pt x="43259" y="61038"/>
                </a:lnTo>
                <a:lnTo>
                  <a:pt x="41149" y="62090"/>
                </a:lnTo>
                <a:lnTo>
                  <a:pt x="30598" y="62090"/>
                </a:lnTo>
                <a:lnTo>
                  <a:pt x="29543" y="58934"/>
                </a:lnTo>
                <a:lnTo>
                  <a:pt x="29543" y="31578"/>
                </a:lnTo>
                <a:lnTo>
                  <a:pt x="43259" y="31578"/>
                </a:lnTo>
                <a:lnTo>
                  <a:pt x="43259" y="18952"/>
                </a:lnTo>
                <a:lnTo>
                  <a:pt x="29543" y="18952"/>
                </a:lnTo>
                <a:close/>
              </a:path>
            </a:pathLst>
          </a:custGeom>
          <a:solidFill>
            <a:srgbClr val="FDFDFD"/>
          </a:solidFill>
        </p:spPr>
        <p:txBody>
          <a:bodyPr wrap="square" lIns="0" tIns="0" rIns="0" bIns="0" rtlCol="0">
            <a:noAutofit/>
          </a:bodyPr>
          <a:lstStyle/>
          <a:p>
            <a:endParaRPr/>
          </a:p>
        </p:txBody>
      </p:sp>
      <p:sp>
        <p:nvSpPr>
          <p:cNvPr id="175" name="object 78"/>
          <p:cNvSpPr/>
          <p:nvPr/>
        </p:nvSpPr>
        <p:spPr>
          <a:xfrm>
            <a:off x="1356201" y="6087619"/>
            <a:ext cx="19006" cy="77872"/>
          </a:xfrm>
          <a:custGeom>
            <a:avLst/>
            <a:gdLst/>
            <a:ahLst/>
            <a:cxnLst/>
            <a:rect l="l" t="t" r="r" b="b"/>
            <a:pathLst>
              <a:path w="19006" h="77872">
                <a:moveTo>
                  <a:pt x="0" y="23161"/>
                </a:moveTo>
                <a:lnTo>
                  <a:pt x="0" y="77872"/>
                </a:lnTo>
                <a:lnTo>
                  <a:pt x="19006" y="77872"/>
                </a:lnTo>
                <a:lnTo>
                  <a:pt x="19006" y="23161"/>
                </a:lnTo>
                <a:lnTo>
                  <a:pt x="0" y="23161"/>
                </a:lnTo>
                <a:close/>
              </a:path>
              <a:path w="19006" h="77872">
                <a:moveTo>
                  <a:pt x="0" y="0"/>
                </a:moveTo>
                <a:lnTo>
                  <a:pt x="0" y="13677"/>
                </a:lnTo>
                <a:lnTo>
                  <a:pt x="19006" y="13677"/>
                </a:lnTo>
                <a:lnTo>
                  <a:pt x="19006" y="0"/>
                </a:lnTo>
                <a:lnTo>
                  <a:pt x="0" y="0"/>
                </a:lnTo>
                <a:close/>
              </a:path>
            </a:pathLst>
          </a:custGeom>
          <a:solidFill>
            <a:srgbClr val="FDFDFD"/>
          </a:solidFill>
        </p:spPr>
        <p:txBody>
          <a:bodyPr wrap="square" lIns="0" tIns="0" rIns="0" bIns="0" rtlCol="0">
            <a:noAutofit/>
          </a:bodyPr>
          <a:lstStyle/>
          <a:p>
            <a:endParaRPr/>
          </a:p>
        </p:txBody>
      </p:sp>
      <p:sp>
        <p:nvSpPr>
          <p:cNvPr id="176" name="object 79"/>
          <p:cNvSpPr/>
          <p:nvPr/>
        </p:nvSpPr>
        <p:spPr>
          <a:xfrm>
            <a:off x="1365704" y="6084955"/>
            <a:ext cx="0" cy="80537"/>
          </a:xfrm>
          <a:custGeom>
            <a:avLst/>
            <a:gdLst/>
            <a:ahLst/>
            <a:cxnLst/>
            <a:rect l="l" t="t" r="r" b="b"/>
            <a:pathLst>
              <a:path h="80537">
                <a:moveTo>
                  <a:pt x="0" y="0"/>
                </a:moveTo>
                <a:lnTo>
                  <a:pt x="0" y="80537"/>
                </a:lnTo>
              </a:path>
            </a:pathLst>
          </a:custGeom>
          <a:ln w="20276">
            <a:solidFill>
              <a:srgbClr val="FDFDFD"/>
            </a:solidFill>
          </a:ln>
        </p:spPr>
        <p:txBody>
          <a:bodyPr wrap="square" lIns="0" tIns="0" rIns="0" bIns="0" rtlCol="0">
            <a:noAutofit/>
          </a:bodyPr>
          <a:lstStyle/>
          <a:p>
            <a:endParaRPr/>
          </a:p>
        </p:txBody>
      </p:sp>
      <p:sp>
        <p:nvSpPr>
          <p:cNvPr id="177" name="object 80"/>
          <p:cNvSpPr/>
          <p:nvPr/>
        </p:nvSpPr>
        <p:spPr>
          <a:xfrm>
            <a:off x="1385758" y="6108676"/>
            <a:ext cx="64361" cy="57868"/>
          </a:xfrm>
          <a:custGeom>
            <a:avLst/>
            <a:gdLst/>
            <a:ahLst/>
            <a:cxnLst/>
            <a:rect l="l" t="t" r="r" b="b"/>
            <a:pathLst>
              <a:path w="64361" h="57868">
                <a:moveTo>
                  <a:pt x="18991" y="21042"/>
                </a:moveTo>
                <a:lnTo>
                  <a:pt x="23212" y="13677"/>
                </a:lnTo>
                <a:lnTo>
                  <a:pt x="40094" y="13677"/>
                </a:lnTo>
                <a:lnTo>
                  <a:pt x="44314" y="21042"/>
                </a:lnTo>
                <a:lnTo>
                  <a:pt x="44314" y="37877"/>
                </a:lnTo>
                <a:lnTo>
                  <a:pt x="40094" y="44190"/>
                </a:lnTo>
                <a:lnTo>
                  <a:pt x="23212" y="44190"/>
                </a:lnTo>
                <a:lnTo>
                  <a:pt x="31653" y="57868"/>
                </a:lnTo>
                <a:lnTo>
                  <a:pt x="37982" y="57414"/>
                </a:lnTo>
                <a:lnTo>
                  <a:pt x="51467" y="52689"/>
                </a:lnTo>
                <a:lnTo>
                  <a:pt x="60845" y="43212"/>
                </a:lnTo>
                <a:lnTo>
                  <a:pt x="64361" y="29460"/>
                </a:lnTo>
                <a:lnTo>
                  <a:pt x="63588" y="22281"/>
                </a:lnTo>
                <a:lnTo>
                  <a:pt x="57311" y="10104"/>
                </a:lnTo>
                <a:lnTo>
                  <a:pt x="46108" y="2576"/>
                </a:lnTo>
                <a:lnTo>
                  <a:pt x="31653" y="0"/>
                </a:lnTo>
                <a:lnTo>
                  <a:pt x="25450" y="442"/>
                </a:lnTo>
                <a:lnTo>
                  <a:pt x="12273" y="5225"/>
                </a:lnTo>
                <a:lnTo>
                  <a:pt x="18991" y="21042"/>
                </a:lnTo>
                <a:close/>
              </a:path>
              <a:path w="64361" h="57868">
                <a:moveTo>
                  <a:pt x="0" y="29460"/>
                </a:moveTo>
                <a:lnTo>
                  <a:pt x="436" y="34807"/>
                </a:lnTo>
                <a:lnTo>
                  <a:pt x="6055" y="47282"/>
                </a:lnTo>
                <a:lnTo>
                  <a:pt x="16967" y="55137"/>
                </a:lnTo>
                <a:lnTo>
                  <a:pt x="31653" y="57868"/>
                </a:lnTo>
                <a:lnTo>
                  <a:pt x="23212" y="44190"/>
                </a:lnTo>
                <a:lnTo>
                  <a:pt x="18991" y="37877"/>
                </a:lnTo>
                <a:lnTo>
                  <a:pt x="18991" y="21042"/>
                </a:lnTo>
                <a:lnTo>
                  <a:pt x="12273" y="5225"/>
                </a:lnTo>
                <a:lnTo>
                  <a:pt x="3308" y="15004"/>
                </a:lnTo>
                <a:lnTo>
                  <a:pt x="0" y="29460"/>
                </a:lnTo>
                <a:close/>
              </a:path>
            </a:pathLst>
          </a:custGeom>
          <a:solidFill>
            <a:srgbClr val="FDFDFD"/>
          </a:solidFill>
        </p:spPr>
        <p:txBody>
          <a:bodyPr wrap="square" lIns="0" tIns="0" rIns="0" bIns="0" rtlCol="0">
            <a:noAutofit/>
          </a:bodyPr>
          <a:lstStyle/>
          <a:p>
            <a:endParaRPr/>
          </a:p>
        </p:txBody>
      </p:sp>
      <p:sp>
        <p:nvSpPr>
          <p:cNvPr id="178" name="object 81"/>
          <p:cNvSpPr/>
          <p:nvPr/>
        </p:nvSpPr>
        <p:spPr>
          <a:xfrm>
            <a:off x="1457506" y="6108676"/>
            <a:ext cx="59114" cy="56815"/>
          </a:xfrm>
          <a:custGeom>
            <a:avLst/>
            <a:gdLst/>
            <a:ahLst/>
            <a:cxnLst/>
            <a:rect l="l" t="t" r="r" b="b"/>
            <a:pathLst>
              <a:path w="59114" h="56815">
                <a:moveTo>
                  <a:pt x="17950" y="11573"/>
                </a:moveTo>
                <a:lnTo>
                  <a:pt x="17950" y="2104"/>
                </a:lnTo>
                <a:lnTo>
                  <a:pt x="0" y="2104"/>
                </a:lnTo>
                <a:lnTo>
                  <a:pt x="0" y="56815"/>
                </a:lnTo>
                <a:lnTo>
                  <a:pt x="19006" y="56815"/>
                </a:lnTo>
                <a:lnTo>
                  <a:pt x="19006" y="22095"/>
                </a:lnTo>
                <a:lnTo>
                  <a:pt x="23226" y="15782"/>
                </a:lnTo>
                <a:lnTo>
                  <a:pt x="35901" y="15782"/>
                </a:lnTo>
                <a:lnTo>
                  <a:pt x="40122" y="19990"/>
                </a:lnTo>
                <a:lnTo>
                  <a:pt x="40122" y="56815"/>
                </a:lnTo>
                <a:lnTo>
                  <a:pt x="59114" y="56815"/>
                </a:lnTo>
                <a:lnTo>
                  <a:pt x="59114" y="22095"/>
                </a:lnTo>
                <a:lnTo>
                  <a:pt x="58563" y="16374"/>
                </a:lnTo>
                <a:lnTo>
                  <a:pt x="52208" y="4773"/>
                </a:lnTo>
                <a:lnTo>
                  <a:pt x="38012" y="0"/>
                </a:lnTo>
                <a:lnTo>
                  <a:pt x="29571" y="0"/>
                </a:lnTo>
                <a:lnTo>
                  <a:pt x="21116" y="4208"/>
                </a:lnTo>
                <a:lnTo>
                  <a:pt x="17950" y="11573"/>
                </a:lnTo>
                <a:close/>
              </a:path>
            </a:pathLst>
          </a:custGeom>
          <a:solidFill>
            <a:srgbClr val="FDFDFD"/>
          </a:solidFill>
        </p:spPr>
        <p:txBody>
          <a:bodyPr wrap="square" lIns="0" tIns="0" rIns="0" bIns="0" rtlCol="0">
            <a:noAutofit/>
          </a:bodyPr>
          <a:lstStyle/>
          <a:p>
            <a:endParaRPr/>
          </a:p>
        </p:txBody>
      </p:sp>
      <p:sp>
        <p:nvSpPr>
          <p:cNvPr id="179" name="object 82"/>
          <p:cNvSpPr/>
          <p:nvPr/>
        </p:nvSpPr>
        <p:spPr>
          <a:xfrm>
            <a:off x="1525061" y="6108676"/>
            <a:ext cx="55850" cy="57868"/>
          </a:xfrm>
          <a:custGeom>
            <a:avLst/>
            <a:gdLst/>
            <a:ahLst/>
            <a:cxnLst/>
            <a:rect l="l" t="t" r="r" b="b"/>
            <a:pathLst>
              <a:path w="55850" h="57868">
                <a:moveTo>
                  <a:pt x="32638" y="45242"/>
                </a:moveTo>
                <a:lnTo>
                  <a:pt x="21102" y="45242"/>
                </a:lnTo>
                <a:lnTo>
                  <a:pt x="16881" y="43138"/>
                </a:lnTo>
                <a:lnTo>
                  <a:pt x="16881" y="33668"/>
                </a:lnTo>
                <a:lnTo>
                  <a:pt x="22086" y="31564"/>
                </a:lnTo>
                <a:lnTo>
                  <a:pt x="28417" y="22095"/>
                </a:lnTo>
                <a:lnTo>
                  <a:pt x="19290" y="22721"/>
                </a:lnTo>
                <a:lnTo>
                  <a:pt x="6117" y="27714"/>
                </a:lnTo>
                <a:lnTo>
                  <a:pt x="0" y="41033"/>
                </a:lnTo>
                <a:lnTo>
                  <a:pt x="21" y="41981"/>
                </a:lnTo>
                <a:lnTo>
                  <a:pt x="6340" y="54017"/>
                </a:lnTo>
                <a:lnTo>
                  <a:pt x="19976" y="57868"/>
                </a:lnTo>
                <a:lnTo>
                  <a:pt x="28417" y="57868"/>
                </a:lnTo>
                <a:lnTo>
                  <a:pt x="33763" y="54711"/>
                </a:lnTo>
                <a:lnTo>
                  <a:pt x="32638" y="45242"/>
                </a:lnTo>
                <a:close/>
              </a:path>
              <a:path w="55850" h="57868">
                <a:moveTo>
                  <a:pt x="54865" y="23147"/>
                </a:moveTo>
                <a:lnTo>
                  <a:pt x="52190" y="11479"/>
                </a:lnTo>
                <a:lnTo>
                  <a:pt x="42377" y="2671"/>
                </a:lnTo>
                <a:lnTo>
                  <a:pt x="28417" y="0"/>
                </a:lnTo>
                <a:lnTo>
                  <a:pt x="19976" y="0"/>
                </a:lnTo>
                <a:lnTo>
                  <a:pt x="13646" y="2104"/>
                </a:lnTo>
                <a:lnTo>
                  <a:pt x="6330" y="4208"/>
                </a:lnTo>
                <a:lnTo>
                  <a:pt x="6330" y="16834"/>
                </a:lnTo>
                <a:lnTo>
                  <a:pt x="11535" y="14730"/>
                </a:lnTo>
                <a:lnTo>
                  <a:pt x="17866" y="12625"/>
                </a:lnTo>
                <a:lnTo>
                  <a:pt x="31653" y="12625"/>
                </a:lnTo>
                <a:lnTo>
                  <a:pt x="36858" y="14730"/>
                </a:lnTo>
                <a:lnTo>
                  <a:pt x="36858" y="22095"/>
                </a:lnTo>
                <a:lnTo>
                  <a:pt x="28417" y="22095"/>
                </a:lnTo>
                <a:lnTo>
                  <a:pt x="22086" y="31564"/>
                </a:lnTo>
                <a:lnTo>
                  <a:pt x="31653" y="31564"/>
                </a:lnTo>
                <a:lnTo>
                  <a:pt x="34748" y="32616"/>
                </a:lnTo>
                <a:lnTo>
                  <a:pt x="36858" y="32616"/>
                </a:lnTo>
                <a:lnTo>
                  <a:pt x="36858" y="38929"/>
                </a:lnTo>
                <a:lnTo>
                  <a:pt x="32638" y="45242"/>
                </a:lnTo>
                <a:lnTo>
                  <a:pt x="33763" y="54711"/>
                </a:lnTo>
                <a:lnTo>
                  <a:pt x="37983" y="48398"/>
                </a:lnTo>
                <a:lnTo>
                  <a:pt x="37983" y="56815"/>
                </a:lnTo>
                <a:lnTo>
                  <a:pt x="55850" y="56815"/>
                </a:lnTo>
                <a:lnTo>
                  <a:pt x="54865" y="52607"/>
                </a:lnTo>
                <a:lnTo>
                  <a:pt x="54865" y="23147"/>
                </a:lnTo>
                <a:close/>
              </a:path>
            </a:pathLst>
          </a:custGeom>
          <a:solidFill>
            <a:srgbClr val="FDFDFD"/>
          </a:solidFill>
        </p:spPr>
        <p:txBody>
          <a:bodyPr wrap="square" lIns="0" tIns="0" rIns="0" bIns="0" rtlCol="0">
            <a:noAutofit/>
          </a:bodyPr>
          <a:lstStyle/>
          <a:p>
            <a:endParaRPr/>
          </a:p>
        </p:txBody>
      </p:sp>
      <p:sp>
        <p:nvSpPr>
          <p:cNvPr id="180" name="object 83"/>
          <p:cNvSpPr/>
          <p:nvPr/>
        </p:nvSpPr>
        <p:spPr>
          <a:xfrm>
            <a:off x="1602576" y="6086567"/>
            <a:ext cx="0" cy="78925"/>
          </a:xfrm>
          <a:custGeom>
            <a:avLst/>
            <a:gdLst/>
            <a:ahLst/>
            <a:cxnLst/>
            <a:rect l="l" t="t" r="r" b="b"/>
            <a:pathLst>
              <a:path h="78925">
                <a:moveTo>
                  <a:pt x="0" y="0"/>
                </a:moveTo>
                <a:lnTo>
                  <a:pt x="0" y="78925"/>
                </a:lnTo>
              </a:path>
            </a:pathLst>
          </a:custGeom>
          <a:ln w="21246">
            <a:solidFill>
              <a:srgbClr val="FDFDFD"/>
            </a:solidFill>
          </a:ln>
        </p:spPr>
        <p:txBody>
          <a:bodyPr wrap="square" lIns="0" tIns="0" rIns="0" bIns="0" rtlCol="0">
            <a:noAutofit/>
          </a:bodyPr>
          <a:lstStyle/>
          <a:p>
            <a:endParaRPr/>
          </a:p>
        </p:txBody>
      </p:sp>
      <p:sp>
        <p:nvSpPr>
          <p:cNvPr id="181" name="object 84"/>
          <p:cNvSpPr/>
          <p:nvPr/>
        </p:nvSpPr>
        <p:spPr>
          <a:xfrm>
            <a:off x="915108" y="6191809"/>
            <a:ext cx="49604" cy="73664"/>
          </a:xfrm>
          <a:custGeom>
            <a:avLst/>
            <a:gdLst/>
            <a:ahLst/>
            <a:cxnLst/>
            <a:rect l="l" t="t" r="r" b="b"/>
            <a:pathLst>
              <a:path w="49604" h="73664">
                <a:moveTo>
                  <a:pt x="20047" y="13677"/>
                </a:moveTo>
                <a:lnTo>
                  <a:pt x="49604" y="13677"/>
                </a:lnTo>
                <a:lnTo>
                  <a:pt x="49604" y="0"/>
                </a:lnTo>
                <a:lnTo>
                  <a:pt x="0" y="0"/>
                </a:lnTo>
                <a:lnTo>
                  <a:pt x="0" y="73664"/>
                </a:lnTo>
                <a:lnTo>
                  <a:pt x="20047" y="73664"/>
                </a:lnTo>
                <a:lnTo>
                  <a:pt x="20047" y="44204"/>
                </a:lnTo>
                <a:lnTo>
                  <a:pt x="48549" y="44204"/>
                </a:lnTo>
                <a:lnTo>
                  <a:pt x="48549" y="30512"/>
                </a:lnTo>
                <a:lnTo>
                  <a:pt x="20047" y="30512"/>
                </a:lnTo>
                <a:lnTo>
                  <a:pt x="20047" y="13677"/>
                </a:lnTo>
                <a:close/>
              </a:path>
            </a:pathLst>
          </a:custGeom>
          <a:solidFill>
            <a:srgbClr val="FDFDFD"/>
          </a:solidFill>
        </p:spPr>
        <p:txBody>
          <a:bodyPr wrap="square" lIns="0" tIns="0" rIns="0" bIns="0" rtlCol="0">
            <a:noAutofit/>
          </a:bodyPr>
          <a:lstStyle/>
          <a:p>
            <a:endParaRPr/>
          </a:p>
        </p:txBody>
      </p:sp>
      <p:sp>
        <p:nvSpPr>
          <p:cNvPr id="182" name="object 85"/>
          <p:cNvSpPr/>
          <p:nvPr/>
        </p:nvSpPr>
        <p:spPr>
          <a:xfrm>
            <a:off x="975264" y="6187601"/>
            <a:ext cx="18991" cy="77872"/>
          </a:xfrm>
          <a:custGeom>
            <a:avLst/>
            <a:gdLst/>
            <a:ahLst/>
            <a:cxnLst/>
            <a:rect l="l" t="t" r="r" b="b"/>
            <a:pathLst>
              <a:path w="18991" h="77872">
                <a:moveTo>
                  <a:pt x="0" y="23147"/>
                </a:moveTo>
                <a:lnTo>
                  <a:pt x="0" y="77872"/>
                </a:lnTo>
                <a:lnTo>
                  <a:pt x="18991" y="77872"/>
                </a:lnTo>
                <a:lnTo>
                  <a:pt x="18991" y="23147"/>
                </a:lnTo>
                <a:lnTo>
                  <a:pt x="0" y="23147"/>
                </a:lnTo>
                <a:close/>
              </a:path>
              <a:path w="18991" h="77872">
                <a:moveTo>
                  <a:pt x="0" y="0"/>
                </a:moveTo>
                <a:lnTo>
                  <a:pt x="0" y="13677"/>
                </a:lnTo>
                <a:lnTo>
                  <a:pt x="18991" y="13677"/>
                </a:lnTo>
                <a:lnTo>
                  <a:pt x="18991" y="0"/>
                </a:lnTo>
                <a:lnTo>
                  <a:pt x="0" y="0"/>
                </a:lnTo>
                <a:close/>
              </a:path>
            </a:pathLst>
          </a:custGeom>
          <a:solidFill>
            <a:srgbClr val="FDFDFD"/>
          </a:solidFill>
        </p:spPr>
        <p:txBody>
          <a:bodyPr wrap="square" lIns="0" tIns="0" rIns="0" bIns="0" rtlCol="0">
            <a:noAutofit/>
          </a:bodyPr>
          <a:lstStyle/>
          <a:p>
            <a:endParaRPr/>
          </a:p>
        </p:txBody>
      </p:sp>
      <p:sp>
        <p:nvSpPr>
          <p:cNvPr id="183" name="object 86"/>
          <p:cNvSpPr/>
          <p:nvPr/>
        </p:nvSpPr>
        <p:spPr>
          <a:xfrm>
            <a:off x="984760" y="6184944"/>
            <a:ext cx="0" cy="80530"/>
          </a:xfrm>
          <a:custGeom>
            <a:avLst/>
            <a:gdLst/>
            <a:ahLst/>
            <a:cxnLst/>
            <a:rect l="l" t="t" r="r" b="b"/>
            <a:pathLst>
              <a:path h="80530">
                <a:moveTo>
                  <a:pt x="0" y="0"/>
                </a:moveTo>
                <a:lnTo>
                  <a:pt x="0" y="80530"/>
                </a:lnTo>
              </a:path>
            </a:pathLst>
          </a:custGeom>
          <a:ln w="20261">
            <a:solidFill>
              <a:srgbClr val="FDFDFD"/>
            </a:solidFill>
          </a:ln>
        </p:spPr>
        <p:txBody>
          <a:bodyPr wrap="square" lIns="0" tIns="0" rIns="0" bIns="0" rtlCol="0">
            <a:noAutofit/>
          </a:bodyPr>
          <a:lstStyle/>
          <a:p>
            <a:endParaRPr/>
          </a:p>
        </p:txBody>
      </p:sp>
      <p:sp>
        <p:nvSpPr>
          <p:cNvPr id="184" name="object 87"/>
          <p:cNvSpPr/>
          <p:nvPr/>
        </p:nvSpPr>
        <p:spPr>
          <a:xfrm>
            <a:off x="1006917" y="6209696"/>
            <a:ext cx="59100" cy="55777"/>
          </a:xfrm>
          <a:custGeom>
            <a:avLst/>
            <a:gdLst/>
            <a:ahLst/>
            <a:cxnLst/>
            <a:rect l="l" t="t" r="r" b="b"/>
            <a:pathLst>
              <a:path w="59100" h="55777">
                <a:moveTo>
                  <a:pt x="17936" y="10521"/>
                </a:moveTo>
                <a:lnTo>
                  <a:pt x="17936" y="1052"/>
                </a:lnTo>
                <a:lnTo>
                  <a:pt x="0" y="1052"/>
                </a:lnTo>
                <a:lnTo>
                  <a:pt x="0" y="55777"/>
                </a:lnTo>
                <a:lnTo>
                  <a:pt x="18991" y="55777"/>
                </a:lnTo>
                <a:lnTo>
                  <a:pt x="18991" y="21042"/>
                </a:lnTo>
                <a:lnTo>
                  <a:pt x="23212" y="15782"/>
                </a:lnTo>
                <a:lnTo>
                  <a:pt x="36928" y="15782"/>
                </a:lnTo>
                <a:lnTo>
                  <a:pt x="40094" y="18938"/>
                </a:lnTo>
                <a:lnTo>
                  <a:pt x="40094" y="55777"/>
                </a:lnTo>
                <a:lnTo>
                  <a:pt x="59100" y="55777"/>
                </a:lnTo>
                <a:lnTo>
                  <a:pt x="59100" y="21042"/>
                </a:lnTo>
                <a:lnTo>
                  <a:pt x="58677" y="16406"/>
                </a:lnTo>
                <a:lnTo>
                  <a:pt x="52441" y="4915"/>
                </a:lnTo>
                <a:lnTo>
                  <a:pt x="37983" y="0"/>
                </a:lnTo>
                <a:lnTo>
                  <a:pt x="29543" y="0"/>
                </a:lnTo>
                <a:lnTo>
                  <a:pt x="22157" y="3156"/>
                </a:lnTo>
                <a:lnTo>
                  <a:pt x="17936" y="10521"/>
                </a:lnTo>
                <a:close/>
              </a:path>
            </a:pathLst>
          </a:custGeom>
          <a:solidFill>
            <a:srgbClr val="FDFDFD"/>
          </a:solidFill>
        </p:spPr>
        <p:txBody>
          <a:bodyPr wrap="square" lIns="0" tIns="0" rIns="0" bIns="0" rtlCol="0">
            <a:noAutofit/>
          </a:bodyPr>
          <a:lstStyle/>
          <a:p>
            <a:endParaRPr/>
          </a:p>
        </p:txBody>
      </p:sp>
      <p:sp>
        <p:nvSpPr>
          <p:cNvPr id="185" name="object 88"/>
          <p:cNvSpPr/>
          <p:nvPr/>
        </p:nvSpPr>
        <p:spPr>
          <a:xfrm>
            <a:off x="1074458" y="6209696"/>
            <a:ext cx="37983" cy="56830"/>
          </a:xfrm>
          <a:custGeom>
            <a:avLst/>
            <a:gdLst/>
            <a:ahLst/>
            <a:cxnLst/>
            <a:rect l="l" t="t" r="r" b="b"/>
            <a:pathLst>
              <a:path w="37983" h="56830">
                <a:moveTo>
                  <a:pt x="36928" y="37891"/>
                </a:moveTo>
                <a:lnTo>
                  <a:pt x="32708" y="44204"/>
                </a:lnTo>
                <a:lnTo>
                  <a:pt x="28487" y="56830"/>
                </a:lnTo>
                <a:lnTo>
                  <a:pt x="33763" y="53673"/>
                </a:lnTo>
                <a:lnTo>
                  <a:pt x="37983" y="47360"/>
                </a:lnTo>
                <a:lnTo>
                  <a:pt x="36928" y="31578"/>
                </a:lnTo>
                <a:lnTo>
                  <a:pt x="36928" y="37891"/>
                </a:lnTo>
                <a:close/>
              </a:path>
              <a:path w="37983" h="56830">
                <a:moveTo>
                  <a:pt x="17936" y="32630"/>
                </a:moveTo>
                <a:lnTo>
                  <a:pt x="22157" y="31578"/>
                </a:lnTo>
                <a:lnTo>
                  <a:pt x="36928" y="31578"/>
                </a:lnTo>
                <a:lnTo>
                  <a:pt x="37983" y="47360"/>
                </a:lnTo>
                <a:lnTo>
                  <a:pt x="37983" y="55777"/>
                </a:lnTo>
                <a:lnTo>
                  <a:pt x="55920" y="55777"/>
                </a:lnTo>
                <a:lnTo>
                  <a:pt x="54865" y="51569"/>
                </a:lnTo>
                <a:lnTo>
                  <a:pt x="54865" y="22095"/>
                </a:lnTo>
                <a:lnTo>
                  <a:pt x="52470" y="11139"/>
                </a:lnTo>
                <a:lnTo>
                  <a:pt x="42660" y="2467"/>
                </a:lnTo>
                <a:lnTo>
                  <a:pt x="28487" y="0"/>
                </a:lnTo>
                <a:lnTo>
                  <a:pt x="20047" y="0"/>
                </a:lnTo>
                <a:lnTo>
                  <a:pt x="13716" y="1052"/>
                </a:lnTo>
                <a:lnTo>
                  <a:pt x="6330" y="3156"/>
                </a:lnTo>
                <a:lnTo>
                  <a:pt x="7385" y="15782"/>
                </a:lnTo>
                <a:lnTo>
                  <a:pt x="12661" y="13677"/>
                </a:lnTo>
                <a:lnTo>
                  <a:pt x="17936" y="12625"/>
                </a:lnTo>
                <a:lnTo>
                  <a:pt x="31653" y="12625"/>
                </a:lnTo>
                <a:lnTo>
                  <a:pt x="36928" y="13677"/>
                </a:lnTo>
                <a:lnTo>
                  <a:pt x="36928" y="22095"/>
                </a:lnTo>
                <a:lnTo>
                  <a:pt x="34818" y="21042"/>
                </a:lnTo>
                <a:lnTo>
                  <a:pt x="28487" y="21042"/>
                </a:lnTo>
                <a:lnTo>
                  <a:pt x="19294" y="21678"/>
                </a:lnTo>
                <a:lnTo>
                  <a:pt x="6118" y="26682"/>
                </a:lnTo>
                <a:lnTo>
                  <a:pt x="0" y="39995"/>
                </a:lnTo>
                <a:lnTo>
                  <a:pt x="24" y="41010"/>
                </a:lnTo>
                <a:lnTo>
                  <a:pt x="6399" y="52995"/>
                </a:lnTo>
                <a:lnTo>
                  <a:pt x="20047" y="56830"/>
                </a:lnTo>
                <a:lnTo>
                  <a:pt x="28487" y="56830"/>
                </a:lnTo>
                <a:lnTo>
                  <a:pt x="32708" y="44204"/>
                </a:lnTo>
                <a:lnTo>
                  <a:pt x="21102" y="44204"/>
                </a:lnTo>
                <a:lnTo>
                  <a:pt x="17936" y="42099"/>
                </a:lnTo>
                <a:lnTo>
                  <a:pt x="17936" y="32630"/>
                </a:lnTo>
                <a:close/>
              </a:path>
            </a:pathLst>
          </a:custGeom>
          <a:solidFill>
            <a:srgbClr val="FDFDFD"/>
          </a:solidFill>
        </p:spPr>
        <p:txBody>
          <a:bodyPr wrap="square" lIns="0" tIns="0" rIns="0" bIns="0" rtlCol="0">
            <a:noAutofit/>
          </a:bodyPr>
          <a:lstStyle/>
          <a:p>
            <a:endParaRPr/>
          </a:p>
        </p:txBody>
      </p:sp>
      <p:sp>
        <p:nvSpPr>
          <p:cNvPr id="186" name="object 89"/>
          <p:cNvSpPr/>
          <p:nvPr/>
        </p:nvSpPr>
        <p:spPr>
          <a:xfrm>
            <a:off x="1140930" y="6209696"/>
            <a:ext cx="58045" cy="55777"/>
          </a:xfrm>
          <a:custGeom>
            <a:avLst/>
            <a:gdLst/>
            <a:ahLst/>
            <a:cxnLst/>
            <a:rect l="l" t="t" r="r" b="b"/>
            <a:pathLst>
              <a:path w="58045" h="55777">
                <a:moveTo>
                  <a:pt x="16895" y="10521"/>
                </a:moveTo>
                <a:lnTo>
                  <a:pt x="16895" y="1052"/>
                </a:lnTo>
                <a:lnTo>
                  <a:pt x="0" y="1052"/>
                </a:lnTo>
                <a:lnTo>
                  <a:pt x="0" y="55777"/>
                </a:lnTo>
                <a:lnTo>
                  <a:pt x="19006" y="55777"/>
                </a:lnTo>
                <a:lnTo>
                  <a:pt x="19006" y="21042"/>
                </a:lnTo>
                <a:lnTo>
                  <a:pt x="22171" y="15782"/>
                </a:lnTo>
                <a:lnTo>
                  <a:pt x="35887" y="15782"/>
                </a:lnTo>
                <a:lnTo>
                  <a:pt x="39053" y="18938"/>
                </a:lnTo>
                <a:lnTo>
                  <a:pt x="39053" y="55777"/>
                </a:lnTo>
                <a:lnTo>
                  <a:pt x="58045" y="55777"/>
                </a:lnTo>
                <a:lnTo>
                  <a:pt x="58045" y="21042"/>
                </a:lnTo>
                <a:lnTo>
                  <a:pt x="57624" y="16415"/>
                </a:lnTo>
                <a:lnTo>
                  <a:pt x="51392" y="4918"/>
                </a:lnTo>
                <a:lnTo>
                  <a:pt x="36942" y="0"/>
                </a:lnTo>
                <a:lnTo>
                  <a:pt x="28502" y="0"/>
                </a:lnTo>
                <a:lnTo>
                  <a:pt x="21116" y="3156"/>
                </a:lnTo>
                <a:lnTo>
                  <a:pt x="16895" y="10521"/>
                </a:lnTo>
                <a:close/>
              </a:path>
            </a:pathLst>
          </a:custGeom>
          <a:solidFill>
            <a:srgbClr val="FDFDFD"/>
          </a:solidFill>
        </p:spPr>
        <p:txBody>
          <a:bodyPr wrap="square" lIns="0" tIns="0" rIns="0" bIns="0" rtlCol="0">
            <a:noAutofit/>
          </a:bodyPr>
          <a:lstStyle/>
          <a:p>
            <a:endParaRPr/>
          </a:p>
        </p:txBody>
      </p:sp>
      <p:sp>
        <p:nvSpPr>
          <p:cNvPr id="187" name="object 90"/>
          <p:cNvSpPr/>
          <p:nvPr/>
        </p:nvSpPr>
        <p:spPr>
          <a:xfrm>
            <a:off x="1207416" y="6209696"/>
            <a:ext cx="47479" cy="56830"/>
          </a:xfrm>
          <a:custGeom>
            <a:avLst/>
            <a:gdLst/>
            <a:ahLst/>
            <a:cxnLst/>
            <a:rect l="l" t="t" r="r" b="b"/>
            <a:pathLst>
              <a:path w="47479" h="56830">
                <a:moveTo>
                  <a:pt x="3414" y="14446"/>
                </a:moveTo>
                <a:lnTo>
                  <a:pt x="0" y="28422"/>
                </a:lnTo>
                <a:lnTo>
                  <a:pt x="436" y="33769"/>
                </a:lnTo>
                <a:lnTo>
                  <a:pt x="6055" y="46244"/>
                </a:lnTo>
                <a:lnTo>
                  <a:pt x="16967" y="54099"/>
                </a:lnTo>
                <a:lnTo>
                  <a:pt x="31653" y="56830"/>
                </a:lnTo>
                <a:lnTo>
                  <a:pt x="36928" y="56830"/>
                </a:lnTo>
                <a:lnTo>
                  <a:pt x="43259" y="55777"/>
                </a:lnTo>
                <a:lnTo>
                  <a:pt x="47479" y="54725"/>
                </a:lnTo>
                <a:lnTo>
                  <a:pt x="47479" y="39995"/>
                </a:lnTo>
                <a:lnTo>
                  <a:pt x="44314" y="42099"/>
                </a:lnTo>
                <a:lnTo>
                  <a:pt x="39039" y="43152"/>
                </a:lnTo>
                <a:lnTo>
                  <a:pt x="27432" y="43152"/>
                </a:lnTo>
                <a:lnTo>
                  <a:pt x="20047" y="37891"/>
                </a:lnTo>
                <a:lnTo>
                  <a:pt x="20047" y="18938"/>
                </a:lnTo>
                <a:lnTo>
                  <a:pt x="26377" y="13677"/>
                </a:lnTo>
                <a:lnTo>
                  <a:pt x="39039" y="13677"/>
                </a:lnTo>
                <a:lnTo>
                  <a:pt x="42204" y="14730"/>
                </a:lnTo>
                <a:lnTo>
                  <a:pt x="45369" y="16834"/>
                </a:lnTo>
                <a:lnTo>
                  <a:pt x="47479" y="2104"/>
                </a:lnTo>
                <a:lnTo>
                  <a:pt x="43259" y="0"/>
                </a:lnTo>
                <a:lnTo>
                  <a:pt x="31653" y="0"/>
                </a:lnTo>
                <a:lnTo>
                  <a:pt x="26184" y="340"/>
                </a:lnTo>
                <a:lnTo>
                  <a:pt x="12648" y="4919"/>
                </a:lnTo>
                <a:lnTo>
                  <a:pt x="3414" y="14446"/>
                </a:lnTo>
                <a:close/>
              </a:path>
            </a:pathLst>
          </a:custGeom>
          <a:solidFill>
            <a:srgbClr val="FDFDFD"/>
          </a:solidFill>
        </p:spPr>
        <p:txBody>
          <a:bodyPr wrap="square" lIns="0" tIns="0" rIns="0" bIns="0" rtlCol="0">
            <a:noAutofit/>
          </a:bodyPr>
          <a:lstStyle/>
          <a:p>
            <a:endParaRPr/>
          </a:p>
        </p:txBody>
      </p:sp>
      <p:sp>
        <p:nvSpPr>
          <p:cNvPr id="188" name="object 91"/>
          <p:cNvSpPr/>
          <p:nvPr/>
        </p:nvSpPr>
        <p:spPr>
          <a:xfrm>
            <a:off x="1259131" y="6209696"/>
            <a:ext cx="56975" cy="56830"/>
          </a:xfrm>
          <a:custGeom>
            <a:avLst/>
            <a:gdLst/>
            <a:ahLst/>
            <a:cxnLst/>
            <a:rect l="l" t="t" r="r" b="b"/>
            <a:pathLst>
              <a:path w="56975" h="56830">
                <a:moveTo>
                  <a:pt x="26377" y="44204"/>
                </a:moveTo>
                <a:lnTo>
                  <a:pt x="20047" y="41047"/>
                </a:lnTo>
                <a:lnTo>
                  <a:pt x="18991" y="33682"/>
                </a:lnTo>
                <a:lnTo>
                  <a:pt x="56975" y="33682"/>
                </a:lnTo>
                <a:lnTo>
                  <a:pt x="18991" y="23147"/>
                </a:lnTo>
                <a:lnTo>
                  <a:pt x="18991" y="16834"/>
                </a:lnTo>
                <a:lnTo>
                  <a:pt x="12573" y="4394"/>
                </a:lnTo>
                <a:lnTo>
                  <a:pt x="3394" y="14003"/>
                </a:lnTo>
                <a:lnTo>
                  <a:pt x="0" y="28422"/>
                </a:lnTo>
                <a:lnTo>
                  <a:pt x="436" y="33769"/>
                </a:lnTo>
                <a:lnTo>
                  <a:pt x="6055" y="46244"/>
                </a:lnTo>
                <a:lnTo>
                  <a:pt x="16967" y="54099"/>
                </a:lnTo>
                <a:lnTo>
                  <a:pt x="31653" y="56830"/>
                </a:lnTo>
                <a:lnTo>
                  <a:pt x="39039" y="56830"/>
                </a:lnTo>
                <a:lnTo>
                  <a:pt x="46424" y="55777"/>
                </a:lnTo>
                <a:lnTo>
                  <a:pt x="52755" y="53673"/>
                </a:lnTo>
                <a:lnTo>
                  <a:pt x="52755" y="39995"/>
                </a:lnTo>
                <a:lnTo>
                  <a:pt x="46424" y="43152"/>
                </a:lnTo>
                <a:lnTo>
                  <a:pt x="41149" y="44204"/>
                </a:lnTo>
                <a:lnTo>
                  <a:pt x="26377" y="44204"/>
                </a:lnTo>
                <a:close/>
              </a:path>
              <a:path w="56975" h="56830">
                <a:moveTo>
                  <a:pt x="18991" y="16834"/>
                </a:moveTo>
                <a:lnTo>
                  <a:pt x="23212" y="11573"/>
                </a:lnTo>
                <a:lnTo>
                  <a:pt x="36928" y="11573"/>
                </a:lnTo>
                <a:lnTo>
                  <a:pt x="40094" y="16834"/>
                </a:lnTo>
                <a:lnTo>
                  <a:pt x="40094" y="23147"/>
                </a:lnTo>
                <a:lnTo>
                  <a:pt x="18991" y="23147"/>
                </a:lnTo>
                <a:lnTo>
                  <a:pt x="56975" y="33682"/>
                </a:lnTo>
                <a:lnTo>
                  <a:pt x="56860" y="26956"/>
                </a:lnTo>
                <a:lnTo>
                  <a:pt x="53465" y="13225"/>
                </a:lnTo>
                <a:lnTo>
                  <a:pt x="44672" y="3617"/>
                </a:lnTo>
                <a:lnTo>
                  <a:pt x="29543" y="0"/>
                </a:lnTo>
                <a:lnTo>
                  <a:pt x="26032" y="156"/>
                </a:lnTo>
                <a:lnTo>
                  <a:pt x="12573" y="4394"/>
                </a:lnTo>
                <a:lnTo>
                  <a:pt x="18991" y="16834"/>
                </a:lnTo>
                <a:close/>
              </a:path>
            </a:pathLst>
          </a:custGeom>
          <a:solidFill>
            <a:srgbClr val="FDFDFD"/>
          </a:solidFill>
        </p:spPr>
        <p:txBody>
          <a:bodyPr wrap="square" lIns="0" tIns="0" rIns="0" bIns="0" rtlCol="0">
            <a:noAutofit/>
          </a:bodyPr>
          <a:lstStyle/>
          <a:p>
            <a:endParaRPr/>
          </a:p>
        </p:txBody>
      </p:sp>
      <p:sp>
        <p:nvSpPr>
          <p:cNvPr id="189" name="object 92"/>
          <p:cNvSpPr/>
          <p:nvPr/>
        </p:nvSpPr>
        <p:spPr>
          <a:xfrm>
            <a:off x="910888" y="6290725"/>
            <a:ext cx="64375" cy="75775"/>
          </a:xfrm>
          <a:custGeom>
            <a:avLst/>
            <a:gdLst/>
            <a:ahLst/>
            <a:cxnLst/>
            <a:rect l="l" t="t" r="r" b="b"/>
            <a:pathLst>
              <a:path w="64375" h="75775">
                <a:moveTo>
                  <a:pt x="20760" y="4088"/>
                </a:moveTo>
                <a:lnTo>
                  <a:pt x="9747" y="11560"/>
                </a:lnTo>
                <a:lnTo>
                  <a:pt x="2566" y="22828"/>
                </a:lnTo>
                <a:lnTo>
                  <a:pt x="0" y="37891"/>
                </a:lnTo>
                <a:lnTo>
                  <a:pt x="728" y="46184"/>
                </a:lnTo>
                <a:lnTo>
                  <a:pt x="6536" y="60087"/>
                </a:lnTo>
                <a:lnTo>
                  <a:pt x="16618" y="69228"/>
                </a:lnTo>
                <a:lnTo>
                  <a:pt x="29127" y="74245"/>
                </a:lnTo>
                <a:lnTo>
                  <a:pt x="42218" y="75775"/>
                </a:lnTo>
                <a:lnTo>
                  <a:pt x="52769" y="75775"/>
                </a:lnTo>
                <a:lnTo>
                  <a:pt x="59100" y="74723"/>
                </a:lnTo>
                <a:lnTo>
                  <a:pt x="64375" y="72619"/>
                </a:lnTo>
                <a:lnTo>
                  <a:pt x="63320" y="57884"/>
                </a:lnTo>
                <a:lnTo>
                  <a:pt x="58045" y="59990"/>
                </a:lnTo>
                <a:lnTo>
                  <a:pt x="51714" y="61042"/>
                </a:lnTo>
                <a:lnTo>
                  <a:pt x="45383" y="61042"/>
                </a:lnTo>
                <a:lnTo>
                  <a:pt x="34823" y="59373"/>
                </a:lnTo>
                <a:lnTo>
                  <a:pt x="24061" y="51545"/>
                </a:lnTo>
                <a:lnTo>
                  <a:pt x="20047" y="37891"/>
                </a:lnTo>
                <a:lnTo>
                  <a:pt x="21434" y="29343"/>
                </a:lnTo>
                <a:lnTo>
                  <a:pt x="29531" y="18699"/>
                </a:lnTo>
                <a:lnTo>
                  <a:pt x="43273" y="14744"/>
                </a:lnTo>
                <a:lnTo>
                  <a:pt x="49604" y="14744"/>
                </a:lnTo>
                <a:lnTo>
                  <a:pt x="55934" y="15796"/>
                </a:lnTo>
                <a:lnTo>
                  <a:pt x="62265" y="20004"/>
                </a:lnTo>
                <a:lnTo>
                  <a:pt x="64375" y="3156"/>
                </a:lnTo>
                <a:lnTo>
                  <a:pt x="56990" y="1052"/>
                </a:lnTo>
                <a:lnTo>
                  <a:pt x="49604" y="0"/>
                </a:lnTo>
                <a:lnTo>
                  <a:pt x="42218" y="0"/>
                </a:lnTo>
                <a:lnTo>
                  <a:pt x="34826" y="414"/>
                </a:lnTo>
                <a:lnTo>
                  <a:pt x="20760" y="4088"/>
                </a:lnTo>
                <a:close/>
              </a:path>
            </a:pathLst>
          </a:custGeom>
          <a:solidFill>
            <a:srgbClr val="FDFDFD"/>
          </a:solidFill>
        </p:spPr>
        <p:txBody>
          <a:bodyPr wrap="square" lIns="0" tIns="0" rIns="0" bIns="0" rtlCol="0">
            <a:noAutofit/>
          </a:bodyPr>
          <a:lstStyle/>
          <a:p>
            <a:endParaRPr/>
          </a:p>
        </p:txBody>
      </p:sp>
      <p:sp>
        <p:nvSpPr>
          <p:cNvPr id="190" name="object 93"/>
          <p:cNvSpPr/>
          <p:nvPr/>
        </p:nvSpPr>
        <p:spPr>
          <a:xfrm>
            <a:off x="979484" y="6309678"/>
            <a:ext cx="51919" cy="56823"/>
          </a:xfrm>
          <a:custGeom>
            <a:avLst/>
            <a:gdLst/>
            <a:ahLst/>
            <a:cxnLst/>
            <a:rect l="l" t="t" r="r" b="b"/>
            <a:pathLst>
              <a:path w="51919" h="56823">
                <a:moveTo>
                  <a:pt x="20047" y="28409"/>
                </a:moveTo>
                <a:lnTo>
                  <a:pt x="20047" y="19990"/>
                </a:lnTo>
                <a:lnTo>
                  <a:pt x="16968" y="54092"/>
                </a:lnTo>
                <a:lnTo>
                  <a:pt x="31653" y="56823"/>
                </a:lnTo>
                <a:lnTo>
                  <a:pt x="38281" y="56369"/>
                </a:lnTo>
                <a:lnTo>
                  <a:pt x="51919" y="51641"/>
                </a:lnTo>
                <a:lnTo>
                  <a:pt x="44314" y="36827"/>
                </a:lnTo>
                <a:lnTo>
                  <a:pt x="41149" y="44194"/>
                </a:lnTo>
                <a:lnTo>
                  <a:pt x="23212" y="44194"/>
                </a:lnTo>
                <a:lnTo>
                  <a:pt x="20047" y="36827"/>
                </a:lnTo>
                <a:lnTo>
                  <a:pt x="20047" y="28409"/>
                </a:lnTo>
                <a:close/>
              </a:path>
              <a:path w="51919" h="56823">
                <a:moveTo>
                  <a:pt x="3416" y="14440"/>
                </a:moveTo>
                <a:lnTo>
                  <a:pt x="0" y="28409"/>
                </a:lnTo>
                <a:lnTo>
                  <a:pt x="436" y="33761"/>
                </a:lnTo>
                <a:lnTo>
                  <a:pt x="6057" y="46237"/>
                </a:lnTo>
                <a:lnTo>
                  <a:pt x="16968" y="54092"/>
                </a:lnTo>
                <a:lnTo>
                  <a:pt x="20047" y="19990"/>
                </a:lnTo>
                <a:lnTo>
                  <a:pt x="23212" y="12625"/>
                </a:lnTo>
                <a:lnTo>
                  <a:pt x="41149" y="12625"/>
                </a:lnTo>
                <a:lnTo>
                  <a:pt x="44314" y="19990"/>
                </a:lnTo>
                <a:lnTo>
                  <a:pt x="44314" y="36827"/>
                </a:lnTo>
                <a:lnTo>
                  <a:pt x="51919" y="51641"/>
                </a:lnTo>
                <a:lnTo>
                  <a:pt x="61038" y="42162"/>
                </a:lnTo>
                <a:lnTo>
                  <a:pt x="64361" y="28409"/>
                </a:lnTo>
                <a:lnTo>
                  <a:pt x="63778" y="22265"/>
                </a:lnTo>
                <a:lnTo>
                  <a:pt x="57916" y="10213"/>
                </a:lnTo>
                <a:lnTo>
                  <a:pt x="46782" y="2632"/>
                </a:lnTo>
                <a:lnTo>
                  <a:pt x="31653" y="0"/>
                </a:lnTo>
                <a:lnTo>
                  <a:pt x="26193" y="339"/>
                </a:lnTo>
                <a:lnTo>
                  <a:pt x="12652" y="4915"/>
                </a:lnTo>
                <a:lnTo>
                  <a:pt x="3416" y="14440"/>
                </a:lnTo>
                <a:close/>
              </a:path>
            </a:pathLst>
          </a:custGeom>
          <a:solidFill>
            <a:srgbClr val="FDFDFD"/>
          </a:solidFill>
        </p:spPr>
        <p:txBody>
          <a:bodyPr wrap="square" lIns="0" tIns="0" rIns="0" bIns="0" rtlCol="0">
            <a:noAutofit/>
          </a:bodyPr>
          <a:lstStyle/>
          <a:p>
            <a:endParaRPr/>
          </a:p>
        </p:txBody>
      </p:sp>
      <p:sp>
        <p:nvSpPr>
          <p:cNvPr id="191" name="object 94"/>
          <p:cNvSpPr/>
          <p:nvPr/>
        </p:nvSpPr>
        <p:spPr>
          <a:xfrm>
            <a:off x="1052301" y="6309678"/>
            <a:ext cx="40094" cy="55770"/>
          </a:xfrm>
          <a:custGeom>
            <a:avLst/>
            <a:gdLst/>
            <a:ahLst/>
            <a:cxnLst/>
            <a:rect l="l" t="t" r="r" b="b"/>
            <a:pathLst>
              <a:path w="40094" h="55770">
                <a:moveTo>
                  <a:pt x="20047" y="4208"/>
                </a:moveTo>
                <a:lnTo>
                  <a:pt x="16881" y="10521"/>
                </a:lnTo>
                <a:lnTo>
                  <a:pt x="16881" y="1052"/>
                </a:lnTo>
                <a:lnTo>
                  <a:pt x="0" y="1052"/>
                </a:lnTo>
                <a:lnTo>
                  <a:pt x="0" y="55770"/>
                </a:lnTo>
                <a:lnTo>
                  <a:pt x="18991" y="55770"/>
                </a:lnTo>
                <a:lnTo>
                  <a:pt x="18991" y="22095"/>
                </a:lnTo>
                <a:lnTo>
                  <a:pt x="23212" y="15782"/>
                </a:lnTo>
                <a:lnTo>
                  <a:pt x="39039" y="15782"/>
                </a:lnTo>
                <a:lnTo>
                  <a:pt x="40094" y="0"/>
                </a:lnTo>
                <a:lnTo>
                  <a:pt x="25322" y="0"/>
                </a:lnTo>
                <a:lnTo>
                  <a:pt x="20047" y="4208"/>
                </a:lnTo>
                <a:close/>
              </a:path>
            </a:pathLst>
          </a:custGeom>
          <a:solidFill>
            <a:srgbClr val="FDFDFD"/>
          </a:solidFill>
        </p:spPr>
        <p:txBody>
          <a:bodyPr wrap="square" lIns="0" tIns="0" rIns="0" bIns="0" rtlCol="0">
            <a:noAutofit/>
          </a:bodyPr>
          <a:lstStyle/>
          <a:p>
            <a:endParaRPr/>
          </a:p>
        </p:txBody>
      </p:sp>
      <p:sp>
        <p:nvSpPr>
          <p:cNvPr id="192" name="object 95"/>
          <p:cNvSpPr/>
          <p:nvPr/>
        </p:nvSpPr>
        <p:spPr>
          <a:xfrm>
            <a:off x="1098726" y="6309678"/>
            <a:ext cx="61210" cy="77870"/>
          </a:xfrm>
          <a:custGeom>
            <a:avLst/>
            <a:gdLst/>
            <a:ahLst/>
            <a:cxnLst/>
            <a:rect l="l" t="t" r="r" b="b"/>
            <a:pathLst>
              <a:path w="61210" h="77870">
                <a:moveTo>
                  <a:pt x="61210" y="27357"/>
                </a:moveTo>
                <a:lnTo>
                  <a:pt x="59097" y="15706"/>
                </a:lnTo>
                <a:lnTo>
                  <a:pt x="51198" y="4532"/>
                </a:lnTo>
                <a:lnTo>
                  <a:pt x="37983" y="0"/>
                </a:lnTo>
                <a:lnTo>
                  <a:pt x="29543" y="0"/>
                </a:lnTo>
                <a:lnTo>
                  <a:pt x="30598" y="13677"/>
                </a:lnTo>
                <a:lnTo>
                  <a:pt x="37983" y="13677"/>
                </a:lnTo>
                <a:lnTo>
                  <a:pt x="42204" y="19990"/>
                </a:lnTo>
                <a:lnTo>
                  <a:pt x="42204" y="27357"/>
                </a:lnTo>
                <a:lnTo>
                  <a:pt x="50382" y="52379"/>
                </a:lnTo>
                <a:lnTo>
                  <a:pt x="58502" y="41754"/>
                </a:lnTo>
                <a:lnTo>
                  <a:pt x="61210" y="27357"/>
                </a:lnTo>
                <a:close/>
              </a:path>
              <a:path w="61210" h="77870">
                <a:moveTo>
                  <a:pt x="16881" y="1052"/>
                </a:moveTo>
                <a:lnTo>
                  <a:pt x="0" y="1052"/>
                </a:lnTo>
                <a:lnTo>
                  <a:pt x="0" y="77870"/>
                </a:lnTo>
                <a:lnTo>
                  <a:pt x="18991" y="77870"/>
                </a:lnTo>
                <a:lnTo>
                  <a:pt x="18991" y="48404"/>
                </a:lnTo>
                <a:lnTo>
                  <a:pt x="22157" y="54718"/>
                </a:lnTo>
                <a:lnTo>
                  <a:pt x="29543" y="56823"/>
                </a:lnTo>
                <a:lnTo>
                  <a:pt x="36855" y="56807"/>
                </a:lnTo>
                <a:lnTo>
                  <a:pt x="50382" y="52379"/>
                </a:lnTo>
                <a:lnTo>
                  <a:pt x="42204" y="27357"/>
                </a:lnTo>
                <a:lnTo>
                  <a:pt x="42204" y="36827"/>
                </a:lnTo>
                <a:lnTo>
                  <a:pt x="36928" y="42090"/>
                </a:lnTo>
                <a:lnTo>
                  <a:pt x="24267" y="42090"/>
                </a:lnTo>
                <a:lnTo>
                  <a:pt x="18991" y="36827"/>
                </a:lnTo>
                <a:lnTo>
                  <a:pt x="18991" y="19990"/>
                </a:lnTo>
                <a:lnTo>
                  <a:pt x="23212" y="13677"/>
                </a:lnTo>
                <a:lnTo>
                  <a:pt x="30598" y="13677"/>
                </a:lnTo>
                <a:lnTo>
                  <a:pt x="29543" y="0"/>
                </a:lnTo>
                <a:lnTo>
                  <a:pt x="21102" y="3156"/>
                </a:lnTo>
                <a:lnTo>
                  <a:pt x="16881" y="10521"/>
                </a:lnTo>
                <a:lnTo>
                  <a:pt x="16881" y="1052"/>
                </a:lnTo>
                <a:close/>
              </a:path>
            </a:pathLst>
          </a:custGeom>
          <a:solidFill>
            <a:srgbClr val="FDFDFD"/>
          </a:solidFill>
        </p:spPr>
        <p:txBody>
          <a:bodyPr wrap="square" lIns="0" tIns="0" rIns="0" bIns="0" rtlCol="0">
            <a:noAutofit/>
          </a:bodyPr>
          <a:lstStyle/>
          <a:p>
            <a:endParaRPr/>
          </a:p>
        </p:txBody>
      </p:sp>
      <p:sp>
        <p:nvSpPr>
          <p:cNvPr id="193" name="object 96"/>
          <p:cNvSpPr/>
          <p:nvPr/>
        </p:nvSpPr>
        <p:spPr>
          <a:xfrm>
            <a:off x="1165212" y="6309678"/>
            <a:ext cx="51710" cy="56823"/>
          </a:xfrm>
          <a:custGeom>
            <a:avLst/>
            <a:gdLst/>
            <a:ahLst/>
            <a:cxnLst/>
            <a:rect l="l" t="t" r="r" b="b"/>
            <a:pathLst>
              <a:path w="51710" h="56823">
                <a:moveTo>
                  <a:pt x="20047" y="28409"/>
                </a:moveTo>
                <a:lnTo>
                  <a:pt x="20047" y="19990"/>
                </a:lnTo>
                <a:lnTo>
                  <a:pt x="18043" y="54189"/>
                </a:lnTo>
                <a:lnTo>
                  <a:pt x="32708" y="56823"/>
                </a:lnTo>
                <a:lnTo>
                  <a:pt x="38171" y="56483"/>
                </a:lnTo>
                <a:lnTo>
                  <a:pt x="51710" y="51905"/>
                </a:lnTo>
                <a:lnTo>
                  <a:pt x="45369" y="36827"/>
                </a:lnTo>
                <a:lnTo>
                  <a:pt x="41149" y="44194"/>
                </a:lnTo>
                <a:lnTo>
                  <a:pt x="24267" y="44194"/>
                </a:lnTo>
                <a:lnTo>
                  <a:pt x="20047" y="36827"/>
                </a:lnTo>
                <a:lnTo>
                  <a:pt x="20047" y="28409"/>
                </a:lnTo>
                <a:close/>
              </a:path>
              <a:path w="51710" h="56823">
                <a:moveTo>
                  <a:pt x="3515" y="14656"/>
                </a:moveTo>
                <a:lnTo>
                  <a:pt x="0" y="28409"/>
                </a:lnTo>
                <a:lnTo>
                  <a:pt x="624" y="34556"/>
                </a:lnTo>
                <a:lnTo>
                  <a:pt x="6764" y="46608"/>
                </a:lnTo>
                <a:lnTo>
                  <a:pt x="18043" y="54189"/>
                </a:lnTo>
                <a:lnTo>
                  <a:pt x="20047" y="19990"/>
                </a:lnTo>
                <a:lnTo>
                  <a:pt x="24267" y="12625"/>
                </a:lnTo>
                <a:lnTo>
                  <a:pt x="41149" y="12625"/>
                </a:lnTo>
                <a:lnTo>
                  <a:pt x="45369" y="19990"/>
                </a:lnTo>
                <a:lnTo>
                  <a:pt x="45369" y="36827"/>
                </a:lnTo>
                <a:lnTo>
                  <a:pt x="51710" y="51905"/>
                </a:lnTo>
                <a:lnTo>
                  <a:pt x="60946" y="42379"/>
                </a:lnTo>
                <a:lnTo>
                  <a:pt x="64361" y="28409"/>
                </a:lnTo>
                <a:lnTo>
                  <a:pt x="63925" y="23060"/>
                </a:lnTo>
                <a:lnTo>
                  <a:pt x="58305" y="10584"/>
                </a:lnTo>
                <a:lnTo>
                  <a:pt x="47394" y="2730"/>
                </a:lnTo>
                <a:lnTo>
                  <a:pt x="32708" y="0"/>
                </a:lnTo>
                <a:lnTo>
                  <a:pt x="26378" y="453"/>
                </a:lnTo>
                <a:lnTo>
                  <a:pt x="12893" y="5179"/>
                </a:lnTo>
                <a:lnTo>
                  <a:pt x="3515" y="14656"/>
                </a:lnTo>
                <a:close/>
              </a:path>
            </a:pathLst>
          </a:custGeom>
          <a:solidFill>
            <a:srgbClr val="FDFDFD"/>
          </a:solidFill>
        </p:spPr>
        <p:txBody>
          <a:bodyPr wrap="square" lIns="0" tIns="0" rIns="0" bIns="0" rtlCol="0">
            <a:noAutofit/>
          </a:bodyPr>
          <a:lstStyle/>
          <a:p>
            <a:endParaRPr/>
          </a:p>
        </p:txBody>
      </p:sp>
      <p:sp>
        <p:nvSpPr>
          <p:cNvPr id="194" name="object 97"/>
          <p:cNvSpPr/>
          <p:nvPr/>
        </p:nvSpPr>
        <p:spPr>
          <a:xfrm>
            <a:off x="1238015" y="6309678"/>
            <a:ext cx="40108" cy="55770"/>
          </a:xfrm>
          <a:custGeom>
            <a:avLst/>
            <a:gdLst/>
            <a:ahLst/>
            <a:cxnLst/>
            <a:rect l="l" t="t" r="r" b="b"/>
            <a:pathLst>
              <a:path w="40108" h="55770">
                <a:moveTo>
                  <a:pt x="16881" y="1052"/>
                </a:moveTo>
                <a:lnTo>
                  <a:pt x="0" y="1052"/>
                </a:lnTo>
                <a:lnTo>
                  <a:pt x="0" y="55770"/>
                </a:lnTo>
                <a:lnTo>
                  <a:pt x="18991" y="55770"/>
                </a:lnTo>
                <a:lnTo>
                  <a:pt x="18991" y="22095"/>
                </a:lnTo>
                <a:lnTo>
                  <a:pt x="24281" y="15782"/>
                </a:lnTo>
                <a:lnTo>
                  <a:pt x="39053" y="15782"/>
                </a:lnTo>
                <a:lnTo>
                  <a:pt x="40108" y="0"/>
                </a:lnTo>
                <a:lnTo>
                  <a:pt x="25336" y="0"/>
                </a:lnTo>
                <a:lnTo>
                  <a:pt x="21116" y="4208"/>
                </a:lnTo>
                <a:lnTo>
                  <a:pt x="17936" y="10521"/>
                </a:lnTo>
                <a:lnTo>
                  <a:pt x="16881" y="10521"/>
                </a:lnTo>
                <a:lnTo>
                  <a:pt x="16881" y="1052"/>
                </a:lnTo>
                <a:close/>
              </a:path>
            </a:pathLst>
          </a:custGeom>
          <a:solidFill>
            <a:srgbClr val="FDFDFD"/>
          </a:solidFill>
        </p:spPr>
        <p:txBody>
          <a:bodyPr wrap="square" lIns="0" tIns="0" rIns="0" bIns="0" rtlCol="0">
            <a:noAutofit/>
          </a:bodyPr>
          <a:lstStyle/>
          <a:p>
            <a:endParaRPr/>
          </a:p>
        </p:txBody>
      </p:sp>
      <p:sp>
        <p:nvSpPr>
          <p:cNvPr id="195" name="object 98"/>
          <p:cNvSpPr/>
          <p:nvPr/>
        </p:nvSpPr>
        <p:spPr>
          <a:xfrm>
            <a:off x="1281288" y="6309678"/>
            <a:ext cx="55920" cy="56823"/>
          </a:xfrm>
          <a:custGeom>
            <a:avLst/>
            <a:gdLst/>
            <a:ahLst/>
            <a:cxnLst/>
            <a:rect l="l" t="t" r="r" b="b"/>
            <a:pathLst>
              <a:path w="55920" h="56823">
                <a:moveTo>
                  <a:pt x="17936" y="32617"/>
                </a:moveTo>
                <a:lnTo>
                  <a:pt x="23212" y="31565"/>
                </a:lnTo>
                <a:lnTo>
                  <a:pt x="36928" y="31565"/>
                </a:lnTo>
                <a:lnTo>
                  <a:pt x="37983" y="47352"/>
                </a:lnTo>
                <a:lnTo>
                  <a:pt x="37983" y="49456"/>
                </a:lnTo>
                <a:lnTo>
                  <a:pt x="39039" y="52613"/>
                </a:lnTo>
                <a:lnTo>
                  <a:pt x="39039" y="55770"/>
                </a:lnTo>
                <a:lnTo>
                  <a:pt x="55920" y="55770"/>
                </a:lnTo>
                <a:lnTo>
                  <a:pt x="54865" y="51560"/>
                </a:lnTo>
                <a:lnTo>
                  <a:pt x="54865" y="22095"/>
                </a:lnTo>
                <a:lnTo>
                  <a:pt x="52630" y="11139"/>
                </a:lnTo>
                <a:lnTo>
                  <a:pt x="43126" y="2467"/>
                </a:lnTo>
                <a:lnTo>
                  <a:pt x="28487" y="0"/>
                </a:lnTo>
                <a:lnTo>
                  <a:pt x="21102" y="0"/>
                </a:lnTo>
                <a:lnTo>
                  <a:pt x="13716" y="1052"/>
                </a:lnTo>
                <a:lnTo>
                  <a:pt x="6330" y="3156"/>
                </a:lnTo>
                <a:lnTo>
                  <a:pt x="7385" y="15782"/>
                </a:lnTo>
                <a:lnTo>
                  <a:pt x="12661" y="13677"/>
                </a:lnTo>
                <a:lnTo>
                  <a:pt x="18991" y="12625"/>
                </a:lnTo>
                <a:lnTo>
                  <a:pt x="31653" y="12625"/>
                </a:lnTo>
                <a:lnTo>
                  <a:pt x="36928" y="13677"/>
                </a:lnTo>
                <a:lnTo>
                  <a:pt x="36928" y="22095"/>
                </a:lnTo>
                <a:lnTo>
                  <a:pt x="34818" y="21042"/>
                </a:lnTo>
                <a:lnTo>
                  <a:pt x="28487" y="21042"/>
                </a:lnTo>
                <a:lnTo>
                  <a:pt x="19299" y="21677"/>
                </a:lnTo>
                <a:lnTo>
                  <a:pt x="6120" y="26677"/>
                </a:lnTo>
                <a:lnTo>
                  <a:pt x="0" y="39984"/>
                </a:lnTo>
                <a:lnTo>
                  <a:pt x="98" y="41972"/>
                </a:lnTo>
                <a:lnTo>
                  <a:pt x="6892" y="53219"/>
                </a:lnTo>
                <a:lnTo>
                  <a:pt x="21102" y="56823"/>
                </a:lnTo>
                <a:lnTo>
                  <a:pt x="28487" y="56823"/>
                </a:lnTo>
                <a:lnTo>
                  <a:pt x="32708" y="44194"/>
                </a:lnTo>
                <a:lnTo>
                  <a:pt x="21102" y="44194"/>
                </a:lnTo>
                <a:lnTo>
                  <a:pt x="17936" y="42090"/>
                </a:lnTo>
                <a:lnTo>
                  <a:pt x="17936" y="32617"/>
                </a:lnTo>
                <a:close/>
              </a:path>
              <a:path w="55920" h="56823">
                <a:moveTo>
                  <a:pt x="36928" y="37880"/>
                </a:moveTo>
                <a:lnTo>
                  <a:pt x="32708" y="44194"/>
                </a:lnTo>
                <a:lnTo>
                  <a:pt x="28487" y="56823"/>
                </a:lnTo>
                <a:lnTo>
                  <a:pt x="33763" y="53666"/>
                </a:lnTo>
                <a:lnTo>
                  <a:pt x="37983" y="47352"/>
                </a:lnTo>
                <a:lnTo>
                  <a:pt x="36928" y="31565"/>
                </a:lnTo>
                <a:lnTo>
                  <a:pt x="36928" y="37880"/>
                </a:lnTo>
                <a:close/>
              </a:path>
            </a:pathLst>
          </a:custGeom>
          <a:solidFill>
            <a:srgbClr val="FDFDFD"/>
          </a:solidFill>
        </p:spPr>
        <p:txBody>
          <a:bodyPr wrap="square" lIns="0" tIns="0" rIns="0" bIns="0" rtlCol="0">
            <a:noAutofit/>
          </a:bodyPr>
          <a:lstStyle/>
          <a:p>
            <a:endParaRPr/>
          </a:p>
        </p:txBody>
      </p:sp>
      <p:sp>
        <p:nvSpPr>
          <p:cNvPr id="196" name="object 99"/>
          <p:cNvSpPr/>
          <p:nvPr/>
        </p:nvSpPr>
        <p:spPr>
          <a:xfrm>
            <a:off x="1342485" y="6291778"/>
            <a:ext cx="44328" cy="74723"/>
          </a:xfrm>
          <a:custGeom>
            <a:avLst/>
            <a:gdLst/>
            <a:ahLst/>
            <a:cxnLst/>
            <a:rect l="l" t="t" r="r" b="b"/>
            <a:pathLst>
              <a:path w="44328" h="74723">
                <a:moveTo>
                  <a:pt x="10551" y="31578"/>
                </a:moveTo>
                <a:lnTo>
                  <a:pt x="10551" y="54728"/>
                </a:lnTo>
                <a:lnTo>
                  <a:pt x="10864" y="60024"/>
                </a:lnTo>
                <a:lnTo>
                  <a:pt x="16536" y="70886"/>
                </a:lnTo>
                <a:lnTo>
                  <a:pt x="32722" y="74723"/>
                </a:lnTo>
                <a:lnTo>
                  <a:pt x="40108" y="74723"/>
                </a:lnTo>
                <a:lnTo>
                  <a:pt x="44328" y="73671"/>
                </a:lnTo>
                <a:lnTo>
                  <a:pt x="43273" y="61042"/>
                </a:lnTo>
                <a:lnTo>
                  <a:pt x="41163" y="62094"/>
                </a:lnTo>
                <a:lnTo>
                  <a:pt x="31667" y="62094"/>
                </a:lnTo>
                <a:lnTo>
                  <a:pt x="30612" y="58938"/>
                </a:lnTo>
                <a:lnTo>
                  <a:pt x="30612" y="31578"/>
                </a:lnTo>
                <a:lnTo>
                  <a:pt x="43273" y="31578"/>
                </a:lnTo>
                <a:lnTo>
                  <a:pt x="43273" y="18952"/>
                </a:lnTo>
                <a:lnTo>
                  <a:pt x="30612" y="18952"/>
                </a:lnTo>
                <a:lnTo>
                  <a:pt x="30612" y="0"/>
                </a:lnTo>
                <a:lnTo>
                  <a:pt x="11606" y="6312"/>
                </a:lnTo>
                <a:lnTo>
                  <a:pt x="11606" y="18952"/>
                </a:lnTo>
                <a:lnTo>
                  <a:pt x="0" y="18952"/>
                </a:lnTo>
                <a:lnTo>
                  <a:pt x="0" y="31578"/>
                </a:lnTo>
                <a:lnTo>
                  <a:pt x="10551" y="31578"/>
                </a:lnTo>
                <a:close/>
              </a:path>
            </a:pathLst>
          </a:custGeom>
          <a:solidFill>
            <a:srgbClr val="FDFDFD"/>
          </a:solidFill>
        </p:spPr>
        <p:txBody>
          <a:bodyPr wrap="square" lIns="0" tIns="0" rIns="0" bIns="0" rtlCol="0">
            <a:noAutofit/>
          </a:bodyPr>
          <a:lstStyle/>
          <a:p>
            <a:endParaRPr/>
          </a:p>
        </p:txBody>
      </p:sp>
      <p:sp>
        <p:nvSpPr>
          <p:cNvPr id="197" name="object 100"/>
          <p:cNvSpPr/>
          <p:nvPr/>
        </p:nvSpPr>
        <p:spPr>
          <a:xfrm>
            <a:off x="1395254" y="6287569"/>
            <a:ext cx="18991" cy="77880"/>
          </a:xfrm>
          <a:custGeom>
            <a:avLst/>
            <a:gdLst/>
            <a:ahLst/>
            <a:cxnLst/>
            <a:rect l="l" t="t" r="r" b="b"/>
            <a:pathLst>
              <a:path w="18991" h="77880">
                <a:moveTo>
                  <a:pt x="0" y="23161"/>
                </a:moveTo>
                <a:lnTo>
                  <a:pt x="0" y="77880"/>
                </a:lnTo>
                <a:lnTo>
                  <a:pt x="18991" y="77880"/>
                </a:lnTo>
                <a:lnTo>
                  <a:pt x="18991" y="23161"/>
                </a:lnTo>
                <a:lnTo>
                  <a:pt x="0" y="23161"/>
                </a:lnTo>
                <a:close/>
              </a:path>
              <a:path w="18991" h="77880">
                <a:moveTo>
                  <a:pt x="0" y="0"/>
                </a:moveTo>
                <a:lnTo>
                  <a:pt x="0" y="13691"/>
                </a:lnTo>
                <a:lnTo>
                  <a:pt x="18991" y="13691"/>
                </a:lnTo>
                <a:lnTo>
                  <a:pt x="18991" y="0"/>
                </a:lnTo>
                <a:lnTo>
                  <a:pt x="0" y="0"/>
                </a:lnTo>
                <a:close/>
              </a:path>
            </a:pathLst>
          </a:custGeom>
          <a:solidFill>
            <a:srgbClr val="FDFDFD"/>
          </a:solidFill>
        </p:spPr>
        <p:txBody>
          <a:bodyPr wrap="square" lIns="0" tIns="0" rIns="0" bIns="0" rtlCol="0">
            <a:noAutofit/>
          </a:bodyPr>
          <a:lstStyle/>
          <a:p>
            <a:endParaRPr/>
          </a:p>
        </p:txBody>
      </p:sp>
      <p:sp>
        <p:nvSpPr>
          <p:cNvPr id="198" name="object 101"/>
          <p:cNvSpPr/>
          <p:nvPr/>
        </p:nvSpPr>
        <p:spPr>
          <a:xfrm>
            <a:off x="1404750" y="6284919"/>
            <a:ext cx="0" cy="80530"/>
          </a:xfrm>
          <a:custGeom>
            <a:avLst/>
            <a:gdLst/>
            <a:ahLst/>
            <a:cxnLst/>
            <a:rect l="l" t="t" r="r" b="b"/>
            <a:pathLst>
              <a:path h="80530">
                <a:moveTo>
                  <a:pt x="0" y="0"/>
                </a:moveTo>
                <a:lnTo>
                  <a:pt x="0" y="80530"/>
                </a:lnTo>
              </a:path>
            </a:pathLst>
          </a:custGeom>
          <a:ln w="20261">
            <a:solidFill>
              <a:srgbClr val="FDFDFD"/>
            </a:solidFill>
          </a:ln>
        </p:spPr>
        <p:txBody>
          <a:bodyPr wrap="square" lIns="0" tIns="0" rIns="0" bIns="0" rtlCol="0">
            <a:noAutofit/>
          </a:bodyPr>
          <a:lstStyle/>
          <a:p>
            <a:endParaRPr/>
          </a:p>
        </p:txBody>
      </p:sp>
      <p:sp>
        <p:nvSpPr>
          <p:cNvPr id="199" name="object 102"/>
          <p:cNvSpPr/>
          <p:nvPr/>
        </p:nvSpPr>
        <p:spPr>
          <a:xfrm>
            <a:off x="1424797" y="6309678"/>
            <a:ext cx="51738" cy="56823"/>
          </a:xfrm>
          <a:custGeom>
            <a:avLst/>
            <a:gdLst/>
            <a:ahLst/>
            <a:cxnLst/>
            <a:rect l="l" t="t" r="r" b="b"/>
            <a:pathLst>
              <a:path w="51738" h="56823">
                <a:moveTo>
                  <a:pt x="20047" y="28409"/>
                </a:moveTo>
                <a:lnTo>
                  <a:pt x="20047" y="19990"/>
                </a:lnTo>
                <a:lnTo>
                  <a:pt x="17579" y="54189"/>
                </a:lnTo>
                <a:lnTo>
                  <a:pt x="32708" y="56823"/>
                </a:lnTo>
                <a:lnTo>
                  <a:pt x="38198" y="56480"/>
                </a:lnTo>
                <a:lnTo>
                  <a:pt x="51738" y="51898"/>
                </a:lnTo>
                <a:lnTo>
                  <a:pt x="44328" y="36827"/>
                </a:lnTo>
                <a:lnTo>
                  <a:pt x="41163" y="44194"/>
                </a:lnTo>
                <a:lnTo>
                  <a:pt x="23212" y="44194"/>
                </a:lnTo>
                <a:lnTo>
                  <a:pt x="20047" y="36827"/>
                </a:lnTo>
                <a:lnTo>
                  <a:pt x="20047" y="28409"/>
                </a:lnTo>
                <a:close/>
              </a:path>
              <a:path w="51738" h="56823">
                <a:moveTo>
                  <a:pt x="3323" y="14656"/>
                </a:moveTo>
                <a:lnTo>
                  <a:pt x="0" y="28409"/>
                </a:lnTo>
                <a:lnTo>
                  <a:pt x="583" y="34556"/>
                </a:lnTo>
                <a:lnTo>
                  <a:pt x="6446" y="46608"/>
                </a:lnTo>
                <a:lnTo>
                  <a:pt x="17579" y="54189"/>
                </a:lnTo>
                <a:lnTo>
                  <a:pt x="20047" y="19990"/>
                </a:lnTo>
                <a:lnTo>
                  <a:pt x="23212" y="12625"/>
                </a:lnTo>
                <a:lnTo>
                  <a:pt x="41163" y="12625"/>
                </a:lnTo>
                <a:lnTo>
                  <a:pt x="44328" y="19990"/>
                </a:lnTo>
                <a:lnTo>
                  <a:pt x="44328" y="36827"/>
                </a:lnTo>
                <a:lnTo>
                  <a:pt x="51738" y="51898"/>
                </a:lnTo>
                <a:lnTo>
                  <a:pt x="60974" y="42373"/>
                </a:lnTo>
                <a:lnTo>
                  <a:pt x="64389" y="28409"/>
                </a:lnTo>
                <a:lnTo>
                  <a:pt x="63949" y="23038"/>
                </a:lnTo>
                <a:lnTo>
                  <a:pt x="58319" y="10574"/>
                </a:lnTo>
                <a:lnTo>
                  <a:pt x="47400" y="2727"/>
                </a:lnTo>
                <a:lnTo>
                  <a:pt x="32708" y="0"/>
                </a:lnTo>
                <a:lnTo>
                  <a:pt x="26083" y="453"/>
                </a:lnTo>
                <a:lnTo>
                  <a:pt x="12443" y="5179"/>
                </a:lnTo>
                <a:lnTo>
                  <a:pt x="3323" y="14656"/>
                </a:lnTo>
                <a:close/>
              </a:path>
            </a:pathLst>
          </a:custGeom>
          <a:solidFill>
            <a:srgbClr val="FDFDFD"/>
          </a:solidFill>
        </p:spPr>
        <p:txBody>
          <a:bodyPr wrap="square" lIns="0" tIns="0" rIns="0" bIns="0" rtlCol="0">
            <a:noAutofit/>
          </a:bodyPr>
          <a:lstStyle/>
          <a:p>
            <a:endParaRPr/>
          </a:p>
        </p:txBody>
      </p:sp>
      <p:sp>
        <p:nvSpPr>
          <p:cNvPr id="200" name="object 103"/>
          <p:cNvSpPr/>
          <p:nvPr/>
        </p:nvSpPr>
        <p:spPr>
          <a:xfrm>
            <a:off x="1497628" y="6309678"/>
            <a:ext cx="57960" cy="55770"/>
          </a:xfrm>
          <a:custGeom>
            <a:avLst/>
            <a:gdLst/>
            <a:ahLst/>
            <a:cxnLst/>
            <a:rect l="l" t="t" r="r" b="b"/>
            <a:pathLst>
              <a:path w="57960" h="55770">
                <a:moveTo>
                  <a:pt x="16881" y="10521"/>
                </a:moveTo>
                <a:lnTo>
                  <a:pt x="16881" y="1052"/>
                </a:lnTo>
                <a:lnTo>
                  <a:pt x="0" y="1052"/>
                </a:lnTo>
                <a:lnTo>
                  <a:pt x="0" y="55770"/>
                </a:lnTo>
                <a:lnTo>
                  <a:pt x="18991" y="55770"/>
                </a:lnTo>
                <a:lnTo>
                  <a:pt x="18991" y="21042"/>
                </a:lnTo>
                <a:lnTo>
                  <a:pt x="23212" y="15782"/>
                </a:lnTo>
                <a:lnTo>
                  <a:pt x="35873" y="15782"/>
                </a:lnTo>
                <a:lnTo>
                  <a:pt x="38968" y="18938"/>
                </a:lnTo>
                <a:lnTo>
                  <a:pt x="38968" y="55770"/>
                </a:lnTo>
                <a:lnTo>
                  <a:pt x="57960" y="55770"/>
                </a:lnTo>
                <a:lnTo>
                  <a:pt x="57960" y="21042"/>
                </a:lnTo>
                <a:lnTo>
                  <a:pt x="57602" y="16415"/>
                </a:lnTo>
                <a:lnTo>
                  <a:pt x="51781" y="4918"/>
                </a:lnTo>
                <a:lnTo>
                  <a:pt x="36858" y="0"/>
                </a:lnTo>
                <a:lnTo>
                  <a:pt x="28417" y="0"/>
                </a:lnTo>
                <a:lnTo>
                  <a:pt x="21102" y="3156"/>
                </a:lnTo>
                <a:lnTo>
                  <a:pt x="16881" y="10521"/>
                </a:lnTo>
                <a:close/>
              </a:path>
            </a:pathLst>
          </a:custGeom>
          <a:solidFill>
            <a:srgbClr val="FDFDFD"/>
          </a:solidFill>
        </p:spPr>
        <p:txBody>
          <a:bodyPr wrap="square" lIns="0" tIns="0" rIns="0" bIns="0" rtlCol="0">
            <a:noAutofit/>
          </a:bodyPr>
          <a:lstStyle/>
          <a:p>
            <a:endParaRPr/>
          </a:p>
        </p:txBody>
      </p:sp>
      <p:sp>
        <p:nvSpPr>
          <p:cNvPr id="201" name="object 104"/>
          <p:cNvSpPr/>
          <p:nvPr/>
        </p:nvSpPr>
        <p:spPr>
          <a:xfrm>
            <a:off x="910888" y="6413858"/>
            <a:ext cx="582519" cy="43147"/>
          </a:xfrm>
          <a:custGeom>
            <a:avLst/>
            <a:gdLst/>
            <a:ahLst/>
            <a:cxnLst/>
            <a:rect l="l" t="t" r="r" b="b"/>
            <a:pathLst>
              <a:path w="582519" h="43147">
                <a:moveTo>
                  <a:pt x="429486" y="0"/>
                </a:moveTo>
                <a:lnTo>
                  <a:pt x="429486" y="43147"/>
                </a:lnTo>
                <a:lnTo>
                  <a:pt x="437927" y="43147"/>
                </a:lnTo>
                <a:lnTo>
                  <a:pt x="437927" y="27361"/>
                </a:lnTo>
                <a:lnTo>
                  <a:pt x="446368" y="27361"/>
                </a:lnTo>
                <a:lnTo>
                  <a:pt x="447423" y="30519"/>
                </a:lnTo>
                <a:lnTo>
                  <a:pt x="449547" y="33675"/>
                </a:lnTo>
                <a:lnTo>
                  <a:pt x="448478" y="19995"/>
                </a:lnTo>
                <a:lnTo>
                  <a:pt x="437927" y="19995"/>
                </a:lnTo>
                <a:lnTo>
                  <a:pt x="437927" y="7366"/>
                </a:lnTo>
                <a:lnTo>
                  <a:pt x="444257" y="0"/>
                </a:lnTo>
                <a:lnTo>
                  <a:pt x="429486" y="0"/>
                </a:lnTo>
                <a:close/>
              </a:path>
              <a:path w="582519" h="43147">
                <a:moveTo>
                  <a:pt x="459043" y="32623"/>
                </a:moveTo>
                <a:lnTo>
                  <a:pt x="456933" y="29467"/>
                </a:lnTo>
                <a:lnTo>
                  <a:pt x="455878" y="28415"/>
                </a:lnTo>
                <a:lnTo>
                  <a:pt x="453767" y="24205"/>
                </a:lnTo>
                <a:lnTo>
                  <a:pt x="456933" y="23152"/>
                </a:lnTo>
                <a:lnTo>
                  <a:pt x="460098" y="19995"/>
                </a:lnTo>
                <a:lnTo>
                  <a:pt x="460098" y="4209"/>
                </a:lnTo>
                <a:lnTo>
                  <a:pt x="455878" y="0"/>
                </a:lnTo>
                <a:lnTo>
                  <a:pt x="444257" y="0"/>
                </a:lnTo>
                <a:lnTo>
                  <a:pt x="437927" y="7366"/>
                </a:lnTo>
                <a:lnTo>
                  <a:pt x="448478" y="7366"/>
                </a:lnTo>
                <a:lnTo>
                  <a:pt x="451657" y="10524"/>
                </a:lnTo>
                <a:lnTo>
                  <a:pt x="451657" y="17890"/>
                </a:lnTo>
                <a:lnTo>
                  <a:pt x="448478" y="19995"/>
                </a:lnTo>
                <a:lnTo>
                  <a:pt x="449547" y="33675"/>
                </a:lnTo>
                <a:lnTo>
                  <a:pt x="450602" y="37885"/>
                </a:lnTo>
                <a:lnTo>
                  <a:pt x="452712" y="43147"/>
                </a:lnTo>
                <a:lnTo>
                  <a:pt x="465374" y="43147"/>
                </a:lnTo>
                <a:lnTo>
                  <a:pt x="465374" y="35781"/>
                </a:lnTo>
                <a:lnTo>
                  <a:pt x="460098" y="35781"/>
                </a:lnTo>
                <a:lnTo>
                  <a:pt x="459043" y="32623"/>
                </a:lnTo>
                <a:close/>
              </a:path>
              <a:path w="582519" h="43147">
                <a:moveTo>
                  <a:pt x="475925" y="12628"/>
                </a:moveTo>
                <a:lnTo>
                  <a:pt x="479090" y="8419"/>
                </a:lnTo>
                <a:lnTo>
                  <a:pt x="489641" y="8419"/>
                </a:lnTo>
                <a:lnTo>
                  <a:pt x="494917" y="9472"/>
                </a:lnTo>
                <a:lnTo>
                  <a:pt x="494917" y="33675"/>
                </a:lnTo>
                <a:lnTo>
                  <a:pt x="499549" y="37452"/>
                </a:lnTo>
                <a:lnTo>
                  <a:pt x="504413" y="22100"/>
                </a:lnTo>
                <a:lnTo>
                  <a:pt x="503964" y="16176"/>
                </a:lnTo>
                <a:lnTo>
                  <a:pt x="497050" y="3521"/>
                </a:lnTo>
                <a:lnTo>
                  <a:pt x="485421" y="0"/>
                </a:lnTo>
                <a:lnTo>
                  <a:pt x="481785" y="273"/>
                </a:lnTo>
                <a:lnTo>
                  <a:pt x="471054" y="6158"/>
                </a:lnTo>
                <a:lnTo>
                  <a:pt x="466429" y="22100"/>
                </a:lnTo>
                <a:lnTo>
                  <a:pt x="466726" y="26691"/>
                </a:lnTo>
                <a:lnTo>
                  <a:pt x="473512" y="39506"/>
                </a:lnTo>
                <a:lnTo>
                  <a:pt x="475925" y="12628"/>
                </a:lnTo>
                <a:close/>
              </a:path>
              <a:path w="582519" h="43147">
                <a:moveTo>
                  <a:pt x="475925" y="22100"/>
                </a:moveTo>
                <a:lnTo>
                  <a:pt x="475925" y="12628"/>
                </a:lnTo>
                <a:lnTo>
                  <a:pt x="473512" y="39506"/>
                </a:lnTo>
                <a:lnTo>
                  <a:pt x="485421" y="43147"/>
                </a:lnTo>
                <a:lnTo>
                  <a:pt x="488374" y="42971"/>
                </a:lnTo>
                <a:lnTo>
                  <a:pt x="499549" y="37452"/>
                </a:lnTo>
                <a:lnTo>
                  <a:pt x="494917" y="33675"/>
                </a:lnTo>
                <a:lnTo>
                  <a:pt x="489641" y="35781"/>
                </a:lnTo>
                <a:lnTo>
                  <a:pt x="479090" y="35781"/>
                </a:lnTo>
                <a:lnTo>
                  <a:pt x="475925" y="30519"/>
                </a:lnTo>
                <a:lnTo>
                  <a:pt x="475925" y="22100"/>
                </a:lnTo>
                <a:close/>
              </a:path>
              <a:path w="582519" h="43147">
                <a:moveTo>
                  <a:pt x="543452" y="39990"/>
                </a:moveTo>
                <a:lnTo>
                  <a:pt x="543452" y="0"/>
                </a:lnTo>
                <a:lnTo>
                  <a:pt x="533956" y="0"/>
                </a:lnTo>
                <a:lnTo>
                  <a:pt x="533956" y="31571"/>
                </a:lnTo>
                <a:lnTo>
                  <a:pt x="531846" y="34729"/>
                </a:lnTo>
                <a:lnTo>
                  <a:pt x="522350" y="34729"/>
                </a:lnTo>
                <a:lnTo>
                  <a:pt x="519184" y="31571"/>
                </a:lnTo>
                <a:lnTo>
                  <a:pt x="519184" y="0"/>
                </a:lnTo>
                <a:lnTo>
                  <a:pt x="510743" y="0"/>
                </a:lnTo>
                <a:lnTo>
                  <a:pt x="510743" y="31571"/>
                </a:lnTo>
                <a:lnTo>
                  <a:pt x="511798" y="35781"/>
                </a:lnTo>
                <a:lnTo>
                  <a:pt x="514964" y="38937"/>
                </a:lnTo>
                <a:lnTo>
                  <a:pt x="517074" y="42095"/>
                </a:lnTo>
                <a:lnTo>
                  <a:pt x="521294" y="43147"/>
                </a:lnTo>
                <a:lnTo>
                  <a:pt x="533956" y="43147"/>
                </a:lnTo>
                <a:lnTo>
                  <a:pt x="543452" y="39990"/>
                </a:lnTo>
                <a:close/>
              </a:path>
              <a:path w="582519" h="43147">
                <a:moveTo>
                  <a:pt x="582519" y="14734"/>
                </a:moveTo>
                <a:lnTo>
                  <a:pt x="582519" y="5262"/>
                </a:lnTo>
                <a:lnTo>
                  <a:pt x="576188" y="0"/>
                </a:lnTo>
                <a:lnTo>
                  <a:pt x="565623" y="0"/>
                </a:lnTo>
                <a:lnTo>
                  <a:pt x="560348" y="7366"/>
                </a:lnTo>
                <a:lnTo>
                  <a:pt x="569844" y="7366"/>
                </a:lnTo>
                <a:lnTo>
                  <a:pt x="572953" y="10524"/>
                </a:lnTo>
                <a:lnTo>
                  <a:pt x="572953" y="19995"/>
                </a:lnTo>
                <a:lnTo>
                  <a:pt x="570899" y="22100"/>
                </a:lnTo>
                <a:lnTo>
                  <a:pt x="566678" y="29467"/>
                </a:lnTo>
                <a:lnTo>
                  <a:pt x="576188" y="29467"/>
                </a:lnTo>
                <a:lnTo>
                  <a:pt x="582519" y="24205"/>
                </a:lnTo>
                <a:lnTo>
                  <a:pt x="582519" y="14734"/>
                </a:lnTo>
                <a:close/>
              </a:path>
              <a:path w="582519" h="43147">
                <a:moveTo>
                  <a:pt x="570899" y="22100"/>
                </a:moveTo>
                <a:lnTo>
                  <a:pt x="560348" y="22100"/>
                </a:lnTo>
                <a:lnTo>
                  <a:pt x="560348" y="7366"/>
                </a:lnTo>
                <a:lnTo>
                  <a:pt x="565623" y="0"/>
                </a:lnTo>
                <a:lnTo>
                  <a:pt x="550838" y="0"/>
                </a:lnTo>
                <a:lnTo>
                  <a:pt x="550838" y="43147"/>
                </a:lnTo>
                <a:lnTo>
                  <a:pt x="560348" y="43147"/>
                </a:lnTo>
                <a:lnTo>
                  <a:pt x="560348" y="29467"/>
                </a:lnTo>
                <a:lnTo>
                  <a:pt x="566678" y="29467"/>
                </a:lnTo>
                <a:lnTo>
                  <a:pt x="570899" y="22100"/>
                </a:lnTo>
                <a:close/>
              </a:path>
              <a:path w="582519" h="43147">
                <a:moveTo>
                  <a:pt x="275426" y="25257"/>
                </a:moveTo>
                <a:lnTo>
                  <a:pt x="287032" y="32623"/>
                </a:lnTo>
                <a:lnTo>
                  <a:pt x="284922" y="25257"/>
                </a:lnTo>
                <a:lnTo>
                  <a:pt x="275426" y="25257"/>
                </a:lnTo>
                <a:close/>
              </a:path>
              <a:path w="582519" h="43147">
                <a:moveTo>
                  <a:pt x="60155" y="0"/>
                </a:moveTo>
                <a:lnTo>
                  <a:pt x="49604" y="0"/>
                </a:lnTo>
                <a:lnTo>
                  <a:pt x="42218" y="31571"/>
                </a:lnTo>
                <a:lnTo>
                  <a:pt x="33763" y="0"/>
                </a:lnTo>
                <a:lnTo>
                  <a:pt x="26377" y="0"/>
                </a:lnTo>
                <a:lnTo>
                  <a:pt x="17936" y="31571"/>
                </a:lnTo>
                <a:lnTo>
                  <a:pt x="10551" y="0"/>
                </a:lnTo>
                <a:lnTo>
                  <a:pt x="0" y="0"/>
                </a:lnTo>
                <a:lnTo>
                  <a:pt x="12661" y="43147"/>
                </a:lnTo>
                <a:lnTo>
                  <a:pt x="22157" y="43147"/>
                </a:lnTo>
                <a:lnTo>
                  <a:pt x="29543" y="15786"/>
                </a:lnTo>
                <a:lnTo>
                  <a:pt x="36928" y="43147"/>
                </a:lnTo>
                <a:lnTo>
                  <a:pt x="47494" y="43147"/>
                </a:lnTo>
                <a:lnTo>
                  <a:pt x="60155" y="0"/>
                </a:lnTo>
                <a:close/>
              </a:path>
              <a:path w="582519" h="43147">
                <a:moveTo>
                  <a:pt x="70706" y="12628"/>
                </a:moveTo>
                <a:lnTo>
                  <a:pt x="73871" y="8419"/>
                </a:lnTo>
                <a:lnTo>
                  <a:pt x="83367" y="8419"/>
                </a:lnTo>
                <a:lnTo>
                  <a:pt x="89698" y="9472"/>
                </a:lnTo>
                <a:lnTo>
                  <a:pt x="89698" y="33675"/>
                </a:lnTo>
                <a:lnTo>
                  <a:pt x="94330" y="37452"/>
                </a:lnTo>
                <a:lnTo>
                  <a:pt x="99194" y="22100"/>
                </a:lnTo>
                <a:lnTo>
                  <a:pt x="98745" y="16176"/>
                </a:lnTo>
                <a:lnTo>
                  <a:pt x="91832" y="3521"/>
                </a:lnTo>
                <a:lnTo>
                  <a:pt x="80202" y="0"/>
                </a:lnTo>
                <a:lnTo>
                  <a:pt x="76566" y="273"/>
                </a:lnTo>
                <a:lnTo>
                  <a:pt x="65835" y="6158"/>
                </a:lnTo>
                <a:lnTo>
                  <a:pt x="61210" y="22100"/>
                </a:lnTo>
                <a:lnTo>
                  <a:pt x="61508" y="26691"/>
                </a:lnTo>
                <a:lnTo>
                  <a:pt x="68294" y="39506"/>
                </a:lnTo>
                <a:lnTo>
                  <a:pt x="70706" y="12628"/>
                </a:lnTo>
                <a:close/>
              </a:path>
              <a:path w="582519" h="43147">
                <a:moveTo>
                  <a:pt x="70706" y="22100"/>
                </a:moveTo>
                <a:lnTo>
                  <a:pt x="70706" y="12628"/>
                </a:lnTo>
                <a:lnTo>
                  <a:pt x="68294" y="39506"/>
                </a:lnTo>
                <a:lnTo>
                  <a:pt x="80202" y="43147"/>
                </a:lnTo>
                <a:lnTo>
                  <a:pt x="83155" y="42971"/>
                </a:lnTo>
                <a:lnTo>
                  <a:pt x="94330" y="37452"/>
                </a:lnTo>
                <a:lnTo>
                  <a:pt x="89698" y="33675"/>
                </a:lnTo>
                <a:lnTo>
                  <a:pt x="83367" y="35781"/>
                </a:lnTo>
                <a:lnTo>
                  <a:pt x="73871" y="35781"/>
                </a:lnTo>
                <a:lnTo>
                  <a:pt x="70706" y="30519"/>
                </a:lnTo>
                <a:lnTo>
                  <a:pt x="70706" y="22100"/>
                </a:lnTo>
                <a:close/>
              </a:path>
              <a:path w="582519" h="43147">
                <a:moveTo>
                  <a:pt x="104470" y="0"/>
                </a:moveTo>
                <a:lnTo>
                  <a:pt x="104470" y="43147"/>
                </a:lnTo>
                <a:lnTo>
                  <a:pt x="113966" y="43147"/>
                </a:lnTo>
                <a:lnTo>
                  <a:pt x="113966" y="27361"/>
                </a:lnTo>
                <a:lnTo>
                  <a:pt x="121351" y="27361"/>
                </a:lnTo>
                <a:lnTo>
                  <a:pt x="122406" y="30519"/>
                </a:lnTo>
                <a:lnTo>
                  <a:pt x="124517" y="33675"/>
                </a:lnTo>
                <a:lnTo>
                  <a:pt x="123462" y="19995"/>
                </a:lnTo>
                <a:lnTo>
                  <a:pt x="113966" y="19995"/>
                </a:lnTo>
                <a:lnTo>
                  <a:pt x="113966" y="7366"/>
                </a:lnTo>
                <a:lnTo>
                  <a:pt x="119241" y="0"/>
                </a:lnTo>
                <a:lnTo>
                  <a:pt x="104470" y="0"/>
                </a:lnTo>
                <a:close/>
              </a:path>
              <a:path w="582519" h="43147">
                <a:moveTo>
                  <a:pt x="134013" y="32623"/>
                </a:moveTo>
                <a:lnTo>
                  <a:pt x="131902" y="29467"/>
                </a:lnTo>
                <a:lnTo>
                  <a:pt x="130847" y="28415"/>
                </a:lnTo>
                <a:lnTo>
                  <a:pt x="128737" y="24205"/>
                </a:lnTo>
                <a:lnTo>
                  <a:pt x="131902" y="23152"/>
                </a:lnTo>
                <a:lnTo>
                  <a:pt x="136123" y="19995"/>
                </a:lnTo>
                <a:lnTo>
                  <a:pt x="136123" y="4209"/>
                </a:lnTo>
                <a:lnTo>
                  <a:pt x="130847" y="0"/>
                </a:lnTo>
                <a:lnTo>
                  <a:pt x="119241" y="0"/>
                </a:lnTo>
                <a:lnTo>
                  <a:pt x="113966" y="7366"/>
                </a:lnTo>
                <a:lnTo>
                  <a:pt x="123462" y="7366"/>
                </a:lnTo>
                <a:lnTo>
                  <a:pt x="126627" y="10524"/>
                </a:lnTo>
                <a:lnTo>
                  <a:pt x="126627" y="17890"/>
                </a:lnTo>
                <a:lnTo>
                  <a:pt x="123462" y="19995"/>
                </a:lnTo>
                <a:lnTo>
                  <a:pt x="124517" y="33675"/>
                </a:lnTo>
                <a:lnTo>
                  <a:pt x="126627" y="37885"/>
                </a:lnTo>
                <a:lnTo>
                  <a:pt x="128737" y="43147"/>
                </a:lnTo>
                <a:lnTo>
                  <a:pt x="140343" y="43147"/>
                </a:lnTo>
                <a:lnTo>
                  <a:pt x="140343" y="35781"/>
                </a:lnTo>
                <a:lnTo>
                  <a:pt x="135068" y="35781"/>
                </a:lnTo>
                <a:lnTo>
                  <a:pt x="134013" y="32623"/>
                </a:lnTo>
                <a:close/>
              </a:path>
              <a:path w="582519" h="43147">
                <a:moveTo>
                  <a:pt x="153019" y="35781"/>
                </a:moveTo>
                <a:lnTo>
                  <a:pt x="153019" y="0"/>
                </a:lnTo>
                <a:lnTo>
                  <a:pt x="144578" y="0"/>
                </a:lnTo>
                <a:lnTo>
                  <a:pt x="144578" y="43147"/>
                </a:lnTo>
                <a:lnTo>
                  <a:pt x="172011" y="43147"/>
                </a:lnTo>
                <a:lnTo>
                  <a:pt x="172011" y="35781"/>
                </a:lnTo>
                <a:lnTo>
                  <a:pt x="153019" y="35781"/>
                </a:lnTo>
                <a:close/>
              </a:path>
              <a:path w="582519" h="43147">
                <a:moveTo>
                  <a:pt x="185727" y="7366"/>
                </a:moveTo>
                <a:lnTo>
                  <a:pt x="197333" y="7366"/>
                </a:lnTo>
                <a:lnTo>
                  <a:pt x="200499" y="12628"/>
                </a:lnTo>
                <a:lnTo>
                  <a:pt x="200499" y="30519"/>
                </a:lnTo>
                <a:lnTo>
                  <a:pt x="197333" y="35781"/>
                </a:lnTo>
                <a:lnTo>
                  <a:pt x="191003" y="35781"/>
                </a:lnTo>
                <a:lnTo>
                  <a:pt x="194484" y="42909"/>
                </a:lnTo>
                <a:lnTo>
                  <a:pt x="205832" y="36590"/>
                </a:lnTo>
                <a:lnTo>
                  <a:pt x="209995" y="22100"/>
                </a:lnTo>
                <a:lnTo>
                  <a:pt x="209294" y="15638"/>
                </a:lnTo>
                <a:lnTo>
                  <a:pt x="202189" y="4136"/>
                </a:lnTo>
                <a:lnTo>
                  <a:pt x="188892" y="0"/>
                </a:lnTo>
                <a:lnTo>
                  <a:pt x="176231" y="0"/>
                </a:lnTo>
                <a:lnTo>
                  <a:pt x="185727" y="7366"/>
                </a:lnTo>
                <a:close/>
              </a:path>
              <a:path w="582519" h="43147">
                <a:moveTo>
                  <a:pt x="185727" y="35781"/>
                </a:moveTo>
                <a:lnTo>
                  <a:pt x="185727" y="7366"/>
                </a:lnTo>
                <a:lnTo>
                  <a:pt x="176231" y="0"/>
                </a:lnTo>
                <a:lnTo>
                  <a:pt x="176231" y="43147"/>
                </a:lnTo>
                <a:lnTo>
                  <a:pt x="191003" y="43147"/>
                </a:lnTo>
                <a:lnTo>
                  <a:pt x="194484" y="42909"/>
                </a:lnTo>
                <a:lnTo>
                  <a:pt x="191003" y="35781"/>
                </a:lnTo>
                <a:lnTo>
                  <a:pt x="185727" y="35781"/>
                </a:lnTo>
                <a:close/>
              </a:path>
              <a:path w="582519" h="43147">
                <a:moveTo>
                  <a:pt x="249048" y="29467"/>
                </a:moveTo>
                <a:lnTo>
                  <a:pt x="249048" y="33675"/>
                </a:lnTo>
                <a:lnTo>
                  <a:pt x="246938" y="35781"/>
                </a:lnTo>
                <a:lnTo>
                  <a:pt x="235317" y="35781"/>
                </a:lnTo>
                <a:lnTo>
                  <a:pt x="243758" y="43147"/>
                </a:lnTo>
                <a:lnTo>
                  <a:pt x="253268" y="43147"/>
                </a:lnTo>
                <a:lnTo>
                  <a:pt x="258544" y="38937"/>
                </a:lnTo>
                <a:lnTo>
                  <a:pt x="258544" y="24205"/>
                </a:lnTo>
                <a:lnTo>
                  <a:pt x="254323" y="21047"/>
                </a:lnTo>
                <a:lnTo>
                  <a:pt x="251158" y="19995"/>
                </a:lnTo>
                <a:lnTo>
                  <a:pt x="253268" y="19995"/>
                </a:lnTo>
                <a:lnTo>
                  <a:pt x="256434" y="17890"/>
                </a:lnTo>
                <a:lnTo>
                  <a:pt x="256434" y="4209"/>
                </a:lnTo>
                <a:lnTo>
                  <a:pt x="251158" y="0"/>
                </a:lnTo>
                <a:lnTo>
                  <a:pt x="242703" y="0"/>
                </a:lnTo>
                <a:lnTo>
                  <a:pt x="235317" y="7366"/>
                </a:lnTo>
                <a:lnTo>
                  <a:pt x="244827" y="7366"/>
                </a:lnTo>
                <a:lnTo>
                  <a:pt x="246938" y="9472"/>
                </a:lnTo>
                <a:lnTo>
                  <a:pt x="246938" y="15786"/>
                </a:lnTo>
                <a:lnTo>
                  <a:pt x="249048" y="25257"/>
                </a:lnTo>
                <a:lnTo>
                  <a:pt x="249048" y="29467"/>
                </a:lnTo>
                <a:close/>
              </a:path>
              <a:path w="582519" h="43147">
                <a:moveTo>
                  <a:pt x="225821" y="0"/>
                </a:moveTo>
                <a:lnTo>
                  <a:pt x="225821" y="43147"/>
                </a:lnTo>
                <a:lnTo>
                  <a:pt x="243758" y="43147"/>
                </a:lnTo>
                <a:lnTo>
                  <a:pt x="235317" y="35781"/>
                </a:lnTo>
                <a:lnTo>
                  <a:pt x="235317" y="24205"/>
                </a:lnTo>
                <a:lnTo>
                  <a:pt x="244827" y="24205"/>
                </a:lnTo>
                <a:lnTo>
                  <a:pt x="249048" y="25257"/>
                </a:lnTo>
                <a:lnTo>
                  <a:pt x="246938" y="15786"/>
                </a:lnTo>
                <a:lnTo>
                  <a:pt x="244827" y="17890"/>
                </a:lnTo>
                <a:lnTo>
                  <a:pt x="235317" y="17890"/>
                </a:lnTo>
                <a:lnTo>
                  <a:pt x="235317" y="7366"/>
                </a:lnTo>
                <a:lnTo>
                  <a:pt x="242703" y="0"/>
                </a:lnTo>
                <a:lnTo>
                  <a:pt x="225821" y="0"/>
                </a:lnTo>
                <a:close/>
              </a:path>
              <a:path w="582519" h="43147">
                <a:moveTo>
                  <a:pt x="291252" y="43147"/>
                </a:moveTo>
                <a:lnTo>
                  <a:pt x="299693" y="43147"/>
                </a:lnTo>
                <a:lnTo>
                  <a:pt x="284922" y="1052"/>
                </a:lnTo>
                <a:lnTo>
                  <a:pt x="284922" y="0"/>
                </a:lnTo>
                <a:lnTo>
                  <a:pt x="275426" y="0"/>
                </a:lnTo>
                <a:lnTo>
                  <a:pt x="259599" y="43147"/>
                </a:lnTo>
                <a:lnTo>
                  <a:pt x="269095" y="43147"/>
                </a:lnTo>
                <a:lnTo>
                  <a:pt x="273315" y="32623"/>
                </a:lnTo>
                <a:lnTo>
                  <a:pt x="287032" y="32623"/>
                </a:lnTo>
                <a:lnTo>
                  <a:pt x="275426" y="25257"/>
                </a:lnTo>
                <a:lnTo>
                  <a:pt x="279646" y="11576"/>
                </a:lnTo>
                <a:lnTo>
                  <a:pt x="284922" y="25257"/>
                </a:lnTo>
                <a:lnTo>
                  <a:pt x="287032" y="32623"/>
                </a:lnTo>
                <a:lnTo>
                  <a:pt x="291252" y="43147"/>
                </a:lnTo>
                <a:close/>
              </a:path>
              <a:path w="582519" h="43147">
                <a:moveTo>
                  <a:pt x="311299" y="43147"/>
                </a:moveTo>
                <a:lnTo>
                  <a:pt x="311299" y="17890"/>
                </a:lnTo>
                <a:lnTo>
                  <a:pt x="326071" y="43147"/>
                </a:lnTo>
                <a:lnTo>
                  <a:pt x="335567" y="43147"/>
                </a:lnTo>
                <a:lnTo>
                  <a:pt x="335567" y="0"/>
                </a:lnTo>
                <a:lnTo>
                  <a:pt x="327126" y="0"/>
                </a:lnTo>
                <a:lnTo>
                  <a:pt x="327126" y="26309"/>
                </a:lnTo>
                <a:lnTo>
                  <a:pt x="311299" y="0"/>
                </a:lnTo>
                <a:lnTo>
                  <a:pt x="302858" y="0"/>
                </a:lnTo>
                <a:lnTo>
                  <a:pt x="302858" y="43147"/>
                </a:lnTo>
                <a:lnTo>
                  <a:pt x="311299" y="43147"/>
                </a:lnTo>
                <a:close/>
              </a:path>
              <a:path w="582519" h="43147">
                <a:moveTo>
                  <a:pt x="361959" y="21047"/>
                </a:moveTo>
                <a:lnTo>
                  <a:pt x="377785" y="0"/>
                </a:lnTo>
                <a:lnTo>
                  <a:pt x="367234" y="0"/>
                </a:lnTo>
                <a:lnTo>
                  <a:pt x="353518" y="19995"/>
                </a:lnTo>
                <a:lnTo>
                  <a:pt x="353518" y="0"/>
                </a:lnTo>
                <a:lnTo>
                  <a:pt x="344008" y="0"/>
                </a:lnTo>
                <a:lnTo>
                  <a:pt x="344008" y="43147"/>
                </a:lnTo>
                <a:lnTo>
                  <a:pt x="353518" y="43147"/>
                </a:lnTo>
                <a:lnTo>
                  <a:pt x="353518" y="23152"/>
                </a:lnTo>
                <a:lnTo>
                  <a:pt x="367234" y="43147"/>
                </a:lnTo>
                <a:lnTo>
                  <a:pt x="378840" y="43147"/>
                </a:lnTo>
                <a:lnTo>
                  <a:pt x="361959" y="21047"/>
                </a:lnTo>
                <a:close/>
              </a:path>
              <a:path w="582519" h="43147">
                <a:moveTo>
                  <a:pt x="396777" y="30519"/>
                </a:moveTo>
                <a:lnTo>
                  <a:pt x="396777" y="12628"/>
                </a:lnTo>
                <a:lnTo>
                  <a:pt x="400998" y="8419"/>
                </a:lnTo>
                <a:lnTo>
                  <a:pt x="413659" y="8419"/>
                </a:lnTo>
                <a:lnTo>
                  <a:pt x="414714" y="15786"/>
                </a:lnTo>
                <a:lnTo>
                  <a:pt x="423155" y="14734"/>
                </a:lnTo>
                <a:lnTo>
                  <a:pt x="423155" y="11576"/>
                </a:lnTo>
                <a:lnTo>
                  <a:pt x="419990" y="0"/>
                </a:lnTo>
                <a:lnTo>
                  <a:pt x="406273" y="0"/>
                </a:lnTo>
                <a:lnTo>
                  <a:pt x="393765" y="4536"/>
                </a:lnTo>
                <a:lnTo>
                  <a:pt x="387640" y="17099"/>
                </a:lnTo>
                <a:lnTo>
                  <a:pt x="387281" y="22100"/>
                </a:lnTo>
                <a:lnTo>
                  <a:pt x="391444" y="36159"/>
                </a:lnTo>
                <a:lnTo>
                  <a:pt x="402792" y="42879"/>
                </a:lnTo>
                <a:lnTo>
                  <a:pt x="406273" y="43147"/>
                </a:lnTo>
                <a:lnTo>
                  <a:pt x="418935" y="43147"/>
                </a:lnTo>
                <a:lnTo>
                  <a:pt x="423155" y="34729"/>
                </a:lnTo>
                <a:lnTo>
                  <a:pt x="423155" y="19995"/>
                </a:lnTo>
                <a:lnTo>
                  <a:pt x="405218" y="19995"/>
                </a:lnTo>
                <a:lnTo>
                  <a:pt x="405218" y="27361"/>
                </a:lnTo>
                <a:lnTo>
                  <a:pt x="414714" y="27361"/>
                </a:lnTo>
                <a:lnTo>
                  <a:pt x="414714" y="30519"/>
                </a:lnTo>
                <a:lnTo>
                  <a:pt x="413659" y="34729"/>
                </a:lnTo>
                <a:lnTo>
                  <a:pt x="400998" y="34729"/>
                </a:lnTo>
                <a:lnTo>
                  <a:pt x="396777" y="30519"/>
                </a:lnTo>
                <a:close/>
              </a:path>
            </a:pathLst>
          </a:custGeom>
          <a:solidFill>
            <a:srgbClr val="FDFDFD"/>
          </a:solidFill>
        </p:spPr>
        <p:txBody>
          <a:bodyPr wrap="square" lIns="0" tIns="0" rIns="0" bIns="0" rtlCol="0">
            <a:noAutofit/>
          </a:bodyPr>
          <a:lstStyle/>
          <a:p>
            <a:endParaRPr/>
          </a:p>
        </p:txBody>
      </p:sp>
      <p:sp>
        <p:nvSpPr>
          <p:cNvPr id="202" name="object 105"/>
          <p:cNvSpPr/>
          <p:nvPr/>
        </p:nvSpPr>
        <p:spPr>
          <a:xfrm>
            <a:off x="910888" y="5814004"/>
            <a:ext cx="233207" cy="232580"/>
          </a:xfrm>
          <a:custGeom>
            <a:avLst/>
            <a:gdLst/>
            <a:ahLst/>
            <a:cxnLst/>
            <a:rect l="l" t="t" r="r" b="b"/>
            <a:pathLst>
              <a:path w="233207" h="232580">
                <a:moveTo>
                  <a:pt x="50659" y="51569"/>
                </a:moveTo>
                <a:lnTo>
                  <a:pt x="40272" y="59131"/>
                </a:lnTo>
                <a:lnTo>
                  <a:pt x="30943" y="67751"/>
                </a:lnTo>
                <a:lnTo>
                  <a:pt x="24931" y="92832"/>
                </a:lnTo>
                <a:lnTo>
                  <a:pt x="29543" y="86290"/>
                </a:lnTo>
                <a:lnTo>
                  <a:pt x="37812" y="76602"/>
                </a:lnTo>
                <a:lnTo>
                  <a:pt x="46883" y="67710"/>
                </a:lnTo>
                <a:lnTo>
                  <a:pt x="54879" y="61038"/>
                </a:lnTo>
                <a:lnTo>
                  <a:pt x="50659" y="35787"/>
                </a:lnTo>
                <a:lnTo>
                  <a:pt x="49604" y="41047"/>
                </a:lnTo>
                <a:lnTo>
                  <a:pt x="49604" y="46308"/>
                </a:lnTo>
                <a:lnTo>
                  <a:pt x="50659" y="51569"/>
                </a:lnTo>
                <a:close/>
              </a:path>
              <a:path w="233207" h="232580">
                <a:moveTo>
                  <a:pt x="4220" y="148380"/>
                </a:moveTo>
                <a:lnTo>
                  <a:pt x="5275" y="150485"/>
                </a:lnTo>
                <a:lnTo>
                  <a:pt x="10058" y="163394"/>
                </a:lnTo>
                <a:lnTo>
                  <a:pt x="16229" y="175475"/>
                </a:lnTo>
                <a:lnTo>
                  <a:pt x="14771" y="145224"/>
                </a:lnTo>
                <a:lnTo>
                  <a:pt x="13716" y="142068"/>
                </a:lnTo>
                <a:lnTo>
                  <a:pt x="13716" y="138911"/>
                </a:lnTo>
                <a:lnTo>
                  <a:pt x="12661" y="134703"/>
                </a:lnTo>
                <a:lnTo>
                  <a:pt x="16881" y="139963"/>
                </a:lnTo>
                <a:lnTo>
                  <a:pt x="21102" y="145224"/>
                </a:lnTo>
                <a:lnTo>
                  <a:pt x="26377" y="149433"/>
                </a:lnTo>
                <a:lnTo>
                  <a:pt x="35961" y="157589"/>
                </a:lnTo>
                <a:lnTo>
                  <a:pt x="33763" y="142068"/>
                </a:lnTo>
                <a:lnTo>
                  <a:pt x="24067" y="131825"/>
                </a:lnTo>
                <a:lnTo>
                  <a:pt x="17280" y="121373"/>
                </a:lnTo>
                <a:lnTo>
                  <a:pt x="14771" y="115764"/>
                </a:lnTo>
                <a:lnTo>
                  <a:pt x="19019" y="104012"/>
                </a:lnTo>
                <a:lnTo>
                  <a:pt x="24931" y="92832"/>
                </a:lnTo>
                <a:lnTo>
                  <a:pt x="30943" y="67751"/>
                </a:lnTo>
                <a:lnTo>
                  <a:pt x="22478" y="77230"/>
                </a:lnTo>
                <a:lnTo>
                  <a:pt x="21102" y="78925"/>
                </a:lnTo>
                <a:lnTo>
                  <a:pt x="18991" y="82081"/>
                </a:lnTo>
                <a:lnTo>
                  <a:pt x="16881" y="86290"/>
                </a:lnTo>
                <a:lnTo>
                  <a:pt x="14771" y="89446"/>
                </a:lnTo>
                <a:lnTo>
                  <a:pt x="18694" y="77013"/>
                </a:lnTo>
                <a:lnTo>
                  <a:pt x="24252" y="65220"/>
                </a:lnTo>
                <a:lnTo>
                  <a:pt x="31225" y="54245"/>
                </a:lnTo>
                <a:lnTo>
                  <a:pt x="39390" y="44265"/>
                </a:lnTo>
                <a:lnTo>
                  <a:pt x="48526" y="35457"/>
                </a:lnTo>
                <a:lnTo>
                  <a:pt x="50659" y="33682"/>
                </a:lnTo>
                <a:lnTo>
                  <a:pt x="50659" y="35787"/>
                </a:lnTo>
                <a:lnTo>
                  <a:pt x="54879" y="61038"/>
                </a:lnTo>
                <a:lnTo>
                  <a:pt x="58045" y="66299"/>
                </a:lnTo>
                <a:lnTo>
                  <a:pt x="62265" y="71560"/>
                </a:lnTo>
                <a:lnTo>
                  <a:pt x="64375" y="55777"/>
                </a:lnTo>
                <a:lnTo>
                  <a:pt x="71101" y="39712"/>
                </a:lnTo>
                <a:lnTo>
                  <a:pt x="61210" y="45256"/>
                </a:lnTo>
                <a:lnTo>
                  <a:pt x="61210" y="37891"/>
                </a:lnTo>
                <a:lnTo>
                  <a:pt x="62265" y="32630"/>
                </a:lnTo>
                <a:lnTo>
                  <a:pt x="65430" y="27355"/>
                </a:lnTo>
                <a:lnTo>
                  <a:pt x="75008" y="7872"/>
                </a:lnTo>
                <a:lnTo>
                  <a:pt x="62309" y="13698"/>
                </a:lnTo>
                <a:lnTo>
                  <a:pt x="50467" y="20939"/>
                </a:lnTo>
                <a:lnTo>
                  <a:pt x="39594" y="29483"/>
                </a:lnTo>
                <a:lnTo>
                  <a:pt x="29801" y="39220"/>
                </a:lnTo>
                <a:lnTo>
                  <a:pt x="21201" y="50037"/>
                </a:lnTo>
                <a:lnTo>
                  <a:pt x="13905" y="61824"/>
                </a:lnTo>
                <a:lnTo>
                  <a:pt x="8025" y="74469"/>
                </a:lnTo>
                <a:lnTo>
                  <a:pt x="3673" y="87860"/>
                </a:lnTo>
                <a:lnTo>
                  <a:pt x="961" y="101886"/>
                </a:lnTo>
                <a:lnTo>
                  <a:pt x="0" y="116436"/>
                </a:lnTo>
                <a:lnTo>
                  <a:pt x="0" y="116816"/>
                </a:lnTo>
                <a:lnTo>
                  <a:pt x="570" y="129706"/>
                </a:lnTo>
                <a:lnTo>
                  <a:pt x="2549" y="142398"/>
                </a:lnTo>
                <a:lnTo>
                  <a:pt x="4220" y="148380"/>
                </a:lnTo>
                <a:close/>
              </a:path>
              <a:path w="233207" h="232580">
                <a:moveTo>
                  <a:pt x="112910" y="11573"/>
                </a:moveTo>
                <a:lnTo>
                  <a:pt x="116076" y="11573"/>
                </a:lnTo>
                <a:lnTo>
                  <a:pt x="120296" y="13677"/>
                </a:lnTo>
                <a:lnTo>
                  <a:pt x="123462" y="17886"/>
                </a:lnTo>
                <a:lnTo>
                  <a:pt x="128297" y="41800"/>
                </a:lnTo>
                <a:lnTo>
                  <a:pt x="130847" y="38943"/>
                </a:lnTo>
                <a:lnTo>
                  <a:pt x="133047" y="49258"/>
                </a:lnTo>
                <a:lnTo>
                  <a:pt x="135083" y="60962"/>
                </a:lnTo>
                <a:lnTo>
                  <a:pt x="136792" y="74053"/>
                </a:lnTo>
                <a:lnTo>
                  <a:pt x="138012" y="88533"/>
                </a:lnTo>
                <a:lnTo>
                  <a:pt x="138233" y="92603"/>
                </a:lnTo>
                <a:lnTo>
                  <a:pt x="139288" y="17886"/>
                </a:lnTo>
                <a:lnTo>
                  <a:pt x="136123" y="19990"/>
                </a:lnTo>
                <a:lnTo>
                  <a:pt x="134013" y="16834"/>
                </a:lnTo>
                <a:lnTo>
                  <a:pt x="132958" y="14730"/>
                </a:lnTo>
                <a:lnTo>
                  <a:pt x="130847" y="11573"/>
                </a:lnTo>
                <a:lnTo>
                  <a:pt x="136063" y="1261"/>
                </a:lnTo>
                <a:lnTo>
                  <a:pt x="121456" y="63"/>
                </a:lnTo>
                <a:lnTo>
                  <a:pt x="117131" y="0"/>
                </a:lnTo>
                <a:lnTo>
                  <a:pt x="112910" y="11573"/>
                </a:lnTo>
                <a:close/>
              </a:path>
              <a:path w="233207" h="232580">
                <a:moveTo>
                  <a:pt x="174240" y="13560"/>
                </a:moveTo>
                <a:lnTo>
                  <a:pt x="162569" y="8058"/>
                </a:lnTo>
                <a:lnTo>
                  <a:pt x="149805" y="3943"/>
                </a:lnTo>
                <a:lnTo>
                  <a:pt x="149853" y="23147"/>
                </a:lnTo>
                <a:lnTo>
                  <a:pt x="153019" y="21042"/>
                </a:lnTo>
                <a:lnTo>
                  <a:pt x="156184" y="19990"/>
                </a:lnTo>
                <a:lnTo>
                  <a:pt x="159349" y="18938"/>
                </a:lnTo>
                <a:lnTo>
                  <a:pt x="164625" y="21042"/>
                </a:lnTo>
                <a:lnTo>
                  <a:pt x="169900" y="24199"/>
                </a:lnTo>
                <a:lnTo>
                  <a:pt x="175176" y="27355"/>
                </a:lnTo>
                <a:lnTo>
                  <a:pt x="184704" y="20398"/>
                </a:lnTo>
                <a:lnTo>
                  <a:pt x="174240" y="13560"/>
                </a:lnTo>
                <a:close/>
              </a:path>
              <a:path w="233207" h="232580">
                <a:moveTo>
                  <a:pt x="211050" y="155745"/>
                </a:moveTo>
                <a:lnTo>
                  <a:pt x="211050" y="150485"/>
                </a:lnTo>
                <a:lnTo>
                  <a:pt x="210447" y="138168"/>
                </a:lnTo>
                <a:lnTo>
                  <a:pt x="208640" y="125852"/>
                </a:lnTo>
                <a:lnTo>
                  <a:pt x="205628" y="113533"/>
                </a:lnTo>
                <a:lnTo>
                  <a:pt x="201411" y="101213"/>
                </a:lnTo>
                <a:lnTo>
                  <a:pt x="195990" y="88891"/>
                </a:lnTo>
                <a:lnTo>
                  <a:pt x="195223" y="87342"/>
                </a:lnTo>
                <a:lnTo>
                  <a:pt x="203819" y="77479"/>
                </a:lnTo>
                <a:lnTo>
                  <a:pt x="208570" y="65586"/>
                </a:lnTo>
                <a:lnTo>
                  <a:pt x="208940" y="63142"/>
                </a:lnTo>
                <a:lnTo>
                  <a:pt x="209995" y="59986"/>
                </a:lnTo>
                <a:lnTo>
                  <a:pt x="207884" y="56830"/>
                </a:lnTo>
                <a:lnTo>
                  <a:pt x="204719" y="56830"/>
                </a:lnTo>
                <a:lnTo>
                  <a:pt x="201554" y="55777"/>
                </a:lnTo>
                <a:lnTo>
                  <a:pt x="199444" y="57882"/>
                </a:lnTo>
                <a:lnTo>
                  <a:pt x="198388" y="61038"/>
                </a:lnTo>
                <a:lnTo>
                  <a:pt x="197333" y="67351"/>
                </a:lnTo>
                <a:lnTo>
                  <a:pt x="194168" y="72612"/>
                </a:lnTo>
                <a:lnTo>
                  <a:pt x="188892" y="77872"/>
                </a:lnTo>
                <a:lnTo>
                  <a:pt x="187837" y="74716"/>
                </a:lnTo>
                <a:lnTo>
                  <a:pt x="185727" y="93655"/>
                </a:lnTo>
                <a:lnTo>
                  <a:pt x="191286" y="105951"/>
                </a:lnTo>
                <a:lnTo>
                  <a:pt x="195596" y="118243"/>
                </a:lnTo>
                <a:lnTo>
                  <a:pt x="198593" y="130534"/>
                </a:lnTo>
                <a:lnTo>
                  <a:pt x="200213" y="142823"/>
                </a:lnTo>
                <a:lnTo>
                  <a:pt x="200499" y="150485"/>
                </a:lnTo>
                <a:lnTo>
                  <a:pt x="200499" y="155745"/>
                </a:lnTo>
                <a:lnTo>
                  <a:pt x="199444" y="161020"/>
                </a:lnTo>
                <a:lnTo>
                  <a:pt x="199444" y="166281"/>
                </a:lnTo>
                <a:lnTo>
                  <a:pt x="194168" y="169437"/>
                </a:lnTo>
                <a:lnTo>
                  <a:pt x="188892" y="171542"/>
                </a:lnTo>
                <a:lnTo>
                  <a:pt x="182562" y="173646"/>
                </a:lnTo>
                <a:lnTo>
                  <a:pt x="170733" y="177124"/>
                </a:lnTo>
                <a:lnTo>
                  <a:pt x="158216" y="179228"/>
                </a:lnTo>
                <a:lnTo>
                  <a:pt x="145010" y="179958"/>
                </a:lnTo>
                <a:lnTo>
                  <a:pt x="144578" y="179959"/>
                </a:lnTo>
                <a:lnTo>
                  <a:pt x="142468" y="41047"/>
                </a:lnTo>
                <a:lnTo>
                  <a:pt x="152152" y="49058"/>
                </a:lnTo>
                <a:lnTo>
                  <a:pt x="161058" y="57964"/>
                </a:lnTo>
                <a:lnTo>
                  <a:pt x="169305" y="67765"/>
                </a:lnTo>
                <a:lnTo>
                  <a:pt x="176913" y="59711"/>
                </a:lnTo>
                <a:lnTo>
                  <a:pt x="168419" y="50069"/>
                </a:lnTo>
                <a:lnTo>
                  <a:pt x="159299" y="41472"/>
                </a:lnTo>
                <a:lnTo>
                  <a:pt x="150908" y="34734"/>
                </a:lnTo>
                <a:lnTo>
                  <a:pt x="164465" y="36140"/>
                </a:lnTo>
                <a:lnTo>
                  <a:pt x="177048" y="38785"/>
                </a:lnTo>
                <a:lnTo>
                  <a:pt x="188657" y="42940"/>
                </a:lnTo>
                <a:lnTo>
                  <a:pt x="195223" y="46308"/>
                </a:lnTo>
                <a:lnTo>
                  <a:pt x="196278" y="47360"/>
                </a:lnTo>
                <a:lnTo>
                  <a:pt x="199444" y="47360"/>
                </a:lnTo>
                <a:lnTo>
                  <a:pt x="203664" y="44204"/>
                </a:lnTo>
                <a:lnTo>
                  <a:pt x="203664" y="39995"/>
                </a:lnTo>
                <a:lnTo>
                  <a:pt x="201554" y="37891"/>
                </a:lnTo>
                <a:lnTo>
                  <a:pt x="193847" y="28525"/>
                </a:lnTo>
                <a:lnTo>
                  <a:pt x="184704" y="20398"/>
                </a:lnTo>
                <a:lnTo>
                  <a:pt x="175176" y="27355"/>
                </a:lnTo>
                <a:lnTo>
                  <a:pt x="162648" y="24877"/>
                </a:lnTo>
                <a:lnTo>
                  <a:pt x="150120" y="23180"/>
                </a:lnTo>
                <a:lnTo>
                  <a:pt x="149853" y="23147"/>
                </a:lnTo>
                <a:lnTo>
                  <a:pt x="149805" y="3943"/>
                </a:lnTo>
                <a:lnTo>
                  <a:pt x="136063" y="1261"/>
                </a:lnTo>
                <a:lnTo>
                  <a:pt x="130847" y="11573"/>
                </a:lnTo>
                <a:lnTo>
                  <a:pt x="135068" y="12625"/>
                </a:lnTo>
                <a:lnTo>
                  <a:pt x="140343" y="13677"/>
                </a:lnTo>
                <a:lnTo>
                  <a:pt x="144578" y="14730"/>
                </a:lnTo>
                <a:lnTo>
                  <a:pt x="142468" y="15782"/>
                </a:lnTo>
                <a:lnTo>
                  <a:pt x="139288" y="17886"/>
                </a:lnTo>
                <a:lnTo>
                  <a:pt x="138233" y="92603"/>
                </a:lnTo>
                <a:lnTo>
                  <a:pt x="126627" y="92603"/>
                </a:lnTo>
                <a:lnTo>
                  <a:pt x="121351" y="90498"/>
                </a:lnTo>
                <a:lnTo>
                  <a:pt x="112910" y="89446"/>
                </a:lnTo>
                <a:lnTo>
                  <a:pt x="105525" y="87342"/>
                </a:lnTo>
                <a:lnTo>
                  <a:pt x="99194" y="84185"/>
                </a:lnTo>
                <a:lnTo>
                  <a:pt x="96833" y="65320"/>
                </a:lnTo>
                <a:lnTo>
                  <a:pt x="89772" y="76941"/>
                </a:lnTo>
                <a:lnTo>
                  <a:pt x="88643" y="78925"/>
                </a:lnTo>
                <a:lnTo>
                  <a:pt x="83367" y="75768"/>
                </a:lnTo>
                <a:lnTo>
                  <a:pt x="79147" y="72612"/>
                </a:lnTo>
                <a:lnTo>
                  <a:pt x="74926" y="68403"/>
                </a:lnTo>
                <a:lnTo>
                  <a:pt x="69651" y="64195"/>
                </a:lnTo>
                <a:lnTo>
                  <a:pt x="66486" y="59986"/>
                </a:lnTo>
                <a:lnTo>
                  <a:pt x="64375" y="55777"/>
                </a:lnTo>
                <a:lnTo>
                  <a:pt x="62265" y="71560"/>
                </a:lnTo>
                <a:lnTo>
                  <a:pt x="67541" y="75768"/>
                </a:lnTo>
                <a:lnTo>
                  <a:pt x="71761" y="81029"/>
                </a:lnTo>
                <a:lnTo>
                  <a:pt x="77037" y="85238"/>
                </a:lnTo>
                <a:lnTo>
                  <a:pt x="83367" y="88394"/>
                </a:lnTo>
                <a:lnTo>
                  <a:pt x="82312" y="91550"/>
                </a:lnTo>
                <a:lnTo>
                  <a:pt x="80202" y="94721"/>
                </a:lnTo>
                <a:lnTo>
                  <a:pt x="79147" y="97877"/>
                </a:lnTo>
                <a:lnTo>
                  <a:pt x="73234" y="109890"/>
                </a:lnTo>
                <a:lnTo>
                  <a:pt x="69275" y="152714"/>
                </a:lnTo>
                <a:lnTo>
                  <a:pt x="72712" y="141560"/>
                </a:lnTo>
                <a:lnTo>
                  <a:pt x="76946" y="129660"/>
                </a:lnTo>
                <a:lnTo>
                  <a:pt x="82126" y="117015"/>
                </a:lnTo>
                <a:lnTo>
                  <a:pt x="88400" y="103624"/>
                </a:lnTo>
                <a:lnTo>
                  <a:pt x="88643" y="103138"/>
                </a:lnTo>
                <a:lnTo>
                  <a:pt x="89698" y="99982"/>
                </a:lnTo>
                <a:lnTo>
                  <a:pt x="91808" y="96825"/>
                </a:lnTo>
                <a:lnTo>
                  <a:pt x="93918" y="93655"/>
                </a:lnTo>
                <a:lnTo>
                  <a:pt x="101304" y="96825"/>
                </a:lnTo>
                <a:lnTo>
                  <a:pt x="109745" y="99982"/>
                </a:lnTo>
                <a:lnTo>
                  <a:pt x="118186" y="101034"/>
                </a:lnTo>
                <a:lnTo>
                  <a:pt x="125572" y="103138"/>
                </a:lnTo>
                <a:lnTo>
                  <a:pt x="131902" y="104190"/>
                </a:lnTo>
                <a:lnTo>
                  <a:pt x="138233" y="104190"/>
                </a:lnTo>
                <a:lnTo>
                  <a:pt x="139288" y="108399"/>
                </a:lnTo>
                <a:lnTo>
                  <a:pt x="139288" y="116816"/>
                </a:lnTo>
                <a:lnTo>
                  <a:pt x="139042" y="131494"/>
                </a:lnTo>
                <a:lnTo>
                  <a:pt x="138339" y="145159"/>
                </a:lnTo>
                <a:lnTo>
                  <a:pt x="137229" y="157811"/>
                </a:lnTo>
                <a:lnTo>
                  <a:pt x="135763" y="169448"/>
                </a:lnTo>
                <a:lnTo>
                  <a:pt x="134013" y="179959"/>
                </a:lnTo>
                <a:lnTo>
                  <a:pt x="121478" y="178534"/>
                </a:lnTo>
                <a:lnTo>
                  <a:pt x="108773" y="176623"/>
                </a:lnTo>
                <a:lnTo>
                  <a:pt x="104470" y="175750"/>
                </a:lnTo>
                <a:lnTo>
                  <a:pt x="91732" y="172428"/>
                </a:lnTo>
                <a:lnTo>
                  <a:pt x="79632" y="168470"/>
                </a:lnTo>
                <a:lnTo>
                  <a:pt x="68169" y="163877"/>
                </a:lnTo>
                <a:lnTo>
                  <a:pt x="75835" y="179169"/>
                </a:lnTo>
                <a:lnTo>
                  <a:pt x="87943" y="182761"/>
                </a:lnTo>
                <a:lnTo>
                  <a:pt x="100698" y="185888"/>
                </a:lnTo>
                <a:lnTo>
                  <a:pt x="114894" y="188468"/>
                </a:lnTo>
                <a:lnTo>
                  <a:pt x="127599" y="190007"/>
                </a:lnTo>
                <a:lnTo>
                  <a:pt x="131902" y="190480"/>
                </a:lnTo>
                <a:lnTo>
                  <a:pt x="125919" y="209294"/>
                </a:lnTo>
                <a:lnTo>
                  <a:pt x="120320" y="219724"/>
                </a:lnTo>
                <a:lnTo>
                  <a:pt x="117131" y="222045"/>
                </a:lnTo>
                <a:lnTo>
                  <a:pt x="116076" y="222045"/>
                </a:lnTo>
                <a:lnTo>
                  <a:pt x="103171" y="221319"/>
                </a:lnTo>
                <a:lnTo>
                  <a:pt x="90524" y="219058"/>
                </a:lnTo>
                <a:lnTo>
                  <a:pt x="78390" y="215132"/>
                </a:lnTo>
                <a:lnTo>
                  <a:pt x="70706" y="211523"/>
                </a:lnTo>
                <a:lnTo>
                  <a:pt x="69651" y="211523"/>
                </a:lnTo>
                <a:lnTo>
                  <a:pt x="64811" y="205143"/>
                </a:lnTo>
                <a:lnTo>
                  <a:pt x="62937" y="192832"/>
                </a:lnTo>
                <a:lnTo>
                  <a:pt x="63656" y="134069"/>
                </a:lnTo>
                <a:lnTo>
                  <a:pt x="59991" y="145938"/>
                </a:lnTo>
                <a:lnTo>
                  <a:pt x="57076" y="157463"/>
                </a:lnTo>
                <a:lnTo>
                  <a:pt x="56990" y="157850"/>
                </a:lnTo>
                <a:lnTo>
                  <a:pt x="45731" y="151494"/>
                </a:lnTo>
                <a:lnTo>
                  <a:pt x="35636" y="143847"/>
                </a:lnTo>
                <a:lnTo>
                  <a:pt x="33763" y="142068"/>
                </a:lnTo>
                <a:lnTo>
                  <a:pt x="35961" y="157589"/>
                </a:lnTo>
                <a:lnTo>
                  <a:pt x="46210" y="165088"/>
                </a:lnTo>
                <a:lnTo>
                  <a:pt x="53824" y="169437"/>
                </a:lnTo>
                <a:lnTo>
                  <a:pt x="52237" y="183135"/>
                </a:lnTo>
                <a:lnTo>
                  <a:pt x="52272" y="195618"/>
                </a:lnTo>
                <a:lnTo>
                  <a:pt x="52769" y="201002"/>
                </a:lnTo>
                <a:lnTo>
                  <a:pt x="43106" y="192728"/>
                </a:lnTo>
                <a:lnTo>
                  <a:pt x="34469" y="183379"/>
                </a:lnTo>
                <a:lnTo>
                  <a:pt x="26983" y="172995"/>
                </a:lnTo>
                <a:lnTo>
                  <a:pt x="20775" y="161617"/>
                </a:lnTo>
                <a:lnTo>
                  <a:pt x="15971" y="149288"/>
                </a:lnTo>
                <a:lnTo>
                  <a:pt x="14771" y="145224"/>
                </a:lnTo>
                <a:lnTo>
                  <a:pt x="16229" y="175475"/>
                </a:lnTo>
                <a:lnTo>
                  <a:pt x="23692" y="186642"/>
                </a:lnTo>
                <a:lnTo>
                  <a:pt x="32349" y="196807"/>
                </a:lnTo>
                <a:lnTo>
                  <a:pt x="42103" y="205882"/>
                </a:lnTo>
                <a:lnTo>
                  <a:pt x="52857" y="213781"/>
                </a:lnTo>
                <a:lnTo>
                  <a:pt x="64512" y="220416"/>
                </a:lnTo>
                <a:lnTo>
                  <a:pt x="76974" y="225700"/>
                </a:lnTo>
                <a:lnTo>
                  <a:pt x="90143" y="229546"/>
                </a:lnTo>
                <a:lnTo>
                  <a:pt x="103923" y="231867"/>
                </a:lnTo>
                <a:lnTo>
                  <a:pt x="117131" y="232580"/>
                </a:lnTo>
                <a:lnTo>
                  <a:pt x="130031" y="231831"/>
                </a:lnTo>
                <a:lnTo>
                  <a:pt x="142771" y="229639"/>
                </a:lnTo>
                <a:lnTo>
                  <a:pt x="132251" y="220951"/>
                </a:lnTo>
                <a:lnTo>
                  <a:pt x="131902" y="220993"/>
                </a:lnTo>
                <a:lnTo>
                  <a:pt x="137213" y="210902"/>
                </a:lnTo>
                <a:lnTo>
                  <a:pt x="140955" y="198265"/>
                </a:lnTo>
                <a:lnTo>
                  <a:pt x="142468" y="190480"/>
                </a:lnTo>
                <a:lnTo>
                  <a:pt x="155968" y="189948"/>
                </a:lnTo>
                <a:lnTo>
                  <a:pt x="168778" y="188349"/>
                </a:lnTo>
                <a:lnTo>
                  <a:pt x="180744" y="185686"/>
                </a:lnTo>
                <a:lnTo>
                  <a:pt x="185727" y="184168"/>
                </a:lnTo>
                <a:lnTo>
                  <a:pt x="188892" y="183115"/>
                </a:lnTo>
                <a:lnTo>
                  <a:pt x="192058" y="182063"/>
                </a:lnTo>
                <a:lnTo>
                  <a:pt x="195223" y="179959"/>
                </a:lnTo>
                <a:lnTo>
                  <a:pt x="188616" y="191855"/>
                </a:lnTo>
                <a:lnTo>
                  <a:pt x="180626" y="200994"/>
                </a:lnTo>
                <a:lnTo>
                  <a:pt x="182562" y="212576"/>
                </a:lnTo>
                <a:lnTo>
                  <a:pt x="185727" y="210471"/>
                </a:lnTo>
                <a:lnTo>
                  <a:pt x="195497" y="202292"/>
                </a:lnTo>
                <a:lnTo>
                  <a:pt x="204367" y="193073"/>
                </a:lnTo>
                <a:lnTo>
                  <a:pt x="212258" y="182917"/>
                </a:lnTo>
                <a:lnTo>
                  <a:pt x="219090" y="171932"/>
                </a:lnTo>
                <a:lnTo>
                  <a:pt x="224784" y="160220"/>
                </a:lnTo>
                <a:lnTo>
                  <a:pt x="229262" y="147889"/>
                </a:lnTo>
                <a:lnTo>
                  <a:pt x="230042" y="145224"/>
                </a:lnTo>
                <a:lnTo>
                  <a:pt x="230042" y="142068"/>
                </a:lnTo>
                <a:lnTo>
                  <a:pt x="231097" y="139963"/>
                </a:lnTo>
                <a:lnTo>
                  <a:pt x="232152" y="132598"/>
                </a:lnTo>
                <a:lnTo>
                  <a:pt x="233207" y="125233"/>
                </a:lnTo>
                <a:lnTo>
                  <a:pt x="233207" y="116816"/>
                </a:lnTo>
                <a:lnTo>
                  <a:pt x="232491" y="103854"/>
                </a:lnTo>
                <a:lnTo>
                  <a:pt x="230342" y="91150"/>
                </a:lnTo>
                <a:lnTo>
                  <a:pt x="226761" y="78970"/>
                </a:lnTo>
                <a:lnTo>
                  <a:pt x="223711" y="71560"/>
                </a:lnTo>
                <a:lnTo>
                  <a:pt x="222656" y="68403"/>
                </a:lnTo>
                <a:lnTo>
                  <a:pt x="219491" y="67351"/>
                </a:lnTo>
                <a:lnTo>
                  <a:pt x="217380" y="68403"/>
                </a:lnTo>
                <a:lnTo>
                  <a:pt x="214215" y="69455"/>
                </a:lnTo>
                <a:lnTo>
                  <a:pt x="213160" y="72612"/>
                </a:lnTo>
                <a:lnTo>
                  <a:pt x="214215" y="75768"/>
                </a:lnTo>
                <a:lnTo>
                  <a:pt x="218401" y="87540"/>
                </a:lnTo>
                <a:lnTo>
                  <a:pt x="221247" y="99895"/>
                </a:lnTo>
                <a:lnTo>
                  <a:pt x="222578" y="112828"/>
                </a:lnTo>
                <a:lnTo>
                  <a:pt x="222656" y="116816"/>
                </a:lnTo>
                <a:lnTo>
                  <a:pt x="221868" y="129417"/>
                </a:lnTo>
                <a:lnTo>
                  <a:pt x="219491" y="142068"/>
                </a:lnTo>
                <a:lnTo>
                  <a:pt x="217380" y="147328"/>
                </a:lnTo>
                <a:lnTo>
                  <a:pt x="215270" y="151537"/>
                </a:lnTo>
                <a:lnTo>
                  <a:pt x="211050" y="155745"/>
                </a:lnTo>
                <a:close/>
              </a:path>
              <a:path w="233207" h="232580">
                <a:moveTo>
                  <a:pt x="187837" y="74716"/>
                </a:moveTo>
                <a:lnTo>
                  <a:pt x="184672" y="70507"/>
                </a:lnTo>
                <a:lnTo>
                  <a:pt x="176913" y="59711"/>
                </a:lnTo>
                <a:lnTo>
                  <a:pt x="169305" y="67765"/>
                </a:lnTo>
                <a:lnTo>
                  <a:pt x="175176" y="75768"/>
                </a:lnTo>
                <a:lnTo>
                  <a:pt x="177286" y="78925"/>
                </a:lnTo>
                <a:lnTo>
                  <a:pt x="179396" y="81029"/>
                </a:lnTo>
                <a:lnTo>
                  <a:pt x="180452" y="84185"/>
                </a:lnTo>
                <a:lnTo>
                  <a:pt x="169681" y="89004"/>
                </a:lnTo>
                <a:lnTo>
                  <a:pt x="157007" y="91711"/>
                </a:lnTo>
                <a:lnTo>
                  <a:pt x="148798" y="92603"/>
                </a:lnTo>
                <a:lnTo>
                  <a:pt x="147835" y="79371"/>
                </a:lnTo>
                <a:lnTo>
                  <a:pt x="146493" y="66223"/>
                </a:lnTo>
                <a:lnTo>
                  <a:pt x="144773" y="53621"/>
                </a:lnTo>
                <a:lnTo>
                  <a:pt x="142675" y="42025"/>
                </a:lnTo>
                <a:lnTo>
                  <a:pt x="142468" y="41047"/>
                </a:lnTo>
                <a:lnTo>
                  <a:pt x="144578" y="179959"/>
                </a:lnTo>
                <a:lnTo>
                  <a:pt x="146345" y="168113"/>
                </a:lnTo>
                <a:lnTo>
                  <a:pt x="147808" y="155556"/>
                </a:lnTo>
                <a:lnTo>
                  <a:pt x="148914" y="142594"/>
                </a:lnTo>
                <a:lnTo>
                  <a:pt x="149613" y="129533"/>
                </a:lnTo>
                <a:lnTo>
                  <a:pt x="149853" y="116816"/>
                </a:lnTo>
                <a:lnTo>
                  <a:pt x="149853" y="104190"/>
                </a:lnTo>
                <a:lnTo>
                  <a:pt x="163142" y="102107"/>
                </a:lnTo>
                <a:lnTo>
                  <a:pt x="175217" y="98331"/>
                </a:lnTo>
                <a:lnTo>
                  <a:pt x="185727" y="93655"/>
                </a:lnTo>
                <a:lnTo>
                  <a:pt x="187837" y="74716"/>
                </a:lnTo>
                <a:close/>
              </a:path>
              <a:path w="233207" h="232580">
                <a:moveTo>
                  <a:pt x="132251" y="220951"/>
                </a:moveTo>
                <a:lnTo>
                  <a:pt x="142771" y="229639"/>
                </a:lnTo>
                <a:lnTo>
                  <a:pt x="155188" y="226084"/>
                </a:lnTo>
                <a:lnTo>
                  <a:pt x="167118" y="221250"/>
                </a:lnTo>
                <a:lnTo>
                  <a:pt x="178400" y="215217"/>
                </a:lnTo>
                <a:lnTo>
                  <a:pt x="182562" y="212576"/>
                </a:lnTo>
                <a:lnTo>
                  <a:pt x="180626" y="200994"/>
                </a:lnTo>
                <a:lnTo>
                  <a:pt x="179396" y="202054"/>
                </a:lnTo>
                <a:lnTo>
                  <a:pt x="168785" y="208672"/>
                </a:lnTo>
                <a:lnTo>
                  <a:pt x="157391" y="214221"/>
                </a:lnTo>
                <a:lnTo>
                  <a:pt x="145213" y="218411"/>
                </a:lnTo>
                <a:lnTo>
                  <a:pt x="132251" y="220951"/>
                </a:lnTo>
                <a:close/>
              </a:path>
              <a:path w="233207" h="232580">
                <a:moveTo>
                  <a:pt x="123462" y="17886"/>
                </a:moveTo>
                <a:lnTo>
                  <a:pt x="120296" y="16834"/>
                </a:lnTo>
                <a:lnTo>
                  <a:pt x="119241" y="15782"/>
                </a:lnTo>
                <a:lnTo>
                  <a:pt x="113966" y="14730"/>
                </a:lnTo>
                <a:lnTo>
                  <a:pt x="109745" y="12625"/>
                </a:lnTo>
                <a:lnTo>
                  <a:pt x="104470" y="11573"/>
                </a:lnTo>
                <a:lnTo>
                  <a:pt x="112910" y="11573"/>
                </a:lnTo>
                <a:lnTo>
                  <a:pt x="117131" y="0"/>
                </a:lnTo>
                <a:lnTo>
                  <a:pt x="102531" y="911"/>
                </a:lnTo>
                <a:lnTo>
                  <a:pt x="88453" y="3573"/>
                </a:lnTo>
                <a:lnTo>
                  <a:pt x="75008" y="7872"/>
                </a:lnTo>
                <a:lnTo>
                  <a:pt x="65430" y="27355"/>
                </a:lnTo>
                <a:lnTo>
                  <a:pt x="70706" y="23147"/>
                </a:lnTo>
                <a:lnTo>
                  <a:pt x="81963" y="20835"/>
                </a:lnTo>
                <a:lnTo>
                  <a:pt x="94095" y="21063"/>
                </a:lnTo>
                <a:lnTo>
                  <a:pt x="106956" y="23829"/>
                </a:lnTo>
                <a:lnTo>
                  <a:pt x="113966" y="26303"/>
                </a:lnTo>
                <a:lnTo>
                  <a:pt x="107635" y="27355"/>
                </a:lnTo>
                <a:lnTo>
                  <a:pt x="101304" y="28407"/>
                </a:lnTo>
                <a:lnTo>
                  <a:pt x="94974" y="30526"/>
                </a:lnTo>
                <a:lnTo>
                  <a:pt x="82544" y="34498"/>
                </a:lnTo>
                <a:lnTo>
                  <a:pt x="71101" y="39712"/>
                </a:lnTo>
                <a:lnTo>
                  <a:pt x="64375" y="55777"/>
                </a:lnTo>
                <a:lnTo>
                  <a:pt x="75375" y="49666"/>
                </a:lnTo>
                <a:lnTo>
                  <a:pt x="86893" y="44564"/>
                </a:lnTo>
                <a:lnTo>
                  <a:pt x="98139" y="41047"/>
                </a:lnTo>
                <a:lnTo>
                  <a:pt x="104470" y="38943"/>
                </a:lnTo>
                <a:lnTo>
                  <a:pt x="111855" y="36839"/>
                </a:lnTo>
                <a:lnTo>
                  <a:pt x="119241" y="35787"/>
                </a:lnTo>
                <a:lnTo>
                  <a:pt x="111655" y="44656"/>
                </a:lnTo>
                <a:lnTo>
                  <a:pt x="104156" y="54529"/>
                </a:lnTo>
                <a:lnTo>
                  <a:pt x="96833" y="65320"/>
                </a:lnTo>
                <a:lnTo>
                  <a:pt x="99194" y="84185"/>
                </a:lnTo>
                <a:lnTo>
                  <a:pt x="106043" y="72203"/>
                </a:lnTo>
                <a:lnTo>
                  <a:pt x="113330" y="61042"/>
                </a:lnTo>
                <a:lnTo>
                  <a:pt x="120825" y="50856"/>
                </a:lnTo>
                <a:lnTo>
                  <a:pt x="128297" y="41800"/>
                </a:lnTo>
                <a:lnTo>
                  <a:pt x="123462" y="17886"/>
                </a:lnTo>
                <a:close/>
              </a:path>
              <a:path w="233207" h="232580">
                <a:moveTo>
                  <a:pt x="63656" y="134069"/>
                </a:moveTo>
                <a:lnTo>
                  <a:pt x="62937" y="192832"/>
                </a:lnTo>
                <a:lnTo>
                  <a:pt x="64252" y="175488"/>
                </a:lnTo>
                <a:lnTo>
                  <a:pt x="64375" y="174698"/>
                </a:lnTo>
                <a:lnTo>
                  <a:pt x="75835" y="179169"/>
                </a:lnTo>
                <a:lnTo>
                  <a:pt x="68169" y="163877"/>
                </a:lnTo>
                <a:lnTo>
                  <a:pt x="66486" y="163125"/>
                </a:lnTo>
                <a:lnTo>
                  <a:pt x="69275" y="152714"/>
                </a:lnTo>
                <a:lnTo>
                  <a:pt x="73234" y="109890"/>
                </a:lnTo>
                <a:lnTo>
                  <a:pt x="68070" y="122003"/>
                </a:lnTo>
                <a:lnTo>
                  <a:pt x="63656" y="134069"/>
                </a:lnTo>
                <a:close/>
              </a:path>
            </a:pathLst>
          </a:custGeom>
          <a:solidFill>
            <a:srgbClr val="FDFDFD"/>
          </a:solidFill>
        </p:spPr>
        <p:txBody>
          <a:bodyPr wrap="square" lIns="0" tIns="0" rIns="0" bIns="0" rtlCol="0">
            <a:noAutofit/>
          </a:bodyPr>
          <a:lstStyle/>
          <a:p>
            <a:endParaRPr/>
          </a:p>
        </p:txBody>
      </p:sp>
      <p:sp>
        <p:nvSpPr>
          <p:cNvPr id="203" name="object 106"/>
          <p:cNvSpPr/>
          <p:nvPr/>
        </p:nvSpPr>
        <p:spPr>
          <a:xfrm>
            <a:off x="910888" y="5814004"/>
            <a:ext cx="233207" cy="232580"/>
          </a:xfrm>
          <a:custGeom>
            <a:avLst/>
            <a:gdLst/>
            <a:ahLst/>
            <a:cxnLst/>
            <a:rect l="l" t="t" r="r" b="b"/>
            <a:pathLst>
              <a:path w="233207" h="232580">
                <a:moveTo>
                  <a:pt x="117131" y="0"/>
                </a:moveTo>
                <a:lnTo>
                  <a:pt x="116750" y="0"/>
                </a:lnTo>
                <a:lnTo>
                  <a:pt x="103479" y="872"/>
                </a:lnTo>
                <a:lnTo>
                  <a:pt x="102162" y="958"/>
                </a:lnTo>
                <a:lnTo>
                  <a:pt x="88099" y="3663"/>
                </a:lnTo>
                <a:lnTo>
                  <a:pt x="86043" y="4328"/>
                </a:lnTo>
                <a:lnTo>
                  <a:pt x="74672" y="8003"/>
                </a:lnTo>
                <a:lnTo>
                  <a:pt x="66952" y="11573"/>
                </a:lnTo>
                <a:lnTo>
                  <a:pt x="153736" y="11573"/>
                </a:lnTo>
                <a:lnTo>
                  <a:pt x="148562" y="8003"/>
                </a:lnTo>
                <a:lnTo>
                  <a:pt x="143235" y="4328"/>
                </a:lnTo>
                <a:lnTo>
                  <a:pt x="140844" y="3663"/>
                </a:lnTo>
                <a:lnTo>
                  <a:pt x="131113" y="958"/>
                </a:lnTo>
                <a:lnTo>
                  <a:pt x="130802" y="872"/>
                </a:lnTo>
                <a:lnTo>
                  <a:pt x="117140" y="0"/>
                </a:lnTo>
                <a:close/>
              </a:path>
              <a:path w="233207" h="232580">
                <a:moveTo>
                  <a:pt x="66952" y="11573"/>
                </a:moveTo>
                <a:lnTo>
                  <a:pt x="64677" y="12625"/>
                </a:lnTo>
                <a:lnTo>
                  <a:pt x="61994" y="13866"/>
                </a:lnTo>
                <a:lnTo>
                  <a:pt x="60592" y="14730"/>
                </a:lnTo>
                <a:lnTo>
                  <a:pt x="58882" y="15782"/>
                </a:lnTo>
                <a:lnTo>
                  <a:pt x="55464" y="17886"/>
                </a:lnTo>
                <a:lnTo>
                  <a:pt x="123462" y="17886"/>
                </a:lnTo>
                <a:lnTo>
                  <a:pt x="119241" y="15782"/>
                </a:lnTo>
                <a:lnTo>
                  <a:pt x="113966" y="14730"/>
                </a:lnTo>
                <a:lnTo>
                  <a:pt x="112234" y="13866"/>
                </a:lnTo>
                <a:lnTo>
                  <a:pt x="109745" y="12625"/>
                </a:lnTo>
                <a:lnTo>
                  <a:pt x="104470" y="11573"/>
                </a:lnTo>
              </a:path>
              <a:path w="233207" h="232580">
                <a:moveTo>
                  <a:pt x="116076" y="11573"/>
                </a:moveTo>
                <a:lnTo>
                  <a:pt x="120296" y="13677"/>
                </a:lnTo>
                <a:lnTo>
                  <a:pt x="121088" y="14730"/>
                </a:lnTo>
                <a:lnTo>
                  <a:pt x="122670" y="16834"/>
                </a:lnTo>
                <a:lnTo>
                  <a:pt x="123462" y="17886"/>
                </a:lnTo>
                <a:lnTo>
                  <a:pt x="134716" y="17886"/>
                </a:lnTo>
                <a:lnTo>
                  <a:pt x="134013" y="16834"/>
                </a:lnTo>
                <a:lnTo>
                  <a:pt x="132958" y="14730"/>
                </a:lnTo>
                <a:lnTo>
                  <a:pt x="132254" y="13677"/>
                </a:lnTo>
                <a:lnTo>
                  <a:pt x="130847" y="11573"/>
                </a:lnTo>
              </a:path>
              <a:path w="233207" h="232580">
                <a:moveTo>
                  <a:pt x="130847" y="11573"/>
                </a:moveTo>
                <a:lnTo>
                  <a:pt x="131056" y="11625"/>
                </a:lnTo>
                <a:lnTo>
                  <a:pt x="135068" y="12625"/>
                </a:lnTo>
                <a:lnTo>
                  <a:pt x="140343" y="13677"/>
                </a:lnTo>
                <a:lnTo>
                  <a:pt x="144578" y="14730"/>
                </a:lnTo>
                <a:lnTo>
                  <a:pt x="142454" y="15782"/>
                </a:lnTo>
                <a:lnTo>
                  <a:pt x="139288" y="17886"/>
                </a:lnTo>
                <a:lnTo>
                  <a:pt x="137706" y="18938"/>
                </a:lnTo>
                <a:lnTo>
                  <a:pt x="136123" y="19990"/>
                </a:lnTo>
                <a:lnTo>
                  <a:pt x="156975" y="19990"/>
                </a:lnTo>
                <a:lnTo>
                  <a:pt x="159349" y="18938"/>
                </a:lnTo>
                <a:lnTo>
                  <a:pt x="158553" y="17886"/>
                </a:lnTo>
                <a:lnTo>
                  <a:pt x="156959" y="15782"/>
                </a:lnTo>
                <a:lnTo>
                  <a:pt x="156162" y="14730"/>
                </a:lnTo>
                <a:lnTo>
                  <a:pt x="155366" y="13677"/>
                </a:lnTo>
                <a:lnTo>
                  <a:pt x="154569" y="12625"/>
                </a:lnTo>
                <a:lnTo>
                  <a:pt x="153812" y="11625"/>
                </a:lnTo>
              </a:path>
              <a:path w="233207" h="232580">
                <a:moveTo>
                  <a:pt x="55464" y="17886"/>
                </a:moveTo>
                <a:lnTo>
                  <a:pt x="52046" y="19990"/>
                </a:lnTo>
                <a:lnTo>
                  <a:pt x="136123" y="19990"/>
                </a:lnTo>
                <a:lnTo>
                  <a:pt x="134716" y="17886"/>
                </a:lnTo>
              </a:path>
              <a:path w="233207" h="232580">
                <a:moveTo>
                  <a:pt x="159349" y="18938"/>
                </a:moveTo>
                <a:lnTo>
                  <a:pt x="164035" y="21042"/>
                </a:lnTo>
                <a:lnTo>
                  <a:pt x="166399" y="22104"/>
                </a:lnTo>
                <a:lnTo>
                  <a:pt x="164625" y="21042"/>
                </a:lnTo>
              </a:path>
              <a:path w="233207" h="232580">
                <a:moveTo>
                  <a:pt x="52046" y="19990"/>
                </a:moveTo>
                <a:lnTo>
                  <a:pt x="50993" y="20639"/>
                </a:lnTo>
                <a:lnTo>
                  <a:pt x="155513" y="20639"/>
                </a:lnTo>
                <a:lnTo>
                  <a:pt x="156975" y="19990"/>
                </a:lnTo>
              </a:path>
              <a:path w="233207" h="232580">
                <a:moveTo>
                  <a:pt x="50993" y="20639"/>
                </a:moveTo>
                <a:lnTo>
                  <a:pt x="50175" y="21142"/>
                </a:lnTo>
                <a:lnTo>
                  <a:pt x="49578" y="21614"/>
                </a:lnTo>
                <a:lnTo>
                  <a:pt x="47640" y="23147"/>
                </a:lnTo>
                <a:lnTo>
                  <a:pt x="42317" y="27355"/>
                </a:lnTo>
                <a:lnTo>
                  <a:pt x="39328" y="29719"/>
                </a:lnTo>
                <a:lnTo>
                  <a:pt x="36417" y="32630"/>
                </a:lnTo>
                <a:lnTo>
                  <a:pt x="35366" y="33682"/>
                </a:lnTo>
                <a:lnTo>
                  <a:pt x="62054" y="33682"/>
                </a:lnTo>
                <a:lnTo>
                  <a:pt x="62265" y="32630"/>
                </a:lnTo>
                <a:lnTo>
                  <a:pt x="64012" y="29719"/>
                </a:lnTo>
                <a:lnTo>
                  <a:pt x="65430" y="27355"/>
                </a:lnTo>
                <a:lnTo>
                  <a:pt x="70706" y="23147"/>
                </a:lnTo>
                <a:lnTo>
                  <a:pt x="76510" y="21614"/>
                </a:lnTo>
                <a:lnTo>
                  <a:pt x="82189" y="21142"/>
                </a:lnTo>
                <a:lnTo>
                  <a:pt x="88246" y="20639"/>
                </a:lnTo>
              </a:path>
              <a:path w="233207" h="232580">
                <a:moveTo>
                  <a:pt x="88246" y="20639"/>
                </a:moveTo>
                <a:lnTo>
                  <a:pt x="100779" y="22202"/>
                </a:lnTo>
                <a:lnTo>
                  <a:pt x="103818" y="23147"/>
                </a:lnTo>
                <a:lnTo>
                  <a:pt x="109248" y="24836"/>
                </a:lnTo>
                <a:lnTo>
                  <a:pt x="113966" y="26303"/>
                </a:lnTo>
                <a:lnTo>
                  <a:pt x="108032" y="27289"/>
                </a:lnTo>
                <a:lnTo>
                  <a:pt x="107635" y="27355"/>
                </a:lnTo>
                <a:lnTo>
                  <a:pt x="175176" y="27355"/>
                </a:lnTo>
                <a:lnTo>
                  <a:pt x="174910" y="27289"/>
                </a:lnTo>
                <a:lnTo>
                  <a:pt x="169874" y="26303"/>
                </a:lnTo>
                <a:lnTo>
                  <a:pt x="162381" y="24836"/>
                </a:lnTo>
                <a:lnTo>
                  <a:pt x="149853" y="23147"/>
                </a:lnTo>
                <a:lnTo>
                  <a:pt x="151986" y="22202"/>
                </a:lnTo>
                <a:lnTo>
                  <a:pt x="155513" y="20639"/>
                </a:lnTo>
              </a:path>
              <a:path w="233207" h="232580">
                <a:moveTo>
                  <a:pt x="166399" y="22104"/>
                </a:moveTo>
                <a:lnTo>
                  <a:pt x="169900" y="24199"/>
                </a:lnTo>
                <a:lnTo>
                  <a:pt x="175176" y="27355"/>
                </a:lnTo>
                <a:lnTo>
                  <a:pt x="178093" y="27355"/>
                </a:lnTo>
                <a:lnTo>
                  <a:pt x="171064" y="24199"/>
                </a:lnTo>
              </a:path>
              <a:path w="233207" h="232580">
                <a:moveTo>
                  <a:pt x="107635" y="27355"/>
                </a:moveTo>
                <a:lnTo>
                  <a:pt x="101304" y="28407"/>
                </a:lnTo>
                <a:lnTo>
                  <a:pt x="94974" y="30526"/>
                </a:lnTo>
                <a:lnTo>
                  <a:pt x="83728" y="34043"/>
                </a:lnTo>
                <a:lnTo>
                  <a:pt x="82166" y="34734"/>
                </a:lnTo>
                <a:lnTo>
                  <a:pt x="194525" y="34734"/>
                </a:lnTo>
                <a:lnTo>
                  <a:pt x="192985" y="34043"/>
                </a:lnTo>
                <a:lnTo>
                  <a:pt x="185153" y="30526"/>
                </a:lnTo>
                <a:lnTo>
                  <a:pt x="180436" y="28407"/>
                </a:lnTo>
                <a:lnTo>
                  <a:pt x="178093" y="27355"/>
                </a:lnTo>
              </a:path>
              <a:path w="233207" h="232580">
                <a:moveTo>
                  <a:pt x="35366" y="33682"/>
                </a:moveTo>
                <a:lnTo>
                  <a:pt x="29565" y="39485"/>
                </a:lnTo>
                <a:lnTo>
                  <a:pt x="27322" y="42323"/>
                </a:lnTo>
                <a:lnTo>
                  <a:pt x="20997" y="50328"/>
                </a:lnTo>
                <a:lnTo>
                  <a:pt x="19778" y="52311"/>
                </a:lnTo>
                <a:lnTo>
                  <a:pt x="13736" y="62139"/>
                </a:lnTo>
                <a:lnTo>
                  <a:pt x="13073" y="63577"/>
                </a:lnTo>
                <a:lnTo>
                  <a:pt x="7894" y="74804"/>
                </a:lnTo>
                <a:lnTo>
                  <a:pt x="7493" y="76050"/>
                </a:lnTo>
                <a:lnTo>
                  <a:pt x="6889" y="77929"/>
                </a:lnTo>
                <a:lnTo>
                  <a:pt x="22185" y="77929"/>
                </a:lnTo>
                <a:lnTo>
                  <a:pt x="22568" y="76050"/>
                </a:lnTo>
                <a:lnTo>
                  <a:pt x="22984" y="74804"/>
                </a:lnTo>
                <a:lnTo>
                  <a:pt x="26735" y="63577"/>
                </a:lnTo>
                <a:lnTo>
                  <a:pt x="27553" y="62139"/>
                </a:lnTo>
                <a:lnTo>
                  <a:pt x="33146" y="52311"/>
                </a:lnTo>
                <a:lnTo>
                  <a:pt x="34762" y="50328"/>
                </a:lnTo>
                <a:lnTo>
                  <a:pt x="41291" y="42323"/>
                </a:lnTo>
                <a:lnTo>
                  <a:pt x="44368" y="39485"/>
                </a:lnTo>
                <a:lnTo>
                  <a:pt x="50659" y="33682"/>
                </a:lnTo>
              </a:path>
              <a:path w="233207" h="232580">
                <a:moveTo>
                  <a:pt x="50659" y="33682"/>
                </a:moveTo>
                <a:lnTo>
                  <a:pt x="50659" y="35787"/>
                </a:lnTo>
                <a:lnTo>
                  <a:pt x="50237" y="37891"/>
                </a:lnTo>
                <a:lnTo>
                  <a:pt x="49604" y="41047"/>
                </a:lnTo>
                <a:lnTo>
                  <a:pt x="49604" y="45256"/>
                </a:lnTo>
                <a:lnTo>
                  <a:pt x="61210" y="45256"/>
                </a:lnTo>
                <a:lnTo>
                  <a:pt x="61210" y="41047"/>
                </a:lnTo>
                <a:lnTo>
                  <a:pt x="61210" y="37891"/>
                </a:lnTo>
                <a:lnTo>
                  <a:pt x="61632" y="35787"/>
                </a:lnTo>
                <a:lnTo>
                  <a:pt x="62054" y="33682"/>
                </a:lnTo>
              </a:path>
              <a:path w="233207" h="232580">
                <a:moveTo>
                  <a:pt x="82166" y="34734"/>
                </a:moveTo>
                <a:lnTo>
                  <a:pt x="79791" y="35787"/>
                </a:lnTo>
                <a:lnTo>
                  <a:pt x="152205" y="35787"/>
                </a:lnTo>
                <a:lnTo>
                  <a:pt x="150908" y="34734"/>
                </a:lnTo>
              </a:path>
              <a:path w="233207" h="232580">
                <a:moveTo>
                  <a:pt x="150908" y="34734"/>
                </a:moveTo>
                <a:lnTo>
                  <a:pt x="159245" y="35454"/>
                </a:lnTo>
                <a:lnTo>
                  <a:pt x="172211" y="37579"/>
                </a:lnTo>
                <a:lnTo>
                  <a:pt x="173272" y="37891"/>
                </a:lnTo>
                <a:lnTo>
                  <a:pt x="180424" y="39995"/>
                </a:lnTo>
                <a:lnTo>
                  <a:pt x="184204" y="41107"/>
                </a:lnTo>
                <a:lnTo>
                  <a:pt x="190765" y="44204"/>
                </a:lnTo>
                <a:lnTo>
                  <a:pt x="195223" y="46308"/>
                </a:lnTo>
                <a:lnTo>
                  <a:pt x="196278" y="47360"/>
                </a:lnTo>
                <a:lnTo>
                  <a:pt x="199444" y="47360"/>
                </a:lnTo>
                <a:lnTo>
                  <a:pt x="200850" y="46308"/>
                </a:lnTo>
                <a:lnTo>
                  <a:pt x="203664" y="44204"/>
                </a:lnTo>
                <a:lnTo>
                  <a:pt x="203664" y="41107"/>
                </a:lnTo>
                <a:lnTo>
                  <a:pt x="203664" y="39995"/>
                </a:lnTo>
                <a:lnTo>
                  <a:pt x="201554" y="37891"/>
                </a:lnTo>
                <a:lnTo>
                  <a:pt x="200859" y="37579"/>
                </a:lnTo>
                <a:lnTo>
                  <a:pt x="196126" y="35454"/>
                </a:lnTo>
                <a:lnTo>
                  <a:pt x="194525" y="34734"/>
                </a:lnTo>
              </a:path>
              <a:path w="233207" h="232580">
                <a:moveTo>
                  <a:pt x="79791" y="35787"/>
                </a:moveTo>
                <a:lnTo>
                  <a:pt x="77416" y="36839"/>
                </a:lnTo>
                <a:lnTo>
                  <a:pt x="72665" y="38943"/>
                </a:lnTo>
                <a:lnTo>
                  <a:pt x="72209" y="39145"/>
                </a:lnTo>
                <a:lnTo>
                  <a:pt x="68785" y="41047"/>
                </a:lnTo>
                <a:lnTo>
                  <a:pt x="61636" y="45019"/>
                </a:lnTo>
                <a:lnTo>
                  <a:pt x="61210" y="45256"/>
                </a:lnTo>
                <a:lnTo>
                  <a:pt x="85190" y="45256"/>
                </a:lnTo>
                <a:lnTo>
                  <a:pt x="85709" y="45019"/>
                </a:lnTo>
                <a:lnTo>
                  <a:pt x="98139" y="41047"/>
                </a:lnTo>
                <a:lnTo>
                  <a:pt x="103862" y="39145"/>
                </a:lnTo>
                <a:lnTo>
                  <a:pt x="104470" y="38943"/>
                </a:lnTo>
                <a:lnTo>
                  <a:pt x="111855" y="36839"/>
                </a:lnTo>
                <a:lnTo>
                  <a:pt x="119241" y="35787"/>
                </a:lnTo>
              </a:path>
              <a:path w="233207" h="232580">
                <a:moveTo>
                  <a:pt x="119241" y="35787"/>
                </a:moveTo>
                <a:lnTo>
                  <a:pt x="117991" y="37172"/>
                </a:lnTo>
                <a:lnTo>
                  <a:pt x="116507" y="38943"/>
                </a:lnTo>
                <a:lnTo>
                  <a:pt x="156094" y="38943"/>
                </a:lnTo>
                <a:lnTo>
                  <a:pt x="153912" y="37172"/>
                </a:lnTo>
                <a:lnTo>
                  <a:pt x="152205" y="35787"/>
                </a:lnTo>
              </a:path>
              <a:path w="233207" h="232580">
                <a:moveTo>
                  <a:pt x="116507" y="38943"/>
                </a:moveTo>
                <a:lnTo>
                  <a:pt x="110414" y="46212"/>
                </a:lnTo>
                <a:lnTo>
                  <a:pt x="109401" y="47571"/>
                </a:lnTo>
                <a:lnTo>
                  <a:pt x="102938" y="56243"/>
                </a:lnTo>
                <a:lnTo>
                  <a:pt x="102178" y="57382"/>
                </a:lnTo>
                <a:lnTo>
                  <a:pt x="95652" y="67176"/>
                </a:lnTo>
                <a:lnTo>
                  <a:pt x="95028" y="68221"/>
                </a:lnTo>
                <a:lnTo>
                  <a:pt x="88643" y="78925"/>
                </a:lnTo>
                <a:lnTo>
                  <a:pt x="102118" y="78925"/>
                </a:lnTo>
                <a:lnTo>
                  <a:pt x="108539" y="68221"/>
                </a:lnTo>
                <a:lnTo>
                  <a:pt x="109251" y="67176"/>
                </a:lnTo>
                <a:lnTo>
                  <a:pt x="115925" y="57382"/>
                </a:lnTo>
                <a:lnTo>
                  <a:pt x="116797" y="56243"/>
                </a:lnTo>
                <a:lnTo>
                  <a:pt x="123438" y="47571"/>
                </a:lnTo>
                <a:lnTo>
                  <a:pt x="124605" y="46212"/>
                </a:lnTo>
                <a:lnTo>
                  <a:pt x="130847" y="38943"/>
                </a:lnTo>
              </a:path>
              <a:path w="233207" h="232580">
                <a:moveTo>
                  <a:pt x="130847" y="38943"/>
                </a:moveTo>
                <a:lnTo>
                  <a:pt x="131325" y="41047"/>
                </a:lnTo>
                <a:lnTo>
                  <a:pt x="158687" y="41047"/>
                </a:lnTo>
                <a:lnTo>
                  <a:pt x="156094" y="38943"/>
                </a:lnTo>
              </a:path>
              <a:path w="233207" h="232580">
                <a:moveTo>
                  <a:pt x="131325" y="41047"/>
                </a:moveTo>
                <a:lnTo>
                  <a:pt x="133609" y="52224"/>
                </a:lnTo>
                <a:lnTo>
                  <a:pt x="135574" y="64296"/>
                </a:lnTo>
                <a:lnTo>
                  <a:pt x="137170" y="77755"/>
                </a:lnTo>
                <a:lnTo>
                  <a:pt x="137200" y="78177"/>
                </a:lnTo>
                <a:lnTo>
                  <a:pt x="138148" y="91419"/>
                </a:lnTo>
                <a:lnTo>
                  <a:pt x="138233" y="92603"/>
                </a:lnTo>
                <a:lnTo>
                  <a:pt x="148798" y="92603"/>
                </a:lnTo>
                <a:lnTo>
                  <a:pt x="148727" y="91419"/>
                </a:lnTo>
                <a:lnTo>
                  <a:pt x="147729" y="78177"/>
                </a:lnTo>
                <a:lnTo>
                  <a:pt x="147685" y="77755"/>
                </a:lnTo>
                <a:lnTo>
                  <a:pt x="146352" y="65060"/>
                </a:lnTo>
                <a:lnTo>
                  <a:pt x="146245" y="64296"/>
                </a:lnTo>
                <a:lnTo>
                  <a:pt x="144594" y="52529"/>
                </a:lnTo>
                <a:lnTo>
                  <a:pt x="144537" y="52224"/>
                </a:lnTo>
                <a:lnTo>
                  <a:pt x="142546" y="41541"/>
                </a:lnTo>
                <a:lnTo>
                  <a:pt x="142454" y="41047"/>
                </a:lnTo>
              </a:path>
              <a:path w="233207" h="232580">
                <a:moveTo>
                  <a:pt x="142454" y="41047"/>
                </a:moveTo>
                <a:lnTo>
                  <a:pt x="144264" y="42508"/>
                </a:lnTo>
                <a:lnTo>
                  <a:pt x="149863" y="47026"/>
                </a:lnTo>
                <a:lnTo>
                  <a:pt x="154263" y="51231"/>
                </a:lnTo>
                <a:lnTo>
                  <a:pt x="158951" y="55712"/>
                </a:lnTo>
                <a:lnTo>
                  <a:pt x="163598" y="61014"/>
                </a:lnTo>
                <a:lnTo>
                  <a:pt x="167348" y="65293"/>
                </a:lnTo>
                <a:lnTo>
                  <a:pt x="171245" y="70507"/>
                </a:lnTo>
                <a:lnTo>
                  <a:pt x="174390" y="74716"/>
                </a:lnTo>
                <a:lnTo>
                  <a:pt x="175176" y="75768"/>
                </a:lnTo>
                <a:lnTo>
                  <a:pt x="176583" y="77872"/>
                </a:lnTo>
                <a:lnTo>
                  <a:pt x="188892" y="77872"/>
                </a:lnTo>
                <a:lnTo>
                  <a:pt x="188189" y="75768"/>
                </a:lnTo>
                <a:lnTo>
                  <a:pt x="187837" y="74716"/>
                </a:lnTo>
                <a:lnTo>
                  <a:pt x="184672" y="70507"/>
                </a:lnTo>
                <a:lnTo>
                  <a:pt x="180974" y="65293"/>
                </a:lnTo>
                <a:lnTo>
                  <a:pt x="177939" y="61014"/>
                </a:lnTo>
                <a:lnTo>
                  <a:pt x="173383" y="55712"/>
                </a:lnTo>
                <a:lnTo>
                  <a:pt x="169533" y="51231"/>
                </a:lnTo>
                <a:lnTo>
                  <a:pt x="165171" y="47026"/>
                </a:lnTo>
                <a:lnTo>
                  <a:pt x="160486" y="42508"/>
                </a:lnTo>
                <a:lnTo>
                  <a:pt x="158687" y="41047"/>
                </a:lnTo>
              </a:path>
              <a:path w="233207" h="232580">
                <a:moveTo>
                  <a:pt x="49604" y="45256"/>
                </a:moveTo>
                <a:lnTo>
                  <a:pt x="49604" y="46308"/>
                </a:lnTo>
                <a:lnTo>
                  <a:pt x="50391" y="50233"/>
                </a:lnTo>
                <a:lnTo>
                  <a:pt x="50659" y="51569"/>
                </a:lnTo>
                <a:lnTo>
                  <a:pt x="46113" y="55777"/>
                </a:lnTo>
                <a:lnTo>
                  <a:pt x="41567" y="59986"/>
                </a:lnTo>
                <a:lnTo>
                  <a:pt x="40430" y="61038"/>
                </a:lnTo>
                <a:lnTo>
                  <a:pt x="67277" y="61038"/>
                </a:lnTo>
                <a:lnTo>
                  <a:pt x="66486" y="59986"/>
                </a:lnTo>
                <a:lnTo>
                  <a:pt x="64375" y="55777"/>
                </a:lnTo>
                <a:lnTo>
                  <a:pt x="71883" y="51569"/>
                </a:lnTo>
                <a:lnTo>
                  <a:pt x="74266" y="50233"/>
                </a:lnTo>
                <a:lnTo>
                  <a:pt x="82881" y="46308"/>
                </a:lnTo>
                <a:lnTo>
                  <a:pt x="85190" y="45256"/>
                </a:lnTo>
              </a:path>
              <a:path w="233207" h="232580">
                <a:moveTo>
                  <a:pt x="201554" y="55777"/>
                </a:moveTo>
                <a:lnTo>
                  <a:pt x="200499" y="56830"/>
                </a:lnTo>
                <a:lnTo>
                  <a:pt x="204719" y="56830"/>
                </a:lnTo>
              </a:path>
              <a:path w="233207" h="232580">
                <a:moveTo>
                  <a:pt x="200499" y="56830"/>
                </a:moveTo>
                <a:lnTo>
                  <a:pt x="199444" y="57882"/>
                </a:lnTo>
                <a:lnTo>
                  <a:pt x="198740" y="59986"/>
                </a:lnTo>
                <a:lnTo>
                  <a:pt x="198388" y="61038"/>
                </a:lnTo>
                <a:lnTo>
                  <a:pt x="198037" y="63142"/>
                </a:lnTo>
                <a:lnTo>
                  <a:pt x="197333" y="67351"/>
                </a:lnTo>
                <a:lnTo>
                  <a:pt x="194168" y="72612"/>
                </a:lnTo>
                <a:lnTo>
                  <a:pt x="191418" y="75354"/>
                </a:lnTo>
                <a:lnTo>
                  <a:pt x="188892" y="77872"/>
                </a:lnTo>
                <a:lnTo>
                  <a:pt x="203110" y="77872"/>
                </a:lnTo>
                <a:lnTo>
                  <a:pt x="205056" y="75354"/>
                </a:lnTo>
                <a:lnTo>
                  <a:pt x="205928" y="72612"/>
                </a:lnTo>
                <a:lnTo>
                  <a:pt x="207601" y="67351"/>
                </a:lnTo>
                <a:lnTo>
                  <a:pt x="208940" y="63142"/>
                </a:lnTo>
                <a:lnTo>
                  <a:pt x="209643" y="61038"/>
                </a:lnTo>
                <a:lnTo>
                  <a:pt x="209995" y="59986"/>
                </a:lnTo>
                <a:lnTo>
                  <a:pt x="208588" y="57882"/>
                </a:lnTo>
                <a:lnTo>
                  <a:pt x="207884" y="56830"/>
                </a:lnTo>
              </a:path>
              <a:path w="233207" h="232580">
                <a:moveTo>
                  <a:pt x="40430" y="61038"/>
                </a:moveTo>
                <a:lnTo>
                  <a:pt x="31527" y="69280"/>
                </a:lnTo>
                <a:lnTo>
                  <a:pt x="22185" y="77929"/>
                </a:lnTo>
                <a:lnTo>
                  <a:pt x="36621" y="77929"/>
                </a:lnTo>
                <a:lnTo>
                  <a:pt x="45160" y="69280"/>
                </a:lnTo>
                <a:lnTo>
                  <a:pt x="54879" y="61038"/>
                </a:lnTo>
              </a:path>
              <a:path w="233207" h="232580">
                <a:moveTo>
                  <a:pt x="54879" y="61038"/>
                </a:moveTo>
                <a:lnTo>
                  <a:pt x="56779" y="64195"/>
                </a:lnTo>
                <a:lnTo>
                  <a:pt x="58045" y="66299"/>
                </a:lnTo>
                <a:lnTo>
                  <a:pt x="59733" y="68403"/>
                </a:lnTo>
                <a:lnTo>
                  <a:pt x="62265" y="71560"/>
                </a:lnTo>
                <a:lnTo>
                  <a:pt x="63584" y="72612"/>
                </a:lnTo>
                <a:lnTo>
                  <a:pt x="67541" y="75768"/>
                </a:lnTo>
                <a:lnTo>
                  <a:pt x="70073" y="78925"/>
                </a:lnTo>
                <a:lnTo>
                  <a:pt x="88643" y="78925"/>
                </a:lnTo>
                <a:lnTo>
                  <a:pt x="83367" y="75768"/>
                </a:lnTo>
                <a:lnTo>
                  <a:pt x="79147" y="72612"/>
                </a:lnTo>
                <a:lnTo>
                  <a:pt x="78092" y="71560"/>
                </a:lnTo>
                <a:lnTo>
                  <a:pt x="74926" y="68403"/>
                </a:lnTo>
                <a:lnTo>
                  <a:pt x="72289" y="66299"/>
                </a:lnTo>
                <a:lnTo>
                  <a:pt x="69651" y="64195"/>
                </a:lnTo>
                <a:lnTo>
                  <a:pt x="67277" y="61038"/>
                </a:lnTo>
              </a:path>
              <a:path w="233207" h="232580">
                <a:moveTo>
                  <a:pt x="219491" y="67351"/>
                </a:moveTo>
                <a:lnTo>
                  <a:pt x="217380" y="68403"/>
                </a:lnTo>
                <a:lnTo>
                  <a:pt x="214215" y="69455"/>
                </a:lnTo>
                <a:lnTo>
                  <a:pt x="213512" y="71560"/>
                </a:lnTo>
                <a:lnTo>
                  <a:pt x="213160" y="72612"/>
                </a:lnTo>
                <a:lnTo>
                  <a:pt x="214215" y="75768"/>
                </a:lnTo>
                <a:lnTo>
                  <a:pt x="215600" y="79235"/>
                </a:lnTo>
                <a:lnTo>
                  <a:pt x="216882" y="83264"/>
                </a:lnTo>
                <a:lnTo>
                  <a:pt x="219402" y="91182"/>
                </a:lnTo>
                <a:lnTo>
                  <a:pt x="220265" y="95663"/>
                </a:lnTo>
                <a:lnTo>
                  <a:pt x="221813" y="103711"/>
                </a:lnTo>
                <a:lnTo>
                  <a:pt x="222121" y="108490"/>
                </a:lnTo>
                <a:lnTo>
                  <a:pt x="222656" y="116816"/>
                </a:lnTo>
                <a:lnTo>
                  <a:pt x="222127" y="125233"/>
                </a:lnTo>
                <a:lnTo>
                  <a:pt x="221862" y="129466"/>
                </a:lnTo>
                <a:lnTo>
                  <a:pt x="221272" y="132598"/>
                </a:lnTo>
                <a:lnTo>
                  <a:pt x="219887" y="139963"/>
                </a:lnTo>
                <a:lnTo>
                  <a:pt x="219491" y="142068"/>
                </a:lnTo>
                <a:lnTo>
                  <a:pt x="218647" y="144172"/>
                </a:lnTo>
                <a:lnTo>
                  <a:pt x="218225" y="145224"/>
                </a:lnTo>
                <a:lnTo>
                  <a:pt x="217380" y="147328"/>
                </a:lnTo>
                <a:lnTo>
                  <a:pt x="215270" y="151537"/>
                </a:lnTo>
                <a:lnTo>
                  <a:pt x="211050" y="155745"/>
                </a:lnTo>
                <a:lnTo>
                  <a:pt x="226483" y="155745"/>
                </a:lnTo>
                <a:lnTo>
                  <a:pt x="227906" y="151537"/>
                </a:lnTo>
                <a:lnTo>
                  <a:pt x="229330" y="147328"/>
                </a:lnTo>
                <a:lnTo>
                  <a:pt x="230042" y="145224"/>
                </a:lnTo>
                <a:lnTo>
                  <a:pt x="230042" y="144172"/>
                </a:lnTo>
                <a:lnTo>
                  <a:pt x="230569" y="142068"/>
                </a:lnTo>
                <a:lnTo>
                  <a:pt x="231097" y="139963"/>
                </a:lnTo>
                <a:lnTo>
                  <a:pt x="232152" y="132598"/>
                </a:lnTo>
                <a:lnTo>
                  <a:pt x="232601" y="129466"/>
                </a:lnTo>
                <a:lnTo>
                  <a:pt x="233207" y="125233"/>
                </a:lnTo>
                <a:lnTo>
                  <a:pt x="233207" y="116816"/>
                </a:lnTo>
                <a:lnTo>
                  <a:pt x="232913" y="108490"/>
                </a:lnTo>
                <a:lnTo>
                  <a:pt x="232304" y="103711"/>
                </a:lnTo>
                <a:lnTo>
                  <a:pt x="231278" y="95663"/>
                </a:lnTo>
                <a:lnTo>
                  <a:pt x="230170" y="91182"/>
                </a:lnTo>
                <a:lnTo>
                  <a:pt x="228211" y="83264"/>
                </a:lnTo>
                <a:lnTo>
                  <a:pt x="226662" y="79235"/>
                </a:lnTo>
                <a:lnTo>
                  <a:pt x="225329" y="75768"/>
                </a:lnTo>
                <a:lnTo>
                  <a:pt x="224116" y="72612"/>
                </a:lnTo>
                <a:lnTo>
                  <a:pt x="223711" y="71560"/>
                </a:lnTo>
                <a:lnTo>
                  <a:pt x="223008" y="69455"/>
                </a:lnTo>
                <a:lnTo>
                  <a:pt x="222656" y="68403"/>
                </a:lnTo>
              </a:path>
              <a:path w="233207" h="232580">
                <a:moveTo>
                  <a:pt x="176583" y="77872"/>
                </a:moveTo>
                <a:lnTo>
                  <a:pt x="177286" y="78925"/>
                </a:lnTo>
                <a:lnTo>
                  <a:pt x="179396" y="81029"/>
                </a:lnTo>
                <a:lnTo>
                  <a:pt x="180452" y="84185"/>
                </a:lnTo>
                <a:lnTo>
                  <a:pt x="177606" y="85650"/>
                </a:lnTo>
                <a:lnTo>
                  <a:pt x="174447" y="87275"/>
                </a:lnTo>
                <a:lnTo>
                  <a:pt x="174221" y="87342"/>
                </a:lnTo>
                <a:lnTo>
                  <a:pt x="162575" y="90781"/>
                </a:lnTo>
                <a:lnTo>
                  <a:pt x="148798" y="92603"/>
                </a:lnTo>
                <a:lnTo>
                  <a:pt x="197602" y="92603"/>
                </a:lnTo>
                <a:lnTo>
                  <a:pt x="196779" y="90781"/>
                </a:lnTo>
                <a:lnTo>
                  <a:pt x="195223" y="87342"/>
                </a:lnTo>
                <a:lnTo>
                  <a:pt x="197099" y="85650"/>
                </a:lnTo>
                <a:lnTo>
                  <a:pt x="198230" y="84185"/>
                </a:lnTo>
                <a:lnTo>
                  <a:pt x="200670" y="81029"/>
                </a:lnTo>
                <a:lnTo>
                  <a:pt x="202297" y="78925"/>
                </a:lnTo>
                <a:lnTo>
                  <a:pt x="203110" y="77872"/>
                </a:lnTo>
              </a:path>
              <a:path w="233207" h="232580">
                <a:moveTo>
                  <a:pt x="6889" y="77929"/>
                </a:moveTo>
                <a:lnTo>
                  <a:pt x="6764" y="78319"/>
                </a:lnTo>
                <a:lnTo>
                  <a:pt x="4201" y="86290"/>
                </a:lnTo>
                <a:lnTo>
                  <a:pt x="3583" y="88213"/>
                </a:lnTo>
                <a:lnTo>
                  <a:pt x="1855" y="97304"/>
                </a:lnTo>
                <a:lnTo>
                  <a:pt x="914" y="102254"/>
                </a:lnTo>
                <a:lnTo>
                  <a:pt x="511" y="108671"/>
                </a:lnTo>
                <a:lnTo>
                  <a:pt x="66" y="115764"/>
                </a:lnTo>
                <a:lnTo>
                  <a:pt x="0" y="116816"/>
                </a:lnTo>
                <a:lnTo>
                  <a:pt x="138" y="123308"/>
                </a:lnTo>
                <a:lnTo>
                  <a:pt x="395" y="126006"/>
                </a:lnTo>
                <a:lnTo>
                  <a:pt x="1225" y="134703"/>
                </a:lnTo>
                <a:lnTo>
                  <a:pt x="26668" y="134703"/>
                </a:lnTo>
                <a:lnTo>
                  <a:pt x="19943" y="126006"/>
                </a:lnTo>
                <a:lnTo>
                  <a:pt x="18581" y="123308"/>
                </a:lnTo>
                <a:lnTo>
                  <a:pt x="15302" y="116816"/>
                </a:lnTo>
                <a:lnTo>
                  <a:pt x="14771" y="115764"/>
                </a:lnTo>
                <a:lnTo>
                  <a:pt x="17143" y="108671"/>
                </a:lnTo>
                <a:lnTo>
                  <a:pt x="20052" y="102254"/>
                </a:lnTo>
                <a:lnTo>
                  <a:pt x="22296" y="97304"/>
                </a:lnTo>
                <a:lnTo>
                  <a:pt x="28277" y="88213"/>
                </a:lnTo>
                <a:lnTo>
                  <a:pt x="29543" y="86290"/>
                </a:lnTo>
                <a:lnTo>
                  <a:pt x="36236" y="78319"/>
                </a:lnTo>
                <a:lnTo>
                  <a:pt x="36621" y="77929"/>
                </a:lnTo>
              </a:path>
              <a:path w="233207" h="232580">
                <a:moveTo>
                  <a:pt x="70073" y="78925"/>
                </a:moveTo>
                <a:lnTo>
                  <a:pt x="70884" y="79935"/>
                </a:lnTo>
                <a:lnTo>
                  <a:pt x="71761" y="81029"/>
                </a:lnTo>
                <a:lnTo>
                  <a:pt x="75718" y="84185"/>
                </a:lnTo>
                <a:lnTo>
                  <a:pt x="77037" y="85238"/>
                </a:lnTo>
                <a:lnTo>
                  <a:pt x="81257" y="87342"/>
                </a:lnTo>
                <a:lnTo>
                  <a:pt x="83367" y="88394"/>
                </a:lnTo>
                <a:lnTo>
                  <a:pt x="83016" y="89446"/>
                </a:lnTo>
                <a:lnTo>
                  <a:pt x="82664" y="90498"/>
                </a:lnTo>
                <a:lnTo>
                  <a:pt x="82312" y="91550"/>
                </a:lnTo>
                <a:lnTo>
                  <a:pt x="81609" y="92603"/>
                </a:lnTo>
                <a:lnTo>
                  <a:pt x="126627" y="92603"/>
                </a:lnTo>
                <a:lnTo>
                  <a:pt x="123989" y="91550"/>
                </a:lnTo>
                <a:lnTo>
                  <a:pt x="121351" y="90498"/>
                </a:lnTo>
                <a:lnTo>
                  <a:pt x="112910" y="89446"/>
                </a:lnTo>
                <a:lnTo>
                  <a:pt x="109218" y="88394"/>
                </a:lnTo>
                <a:lnTo>
                  <a:pt x="105525" y="87342"/>
                </a:lnTo>
                <a:lnTo>
                  <a:pt x="101304" y="85238"/>
                </a:lnTo>
                <a:lnTo>
                  <a:pt x="99194" y="84185"/>
                </a:lnTo>
                <a:lnTo>
                  <a:pt x="100915" y="81029"/>
                </a:lnTo>
                <a:lnTo>
                  <a:pt x="101511" y="79935"/>
                </a:lnTo>
                <a:lnTo>
                  <a:pt x="102118" y="78925"/>
                </a:lnTo>
              </a:path>
              <a:path w="233207" h="232580">
                <a:moveTo>
                  <a:pt x="81609" y="92603"/>
                </a:moveTo>
                <a:lnTo>
                  <a:pt x="80905" y="93655"/>
                </a:lnTo>
                <a:lnTo>
                  <a:pt x="198078" y="93655"/>
                </a:lnTo>
                <a:lnTo>
                  <a:pt x="197602" y="92603"/>
                </a:lnTo>
              </a:path>
              <a:path w="233207" h="232580">
                <a:moveTo>
                  <a:pt x="80905" y="93655"/>
                </a:moveTo>
                <a:lnTo>
                  <a:pt x="80202" y="94707"/>
                </a:lnTo>
                <a:lnTo>
                  <a:pt x="79497" y="96825"/>
                </a:lnTo>
                <a:lnTo>
                  <a:pt x="79147" y="97877"/>
                </a:lnTo>
                <a:lnTo>
                  <a:pt x="78932" y="98285"/>
                </a:lnTo>
                <a:lnTo>
                  <a:pt x="78101" y="99982"/>
                </a:lnTo>
                <a:lnTo>
                  <a:pt x="76555" y="103138"/>
                </a:lnTo>
                <a:lnTo>
                  <a:pt x="73045" y="110304"/>
                </a:lnTo>
                <a:lnTo>
                  <a:pt x="70393" y="116556"/>
                </a:lnTo>
                <a:lnTo>
                  <a:pt x="67907" y="122418"/>
                </a:lnTo>
                <a:lnTo>
                  <a:pt x="65429" y="129227"/>
                </a:lnTo>
                <a:lnTo>
                  <a:pt x="63518" y="134479"/>
                </a:lnTo>
                <a:lnTo>
                  <a:pt x="61471" y="141153"/>
                </a:lnTo>
                <a:lnTo>
                  <a:pt x="59879" y="146339"/>
                </a:lnTo>
                <a:lnTo>
                  <a:pt x="58374" y="152334"/>
                </a:lnTo>
                <a:lnTo>
                  <a:pt x="56990" y="157850"/>
                </a:lnTo>
                <a:lnTo>
                  <a:pt x="67899" y="157850"/>
                </a:lnTo>
                <a:lnTo>
                  <a:pt x="69384" y="152334"/>
                </a:lnTo>
                <a:lnTo>
                  <a:pt x="71240" y="146339"/>
                </a:lnTo>
                <a:lnTo>
                  <a:pt x="72847" y="141153"/>
                </a:lnTo>
                <a:lnTo>
                  <a:pt x="75233" y="134479"/>
                </a:lnTo>
                <a:lnTo>
                  <a:pt x="77112" y="129227"/>
                </a:lnTo>
                <a:lnTo>
                  <a:pt x="79914" y="122418"/>
                </a:lnTo>
                <a:lnTo>
                  <a:pt x="82327" y="116556"/>
                </a:lnTo>
                <a:lnTo>
                  <a:pt x="85270" y="110304"/>
                </a:lnTo>
                <a:lnTo>
                  <a:pt x="88643" y="103138"/>
                </a:lnTo>
                <a:lnTo>
                  <a:pt x="89698" y="99982"/>
                </a:lnTo>
                <a:lnTo>
                  <a:pt x="90832" y="98285"/>
                </a:lnTo>
                <a:lnTo>
                  <a:pt x="91105" y="97877"/>
                </a:lnTo>
                <a:lnTo>
                  <a:pt x="91808" y="96825"/>
                </a:lnTo>
                <a:lnTo>
                  <a:pt x="93218" y="94707"/>
                </a:lnTo>
                <a:lnTo>
                  <a:pt x="93918" y="93655"/>
                </a:lnTo>
              </a:path>
              <a:path w="233207" h="232580">
                <a:moveTo>
                  <a:pt x="93918" y="93655"/>
                </a:moveTo>
                <a:lnTo>
                  <a:pt x="101304" y="96825"/>
                </a:lnTo>
                <a:lnTo>
                  <a:pt x="105994" y="98579"/>
                </a:lnTo>
                <a:lnTo>
                  <a:pt x="109745" y="99982"/>
                </a:lnTo>
                <a:lnTo>
                  <a:pt x="118186" y="101034"/>
                </a:lnTo>
                <a:lnTo>
                  <a:pt x="122537" y="102273"/>
                </a:lnTo>
                <a:lnTo>
                  <a:pt x="125572" y="103138"/>
                </a:lnTo>
                <a:lnTo>
                  <a:pt x="131902" y="104190"/>
                </a:lnTo>
                <a:lnTo>
                  <a:pt x="149853" y="104190"/>
                </a:lnTo>
                <a:lnTo>
                  <a:pt x="156758" y="103138"/>
                </a:lnTo>
                <a:lnTo>
                  <a:pt x="162432" y="102273"/>
                </a:lnTo>
                <a:lnTo>
                  <a:pt x="166504" y="101034"/>
                </a:lnTo>
                <a:lnTo>
                  <a:pt x="169961" y="99982"/>
                </a:lnTo>
                <a:lnTo>
                  <a:pt x="174569" y="98579"/>
                </a:lnTo>
                <a:lnTo>
                  <a:pt x="178543" y="96825"/>
                </a:lnTo>
                <a:lnTo>
                  <a:pt x="185727" y="93655"/>
                </a:lnTo>
              </a:path>
              <a:path w="233207" h="232580">
                <a:moveTo>
                  <a:pt x="185727" y="93655"/>
                </a:moveTo>
                <a:lnTo>
                  <a:pt x="188556" y="99665"/>
                </a:lnTo>
                <a:lnTo>
                  <a:pt x="189336" y="101322"/>
                </a:lnTo>
                <a:lnTo>
                  <a:pt x="193489" y="111985"/>
                </a:lnTo>
                <a:lnTo>
                  <a:pt x="194124" y="113615"/>
                </a:lnTo>
                <a:lnTo>
                  <a:pt x="197166" y="124303"/>
                </a:lnTo>
                <a:lnTo>
                  <a:pt x="197623" y="125907"/>
                </a:lnTo>
                <a:lnTo>
                  <a:pt x="199494" y="136620"/>
                </a:lnTo>
                <a:lnTo>
                  <a:pt x="199769" y="138196"/>
                </a:lnTo>
                <a:lnTo>
                  <a:pt x="200407" y="148937"/>
                </a:lnTo>
                <a:lnTo>
                  <a:pt x="200499" y="150485"/>
                </a:lnTo>
                <a:lnTo>
                  <a:pt x="200499" y="155745"/>
                </a:lnTo>
                <a:lnTo>
                  <a:pt x="211050" y="155745"/>
                </a:lnTo>
                <a:lnTo>
                  <a:pt x="211042" y="150485"/>
                </a:lnTo>
                <a:lnTo>
                  <a:pt x="211040" y="148937"/>
                </a:lnTo>
                <a:lnTo>
                  <a:pt x="210383" y="138196"/>
                </a:lnTo>
                <a:lnTo>
                  <a:pt x="210286" y="136620"/>
                </a:lnTo>
                <a:lnTo>
                  <a:pt x="208583" y="125907"/>
                </a:lnTo>
                <a:lnTo>
                  <a:pt x="208328" y="124303"/>
                </a:lnTo>
                <a:lnTo>
                  <a:pt x="205583" y="113615"/>
                </a:lnTo>
                <a:lnTo>
                  <a:pt x="205164" y="111985"/>
                </a:lnTo>
                <a:lnTo>
                  <a:pt x="201384" y="101322"/>
                </a:lnTo>
                <a:lnTo>
                  <a:pt x="200796" y="99665"/>
                </a:lnTo>
                <a:lnTo>
                  <a:pt x="198078" y="93655"/>
                </a:lnTo>
              </a:path>
              <a:path w="233207" h="232580">
                <a:moveTo>
                  <a:pt x="138233" y="104190"/>
                </a:moveTo>
                <a:lnTo>
                  <a:pt x="139288" y="108399"/>
                </a:lnTo>
                <a:lnTo>
                  <a:pt x="139288" y="112607"/>
                </a:lnTo>
                <a:lnTo>
                  <a:pt x="139288" y="116816"/>
                </a:lnTo>
                <a:lnTo>
                  <a:pt x="139075" y="129673"/>
                </a:lnTo>
                <a:lnTo>
                  <a:pt x="139048" y="131341"/>
                </a:lnTo>
                <a:lnTo>
                  <a:pt x="138465" y="142735"/>
                </a:lnTo>
                <a:lnTo>
                  <a:pt x="138349" y="145017"/>
                </a:lnTo>
                <a:lnTo>
                  <a:pt x="137416" y="155694"/>
                </a:lnTo>
                <a:lnTo>
                  <a:pt x="137243" y="157680"/>
                </a:lnTo>
                <a:lnTo>
                  <a:pt x="135916" y="168245"/>
                </a:lnTo>
                <a:lnTo>
                  <a:pt x="135780" y="169328"/>
                </a:lnTo>
                <a:lnTo>
                  <a:pt x="134013" y="179959"/>
                </a:lnTo>
                <a:lnTo>
                  <a:pt x="144578" y="179959"/>
                </a:lnTo>
                <a:lnTo>
                  <a:pt x="146166" y="169328"/>
                </a:lnTo>
                <a:lnTo>
                  <a:pt x="146328" y="168245"/>
                </a:lnTo>
                <a:lnTo>
                  <a:pt x="147562" y="157680"/>
                </a:lnTo>
                <a:lnTo>
                  <a:pt x="147794" y="155694"/>
                </a:lnTo>
                <a:lnTo>
                  <a:pt x="148708" y="145017"/>
                </a:lnTo>
                <a:lnTo>
                  <a:pt x="148904" y="142735"/>
                </a:lnTo>
                <a:lnTo>
                  <a:pt x="149518" y="131341"/>
                </a:lnTo>
                <a:lnTo>
                  <a:pt x="149608" y="129673"/>
                </a:lnTo>
                <a:lnTo>
                  <a:pt x="149853" y="116816"/>
                </a:lnTo>
                <a:lnTo>
                  <a:pt x="149853" y="112607"/>
                </a:lnTo>
                <a:lnTo>
                  <a:pt x="149853" y="108399"/>
                </a:lnTo>
                <a:lnTo>
                  <a:pt x="149853" y="104190"/>
                </a:lnTo>
              </a:path>
              <a:path w="233207" h="232580">
                <a:moveTo>
                  <a:pt x="1225" y="134703"/>
                </a:moveTo>
                <a:lnTo>
                  <a:pt x="1373" y="136247"/>
                </a:lnTo>
                <a:lnTo>
                  <a:pt x="1998" y="138911"/>
                </a:lnTo>
                <a:lnTo>
                  <a:pt x="2739" y="142068"/>
                </a:lnTo>
                <a:lnTo>
                  <a:pt x="3479" y="145224"/>
                </a:lnTo>
                <a:lnTo>
                  <a:pt x="4220" y="148380"/>
                </a:lnTo>
                <a:lnTo>
                  <a:pt x="5275" y="150485"/>
                </a:lnTo>
                <a:lnTo>
                  <a:pt x="7965" y="157844"/>
                </a:lnTo>
                <a:lnTo>
                  <a:pt x="9651" y="162455"/>
                </a:lnTo>
                <a:lnTo>
                  <a:pt x="13184" y="169524"/>
                </a:lnTo>
                <a:lnTo>
                  <a:pt x="15722" y="174602"/>
                </a:lnTo>
                <a:lnTo>
                  <a:pt x="19409" y="180225"/>
                </a:lnTo>
                <a:lnTo>
                  <a:pt x="23091" y="185840"/>
                </a:lnTo>
                <a:lnTo>
                  <a:pt x="26492" y="189904"/>
                </a:lnTo>
                <a:lnTo>
                  <a:pt x="31662" y="196083"/>
                </a:lnTo>
                <a:lnTo>
                  <a:pt x="34237" y="198520"/>
                </a:lnTo>
                <a:lnTo>
                  <a:pt x="36858" y="201002"/>
                </a:lnTo>
                <a:lnTo>
                  <a:pt x="52769" y="201002"/>
                </a:lnTo>
                <a:lnTo>
                  <a:pt x="49630" y="198520"/>
                </a:lnTo>
                <a:lnTo>
                  <a:pt x="46983" y="196083"/>
                </a:lnTo>
                <a:lnTo>
                  <a:pt x="40276" y="189904"/>
                </a:lnTo>
                <a:lnTo>
                  <a:pt x="36795" y="185840"/>
                </a:lnTo>
                <a:lnTo>
                  <a:pt x="31987" y="180225"/>
                </a:lnTo>
                <a:lnTo>
                  <a:pt x="28257" y="174602"/>
                </a:lnTo>
                <a:lnTo>
                  <a:pt x="24889" y="169524"/>
                </a:lnTo>
                <a:lnTo>
                  <a:pt x="21391" y="162455"/>
                </a:lnTo>
                <a:lnTo>
                  <a:pt x="19108" y="157844"/>
                </a:lnTo>
                <a:lnTo>
                  <a:pt x="16579" y="150485"/>
                </a:lnTo>
                <a:lnTo>
                  <a:pt x="15856" y="148380"/>
                </a:lnTo>
                <a:lnTo>
                  <a:pt x="14771" y="145224"/>
                </a:lnTo>
                <a:lnTo>
                  <a:pt x="13716" y="142068"/>
                </a:lnTo>
                <a:lnTo>
                  <a:pt x="13716" y="138911"/>
                </a:lnTo>
                <a:lnTo>
                  <a:pt x="13048" y="136247"/>
                </a:lnTo>
                <a:lnTo>
                  <a:pt x="12661" y="134703"/>
                </a:lnTo>
              </a:path>
              <a:path w="233207" h="232580">
                <a:moveTo>
                  <a:pt x="12661" y="134703"/>
                </a:moveTo>
                <a:lnTo>
                  <a:pt x="14069" y="136458"/>
                </a:lnTo>
                <a:lnTo>
                  <a:pt x="16881" y="139963"/>
                </a:lnTo>
                <a:lnTo>
                  <a:pt x="18569" y="142068"/>
                </a:lnTo>
                <a:lnTo>
                  <a:pt x="21102" y="145224"/>
                </a:lnTo>
                <a:lnTo>
                  <a:pt x="26377" y="149433"/>
                </a:lnTo>
                <a:lnTo>
                  <a:pt x="27020" y="149987"/>
                </a:lnTo>
                <a:lnTo>
                  <a:pt x="32798" y="154972"/>
                </a:lnTo>
                <a:lnTo>
                  <a:pt x="34900" y="156616"/>
                </a:lnTo>
                <a:lnTo>
                  <a:pt x="36479" y="157850"/>
                </a:lnTo>
                <a:lnTo>
                  <a:pt x="56990" y="157850"/>
                </a:lnTo>
                <a:lnTo>
                  <a:pt x="54574" y="156616"/>
                </a:lnTo>
                <a:lnTo>
                  <a:pt x="51819" y="154972"/>
                </a:lnTo>
                <a:lnTo>
                  <a:pt x="43464" y="149987"/>
                </a:lnTo>
                <a:lnTo>
                  <a:pt x="42785" y="149433"/>
                </a:lnTo>
                <a:lnTo>
                  <a:pt x="37629" y="145224"/>
                </a:lnTo>
                <a:lnTo>
                  <a:pt x="33763" y="142068"/>
                </a:lnTo>
                <a:lnTo>
                  <a:pt x="31611" y="139963"/>
                </a:lnTo>
                <a:lnTo>
                  <a:pt x="28026" y="136458"/>
                </a:lnTo>
                <a:lnTo>
                  <a:pt x="26668" y="134703"/>
                </a:lnTo>
              </a:path>
              <a:path w="233207" h="232580">
                <a:moveTo>
                  <a:pt x="200499" y="155745"/>
                </a:moveTo>
                <a:lnTo>
                  <a:pt x="200113" y="157673"/>
                </a:lnTo>
                <a:lnTo>
                  <a:pt x="199444" y="161020"/>
                </a:lnTo>
                <a:lnTo>
                  <a:pt x="199444" y="166281"/>
                </a:lnTo>
                <a:lnTo>
                  <a:pt x="194168" y="169437"/>
                </a:lnTo>
                <a:lnTo>
                  <a:pt x="193953" y="169523"/>
                </a:lnTo>
                <a:lnTo>
                  <a:pt x="188892" y="171542"/>
                </a:lnTo>
                <a:lnTo>
                  <a:pt x="182562" y="173646"/>
                </a:lnTo>
                <a:lnTo>
                  <a:pt x="182195" y="173778"/>
                </a:lnTo>
                <a:lnTo>
                  <a:pt x="170345" y="177212"/>
                </a:lnTo>
                <a:lnTo>
                  <a:pt x="157806" y="179272"/>
                </a:lnTo>
                <a:lnTo>
                  <a:pt x="144578" y="179959"/>
                </a:lnTo>
                <a:lnTo>
                  <a:pt x="214208" y="179959"/>
                </a:lnTo>
                <a:lnTo>
                  <a:pt x="214614" y="179272"/>
                </a:lnTo>
                <a:lnTo>
                  <a:pt x="215834" y="177212"/>
                </a:lnTo>
                <a:lnTo>
                  <a:pt x="217867" y="173778"/>
                </a:lnTo>
                <a:lnTo>
                  <a:pt x="217945" y="173646"/>
                </a:lnTo>
                <a:lnTo>
                  <a:pt x="219191" y="171542"/>
                </a:lnTo>
                <a:lnTo>
                  <a:pt x="220386" y="169523"/>
                </a:lnTo>
                <a:lnTo>
                  <a:pt x="221876" y="166281"/>
                </a:lnTo>
                <a:lnTo>
                  <a:pt x="224293" y="161020"/>
                </a:lnTo>
                <a:lnTo>
                  <a:pt x="225831" y="157673"/>
                </a:lnTo>
                <a:lnTo>
                  <a:pt x="226483" y="155745"/>
                </a:lnTo>
              </a:path>
              <a:path w="233207" h="232580">
                <a:moveTo>
                  <a:pt x="36479" y="157850"/>
                </a:moveTo>
                <a:lnTo>
                  <a:pt x="42759" y="162759"/>
                </a:lnTo>
                <a:lnTo>
                  <a:pt x="43364" y="163125"/>
                </a:lnTo>
                <a:lnTo>
                  <a:pt x="51135" y="167814"/>
                </a:lnTo>
                <a:lnTo>
                  <a:pt x="53824" y="169437"/>
                </a:lnTo>
                <a:lnTo>
                  <a:pt x="53465" y="171868"/>
                </a:lnTo>
                <a:lnTo>
                  <a:pt x="53047" y="174698"/>
                </a:lnTo>
                <a:lnTo>
                  <a:pt x="100318" y="174698"/>
                </a:lnTo>
                <a:lnTo>
                  <a:pt x="89855" y="171868"/>
                </a:lnTo>
                <a:lnTo>
                  <a:pt x="82657" y="169437"/>
                </a:lnTo>
                <a:lnTo>
                  <a:pt x="77852" y="167814"/>
                </a:lnTo>
                <a:lnTo>
                  <a:pt x="66486" y="163125"/>
                </a:lnTo>
                <a:lnTo>
                  <a:pt x="66575" y="162770"/>
                </a:lnTo>
                <a:lnTo>
                  <a:pt x="67899" y="157850"/>
                </a:lnTo>
              </a:path>
              <a:path w="233207" h="232580">
                <a:moveTo>
                  <a:pt x="53047" y="174698"/>
                </a:moveTo>
                <a:lnTo>
                  <a:pt x="52806" y="176333"/>
                </a:lnTo>
                <a:lnTo>
                  <a:pt x="52077" y="189577"/>
                </a:lnTo>
                <a:lnTo>
                  <a:pt x="52237" y="192226"/>
                </a:lnTo>
                <a:lnTo>
                  <a:pt x="52769" y="201002"/>
                </a:lnTo>
                <a:lnTo>
                  <a:pt x="64153" y="201002"/>
                </a:lnTo>
                <a:lnTo>
                  <a:pt x="62927" y="192226"/>
                </a:lnTo>
                <a:lnTo>
                  <a:pt x="63146" y="189577"/>
                </a:lnTo>
                <a:lnTo>
                  <a:pt x="64240" y="176333"/>
                </a:lnTo>
                <a:lnTo>
                  <a:pt x="64375" y="174698"/>
                </a:lnTo>
              </a:path>
              <a:path w="233207" h="232580">
                <a:moveTo>
                  <a:pt x="64375" y="174698"/>
                </a:moveTo>
                <a:lnTo>
                  <a:pt x="65700" y="175287"/>
                </a:lnTo>
                <a:lnTo>
                  <a:pt x="66917" y="175750"/>
                </a:lnTo>
                <a:lnTo>
                  <a:pt x="72762" y="177946"/>
                </a:lnTo>
                <a:lnTo>
                  <a:pt x="76858" y="179486"/>
                </a:lnTo>
                <a:lnTo>
                  <a:pt x="77333" y="179664"/>
                </a:lnTo>
                <a:lnTo>
                  <a:pt x="78357" y="179959"/>
                </a:lnTo>
                <a:lnTo>
                  <a:pt x="134013" y="179959"/>
                </a:lnTo>
                <a:lnTo>
                  <a:pt x="131329" y="179664"/>
                </a:lnTo>
                <a:lnTo>
                  <a:pt x="129710" y="179486"/>
                </a:lnTo>
                <a:lnTo>
                  <a:pt x="117004" y="177946"/>
                </a:lnTo>
                <a:lnTo>
                  <a:pt x="104470" y="175750"/>
                </a:lnTo>
                <a:lnTo>
                  <a:pt x="102666" y="175327"/>
                </a:lnTo>
                <a:lnTo>
                  <a:pt x="102495" y="175287"/>
                </a:lnTo>
                <a:lnTo>
                  <a:pt x="100318" y="174698"/>
                </a:lnTo>
              </a:path>
              <a:path w="233207" h="232580">
                <a:moveTo>
                  <a:pt x="78357" y="179959"/>
                </a:moveTo>
                <a:lnTo>
                  <a:pt x="85664" y="182063"/>
                </a:lnTo>
                <a:lnTo>
                  <a:pt x="89317" y="183115"/>
                </a:lnTo>
                <a:lnTo>
                  <a:pt x="89522" y="183174"/>
                </a:lnTo>
                <a:lnTo>
                  <a:pt x="93638" y="184168"/>
                </a:lnTo>
                <a:lnTo>
                  <a:pt x="102359" y="186272"/>
                </a:lnTo>
                <a:lnTo>
                  <a:pt x="106662" y="187145"/>
                </a:lnTo>
                <a:lnTo>
                  <a:pt x="119368" y="189056"/>
                </a:lnTo>
                <a:lnTo>
                  <a:pt x="122141" y="189371"/>
                </a:lnTo>
                <a:lnTo>
                  <a:pt x="130981" y="190376"/>
                </a:lnTo>
                <a:lnTo>
                  <a:pt x="131902" y="190480"/>
                </a:lnTo>
                <a:lnTo>
                  <a:pt x="124953" y="204339"/>
                </a:lnTo>
                <a:lnTo>
                  <a:pt x="119177" y="215860"/>
                </a:lnTo>
                <a:lnTo>
                  <a:pt x="116603" y="220993"/>
                </a:lnTo>
                <a:lnTo>
                  <a:pt x="131902" y="220993"/>
                </a:lnTo>
                <a:lnTo>
                  <a:pt x="135000" y="215860"/>
                </a:lnTo>
                <a:lnTo>
                  <a:pt x="139409" y="204339"/>
                </a:lnTo>
                <a:lnTo>
                  <a:pt x="142454" y="190480"/>
                </a:lnTo>
                <a:lnTo>
                  <a:pt x="148518" y="190376"/>
                </a:lnTo>
                <a:lnTo>
                  <a:pt x="161734" y="189371"/>
                </a:lnTo>
                <a:lnTo>
                  <a:pt x="163630" y="189056"/>
                </a:lnTo>
                <a:lnTo>
                  <a:pt x="174188" y="187302"/>
                </a:lnTo>
                <a:lnTo>
                  <a:pt x="177980" y="186272"/>
                </a:lnTo>
                <a:lnTo>
                  <a:pt x="185727" y="184168"/>
                </a:lnTo>
                <a:lnTo>
                  <a:pt x="188715" y="183174"/>
                </a:lnTo>
                <a:lnTo>
                  <a:pt x="188892" y="183115"/>
                </a:lnTo>
                <a:lnTo>
                  <a:pt x="192058" y="182063"/>
                </a:lnTo>
                <a:lnTo>
                  <a:pt x="195223" y="179959"/>
                </a:lnTo>
              </a:path>
              <a:path w="233207" h="232580">
                <a:moveTo>
                  <a:pt x="195223" y="179959"/>
                </a:moveTo>
                <a:lnTo>
                  <a:pt x="194896" y="180670"/>
                </a:lnTo>
                <a:lnTo>
                  <a:pt x="194381" y="181791"/>
                </a:lnTo>
                <a:lnTo>
                  <a:pt x="188934" y="191009"/>
                </a:lnTo>
                <a:lnTo>
                  <a:pt x="187580" y="193301"/>
                </a:lnTo>
                <a:lnTo>
                  <a:pt x="180911" y="200435"/>
                </a:lnTo>
                <a:lnTo>
                  <a:pt x="179396" y="202054"/>
                </a:lnTo>
                <a:lnTo>
                  <a:pt x="179130" y="202238"/>
                </a:lnTo>
                <a:lnTo>
                  <a:pt x="168498" y="208832"/>
                </a:lnTo>
                <a:lnTo>
                  <a:pt x="162929" y="211523"/>
                </a:lnTo>
                <a:lnTo>
                  <a:pt x="160753" y="212576"/>
                </a:lnTo>
                <a:lnTo>
                  <a:pt x="157084" y="214349"/>
                </a:lnTo>
                <a:lnTo>
                  <a:pt x="144886" y="218499"/>
                </a:lnTo>
                <a:lnTo>
                  <a:pt x="142017" y="219050"/>
                </a:lnTo>
                <a:lnTo>
                  <a:pt x="131902" y="220993"/>
                </a:lnTo>
                <a:lnTo>
                  <a:pt x="167295" y="220993"/>
                </a:lnTo>
                <a:lnTo>
                  <a:pt x="171576" y="219050"/>
                </a:lnTo>
                <a:lnTo>
                  <a:pt x="172510" y="218499"/>
                </a:lnTo>
                <a:lnTo>
                  <a:pt x="179553" y="214349"/>
                </a:lnTo>
                <a:lnTo>
                  <a:pt x="182562" y="212576"/>
                </a:lnTo>
                <a:lnTo>
                  <a:pt x="184672" y="211523"/>
                </a:lnTo>
                <a:lnTo>
                  <a:pt x="187854" y="208841"/>
                </a:lnTo>
                <a:lnTo>
                  <a:pt x="195385" y="202238"/>
                </a:lnTo>
                <a:lnTo>
                  <a:pt x="195595" y="202054"/>
                </a:lnTo>
                <a:lnTo>
                  <a:pt x="197442" y="200435"/>
                </a:lnTo>
                <a:lnTo>
                  <a:pt x="204004" y="193301"/>
                </a:lnTo>
                <a:lnTo>
                  <a:pt x="206112" y="191009"/>
                </a:lnTo>
                <a:lnTo>
                  <a:pt x="212955" y="181791"/>
                </a:lnTo>
                <a:lnTo>
                  <a:pt x="213787" y="180670"/>
                </a:lnTo>
                <a:lnTo>
                  <a:pt x="214208" y="179959"/>
                </a:lnTo>
              </a:path>
              <a:path w="233207" h="232580">
                <a:moveTo>
                  <a:pt x="36858" y="201002"/>
                </a:moveTo>
                <a:lnTo>
                  <a:pt x="40824" y="204757"/>
                </a:lnTo>
                <a:lnTo>
                  <a:pt x="41337" y="205242"/>
                </a:lnTo>
                <a:lnTo>
                  <a:pt x="49560" y="211393"/>
                </a:lnTo>
                <a:lnTo>
                  <a:pt x="49734" y="211523"/>
                </a:lnTo>
                <a:lnTo>
                  <a:pt x="52019" y="213232"/>
                </a:lnTo>
                <a:lnTo>
                  <a:pt x="57713" y="216539"/>
                </a:lnTo>
                <a:lnTo>
                  <a:pt x="63461" y="219878"/>
                </a:lnTo>
                <a:lnTo>
                  <a:pt x="63611" y="219965"/>
                </a:lnTo>
                <a:lnTo>
                  <a:pt x="67511" y="221659"/>
                </a:lnTo>
                <a:lnTo>
                  <a:pt x="68399" y="222045"/>
                </a:lnTo>
                <a:lnTo>
                  <a:pt x="116076" y="222045"/>
                </a:lnTo>
                <a:lnTo>
                  <a:pt x="106606" y="221659"/>
                </a:lnTo>
                <a:lnTo>
                  <a:pt x="94651" y="219965"/>
                </a:lnTo>
                <a:lnTo>
                  <a:pt x="94038" y="219878"/>
                </a:lnTo>
                <a:lnTo>
                  <a:pt x="81679" y="216539"/>
                </a:lnTo>
                <a:lnTo>
                  <a:pt x="73749" y="213232"/>
                </a:lnTo>
                <a:lnTo>
                  <a:pt x="69651" y="211523"/>
                </a:lnTo>
                <a:lnTo>
                  <a:pt x="69402" y="211393"/>
                </a:lnTo>
                <a:lnTo>
                  <a:pt x="65023" y="205242"/>
                </a:lnTo>
                <a:lnTo>
                  <a:pt x="64677" y="204757"/>
                </a:lnTo>
                <a:lnTo>
                  <a:pt x="64153" y="201002"/>
                </a:lnTo>
              </a:path>
              <a:path w="233207" h="232580">
                <a:moveTo>
                  <a:pt x="116603" y="220993"/>
                </a:moveTo>
                <a:lnTo>
                  <a:pt x="116076" y="222045"/>
                </a:lnTo>
                <a:lnTo>
                  <a:pt x="164976" y="222045"/>
                </a:lnTo>
                <a:lnTo>
                  <a:pt x="167295" y="220993"/>
                </a:lnTo>
              </a:path>
              <a:path w="233207" h="232580">
                <a:moveTo>
                  <a:pt x="68399" y="222045"/>
                </a:moveTo>
                <a:lnTo>
                  <a:pt x="73725" y="224358"/>
                </a:lnTo>
                <a:lnTo>
                  <a:pt x="76015" y="225353"/>
                </a:lnTo>
                <a:lnTo>
                  <a:pt x="86178" y="228419"/>
                </a:lnTo>
                <a:lnTo>
                  <a:pt x="89135" y="229310"/>
                </a:lnTo>
                <a:lnTo>
                  <a:pt x="99493" y="231149"/>
                </a:lnTo>
                <a:lnTo>
                  <a:pt x="102872" y="231748"/>
                </a:lnTo>
                <a:lnTo>
                  <a:pt x="115182" y="232467"/>
                </a:lnTo>
                <a:lnTo>
                  <a:pt x="117131" y="232580"/>
                </a:lnTo>
                <a:lnTo>
                  <a:pt x="122138" y="232467"/>
                </a:lnTo>
                <a:lnTo>
                  <a:pt x="129145" y="231748"/>
                </a:lnTo>
                <a:lnTo>
                  <a:pt x="134995" y="231149"/>
                </a:lnTo>
                <a:lnTo>
                  <a:pt x="143503" y="229310"/>
                </a:lnTo>
                <a:lnTo>
                  <a:pt x="147629" y="228419"/>
                </a:lnTo>
                <a:lnTo>
                  <a:pt x="156876" y="225353"/>
                </a:lnTo>
                <a:lnTo>
                  <a:pt x="159877" y="224358"/>
                </a:lnTo>
                <a:lnTo>
                  <a:pt x="164976" y="222045"/>
                </a:lnTo>
              </a:path>
            </a:pathLst>
          </a:custGeom>
          <a:solidFill>
            <a:srgbClr val="FDFDFD"/>
          </a:solidFill>
        </p:spPr>
        <p:txBody>
          <a:bodyPr wrap="square" lIns="0" tIns="0" rIns="0" bIns="0" rtlCol="0">
            <a:noAutofit/>
          </a:bodyPr>
          <a:lstStyle/>
          <a:p>
            <a:endParaRPr/>
          </a:p>
        </p:txBody>
      </p:sp>
      <p:sp>
        <p:nvSpPr>
          <p:cNvPr id="204" name="object 5"/>
          <p:cNvSpPr txBox="1"/>
          <p:nvPr/>
        </p:nvSpPr>
        <p:spPr>
          <a:xfrm>
            <a:off x="1187369" y="5818213"/>
            <a:ext cx="70706" cy="225215"/>
          </a:xfrm>
          <a:prstGeom prst="rect">
            <a:avLst/>
          </a:prstGeom>
        </p:spPr>
        <p:txBody>
          <a:bodyPr wrap="square" lIns="0" tIns="0" rIns="0" bIns="0" rtlCol="0">
            <a:noAutofit/>
          </a:bodyPr>
          <a:lstStyle/>
          <a:p>
            <a:pPr marL="25400">
              <a:lnSpc>
                <a:spcPts val="1000"/>
              </a:lnSpc>
            </a:pPr>
            <a:endParaRPr sz="1000"/>
          </a:p>
        </p:txBody>
      </p:sp>
      <p:sp>
        <p:nvSpPr>
          <p:cNvPr id="205" name="object 4"/>
          <p:cNvSpPr txBox="1"/>
          <p:nvPr/>
        </p:nvSpPr>
        <p:spPr>
          <a:xfrm>
            <a:off x="910888" y="5814004"/>
            <a:ext cx="233207" cy="232580"/>
          </a:xfrm>
          <a:prstGeom prst="rect">
            <a:avLst/>
          </a:prstGeom>
        </p:spPr>
        <p:txBody>
          <a:bodyPr wrap="square" lIns="0" tIns="0" rIns="0" bIns="0" rtlCol="0">
            <a:noAutofit/>
          </a:bodyPr>
          <a:lstStyle/>
          <a:p>
            <a:pPr marL="25400">
              <a:lnSpc>
                <a:spcPts val="1000"/>
              </a:lnSpc>
            </a:pPr>
            <a:endParaRPr sz="1000"/>
          </a:p>
        </p:txBody>
      </p:sp>
      <p:sp>
        <p:nvSpPr>
          <p:cNvPr id="206" name="object 3"/>
          <p:cNvSpPr txBox="1"/>
          <p:nvPr/>
        </p:nvSpPr>
        <p:spPr>
          <a:xfrm>
            <a:off x="910888" y="6046585"/>
            <a:ext cx="233207" cy="118906"/>
          </a:xfrm>
          <a:prstGeom prst="rect">
            <a:avLst/>
          </a:prstGeom>
        </p:spPr>
        <p:txBody>
          <a:bodyPr wrap="square" lIns="0" tIns="0" rIns="0" bIns="0" rtlCol="0">
            <a:noAutofit/>
          </a:bodyPr>
          <a:lstStyle/>
          <a:p>
            <a:pPr marL="25400">
              <a:lnSpc>
                <a:spcPts val="900"/>
              </a:lnSpc>
              <a:spcBef>
                <a:spcPts val="36"/>
              </a:spcBef>
            </a:pPr>
            <a:endParaRPr sz="900"/>
          </a:p>
        </p:txBody>
      </p:sp>
      <p:sp>
        <p:nvSpPr>
          <p:cNvPr id="207" name="object 2"/>
          <p:cNvSpPr txBox="1"/>
          <p:nvPr/>
        </p:nvSpPr>
        <p:spPr>
          <a:xfrm>
            <a:off x="81459" y="5956336"/>
            <a:ext cx="582504" cy="152400"/>
          </a:xfrm>
          <a:prstGeom prst="rect">
            <a:avLst/>
          </a:prstGeom>
        </p:spPr>
        <p:txBody>
          <a:bodyPr wrap="square" lIns="0" tIns="0" rIns="0" bIns="0" rtlCol="0">
            <a:noAutofit/>
          </a:bodyPr>
          <a:lstStyle/>
          <a:p>
            <a:pPr marL="25400">
              <a:lnSpc>
                <a:spcPts val="1000"/>
              </a:lnSpc>
            </a:pPr>
            <a:endParaRPr sz="1000"/>
          </a:p>
        </p:txBody>
      </p:sp>
      <p:sp>
        <p:nvSpPr>
          <p:cNvPr id="209" name="object 8"/>
          <p:cNvSpPr txBox="1"/>
          <p:nvPr/>
        </p:nvSpPr>
        <p:spPr>
          <a:xfrm>
            <a:off x="1858802" y="2756730"/>
            <a:ext cx="7376463" cy="1170296"/>
          </a:xfrm>
          <a:prstGeom prst="rect">
            <a:avLst/>
          </a:prstGeom>
        </p:spPr>
        <p:txBody>
          <a:bodyPr wrap="square" lIns="0" tIns="0" rIns="0" bIns="0" rtlCol="0">
            <a:noAutofit/>
          </a:bodyPr>
          <a:lstStyle/>
          <a:p>
            <a:pPr marL="12700" algn="ctr">
              <a:lnSpc>
                <a:spcPts val="4600"/>
              </a:lnSpc>
              <a:spcBef>
                <a:spcPts val="231"/>
              </a:spcBef>
            </a:pPr>
            <a:r>
              <a:rPr lang="en-US" sz="3600" b="1" dirty="0">
                <a:solidFill>
                  <a:srgbClr val="C64623"/>
                </a:solidFill>
                <a:latin typeface="Arial"/>
                <a:cs typeface="Arial"/>
              </a:rPr>
              <a:t>Training on Environmental Regulations for the Vietnam’s Garment Industry</a:t>
            </a:r>
            <a:endParaRPr lang="en-US" sz="3600" dirty="0">
              <a:latin typeface="Arial"/>
              <a:cs typeface="Arial"/>
            </a:endParaRPr>
          </a:p>
        </p:txBody>
      </p:sp>
      <p:sp>
        <p:nvSpPr>
          <p:cNvPr id="210" name="object 107"/>
          <p:cNvSpPr>
            <a:spLocks noChangeAspect="1"/>
          </p:cNvSpPr>
          <p:nvPr/>
        </p:nvSpPr>
        <p:spPr>
          <a:xfrm>
            <a:off x="6504615" y="1"/>
            <a:ext cx="2650275" cy="159162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pic>
        <p:nvPicPr>
          <p:cNvPr id="219"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746411" y="5428315"/>
            <a:ext cx="1432121" cy="121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0" name="Rectangle 219">
            <a:extLst>
              <a:ext uri="{FF2B5EF4-FFF2-40B4-BE49-F238E27FC236}">
                <a16:creationId xmlns:a16="http://schemas.microsoft.com/office/drawing/2014/main" xmlns="" id="{AEF3FE6A-4AB9-2943-B3E8-388EFAE2FF86}"/>
              </a:ext>
            </a:extLst>
          </p:cNvPr>
          <p:cNvSpPr/>
          <p:nvPr/>
        </p:nvSpPr>
        <p:spPr>
          <a:xfrm>
            <a:off x="7425758" y="5234930"/>
            <a:ext cx="1643179" cy="307777"/>
          </a:xfrm>
          <a:prstGeom prst="rect">
            <a:avLst/>
          </a:prstGeom>
        </p:spPr>
        <p:txBody>
          <a:bodyPr wrap="square">
            <a:spAutoFit/>
          </a:bodyPr>
          <a:lstStyle/>
          <a:p>
            <a:pPr fontAlgn="b"/>
            <a:r>
              <a:rPr lang="vi-VN" sz="1400" i="1" dirty="0" smtClean="0">
                <a:solidFill>
                  <a:srgbClr val="000000"/>
                </a:solidFill>
                <a:latin typeface="Calibri" panose="020F0502020204030204" pitchFamily="34" charset="0"/>
              </a:rPr>
              <a:t>Đượ</a:t>
            </a:r>
            <a:r>
              <a:rPr lang="en-US" sz="1400" i="1" dirty="0" smtClean="0">
                <a:solidFill>
                  <a:srgbClr val="000000"/>
                </a:solidFill>
                <a:latin typeface="Calibri" panose="020F0502020204030204" pitchFamily="34" charset="0"/>
              </a:rPr>
              <a:t>c </a:t>
            </a:r>
            <a:r>
              <a:rPr lang="en-US" sz="1400" i="1" dirty="0" err="1" smtClean="0">
                <a:solidFill>
                  <a:srgbClr val="000000"/>
                </a:solidFill>
                <a:latin typeface="Calibri" panose="020F0502020204030204" pitchFamily="34" charset="0"/>
              </a:rPr>
              <a:t>hỗ</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trợ</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bởi</a:t>
            </a:r>
            <a:r>
              <a:rPr lang="en-US" sz="1400" i="1" dirty="0" smtClean="0">
                <a:solidFill>
                  <a:srgbClr val="000000"/>
                </a:solidFill>
                <a:latin typeface="Calibri" panose="020F0502020204030204" pitchFamily="34" charset="0"/>
              </a:rPr>
              <a:t>:</a:t>
            </a:r>
            <a:endParaRPr lang="en-US" sz="1400" i="1" dirty="0">
              <a:solidFill>
                <a:srgbClr val="000000"/>
              </a:solidFill>
              <a:latin typeface="Calibri" panose="020F0502020204030204" pitchFamily="34" charset="0"/>
            </a:endParaRPr>
          </a:p>
        </p:txBody>
      </p:sp>
      <p:sp>
        <p:nvSpPr>
          <p:cNvPr id="221" name="Rectangle 220">
            <a:extLst>
              <a:ext uri="{FF2B5EF4-FFF2-40B4-BE49-F238E27FC236}">
                <a16:creationId xmlns:a16="http://schemas.microsoft.com/office/drawing/2014/main" xmlns="" id="{723B9F51-09C0-3744-9AEA-C59FF6964C5A}"/>
              </a:ext>
            </a:extLst>
          </p:cNvPr>
          <p:cNvSpPr/>
          <p:nvPr/>
        </p:nvSpPr>
        <p:spPr>
          <a:xfrm>
            <a:off x="5547034" y="5234930"/>
            <a:ext cx="2214232" cy="307777"/>
          </a:xfrm>
          <a:prstGeom prst="rect">
            <a:avLst/>
          </a:prstGeom>
        </p:spPr>
        <p:txBody>
          <a:bodyPr wrap="square">
            <a:spAutoFit/>
          </a:bodyPr>
          <a:lstStyle/>
          <a:p>
            <a:pPr fontAlgn="b"/>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Hợp</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tác</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với</a:t>
            </a:r>
            <a:r>
              <a:rPr lang="en-US" sz="1400" i="1" dirty="0" smtClean="0">
                <a:solidFill>
                  <a:srgbClr val="000000"/>
                </a:solidFill>
                <a:latin typeface="Calibri" panose="020F0502020204030204" pitchFamily="34" charset="0"/>
              </a:rPr>
              <a:t>:</a:t>
            </a:r>
            <a:endParaRPr lang="en-US" sz="1400" i="1" dirty="0">
              <a:solidFill>
                <a:srgbClr val="000000"/>
              </a:solidFill>
              <a:latin typeface="Calibri" panose="020F0502020204030204" pitchFamily="34" charset="0"/>
            </a:endParaRPr>
          </a:p>
        </p:txBody>
      </p:sp>
      <p:pic>
        <p:nvPicPr>
          <p:cNvPr id="222" name="Picture 221">
            <a:extLst>
              <a:ext uri="{FF2B5EF4-FFF2-40B4-BE49-F238E27FC236}">
                <a16:creationId xmlns:a16="http://schemas.microsoft.com/office/drawing/2014/main" xmlns="" id="{0D86598D-789A-4BE8-AE4B-6B9C9DE0D78D}"/>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7331385" y="5584990"/>
            <a:ext cx="1766094" cy="978408"/>
          </a:xfrm>
          <a:prstGeom prst="rect">
            <a:avLst/>
          </a:prstGeom>
          <a:noFill/>
          <a:ln>
            <a:noFill/>
          </a:ln>
        </p:spPr>
      </p:pic>
      <p:sp>
        <p:nvSpPr>
          <p:cNvPr id="208" name="object 10"/>
          <p:cNvSpPr/>
          <p:nvPr/>
        </p:nvSpPr>
        <p:spPr>
          <a:xfrm>
            <a:off x="0" y="2819400"/>
            <a:ext cx="4419600" cy="4039751"/>
          </a:xfrm>
          <a:custGeom>
            <a:avLst/>
            <a:gdLst/>
            <a:ahLst/>
            <a:cxnLst/>
            <a:rect l="l" t="t" r="r" b="b"/>
            <a:pathLst>
              <a:path w="3516122" h="3516122">
                <a:moveTo>
                  <a:pt x="0" y="0"/>
                </a:moveTo>
                <a:lnTo>
                  <a:pt x="0" y="3516118"/>
                </a:lnTo>
                <a:lnTo>
                  <a:pt x="3516118" y="3516118"/>
                </a:lnTo>
                <a:lnTo>
                  <a:pt x="0" y="0"/>
                </a:lnTo>
                <a:close/>
              </a:path>
            </a:pathLst>
          </a:custGeom>
          <a:solidFill>
            <a:srgbClr val="EAAA0E"/>
          </a:solidFill>
        </p:spPr>
        <p:txBody>
          <a:bodyPr wrap="square" lIns="0" tIns="0" rIns="0" bIns="0" rtlCol="0">
            <a:noAutofit/>
          </a:bodyPr>
          <a:lstStyle/>
          <a:p>
            <a:endParaRPr/>
          </a:p>
        </p:txBody>
      </p:sp>
      <p:pic>
        <p:nvPicPr>
          <p:cNvPr id="211" name="Picture 210">
            <a:extLst>
              <a:ext uri="{FF2B5EF4-FFF2-40B4-BE49-F238E27FC236}">
                <a16:creationId xmlns:a16="http://schemas.microsoft.com/office/drawing/2014/main" xmlns="" id="{DDB4900C-1561-8341-91A5-6CC5AFFDA40F}"/>
              </a:ext>
            </a:extLst>
          </p:cNvPr>
          <p:cNvPicPr/>
          <p:nvPr/>
        </p:nvPicPr>
        <p:blipFill>
          <a:blip r:embed="rId6">
            <a:extLst>
              <a:ext uri="{28A0092B-C50C-407E-A947-70E740481C1C}">
                <a14:useLocalDpi xmlns:a14="http://schemas.microsoft.com/office/drawing/2010/main"/>
              </a:ext>
            </a:extLst>
          </a:blip>
          <a:srcRect/>
          <a:stretch>
            <a:fillRect/>
          </a:stretch>
        </p:blipFill>
        <p:spPr bwMode="auto">
          <a:xfrm>
            <a:off x="1197673" y="5986160"/>
            <a:ext cx="1918915" cy="58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2">
            <a:extLst>
              <a:ext uri="{FF2B5EF4-FFF2-40B4-BE49-F238E27FC236}">
                <a16:creationId xmlns:a16="http://schemas.microsoft.com/office/drawing/2014/main" xmlns="" id="{5CCEC614-5DAE-0F47-A9A6-6FFD531ED47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6667" y="5765331"/>
            <a:ext cx="654304"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313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342900" y="381000"/>
            <a:ext cx="8458200" cy="418896"/>
          </a:xfrm>
          <a:prstGeom prst="rect">
            <a:avLst/>
          </a:prstGeom>
        </p:spPr>
        <p:txBody>
          <a:bodyPr wrap="square" lIns="0" tIns="0" rIns="0" bIns="0" rtlCol="0">
            <a:noAutofit/>
          </a:bodyPr>
          <a:lstStyle/>
          <a:p>
            <a:pPr marL="12700" algn="ctr">
              <a:lnSpc>
                <a:spcPts val="3270"/>
              </a:lnSpc>
              <a:spcBef>
                <a:spcPts val="163"/>
              </a:spcBef>
            </a:pPr>
            <a:r>
              <a:rPr lang="en-IN" sz="3000" b="1" dirty="0">
                <a:latin typeface="Arial"/>
                <a:cs typeface="Arial"/>
              </a:rPr>
              <a:t>AGENDA – LESSON </a:t>
            </a:r>
            <a:r>
              <a:rPr lang="en-IN" sz="3000" b="1" dirty="0" smtClean="0">
                <a:latin typeface="Arial"/>
                <a:cs typeface="Arial"/>
              </a:rPr>
              <a:t>4</a:t>
            </a:r>
            <a:endParaRPr lang="en-IN" sz="3000" b="1" dirty="0">
              <a:latin typeface="Arial"/>
              <a:cs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2771677531"/>
              </p:ext>
            </p:extLst>
          </p:nvPr>
        </p:nvGraphicFramePr>
        <p:xfrm>
          <a:off x="-19640" y="990600"/>
          <a:ext cx="9163639" cy="5181601"/>
        </p:xfrm>
        <a:graphic>
          <a:graphicData uri="http://schemas.openxmlformats.org/drawingml/2006/table">
            <a:tbl>
              <a:tblPr>
                <a:tableStyleId>{5C22544A-7EE6-4342-B048-85BDC9FD1C3A}</a:tableStyleId>
              </a:tblPr>
              <a:tblGrid>
                <a:gridCol w="1924640">
                  <a:extLst>
                    <a:ext uri="{9D8B030D-6E8A-4147-A177-3AD203B41FA5}">
                      <a16:colId xmlns:a16="http://schemas.microsoft.com/office/drawing/2014/main" xmlns="" val="20000"/>
                    </a:ext>
                  </a:extLst>
                </a:gridCol>
                <a:gridCol w="7238999">
                  <a:extLst>
                    <a:ext uri="{9D8B030D-6E8A-4147-A177-3AD203B41FA5}">
                      <a16:colId xmlns:a16="http://schemas.microsoft.com/office/drawing/2014/main" xmlns="" val="20001"/>
                    </a:ext>
                  </a:extLst>
                </a:gridCol>
              </a:tblGrid>
              <a:tr h="682188">
                <a:tc>
                  <a:txBody>
                    <a:bodyPr/>
                    <a:lstStyle/>
                    <a:p>
                      <a:pPr algn="ctr" fontAlgn="ctr"/>
                      <a:r>
                        <a:rPr lang="en-US" sz="2000" u="none" strike="noStrike" dirty="0">
                          <a:effectLst/>
                          <a:latin typeface="Arial" panose="020B0604020202020204" pitchFamily="34" charset="0"/>
                          <a:cs typeface="Arial" panose="020B0604020202020204" pitchFamily="34" charset="0"/>
                        </a:rPr>
                        <a:t>8:00 - 8:15</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Recap the previous section</a:t>
                      </a:r>
                      <a:endParaRPr lang="en-US" sz="2000" b="1"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xmlns="" val="10000"/>
                  </a:ext>
                </a:extLst>
              </a:tr>
              <a:tr h="751923">
                <a:tc>
                  <a:txBody>
                    <a:bodyPr/>
                    <a:lstStyle/>
                    <a:p>
                      <a:pPr algn="ctr" fontAlgn="ctr"/>
                      <a:r>
                        <a:rPr lang="en-US" sz="2000" u="none" strike="noStrike" dirty="0">
                          <a:effectLst/>
                          <a:latin typeface="Arial" panose="020B0604020202020204" pitchFamily="34" charset="0"/>
                          <a:cs typeface="Arial" panose="020B0604020202020204" pitchFamily="34" charset="0"/>
                        </a:rPr>
                        <a:t>8:15 - 9:15</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u="none" strike="noStrike" dirty="0" smtClean="0">
                          <a:effectLst/>
                          <a:latin typeface="Arial" pitchFamily="34" charset="0"/>
                          <a:cs typeface="Arial" pitchFamily="34" charset="0"/>
                        </a:rPr>
                        <a:t>Discuss challenges when filling SAT and results</a:t>
                      </a:r>
                      <a:endParaRPr lang="en-US" sz="2000" b="0" i="0" u="none" strike="noStrike" dirty="0">
                        <a:solidFill>
                          <a:srgbClr val="000000"/>
                        </a:solidFill>
                        <a:effectLst/>
                        <a:latin typeface="Arial" pitchFamily="34" charset="0"/>
                        <a:cs typeface="Arial" pitchFamily="34" charset="0"/>
                      </a:endParaRPr>
                    </a:p>
                  </a:txBody>
                  <a:tcPr marL="0" marR="0" marT="0" marB="0" anchor="ctr"/>
                </a:tc>
                <a:extLst>
                  <a:ext uri="{0D108BD9-81ED-4DB2-BD59-A6C34878D82A}">
                    <a16:rowId xmlns:a16="http://schemas.microsoft.com/office/drawing/2014/main" xmlns="" val="10001"/>
                  </a:ext>
                </a:extLst>
              </a:tr>
              <a:tr h="485112">
                <a:tc>
                  <a:txBody>
                    <a:bodyPr/>
                    <a:lstStyle/>
                    <a:p>
                      <a:pPr algn="ctr" fontAlgn="ctr"/>
                      <a:r>
                        <a:rPr lang="en-US" sz="2000" b="1" i="1" u="none" strike="noStrike" dirty="0">
                          <a:effectLst/>
                          <a:latin typeface="Arial" panose="020B0604020202020204" pitchFamily="34" charset="0"/>
                          <a:cs typeface="Arial" panose="020B0604020202020204" pitchFamily="34" charset="0"/>
                        </a:rPr>
                        <a:t>9:15 - 9:25</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1" i="1" u="none" strike="noStrike" dirty="0" smtClean="0">
                          <a:effectLst/>
                          <a:latin typeface="Arial" panose="020B0604020202020204" pitchFamily="34" charset="0"/>
                          <a:cs typeface="Arial" panose="020B0604020202020204" pitchFamily="34" charset="0"/>
                        </a:rPr>
                        <a:t>Tea Break</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2"/>
                  </a:ext>
                </a:extLst>
              </a:tr>
              <a:tr h="557879">
                <a:tc>
                  <a:txBody>
                    <a:bodyPr/>
                    <a:lstStyle/>
                    <a:p>
                      <a:pPr algn="ctr" fontAlgn="ctr"/>
                      <a:r>
                        <a:rPr lang="en-US" sz="2000" u="none" strike="noStrike">
                          <a:effectLst/>
                          <a:latin typeface="Arial" panose="020B0604020202020204" pitchFamily="34" charset="0"/>
                          <a:cs typeface="Arial" panose="020B0604020202020204" pitchFamily="34" charset="0"/>
                        </a:rPr>
                        <a:t>9:25 - 10:25</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u="none" strike="noStrike" dirty="0" smtClean="0">
                          <a:effectLst/>
                          <a:latin typeface="Arial" pitchFamily="34" charset="0"/>
                          <a:cs typeface="Arial" pitchFamily="34" charset="0"/>
                        </a:rPr>
                        <a:t>How to develop an improvement plan </a:t>
                      </a:r>
                      <a:endParaRPr lang="en-US" sz="2000" b="0" i="0" u="none" strike="noStrike" dirty="0">
                        <a:solidFill>
                          <a:srgbClr val="000000"/>
                        </a:solidFill>
                        <a:effectLst/>
                        <a:latin typeface="Arial" pitchFamily="34" charset="0"/>
                        <a:cs typeface="Arial" pitchFamily="34" charset="0"/>
                      </a:endParaRPr>
                    </a:p>
                  </a:txBody>
                  <a:tcPr marL="0" marR="0" marT="0" marB="0" anchor="ctr"/>
                </a:tc>
                <a:extLst>
                  <a:ext uri="{0D108BD9-81ED-4DB2-BD59-A6C34878D82A}">
                    <a16:rowId xmlns:a16="http://schemas.microsoft.com/office/drawing/2014/main" xmlns="" val="10003"/>
                  </a:ext>
                </a:extLst>
              </a:tr>
              <a:tr h="485112">
                <a:tc>
                  <a:txBody>
                    <a:bodyPr/>
                    <a:lstStyle/>
                    <a:p>
                      <a:pPr algn="ctr" fontAlgn="ctr"/>
                      <a:r>
                        <a:rPr lang="en-US" sz="2000" b="1" i="1" u="none" strike="noStrike" dirty="0">
                          <a:effectLst/>
                          <a:latin typeface="Arial" panose="020B0604020202020204" pitchFamily="34" charset="0"/>
                          <a:cs typeface="Arial" panose="020B0604020202020204" pitchFamily="34" charset="0"/>
                        </a:rPr>
                        <a:t>10:25 - 10:35</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1" i="1" u="none" strike="noStrike" dirty="0" smtClean="0">
                          <a:effectLst/>
                          <a:latin typeface="Arial" panose="020B0604020202020204" pitchFamily="34" charset="0"/>
                          <a:cs typeface="Arial" panose="020B0604020202020204" pitchFamily="34" charset="0"/>
                        </a:rPr>
                        <a:t>Tea Break</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4"/>
                  </a:ext>
                </a:extLst>
              </a:tr>
              <a:tr h="970224">
                <a:tc>
                  <a:txBody>
                    <a:bodyPr/>
                    <a:lstStyle/>
                    <a:p>
                      <a:pPr algn="ctr" fontAlgn="ctr"/>
                      <a:r>
                        <a:rPr lang="en-US" sz="2000" u="none" strike="noStrike">
                          <a:effectLst/>
                          <a:latin typeface="Arial" panose="020B0604020202020204" pitchFamily="34" charset="0"/>
                          <a:cs typeface="Arial" panose="020B0604020202020204" pitchFamily="34" charset="0"/>
                        </a:rPr>
                        <a:t>10:35 - 11:45</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u="none" strike="noStrike" dirty="0" smtClean="0">
                          <a:effectLst/>
                          <a:latin typeface="Arial" pitchFamily="34" charset="0"/>
                          <a:cs typeface="Arial" pitchFamily="34" charset="0"/>
                        </a:rPr>
                        <a:t>Discuss solutions to improve SAT results and raise the HIGG FEM score.</a:t>
                      </a:r>
                      <a:endParaRPr lang="en-US" sz="2000" b="0" i="0" u="none" strike="noStrike" dirty="0">
                        <a:solidFill>
                          <a:srgbClr val="000000"/>
                        </a:solidFill>
                        <a:effectLst/>
                        <a:latin typeface="Arial" pitchFamily="34" charset="0"/>
                        <a:cs typeface="Arial" pitchFamily="34" charset="0"/>
                      </a:endParaRPr>
                    </a:p>
                  </a:txBody>
                  <a:tcPr marL="0" marR="0" marT="0" marB="0" anchor="ctr"/>
                </a:tc>
                <a:extLst>
                  <a:ext uri="{0D108BD9-81ED-4DB2-BD59-A6C34878D82A}">
                    <a16:rowId xmlns:a16="http://schemas.microsoft.com/office/drawing/2014/main" xmlns="" val="10005"/>
                  </a:ext>
                </a:extLst>
              </a:tr>
              <a:tr h="1249163">
                <a:tc>
                  <a:txBody>
                    <a:bodyPr/>
                    <a:lstStyle/>
                    <a:p>
                      <a:pPr algn="ctr" fontAlgn="ctr"/>
                      <a:r>
                        <a:rPr lang="en-US" sz="2000" u="none" strike="noStrike">
                          <a:effectLst/>
                          <a:latin typeface="Arial" panose="020B0604020202020204" pitchFamily="34" charset="0"/>
                          <a:cs typeface="Arial" panose="020B0604020202020204" pitchFamily="34" charset="0"/>
                        </a:rPr>
                        <a:t>11:45 - 12:00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u="none" strike="noStrike" dirty="0" smtClean="0">
                          <a:effectLst/>
                          <a:latin typeface="Arial" pitchFamily="34" charset="0"/>
                          <a:cs typeface="Arial" pitchFamily="34" charset="0"/>
                        </a:rPr>
                        <a:t>Better Work/IFC Closing</a:t>
                      </a:r>
                      <a:endParaRPr lang="en-US" sz="2000" b="1" i="0" u="none" strike="noStrike" dirty="0">
                        <a:solidFill>
                          <a:srgbClr val="000000"/>
                        </a:solidFill>
                        <a:effectLst/>
                        <a:latin typeface="Arial" pitchFamily="34" charset="0"/>
                        <a:cs typeface="Arial" pitchFamily="34" charset="0"/>
                      </a:endParaRPr>
                    </a:p>
                  </a:txBody>
                  <a:tcPr marL="0" marR="0" marT="0" marB="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64201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838200" y="381000"/>
            <a:ext cx="8458200" cy="418896"/>
          </a:xfrm>
          <a:prstGeom prst="rect">
            <a:avLst/>
          </a:prstGeom>
        </p:spPr>
        <p:txBody>
          <a:bodyPr wrap="square" lIns="0" tIns="0" rIns="0" bIns="0" rtlCol="0">
            <a:noAutofit/>
          </a:bodyPr>
          <a:lstStyle/>
          <a:p>
            <a:pPr marL="12700">
              <a:lnSpc>
                <a:spcPts val="3270"/>
              </a:lnSpc>
              <a:spcBef>
                <a:spcPts val="163"/>
              </a:spcBef>
            </a:pPr>
            <a:r>
              <a:rPr lang="en-IN" sz="3000" b="1" spc="0" dirty="0" smtClean="0">
                <a:latin typeface="Arial" panose="020B0604020202020204" pitchFamily="34" charset="0"/>
                <a:cs typeface="Arial" panose="020B0604020202020204" pitchFamily="34" charset="0"/>
              </a:rPr>
              <a:t>Note</a:t>
            </a:r>
            <a:endParaRPr lang="en-IN" sz="3000" b="1" spc="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685800" y="1524000"/>
            <a:ext cx="1087666" cy="838200"/>
          </a:xfrm>
          <a:prstGeom prst="rect">
            <a:avLst/>
          </a:prstGeom>
        </p:spPr>
      </p:pic>
      <p:sp>
        <p:nvSpPr>
          <p:cNvPr id="4" name="TextBox 3"/>
          <p:cNvSpPr txBox="1"/>
          <p:nvPr/>
        </p:nvSpPr>
        <p:spPr>
          <a:xfrm>
            <a:off x="1981200" y="1676400"/>
            <a:ext cx="58674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Valid, with addition/revision</a:t>
            </a:r>
            <a:endParaRPr lang="en-US" sz="2400" dirty="0">
              <a:latin typeface="Arial" panose="020B0604020202020204" pitchFamily="34" charset="0"/>
              <a:cs typeface="Arial" panose="020B0604020202020204" pitchFamily="34" charset="0"/>
            </a:endParaRPr>
          </a:p>
        </p:txBody>
      </p:sp>
      <p:sp>
        <p:nvSpPr>
          <p:cNvPr id="7" name="TextBox 6"/>
          <p:cNvSpPr txBox="1"/>
          <p:nvPr/>
        </p:nvSpPr>
        <p:spPr>
          <a:xfrm>
            <a:off x="1981200" y="2667000"/>
            <a:ext cx="58674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Expired</a:t>
            </a:r>
            <a:endParaRPr lang="en-US" sz="2400" dirty="0">
              <a:latin typeface="Arial" panose="020B0604020202020204" pitchFamily="34" charset="0"/>
              <a:cs typeface="Arial" panose="020B0604020202020204" pitchFamily="34" charset="0"/>
            </a:endParaRPr>
          </a:p>
        </p:txBody>
      </p:sp>
      <p:sp>
        <p:nvSpPr>
          <p:cNvPr id="10" name="TextBox 9"/>
          <p:cNvSpPr txBox="1"/>
          <p:nvPr/>
        </p:nvSpPr>
        <p:spPr>
          <a:xfrm>
            <a:off x="1981200" y="3581400"/>
            <a:ext cx="58674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New updated</a:t>
            </a:r>
            <a:endParaRPr lang="en-US" sz="24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stretch>
            <a:fillRect/>
          </a:stretch>
        </p:blipFill>
        <p:spPr>
          <a:xfrm>
            <a:off x="838200" y="2667000"/>
            <a:ext cx="935266" cy="660189"/>
          </a:xfrm>
          <a:prstGeom prst="rect">
            <a:avLst/>
          </a:prstGeom>
        </p:spPr>
      </p:pic>
      <p:sp>
        <p:nvSpPr>
          <p:cNvPr id="12" name="Rectangle 11"/>
          <p:cNvSpPr>
            <a:spLocks noChangeArrowheads="1"/>
          </p:cNvSpPr>
          <p:nvPr/>
        </p:nvSpPr>
        <p:spPr bwMode="gray">
          <a:xfrm>
            <a:off x="575159" y="3757539"/>
            <a:ext cx="1198307" cy="276999"/>
          </a:xfrm>
          <a:prstGeom prst="rect">
            <a:avLst/>
          </a:prstGeom>
          <a:solidFill>
            <a:srgbClr val="CCCC00"/>
          </a:solidFill>
          <a:ln>
            <a:solidFill>
              <a:schemeClr val="tx1"/>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fontAlgn="base">
              <a:spcBef>
                <a:spcPts val="1200"/>
              </a:spcBef>
              <a:spcAft>
                <a:spcPts val="1200"/>
              </a:spcAft>
            </a:pPr>
            <a:endParaRPr lang="en-US" sz="1200" dirty="0">
              <a:solidFill>
                <a:srgbClr val="C00000"/>
              </a:solidFill>
              <a:cs typeface="Arial" charset="0"/>
            </a:endParaRPr>
          </a:p>
        </p:txBody>
      </p:sp>
    </p:spTree>
    <p:extLst>
      <p:ext uri="{BB962C8B-B14F-4D97-AF65-F5344CB8AC3E}">
        <p14:creationId xmlns:p14="http://schemas.microsoft.com/office/powerpoint/2010/main" val="1893575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solidFill>
                <a:prstClr val="black"/>
              </a:solidFill>
            </a:endParaRPr>
          </a:p>
        </p:txBody>
      </p:sp>
      <p:sp>
        <p:nvSpPr>
          <p:cNvPr id="8"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solidFill>
                  <a:prstClr val="black"/>
                </a:solidFill>
              </a:rPr>
              <a:t>12.</a:t>
            </a:r>
            <a:r>
              <a:rPr lang="en-US" sz="3000" b="1" dirty="0">
                <a:solidFill>
                  <a:prstClr val="black"/>
                </a:solidFill>
              </a:rPr>
              <a:t> </a:t>
            </a:r>
            <a:r>
              <a:rPr lang="en-US" sz="3000" b="1" dirty="0" smtClean="0">
                <a:solidFill>
                  <a:prstClr val="black"/>
                </a:solidFill>
              </a:rPr>
              <a:t>ENERGY MANAGEMENT</a:t>
            </a:r>
            <a:endParaRPr lang="en-IN" sz="3000" b="1" i="1" dirty="0">
              <a:solidFill>
                <a:prstClr val="black"/>
              </a:solidFill>
              <a:latin typeface="Arial"/>
              <a:cs typeface="Arial"/>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399" y="2266086"/>
            <a:ext cx="2486025" cy="1838325"/>
          </a:xfrm>
          <a:prstGeom prst="rect">
            <a:avLst/>
          </a:prstGeom>
        </p:spPr>
      </p:pic>
      <p:sp>
        <p:nvSpPr>
          <p:cNvPr id="4" name="TextBox 3"/>
          <p:cNvSpPr txBox="1"/>
          <p:nvPr/>
        </p:nvSpPr>
        <p:spPr>
          <a:xfrm>
            <a:off x="2638424" y="1828800"/>
            <a:ext cx="6353175" cy="3416320"/>
          </a:xfrm>
          <a:prstGeom prst="rect">
            <a:avLst/>
          </a:prstGeom>
          <a:solidFill>
            <a:schemeClr val="accent5">
              <a:lumMod val="20000"/>
              <a:lumOff val="80000"/>
            </a:schemeClr>
          </a:solidFill>
        </p:spPr>
        <p:txBody>
          <a:bodyPr wrap="square" rtlCol="0">
            <a:spAutoFit/>
          </a:bodyPr>
          <a:lstStyle/>
          <a:p>
            <a:pPr marL="457200" indent="-457200">
              <a:buFont typeface="+mj-lt"/>
              <a:buAutoNum type="arabicPeriod"/>
            </a:pPr>
            <a:r>
              <a:rPr lang="en-US" dirty="0">
                <a:solidFill>
                  <a:prstClr val="black"/>
                </a:solidFill>
                <a:latin typeface="Arial" pitchFamily="34" charset="0"/>
                <a:cs typeface="Arial" pitchFamily="34" charset="0"/>
              </a:rPr>
              <a:t>RESPONSIBILITIES </a:t>
            </a:r>
          </a:p>
          <a:p>
            <a:pPr marL="457200" indent="-457200">
              <a:buFont typeface="+mj-lt"/>
              <a:buAutoNum type="arabicPeriod"/>
            </a:pPr>
            <a:r>
              <a:rPr lang="en-US" dirty="0">
                <a:solidFill>
                  <a:prstClr val="black"/>
                </a:solidFill>
                <a:latin typeface="Arial" pitchFamily="34" charset="0"/>
                <a:cs typeface="Arial" pitchFamily="34" charset="0"/>
              </a:rPr>
              <a:t>ECONOMICAL AND EFFICIENT USE OF ENERGY</a:t>
            </a:r>
          </a:p>
          <a:p>
            <a:pPr marL="457200" indent="-457200">
              <a:buFont typeface="+mj-lt"/>
              <a:buAutoNum type="arabicPeriod"/>
            </a:pPr>
            <a:r>
              <a:rPr lang="en-US" dirty="0">
                <a:solidFill>
                  <a:prstClr val="black"/>
                </a:solidFill>
                <a:latin typeface="Arial" pitchFamily="34" charset="0"/>
                <a:cs typeface="Arial" pitchFamily="34" charset="0"/>
              </a:rPr>
              <a:t>IDENTIFICATION OF MAJOR ENERGY USERS</a:t>
            </a:r>
          </a:p>
          <a:p>
            <a:pPr marL="457200" indent="-457200">
              <a:buFont typeface="+mj-lt"/>
              <a:buAutoNum type="arabicPeriod"/>
            </a:pPr>
            <a:r>
              <a:rPr lang="en-US" dirty="0">
                <a:solidFill>
                  <a:prstClr val="black"/>
                </a:solidFill>
                <a:latin typeface="Arial" pitchFamily="34" charset="0"/>
                <a:cs typeface="Arial" pitchFamily="34" charset="0"/>
              </a:rPr>
              <a:t>RESPONSIBILITIES OF MAJOR ENERGY USERS</a:t>
            </a:r>
          </a:p>
          <a:p>
            <a:pPr marL="457200" indent="-457200">
              <a:buFont typeface="+mj-lt"/>
              <a:buAutoNum type="arabicPeriod"/>
            </a:pPr>
            <a:r>
              <a:rPr lang="en-US" dirty="0">
                <a:solidFill>
                  <a:prstClr val="black"/>
                </a:solidFill>
                <a:latin typeface="Arial" pitchFamily="34" charset="0"/>
                <a:cs typeface="Arial" pitchFamily="34" charset="0"/>
              </a:rPr>
              <a:t>ENERGY MANAGEMENT MODEL</a:t>
            </a:r>
          </a:p>
          <a:p>
            <a:pPr marL="457200" indent="-457200">
              <a:buFont typeface="+mj-lt"/>
              <a:buAutoNum type="arabicPeriod"/>
            </a:pPr>
            <a:r>
              <a:rPr lang="en-US" dirty="0">
                <a:solidFill>
                  <a:prstClr val="black"/>
                </a:solidFill>
                <a:latin typeface="Arial" pitchFamily="34" charset="0"/>
                <a:cs typeface="Arial" pitchFamily="34" charset="0"/>
              </a:rPr>
              <a:t>PLANNING ON ECONOMICAL AND EFFICIENT USE OF ENERGY</a:t>
            </a:r>
          </a:p>
          <a:p>
            <a:pPr marL="457200" indent="-457200">
              <a:buFont typeface="+mj-lt"/>
              <a:buAutoNum type="arabicPeriod"/>
            </a:pPr>
            <a:r>
              <a:rPr lang="en-US" dirty="0">
                <a:solidFill>
                  <a:prstClr val="black"/>
                </a:solidFill>
                <a:latin typeface="Arial" pitchFamily="34" charset="0"/>
                <a:cs typeface="Arial" pitchFamily="34" charset="0"/>
              </a:rPr>
              <a:t>ENERGY MANAGER</a:t>
            </a:r>
          </a:p>
          <a:p>
            <a:pPr marL="457200" indent="-457200">
              <a:buFont typeface="+mj-lt"/>
              <a:buAutoNum type="arabicPeriod"/>
            </a:pPr>
            <a:r>
              <a:rPr lang="en-US" dirty="0">
                <a:solidFill>
                  <a:prstClr val="black"/>
                </a:solidFill>
                <a:latin typeface="Arial" pitchFamily="34" charset="0"/>
                <a:cs typeface="Arial" pitchFamily="34" charset="0"/>
              </a:rPr>
              <a:t>ENERGY AUDIT</a:t>
            </a:r>
          </a:p>
          <a:p>
            <a:pPr marL="457200" indent="-457200">
              <a:buFont typeface="+mj-lt"/>
              <a:buAutoNum type="arabicPeriod"/>
            </a:pPr>
            <a:r>
              <a:rPr lang="en-US" dirty="0">
                <a:solidFill>
                  <a:prstClr val="black"/>
                </a:solidFill>
                <a:latin typeface="Arial" pitchFamily="34" charset="0"/>
                <a:cs typeface="Arial" pitchFamily="34" charset="0"/>
              </a:rPr>
              <a:t>INSPECTION OF ECONOMICAL AND EFFICIENT USE OF ENERGY</a:t>
            </a:r>
          </a:p>
          <a:p>
            <a:pPr marL="457200" indent="-457200">
              <a:buFont typeface="+mj-lt"/>
              <a:buAutoNum type="arabicPeriod"/>
            </a:pPr>
            <a:r>
              <a:rPr lang="en-US" dirty="0">
                <a:solidFill>
                  <a:prstClr val="black"/>
                </a:solidFill>
                <a:latin typeface="Arial" pitchFamily="34" charset="0"/>
                <a:cs typeface="Arial" pitchFamily="34" charset="0"/>
              </a:rPr>
              <a:t>PROHIBITED </a:t>
            </a:r>
            <a:r>
              <a:rPr lang="en-US" dirty="0" smtClean="0">
                <a:solidFill>
                  <a:prstClr val="black"/>
                </a:solidFill>
                <a:latin typeface="Arial" pitchFamily="34" charset="0"/>
                <a:cs typeface="Arial" pitchFamily="34" charset="0"/>
              </a:rPr>
              <a:t>ACTS</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351930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object 233"/>
          <p:cNvSpPr/>
          <p:nvPr/>
        </p:nvSpPr>
        <p:spPr>
          <a:xfrm>
            <a:off x="6754495" y="0"/>
            <a:ext cx="2388615" cy="2388742"/>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a:solidFill>
                <a:prstClr val="black"/>
              </a:solidFill>
            </a:endParaRPr>
          </a:p>
        </p:txBody>
      </p:sp>
      <p:grpSp>
        <p:nvGrpSpPr>
          <p:cNvPr id="6" name="Group 5"/>
          <p:cNvGrpSpPr/>
          <p:nvPr/>
        </p:nvGrpSpPr>
        <p:grpSpPr>
          <a:xfrm>
            <a:off x="97133" y="1021237"/>
            <a:ext cx="8977759" cy="5280325"/>
            <a:chOff x="86384" y="1465220"/>
            <a:chExt cx="8977759" cy="5280325"/>
          </a:xfrm>
          <a:solidFill>
            <a:schemeClr val="accent5">
              <a:lumMod val="20000"/>
              <a:lumOff val="80000"/>
            </a:schemeClr>
          </a:solidFill>
        </p:grpSpPr>
        <p:grpSp>
          <p:nvGrpSpPr>
            <p:cNvPr id="52" name="Group 51"/>
            <p:cNvGrpSpPr/>
            <p:nvPr/>
          </p:nvGrpSpPr>
          <p:grpSpPr>
            <a:xfrm>
              <a:off x="1215543" y="1465220"/>
              <a:ext cx="6475114" cy="804041"/>
              <a:chOff x="-163553" y="278269"/>
              <a:chExt cx="5956541" cy="679440"/>
            </a:xfrm>
            <a:grpFill/>
          </p:grpSpPr>
          <p:sp>
            <p:nvSpPr>
              <p:cNvPr id="69" name="AutoShape 161"/>
              <p:cNvSpPr>
                <a:spLocks noChangeArrowheads="1"/>
              </p:cNvSpPr>
              <p:nvPr/>
            </p:nvSpPr>
            <p:spPr bwMode="gray">
              <a:xfrm>
                <a:off x="-163553" y="278269"/>
                <a:ext cx="5956541" cy="679440"/>
              </a:xfrm>
              <a:prstGeom prst="roundRect">
                <a:avLst>
                  <a:gd name="adj" fmla="val 13181"/>
                </a:avLst>
              </a:prstGeom>
              <a:grpFill/>
              <a:ln w="9525">
                <a:noFill/>
                <a:round/>
                <a:headEnd/>
                <a:tailEnd/>
              </a:ln>
              <a:effectLst>
                <a:outerShdw blurRad="50800" dist="38100" dir="5400000" algn="t" rotWithShape="0">
                  <a:prstClr val="black">
                    <a:alpha val="40000"/>
                  </a:prstClr>
                </a:outerShdw>
              </a:effectLst>
            </p:spPr>
            <p:txBody>
              <a:bodyPr wrap="none" anchor="ct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pPr>
                  <a:defRPr/>
                </a:pPr>
                <a:endParaRPr lang="en-US" i="0">
                  <a:solidFill>
                    <a:prstClr val="white"/>
                  </a:solidFill>
                </a:endParaRPr>
              </a:p>
            </p:txBody>
          </p:sp>
          <p:sp>
            <p:nvSpPr>
              <p:cNvPr id="68" name="Rectangle 67"/>
              <p:cNvSpPr>
                <a:spLocks noChangeArrowheads="1"/>
              </p:cNvSpPr>
              <p:nvPr/>
            </p:nvSpPr>
            <p:spPr bwMode="gray">
              <a:xfrm>
                <a:off x="6377" y="344903"/>
                <a:ext cx="5607788" cy="546170"/>
              </a:xfrm>
              <a:prstGeom prst="rect">
                <a:avLst/>
              </a:prstGeom>
              <a:grpFill/>
              <a:ln w="9525">
                <a:noFill/>
                <a:miter lim="800000"/>
                <a:headEnd/>
                <a:tailEnd/>
              </a:ln>
              <a:effectLst/>
            </p:spPr>
            <p:txBody>
              <a:bodyPr wrap="square">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pPr algn="ctr">
                  <a:defRPr/>
                </a:pPr>
                <a:r>
                  <a:rPr lang="en-US" b="1" i="0" dirty="0" smtClean="0">
                    <a:solidFill>
                      <a:srgbClr val="862A39"/>
                    </a:solidFill>
                    <a:cs typeface="Arial" charset="0"/>
                  </a:rPr>
                  <a:t>Use </a:t>
                </a:r>
                <a:r>
                  <a:rPr lang="en-US" b="1" i="0" dirty="0">
                    <a:solidFill>
                      <a:srgbClr val="862A39"/>
                    </a:solidFill>
                    <a:cs typeface="Arial" charset="0"/>
                  </a:rPr>
                  <a:t>energy economically and efficiently</a:t>
                </a:r>
              </a:p>
              <a:p>
                <a:pPr algn="ctr">
                  <a:defRPr/>
                </a:pPr>
                <a:r>
                  <a:rPr lang="en-US" b="1" i="0" dirty="0">
                    <a:solidFill>
                      <a:srgbClr val="862A39"/>
                    </a:solidFill>
                    <a:cs typeface="Arial" charset="0"/>
                  </a:rPr>
                  <a:t>No.50/2010/QH12</a:t>
                </a:r>
              </a:p>
            </p:txBody>
          </p:sp>
        </p:grpSp>
        <p:sp>
          <p:nvSpPr>
            <p:cNvPr id="53" name="Rectangle 52"/>
            <p:cNvSpPr>
              <a:spLocks noChangeArrowheads="1"/>
            </p:cNvSpPr>
            <p:nvPr/>
          </p:nvSpPr>
          <p:spPr bwMode="gray">
            <a:xfrm>
              <a:off x="533401" y="2798581"/>
              <a:ext cx="2438400" cy="1169551"/>
            </a:xfrm>
            <a:prstGeom prst="rect">
              <a:avLst/>
            </a:prstGeom>
            <a:grp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fontAlgn="base">
                <a:spcBef>
                  <a:spcPct val="0"/>
                </a:spcBef>
                <a:spcAft>
                  <a:spcPct val="0"/>
                </a:spcAft>
                <a:defRPr/>
              </a:pPr>
              <a:r>
                <a:rPr lang="en-US" sz="1400" kern="0" dirty="0" smtClean="0">
                  <a:solidFill>
                    <a:srgbClr val="862A39"/>
                  </a:solidFill>
                  <a:latin typeface="Arial" pitchFamily="34" charset="0"/>
                  <a:cs typeface="Arial" pitchFamily="34" charset="0"/>
                </a:rPr>
                <a:t>Decree</a:t>
              </a:r>
              <a:r>
                <a:rPr lang="vi-VN" sz="1400" kern="0" dirty="0" smtClean="0">
                  <a:solidFill>
                    <a:srgbClr val="862A39"/>
                  </a:solidFill>
                  <a:latin typeface="Arial" pitchFamily="34" charset="0"/>
                  <a:cs typeface="Arial" pitchFamily="34" charset="0"/>
                </a:rPr>
                <a:t> </a:t>
              </a:r>
              <a:r>
                <a:rPr lang="en-US" sz="1400" kern="0" dirty="0" smtClean="0">
                  <a:solidFill>
                    <a:srgbClr val="862A39"/>
                  </a:solidFill>
                  <a:latin typeface="Arial" pitchFamily="34" charset="0"/>
                  <a:cs typeface="Arial" pitchFamily="34" charset="0"/>
                </a:rPr>
                <a:t>21/2011/NĐ-CP </a:t>
              </a:r>
              <a:r>
                <a:rPr lang="en-US" sz="1400" kern="0" dirty="0">
                  <a:solidFill>
                    <a:srgbClr val="862A39"/>
                  </a:solidFill>
                  <a:latin typeface="Arial" pitchFamily="34" charset="0"/>
                  <a:cs typeface="Arial" pitchFamily="34" charset="0"/>
                </a:rPr>
                <a:t>- </a:t>
              </a:r>
              <a:r>
                <a:rPr lang="en-US" sz="1400" kern="0" dirty="0" smtClean="0">
                  <a:solidFill>
                    <a:srgbClr val="862A39"/>
                  </a:solidFill>
                  <a:latin typeface="Arial" pitchFamily="34" charset="0"/>
                  <a:cs typeface="Arial" pitchFamily="34" charset="0"/>
                </a:rPr>
                <a:t>Detailed </a:t>
              </a:r>
              <a:r>
                <a:rPr lang="en-US" sz="1400" kern="0" dirty="0">
                  <a:solidFill>
                    <a:srgbClr val="862A39"/>
                  </a:solidFill>
                  <a:latin typeface="Arial" pitchFamily="34" charset="0"/>
                  <a:cs typeface="Arial" pitchFamily="34" charset="0"/>
                </a:rPr>
                <a:t>regulations and measures to implement the law on economical and efficient use of energy</a:t>
              </a:r>
            </a:p>
          </p:txBody>
        </p:sp>
        <p:sp>
          <p:nvSpPr>
            <p:cNvPr id="55" name="Rectangle 54"/>
            <p:cNvSpPr>
              <a:spLocks noChangeArrowheads="1"/>
            </p:cNvSpPr>
            <p:nvPr/>
          </p:nvSpPr>
          <p:spPr bwMode="gray">
            <a:xfrm>
              <a:off x="7006743" y="2817690"/>
              <a:ext cx="2057400" cy="2031325"/>
            </a:xfrm>
            <a:prstGeom prst="rect">
              <a:avLst/>
            </a:prstGeom>
            <a:grp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fontAlgn="base">
                <a:spcBef>
                  <a:spcPct val="0"/>
                </a:spcBef>
                <a:spcAft>
                  <a:spcPct val="0"/>
                </a:spcAft>
                <a:defRPr/>
              </a:pPr>
              <a:r>
                <a:rPr lang="en-US" sz="1400" kern="0" dirty="0" smtClean="0">
                  <a:solidFill>
                    <a:prstClr val="black"/>
                  </a:solidFill>
                  <a:cs typeface="Arial" charset="0"/>
                </a:rPr>
                <a:t>Decree</a:t>
              </a:r>
              <a:r>
                <a:rPr lang="vi-VN" sz="1400" kern="0" dirty="0" smtClean="0">
                  <a:solidFill>
                    <a:prstClr val="black"/>
                  </a:solidFill>
                  <a:cs typeface="Arial" charset="0"/>
                </a:rPr>
                <a:t> </a:t>
              </a:r>
              <a:r>
                <a:rPr lang="en-US" sz="1400" kern="0" dirty="0">
                  <a:solidFill>
                    <a:prstClr val="black"/>
                  </a:solidFill>
                  <a:latin typeface="Arial" charset="0"/>
                  <a:cs typeface="Arial" charset="0"/>
                </a:rPr>
                <a:t>134/2013/ND-CP </a:t>
              </a:r>
              <a:r>
                <a:rPr lang="en-US" sz="1400" kern="0" dirty="0" smtClean="0">
                  <a:solidFill>
                    <a:prstClr val="black"/>
                  </a:solidFill>
                  <a:latin typeface="Arial" charset="0"/>
                  <a:cs typeface="Arial" charset="0"/>
                </a:rPr>
                <a:t>- </a:t>
              </a:r>
              <a:r>
                <a:rPr lang="en-US" sz="1400" kern="0" dirty="0" smtClean="0">
                  <a:solidFill>
                    <a:prstClr val="black"/>
                  </a:solidFill>
                  <a:cs typeface="Arial" charset="0"/>
                </a:rPr>
                <a:t>Regulations </a:t>
              </a:r>
              <a:r>
                <a:rPr lang="en-US" sz="1400" kern="0" dirty="0">
                  <a:solidFill>
                    <a:prstClr val="black"/>
                  </a:solidFill>
                  <a:cs typeface="Arial" charset="0"/>
                </a:rPr>
                <a:t>on sanctioning of administrative violations in the field of electricity, safety of hydroelectric dams, economical and efficient use of energy</a:t>
              </a:r>
            </a:p>
            <a:p>
              <a:pPr fontAlgn="base">
                <a:spcBef>
                  <a:spcPct val="0"/>
                </a:spcBef>
                <a:spcAft>
                  <a:spcPct val="0"/>
                </a:spcAft>
                <a:defRPr/>
              </a:pPr>
              <a:endParaRPr lang="en-US" sz="1400" kern="0" dirty="0">
                <a:solidFill>
                  <a:prstClr val="black"/>
                </a:solidFill>
                <a:latin typeface="Arial" charset="0"/>
                <a:cs typeface="Arial" charset="0"/>
              </a:endParaRPr>
            </a:p>
          </p:txBody>
        </p:sp>
        <p:sp>
          <p:nvSpPr>
            <p:cNvPr id="56" name="Rectangle 55"/>
            <p:cNvSpPr>
              <a:spLocks noChangeArrowheads="1"/>
            </p:cNvSpPr>
            <p:nvPr/>
          </p:nvSpPr>
          <p:spPr bwMode="gray">
            <a:xfrm>
              <a:off x="3653943" y="4991219"/>
              <a:ext cx="1686068" cy="1754326"/>
            </a:xfrm>
            <a:prstGeom prst="rect">
              <a:avLst/>
            </a:prstGeom>
            <a:solidFill>
              <a:schemeClr val="accent6">
                <a:lumMod val="20000"/>
                <a:lumOff val="80000"/>
              </a:schemeClr>
            </a:soli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square">
              <a:spAutoFit/>
            </a:bodyPr>
            <a:lstStyle/>
            <a:p>
              <a:pPr fontAlgn="base">
                <a:spcBef>
                  <a:spcPct val="0"/>
                </a:spcBef>
                <a:spcAft>
                  <a:spcPct val="0"/>
                </a:spcAft>
                <a:defRPr/>
              </a:pPr>
              <a:r>
                <a:rPr lang="en-US" sz="1200" b="1" kern="0" dirty="0" smtClean="0">
                  <a:solidFill>
                    <a:prstClr val="black"/>
                  </a:solidFill>
                  <a:latin typeface="Arial" pitchFamily="34" charset="0"/>
                  <a:cs typeface="Arial" pitchFamily="34" charset="0"/>
                </a:rPr>
                <a:t>Decision</a:t>
              </a:r>
              <a:r>
                <a:rPr lang="vi-VN" sz="1200" b="1" kern="0" dirty="0" smtClean="0">
                  <a:solidFill>
                    <a:prstClr val="black"/>
                  </a:solidFill>
                  <a:latin typeface="Arial" pitchFamily="34" charset="0"/>
                  <a:cs typeface="Arial" pitchFamily="34" charset="0"/>
                </a:rPr>
                <a:t> </a:t>
              </a:r>
              <a:r>
                <a:rPr lang="en-US" sz="1200" b="1" kern="0" dirty="0" smtClean="0">
                  <a:solidFill>
                    <a:prstClr val="black"/>
                  </a:solidFill>
                  <a:latin typeface="Arial" pitchFamily="34" charset="0"/>
                  <a:cs typeface="Arial" pitchFamily="34" charset="0"/>
                </a:rPr>
                <a:t>11/2017/QD-</a:t>
              </a:r>
              <a:r>
                <a:rPr lang="en-US" sz="1200" b="1" kern="0" dirty="0" err="1" smtClean="0">
                  <a:solidFill>
                    <a:prstClr val="black"/>
                  </a:solidFill>
                  <a:latin typeface="Arial" pitchFamily="34" charset="0"/>
                  <a:cs typeface="Arial" pitchFamily="34" charset="0"/>
                </a:rPr>
                <a:t>TTg</a:t>
              </a:r>
              <a:r>
                <a:rPr lang="en-US" sz="1200" b="1" kern="0" dirty="0">
                  <a:solidFill>
                    <a:prstClr val="black"/>
                  </a:solidFill>
                  <a:latin typeface="Arial" pitchFamily="34" charset="0"/>
                  <a:cs typeface="Arial" pitchFamily="34" charset="0"/>
                </a:rPr>
                <a:t>  - regulations on mechanisms to encourage the development of solar power projects in Vietnam.</a:t>
              </a:r>
            </a:p>
            <a:p>
              <a:pPr fontAlgn="base">
                <a:spcBef>
                  <a:spcPct val="0"/>
                </a:spcBef>
                <a:spcAft>
                  <a:spcPct val="0"/>
                </a:spcAft>
                <a:defRPr/>
              </a:pPr>
              <a:endParaRPr lang="en-US" sz="1200" b="1" kern="0" dirty="0">
                <a:solidFill>
                  <a:prstClr val="black"/>
                </a:solidFill>
                <a:latin typeface="Arial" charset="0"/>
                <a:cs typeface="Arial" charset="0"/>
              </a:endParaRPr>
            </a:p>
          </p:txBody>
        </p:sp>
        <p:sp>
          <p:nvSpPr>
            <p:cNvPr id="57" name="Rectangle 56"/>
            <p:cNvSpPr>
              <a:spLocks noChangeArrowheads="1"/>
            </p:cNvSpPr>
            <p:nvPr/>
          </p:nvSpPr>
          <p:spPr bwMode="gray">
            <a:xfrm>
              <a:off x="86384" y="4806553"/>
              <a:ext cx="1770441" cy="1754326"/>
            </a:xfrm>
            <a:prstGeom prst="rect">
              <a:avLst/>
            </a:prstGeom>
            <a:solidFill>
              <a:schemeClr val="accent6">
                <a:lumMod val="20000"/>
                <a:lumOff val="80000"/>
              </a:schemeClr>
            </a:solidFill>
            <a:ln w="9525" cap="flat" cmpd="sng" algn="ctr">
              <a:solidFill>
                <a:srgbClr val="F79646">
                  <a:shade val="95000"/>
                  <a:satMod val="105000"/>
                </a:srgbClr>
              </a:solidFill>
              <a:prstDash val="solid"/>
              <a:headEnd/>
              <a:tailEnd/>
            </a:ln>
            <a:effectLst>
              <a:outerShdw blurRad="40000" dist="23000" dir="5400000" rotWithShape="0">
                <a:srgbClr val="000000">
                  <a:alpha val="35000"/>
                </a:srgbClr>
              </a:outerShdw>
            </a:effectLst>
          </p:spPr>
          <p:txBody>
            <a:bodyPr wrap="square">
              <a:spAutoFit/>
            </a:bodyPr>
            <a:lstStyle/>
            <a:p>
              <a:pPr fontAlgn="base">
                <a:spcBef>
                  <a:spcPct val="0"/>
                </a:spcBef>
                <a:spcAft>
                  <a:spcPct val="0"/>
                </a:spcAft>
                <a:defRPr/>
              </a:pPr>
              <a:r>
                <a:rPr lang="en-US" sz="1200" b="1" kern="0" dirty="0" smtClean="0">
                  <a:solidFill>
                    <a:prstClr val="black"/>
                  </a:solidFill>
                  <a:latin typeface="Arial" pitchFamily="34" charset="0"/>
                  <a:cs typeface="Arial" pitchFamily="34" charset="0"/>
                </a:rPr>
                <a:t>Circular</a:t>
              </a:r>
              <a:r>
                <a:rPr lang="vi-VN" sz="1200" b="1" kern="0" dirty="0" smtClean="0">
                  <a:solidFill>
                    <a:prstClr val="black"/>
                  </a:solidFill>
                  <a:latin typeface="Arial" pitchFamily="34" charset="0"/>
                  <a:cs typeface="Arial" pitchFamily="34" charset="0"/>
                </a:rPr>
                <a:t> </a:t>
              </a:r>
              <a:r>
                <a:rPr lang="en-US" sz="1200" b="1" kern="0" dirty="0">
                  <a:solidFill>
                    <a:prstClr val="black"/>
                  </a:solidFill>
                  <a:latin typeface="Arial" pitchFamily="34" charset="0"/>
                  <a:cs typeface="Arial" pitchFamily="34" charset="0"/>
                </a:rPr>
                <a:t>09/2012/TT-BCT - </a:t>
              </a:r>
              <a:r>
                <a:rPr lang="en-US" sz="1200" b="1" kern="0" dirty="0" smtClean="0">
                  <a:solidFill>
                    <a:prstClr val="black"/>
                  </a:solidFill>
                  <a:latin typeface="Arial" pitchFamily="34" charset="0"/>
                  <a:cs typeface="Arial" pitchFamily="34" charset="0"/>
                </a:rPr>
                <a:t>Regulations </a:t>
              </a:r>
              <a:r>
                <a:rPr lang="en-US" sz="1200" b="1" kern="0" dirty="0">
                  <a:solidFill>
                    <a:prstClr val="black"/>
                  </a:solidFill>
                  <a:latin typeface="Arial" pitchFamily="34" charset="0"/>
                  <a:cs typeface="Arial" pitchFamily="34" charset="0"/>
                </a:rPr>
                <a:t>on planning, reporting on implementation of plans on economical and efficient use of energy; perform an energy audit</a:t>
              </a:r>
            </a:p>
            <a:p>
              <a:pPr fontAlgn="base">
                <a:spcBef>
                  <a:spcPct val="0"/>
                </a:spcBef>
                <a:spcAft>
                  <a:spcPct val="0"/>
                </a:spcAft>
                <a:defRPr/>
              </a:pPr>
              <a:endParaRPr lang="en-US" sz="1200" b="1" kern="0" dirty="0">
                <a:solidFill>
                  <a:prstClr val="black"/>
                </a:solidFill>
                <a:latin typeface="Arial" charset="0"/>
                <a:cs typeface="Arial" charset="0"/>
              </a:endParaRPr>
            </a:p>
          </p:txBody>
        </p:sp>
        <p:sp>
          <p:nvSpPr>
            <p:cNvPr id="58" name="Rectangle 57"/>
            <p:cNvSpPr>
              <a:spLocks noChangeArrowheads="1"/>
            </p:cNvSpPr>
            <p:nvPr/>
          </p:nvSpPr>
          <p:spPr bwMode="gray">
            <a:xfrm>
              <a:off x="1977543" y="4991219"/>
              <a:ext cx="1600200" cy="1384995"/>
            </a:xfrm>
            <a:prstGeom prst="rect">
              <a:avLst/>
            </a:prstGeom>
            <a:solidFill>
              <a:schemeClr val="accent6">
                <a:lumMod val="20000"/>
                <a:lumOff val="80000"/>
              </a:schemeClr>
            </a:solidFill>
            <a:ln w="9525" cap="flat" cmpd="sng" algn="ctr">
              <a:solidFill>
                <a:srgbClr val="F79646">
                  <a:shade val="95000"/>
                  <a:satMod val="105000"/>
                </a:srgbClr>
              </a:solidFill>
              <a:prstDash val="solid"/>
              <a:headEnd/>
              <a:tailEnd/>
            </a:ln>
            <a:effectLst>
              <a:outerShdw blurRad="40000" dist="23000" dir="5400000" rotWithShape="0">
                <a:srgbClr val="000000">
                  <a:alpha val="35000"/>
                </a:srgbClr>
              </a:outerShdw>
            </a:effectLst>
          </p:spPr>
          <p:txBody>
            <a:bodyPr wrap="square">
              <a:spAutoFit/>
            </a:bodyPr>
            <a:lstStyle/>
            <a:p>
              <a:pPr fontAlgn="base">
                <a:spcBef>
                  <a:spcPct val="0"/>
                </a:spcBef>
                <a:spcAft>
                  <a:spcPct val="0"/>
                </a:spcAft>
                <a:defRPr/>
              </a:pPr>
              <a:r>
                <a:rPr lang="en-US" sz="1200" b="1" kern="0" dirty="0" smtClean="0">
                  <a:solidFill>
                    <a:prstClr val="black"/>
                  </a:solidFill>
                  <a:latin typeface="Arial" pitchFamily="34" charset="0"/>
                  <a:cs typeface="Arial" pitchFamily="34" charset="0"/>
                </a:rPr>
                <a:t>Circular</a:t>
              </a:r>
              <a:r>
                <a:rPr lang="vi-VN" sz="1200" b="1" kern="0" dirty="0" smtClean="0">
                  <a:solidFill>
                    <a:prstClr val="black"/>
                  </a:solidFill>
                  <a:latin typeface="Arial" pitchFamily="34" charset="0"/>
                  <a:cs typeface="Arial" pitchFamily="34" charset="0"/>
                </a:rPr>
                <a:t> </a:t>
              </a:r>
              <a:r>
                <a:rPr lang="en-US" sz="1200" b="1" kern="0" dirty="0" smtClean="0">
                  <a:solidFill>
                    <a:prstClr val="black"/>
                  </a:solidFill>
                  <a:latin typeface="Arial" pitchFamily="34" charset="0"/>
                  <a:cs typeface="Arial" pitchFamily="34" charset="0"/>
                </a:rPr>
                <a:t> </a:t>
              </a:r>
              <a:r>
                <a:rPr lang="en-US" sz="1200" b="1" kern="0" dirty="0">
                  <a:solidFill>
                    <a:prstClr val="black"/>
                  </a:solidFill>
                  <a:latin typeface="Arial" pitchFamily="34" charset="0"/>
                  <a:cs typeface="Arial" pitchFamily="34" charset="0"/>
                </a:rPr>
                <a:t>02/2014/TT-BCT - </a:t>
              </a:r>
              <a:r>
                <a:rPr lang="en-US" sz="1200" b="1" kern="0" dirty="0" smtClean="0">
                  <a:solidFill>
                    <a:prstClr val="black"/>
                  </a:solidFill>
                  <a:latin typeface="Arial" pitchFamily="34" charset="0"/>
                  <a:cs typeface="Arial" pitchFamily="34" charset="0"/>
                </a:rPr>
                <a:t>Regulation </a:t>
              </a:r>
              <a:r>
                <a:rPr lang="en-US" sz="1200" b="1" kern="0" dirty="0">
                  <a:solidFill>
                    <a:prstClr val="black"/>
                  </a:solidFill>
                  <a:latin typeface="Arial" pitchFamily="34" charset="0"/>
                  <a:cs typeface="Arial" pitchFamily="34" charset="0"/>
                </a:rPr>
                <a:t>of energy-saving and efficient measures for industries</a:t>
              </a:r>
            </a:p>
            <a:p>
              <a:pPr fontAlgn="base">
                <a:spcBef>
                  <a:spcPct val="0"/>
                </a:spcBef>
                <a:spcAft>
                  <a:spcPct val="0"/>
                </a:spcAft>
                <a:defRPr/>
              </a:pPr>
              <a:endParaRPr lang="en-US" sz="1200" b="1" kern="0" dirty="0">
                <a:solidFill>
                  <a:prstClr val="black"/>
                </a:solidFill>
                <a:latin typeface="Arial" charset="0"/>
                <a:cs typeface="Arial" charset="0"/>
              </a:endParaRPr>
            </a:p>
          </p:txBody>
        </p:sp>
        <p:sp>
          <p:nvSpPr>
            <p:cNvPr id="59" name="Rectangle 58"/>
            <p:cNvSpPr>
              <a:spLocks noChangeArrowheads="1"/>
            </p:cNvSpPr>
            <p:nvPr/>
          </p:nvSpPr>
          <p:spPr bwMode="gray">
            <a:xfrm>
              <a:off x="5406543" y="4991219"/>
              <a:ext cx="2247900" cy="1569660"/>
            </a:xfrm>
            <a:prstGeom prst="rect">
              <a:avLst/>
            </a:prstGeom>
            <a:solidFill>
              <a:schemeClr val="accent6">
                <a:lumMod val="20000"/>
                <a:lumOff val="80000"/>
              </a:schemeClr>
            </a:soli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square">
              <a:spAutoFit/>
            </a:bodyPr>
            <a:lstStyle/>
            <a:p>
              <a:pPr fontAlgn="base">
                <a:spcBef>
                  <a:spcPct val="0"/>
                </a:spcBef>
                <a:spcAft>
                  <a:spcPct val="0"/>
                </a:spcAft>
                <a:defRPr/>
              </a:pPr>
              <a:r>
                <a:rPr lang="en-US" sz="1200" b="1" kern="0" dirty="0" err="1" smtClean="0">
                  <a:solidFill>
                    <a:prstClr val="black"/>
                  </a:solidFill>
                  <a:latin typeface="Arial" pitchFamily="34" charset="0"/>
                  <a:cs typeface="Arial" pitchFamily="34" charset="0"/>
                </a:rPr>
                <a:t>Decisiom</a:t>
              </a:r>
              <a:r>
                <a:rPr lang="vi-VN" sz="1200" b="1" kern="0" dirty="0" smtClean="0">
                  <a:solidFill>
                    <a:prstClr val="black"/>
                  </a:solidFill>
                  <a:latin typeface="Arial" pitchFamily="34" charset="0"/>
                  <a:cs typeface="Arial" pitchFamily="34" charset="0"/>
                </a:rPr>
                <a:t> </a:t>
              </a:r>
              <a:r>
                <a:rPr lang="en-US" sz="1200" b="1" kern="0" dirty="0">
                  <a:solidFill>
                    <a:prstClr val="black"/>
                  </a:solidFill>
                  <a:latin typeface="Arial" pitchFamily="34" charset="0"/>
                  <a:cs typeface="Arial" pitchFamily="34" charset="0"/>
                </a:rPr>
                <a:t>04/2017/QD-</a:t>
              </a:r>
              <a:r>
                <a:rPr lang="en-US" sz="1200" b="1" kern="0" dirty="0" err="1">
                  <a:solidFill>
                    <a:prstClr val="black"/>
                  </a:solidFill>
                  <a:latin typeface="Arial" pitchFamily="34" charset="0"/>
                  <a:cs typeface="Arial" pitchFamily="34" charset="0"/>
                </a:rPr>
                <a:t>TTg</a:t>
              </a:r>
              <a:r>
                <a:rPr lang="en-US" sz="1200" b="1" kern="0" dirty="0">
                  <a:solidFill>
                    <a:prstClr val="black"/>
                  </a:solidFill>
                  <a:latin typeface="Arial" pitchFamily="34" charset="0"/>
                  <a:cs typeface="Arial" pitchFamily="34" charset="0"/>
                </a:rPr>
                <a:t> </a:t>
              </a:r>
              <a:r>
                <a:rPr lang="en-US" sz="1200" b="1" kern="0" dirty="0" smtClean="0">
                  <a:solidFill>
                    <a:prstClr val="black"/>
                  </a:solidFill>
                  <a:latin typeface="Arial" pitchFamily="34" charset="0"/>
                  <a:cs typeface="Arial" pitchFamily="34" charset="0"/>
                </a:rPr>
                <a:t>List of </a:t>
              </a:r>
              <a:r>
                <a:rPr lang="en-US" sz="1200" b="1" kern="0" dirty="0">
                  <a:solidFill>
                    <a:prstClr val="black"/>
                  </a:solidFill>
                  <a:latin typeface="Arial" pitchFamily="34" charset="0"/>
                  <a:cs typeface="Arial" pitchFamily="34" charset="0"/>
                </a:rPr>
                <a:t>vehicles and equipment subject to energy labeling and application of minimum energy efficiency and implementation roadmap</a:t>
              </a:r>
            </a:p>
            <a:p>
              <a:pPr fontAlgn="base">
                <a:spcBef>
                  <a:spcPct val="0"/>
                </a:spcBef>
                <a:spcAft>
                  <a:spcPct val="0"/>
                </a:spcAft>
                <a:defRPr/>
              </a:pPr>
              <a:endParaRPr lang="en-US" sz="1200" b="1" kern="0" dirty="0">
                <a:solidFill>
                  <a:prstClr val="black"/>
                </a:solidFill>
                <a:latin typeface="Arial" charset="0"/>
                <a:cs typeface="Arial" charset="0"/>
              </a:endParaRPr>
            </a:p>
          </p:txBody>
        </p:sp>
        <p:cxnSp>
          <p:nvCxnSpPr>
            <p:cNvPr id="60" name="Straight Arrow Connector 59"/>
            <p:cNvCxnSpPr/>
            <p:nvPr/>
          </p:nvCxnSpPr>
          <p:spPr>
            <a:xfrm flipH="1">
              <a:off x="4415300" y="2528000"/>
              <a:ext cx="32968" cy="2463219"/>
            </a:xfrm>
            <a:prstGeom prst="straightConnector1">
              <a:avLst/>
            </a:prstGeom>
            <a:grpFill/>
            <a:ln w="12700" cap="flat" cmpd="sng" algn="ctr">
              <a:solidFill>
                <a:sysClr val="windowText" lastClr="000000"/>
              </a:solidFill>
              <a:prstDash val="solid"/>
              <a:tailEnd type="arrow"/>
            </a:ln>
            <a:effectLst/>
          </p:spPr>
        </p:cxnSp>
        <p:cxnSp>
          <p:nvCxnSpPr>
            <p:cNvPr id="61" name="Elbow Connector 60"/>
            <p:cNvCxnSpPr/>
            <p:nvPr/>
          </p:nvCxnSpPr>
          <p:spPr>
            <a:xfrm>
              <a:off x="834543" y="4320174"/>
              <a:ext cx="1794776" cy="671045"/>
            </a:xfrm>
            <a:prstGeom prst="bentConnector2">
              <a:avLst/>
            </a:prstGeom>
            <a:grpFill/>
            <a:ln w="12700" cap="flat" cmpd="sng" algn="ctr">
              <a:solidFill>
                <a:sysClr val="windowText" lastClr="000000"/>
              </a:solidFill>
              <a:prstDash val="solid"/>
              <a:tailEnd type="arrow"/>
            </a:ln>
            <a:effectLst/>
          </p:spPr>
        </p:cxnSp>
        <p:cxnSp>
          <p:nvCxnSpPr>
            <p:cNvPr id="62" name="Elbow Connector 61"/>
            <p:cNvCxnSpPr/>
            <p:nvPr/>
          </p:nvCxnSpPr>
          <p:spPr>
            <a:xfrm rot="10800000" flipV="1">
              <a:off x="838200" y="4320173"/>
              <a:ext cx="1549528" cy="671046"/>
            </a:xfrm>
            <a:prstGeom prst="bentConnector2">
              <a:avLst/>
            </a:prstGeom>
            <a:grpFill/>
            <a:ln w="12700" cap="flat" cmpd="sng" algn="ctr">
              <a:solidFill>
                <a:sysClr val="windowText" lastClr="000000"/>
              </a:solidFill>
              <a:prstDash val="solid"/>
              <a:tailEnd type="arrow"/>
            </a:ln>
            <a:effectLst/>
          </p:spPr>
        </p:cxnSp>
        <p:cxnSp>
          <p:nvCxnSpPr>
            <p:cNvPr id="63" name="Straight Connector 62"/>
            <p:cNvCxnSpPr/>
            <p:nvPr/>
          </p:nvCxnSpPr>
          <p:spPr>
            <a:xfrm>
              <a:off x="1752600" y="3968132"/>
              <a:ext cx="0" cy="352041"/>
            </a:xfrm>
            <a:prstGeom prst="line">
              <a:avLst/>
            </a:prstGeom>
            <a:grpFill/>
            <a:ln w="12700" cap="flat" cmpd="sng" algn="ctr">
              <a:solidFill>
                <a:sysClr val="windowText" lastClr="000000"/>
              </a:solidFill>
              <a:prstDash val="solid"/>
            </a:ln>
            <a:effectLst/>
          </p:spPr>
        </p:cxnSp>
        <p:cxnSp>
          <p:nvCxnSpPr>
            <p:cNvPr id="64" name="Elbow Connector 63"/>
            <p:cNvCxnSpPr>
              <a:stCxn id="69" idx="2"/>
              <a:endCxn id="53" idx="0"/>
            </p:cNvCxnSpPr>
            <p:nvPr/>
          </p:nvCxnSpPr>
          <p:spPr>
            <a:xfrm rot="5400000">
              <a:off x="2838191" y="1183672"/>
              <a:ext cx="529320" cy="2700499"/>
            </a:xfrm>
            <a:prstGeom prst="bentConnector3">
              <a:avLst/>
            </a:prstGeom>
            <a:grpFill/>
            <a:ln w="12700" cap="flat" cmpd="sng" algn="ctr">
              <a:solidFill>
                <a:sysClr val="windowText" lastClr="000000"/>
              </a:solidFill>
              <a:prstDash val="solid"/>
              <a:tailEnd type="arrow"/>
            </a:ln>
            <a:effectLst/>
          </p:spPr>
        </p:cxnSp>
        <p:cxnSp>
          <p:nvCxnSpPr>
            <p:cNvPr id="65" name="Elbow Connector 64"/>
            <p:cNvCxnSpPr>
              <a:endCxn id="55" idx="0"/>
            </p:cNvCxnSpPr>
            <p:nvPr/>
          </p:nvCxnSpPr>
          <p:spPr>
            <a:xfrm>
              <a:off x="4463061" y="2533921"/>
              <a:ext cx="3572382" cy="283769"/>
            </a:xfrm>
            <a:prstGeom prst="bentConnector2">
              <a:avLst/>
            </a:prstGeom>
            <a:grpFill/>
            <a:ln w="12700" cap="flat" cmpd="sng" algn="ctr">
              <a:solidFill>
                <a:sysClr val="windowText" lastClr="000000"/>
              </a:solidFill>
              <a:prstDash val="solid"/>
              <a:tailEnd type="arrow"/>
            </a:ln>
            <a:effectLst/>
          </p:spPr>
        </p:cxnSp>
        <p:cxnSp>
          <p:nvCxnSpPr>
            <p:cNvPr id="66" name="Elbow Connector 65"/>
            <p:cNvCxnSpPr>
              <a:endCxn id="59" idx="0"/>
            </p:cNvCxnSpPr>
            <p:nvPr/>
          </p:nvCxnSpPr>
          <p:spPr>
            <a:xfrm>
              <a:off x="4448267" y="3619619"/>
              <a:ext cx="2082226" cy="1371600"/>
            </a:xfrm>
            <a:prstGeom prst="bentConnector2">
              <a:avLst/>
            </a:prstGeom>
            <a:grpFill/>
            <a:ln w="9525" cap="flat" cmpd="sng" algn="ctr">
              <a:solidFill>
                <a:sysClr val="windowText" lastClr="000000"/>
              </a:solidFill>
              <a:prstDash val="solid"/>
              <a:tailEnd type="arrow"/>
            </a:ln>
            <a:effectLst/>
          </p:spPr>
        </p:cxnSp>
      </p:grpSp>
      <p:sp>
        <p:nvSpPr>
          <p:cNvPr id="23"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solidFill>
                <a:prstClr val="black"/>
              </a:solidFill>
            </a:endParaRPr>
          </a:p>
        </p:txBody>
      </p:sp>
      <p:sp>
        <p:nvSpPr>
          <p:cNvPr id="24"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solidFill>
                  <a:prstClr val="black"/>
                </a:solidFill>
              </a:rPr>
              <a:t>12.</a:t>
            </a:r>
            <a:r>
              <a:rPr lang="en-US" sz="3000" b="1" dirty="0">
                <a:solidFill>
                  <a:prstClr val="black"/>
                </a:solidFill>
              </a:rPr>
              <a:t> ENERGY MANAGEMENT</a:t>
            </a:r>
            <a:endParaRPr lang="en-IN" sz="3000" b="1" i="1" dirty="0">
              <a:solidFill>
                <a:prstClr val="black"/>
              </a:solidFill>
              <a:latin typeface="Arial"/>
              <a:cs typeface="Aria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093" y="5770673"/>
            <a:ext cx="457240" cy="323116"/>
          </a:xfrm>
          <a:prstGeom prst="rect">
            <a:avLst/>
          </a:prstGeom>
        </p:spPr>
      </p:pic>
      <p:sp>
        <p:nvSpPr>
          <p:cNvPr id="25" name="Rectangle 24"/>
          <p:cNvSpPr>
            <a:spLocks noChangeArrowheads="1"/>
          </p:cNvSpPr>
          <p:nvPr/>
        </p:nvSpPr>
        <p:spPr bwMode="gray">
          <a:xfrm>
            <a:off x="698366" y="3861436"/>
            <a:ext cx="2088628" cy="307777"/>
          </a:xfrm>
          <a:prstGeom prst="rect">
            <a:avLst/>
          </a:prstGeom>
          <a:solidFill>
            <a:srgbClr val="CCCC00"/>
          </a:solidFill>
          <a:ln>
            <a:solidFill>
              <a:schemeClr val="tx1"/>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fontAlgn="base">
              <a:spcBef>
                <a:spcPct val="0"/>
              </a:spcBef>
              <a:spcAft>
                <a:spcPct val="0"/>
              </a:spcAft>
            </a:pPr>
            <a:r>
              <a:rPr lang="en-US" sz="1400" dirty="0" smtClean="0">
                <a:solidFill>
                  <a:srgbClr val="FF0000"/>
                </a:solidFill>
              </a:rPr>
              <a:t>Circular </a:t>
            </a:r>
            <a:r>
              <a:rPr lang="en-US" sz="1400" dirty="0">
                <a:solidFill>
                  <a:srgbClr val="FF0000"/>
                </a:solidFill>
              </a:rPr>
              <a:t>25/2020/TT-BCT</a:t>
            </a:r>
            <a:endParaRPr lang="en-US" sz="1400" dirty="0">
              <a:solidFill>
                <a:srgbClr val="FF0000"/>
              </a:solidFill>
              <a:cs typeface="Arial" charset="0"/>
            </a:endParaRPr>
          </a:p>
        </p:txBody>
      </p:sp>
    </p:spTree>
    <p:extLst>
      <p:ext uri="{BB962C8B-B14F-4D97-AF65-F5344CB8AC3E}">
        <p14:creationId xmlns:p14="http://schemas.microsoft.com/office/powerpoint/2010/main" val="2631602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solidFill>
                <a:prstClr val="black"/>
              </a:solidFill>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solidFill>
                <a:prstClr val="black"/>
              </a:solidFill>
            </a:endParaRPr>
          </a:p>
        </p:txBody>
      </p:sp>
      <p:sp>
        <p:nvSpPr>
          <p:cNvPr id="3" name="Rectangle 2"/>
          <p:cNvSpPr/>
          <p:nvPr/>
        </p:nvSpPr>
        <p:spPr>
          <a:xfrm>
            <a:off x="384306" y="1061008"/>
            <a:ext cx="8683494" cy="430887"/>
          </a:xfrm>
          <a:prstGeom prst="rect">
            <a:avLst/>
          </a:prstGeom>
        </p:spPr>
        <p:txBody>
          <a:bodyPr wrap="square">
            <a:spAutoFit/>
          </a:bodyPr>
          <a:lstStyle/>
          <a:p>
            <a:r>
              <a:rPr lang="en-US" sz="2200" b="1" dirty="0" smtClean="0">
                <a:solidFill>
                  <a:srgbClr val="862A39"/>
                </a:solidFill>
                <a:latin typeface="Arial" panose="020B0604020202020204" pitchFamily="34" charset="0"/>
                <a:ea typeface="Calibri" panose="020F0502020204030204" pitchFamily="34" charset="0"/>
                <a:cs typeface="Arial" panose="020B0604020202020204" pitchFamily="34" charset="0"/>
              </a:rPr>
              <a:t>RESPONSIBILITIES </a:t>
            </a:r>
            <a:endParaRPr lang="en-US" sz="2200" dirty="0">
              <a:solidFill>
                <a:srgbClr val="862A39"/>
              </a:solidFill>
              <a:latin typeface="Arial" panose="020B0604020202020204" pitchFamily="34" charset="0"/>
              <a:cs typeface="Arial" panose="020B0604020202020204" pitchFamily="34" charset="0"/>
            </a:endParaRPr>
          </a:p>
        </p:txBody>
      </p:sp>
      <p:sp>
        <p:nvSpPr>
          <p:cNvPr id="4" name="Rectangle 3"/>
          <p:cNvSpPr/>
          <p:nvPr/>
        </p:nvSpPr>
        <p:spPr>
          <a:xfrm>
            <a:off x="2362200" y="1451788"/>
            <a:ext cx="6172200" cy="4801314"/>
          </a:xfrm>
          <a:prstGeom prst="rect">
            <a:avLst/>
          </a:prstGeom>
          <a:solidFill>
            <a:schemeClr val="accent5">
              <a:lumMod val="20000"/>
              <a:lumOff val="80000"/>
            </a:schemeClr>
          </a:solidFill>
        </p:spPr>
        <p:txBody>
          <a:bodyPr wrap="square">
            <a:spAutoFit/>
          </a:bodyPr>
          <a:lstStyle/>
          <a:p>
            <a:pPr marL="342900" indent="-342900" algn="just">
              <a:spcBef>
                <a:spcPts val="200"/>
              </a:spcBef>
              <a:spcAft>
                <a:spcPts val="200"/>
              </a:spcAft>
              <a:buFont typeface="+mj-lt"/>
              <a:buAutoNum type="arabicPeriod"/>
            </a:pPr>
            <a:r>
              <a:rPr lang="en-US" sz="2200" dirty="0" smtClean="0">
                <a:solidFill>
                  <a:prstClr val="black"/>
                </a:solidFill>
                <a:ea typeface="Calibri" panose="020F0502020204030204" pitchFamily="34" charset="0"/>
                <a:cs typeface="Times New Roman" panose="02020603050405020304" pitchFamily="18" charset="0"/>
              </a:rPr>
              <a:t>Elaborate </a:t>
            </a:r>
            <a:r>
              <a:rPr lang="en-US" sz="2200" dirty="0">
                <a:solidFill>
                  <a:prstClr val="black"/>
                </a:solidFill>
                <a:ea typeface="Calibri" panose="020F0502020204030204" pitchFamily="34" charset="0"/>
                <a:cs typeface="Times New Roman" panose="02020603050405020304" pitchFamily="18" charset="0"/>
              </a:rPr>
              <a:t>and implement annual </a:t>
            </a:r>
            <a:r>
              <a:rPr lang="en-US" sz="2200" dirty="0" smtClean="0">
                <a:solidFill>
                  <a:prstClr val="black"/>
                </a:solidFill>
                <a:ea typeface="Calibri" panose="020F0502020204030204" pitchFamily="34" charset="0"/>
                <a:cs typeface="Times New Roman" panose="02020603050405020304" pitchFamily="18" charset="0"/>
              </a:rPr>
              <a:t>plans.</a:t>
            </a:r>
            <a:endParaRPr lang="en-US" sz="2200" dirty="0">
              <a:solidFill>
                <a:prstClr val="black"/>
              </a:solidFill>
              <a:ea typeface="Calibri" panose="020F0502020204030204" pitchFamily="34" charset="0"/>
              <a:cs typeface="Times New Roman" panose="02020603050405020304" pitchFamily="18" charset="0"/>
            </a:endParaRPr>
          </a:p>
          <a:p>
            <a:pPr marL="342900" indent="-342900" algn="just">
              <a:spcBef>
                <a:spcPts val="200"/>
              </a:spcBef>
              <a:spcAft>
                <a:spcPts val="200"/>
              </a:spcAft>
              <a:buFont typeface="+mj-lt"/>
              <a:buAutoNum type="arabicPeriod"/>
            </a:pPr>
            <a:r>
              <a:rPr lang="en-US" sz="2200" dirty="0" smtClean="0">
                <a:solidFill>
                  <a:prstClr val="black"/>
                </a:solidFill>
                <a:ea typeface="Calibri" panose="020F0502020204030204" pitchFamily="34" charset="0"/>
                <a:cs typeface="Times New Roman" panose="02020603050405020304" pitchFamily="18" charset="0"/>
              </a:rPr>
              <a:t>Apply </a:t>
            </a:r>
            <a:r>
              <a:rPr lang="en-US" sz="2200" dirty="0">
                <a:solidFill>
                  <a:prstClr val="black"/>
                </a:solidFill>
                <a:ea typeface="Calibri" panose="020F0502020204030204" pitchFamily="34" charset="0"/>
                <a:cs typeface="Times New Roman" panose="02020603050405020304" pitchFamily="18" charset="0"/>
              </a:rPr>
              <a:t>standards, technical regulations and norms </a:t>
            </a:r>
          </a:p>
          <a:p>
            <a:pPr marL="342900" indent="-342900" algn="just">
              <a:spcBef>
                <a:spcPts val="200"/>
              </a:spcBef>
              <a:spcAft>
                <a:spcPts val="200"/>
              </a:spcAft>
              <a:buFont typeface="+mj-lt"/>
              <a:buAutoNum type="arabicPeriod"/>
            </a:pPr>
            <a:r>
              <a:rPr lang="en-US" sz="2200" dirty="0">
                <a:solidFill>
                  <a:prstClr val="black"/>
                </a:solidFill>
                <a:ea typeface="Calibri" panose="020F0502020204030204" pitchFamily="34" charset="0"/>
                <a:cs typeface="Times New Roman" panose="02020603050405020304" pitchFamily="18" charset="0"/>
              </a:rPr>
              <a:t> </a:t>
            </a:r>
            <a:r>
              <a:rPr lang="en-US" sz="2200" dirty="0" smtClean="0">
                <a:solidFill>
                  <a:prstClr val="black"/>
                </a:solidFill>
                <a:ea typeface="Calibri" panose="020F0502020204030204" pitchFamily="34" charset="0"/>
                <a:cs typeface="Times New Roman" panose="02020603050405020304" pitchFamily="18" charset="0"/>
              </a:rPr>
              <a:t>Select </a:t>
            </a:r>
            <a:r>
              <a:rPr lang="en-US" sz="2200" dirty="0">
                <a:solidFill>
                  <a:prstClr val="black"/>
                </a:solidFill>
                <a:ea typeface="Calibri" panose="020F0502020204030204" pitchFamily="34" charset="0"/>
                <a:cs typeface="Times New Roman" panose="02020603050405020304" pitchFamily="18" charset="0"/>
              </a:rPr>
              <a:t>and apply advanced production management processes and models</a:t>
            </a:r>
          </a:p>
          <a:p>
            <a:pPr marL="342900" indent="-342900" algn="just">
              <a:spcBef>
                <a:spcPts val="200"/>
              </a:spcBef>
              <a:spcAft>
                <a:spcPts val="200"/>
              </a:spcAft>
              <a:buFont typeface="+mj-lt"/>
              <a:buAutoNum type="arabicPeriod"/>
            </a:pPr>
            <a:r>
              <a:rPr lang="en-US" sz="2200" dirty="0" smtClean="0">
                <a:solidFill>
                  <a:prstClr val="black"/>
                </a:solidFill>
                <a:ea typeface="Calibri" panose="020F0502020204030204" pitchFamily="34" charset="0"/>
                <a:cs typeface="Times New Roman" panose="02020603050405020304" pitchFamily="18" charset="0"/>
              </a:rPr>
              <a:t>Use </a:t>
            </a:r>
            <a:r>
              <a:rPr lang="en-US" sz="2200" dirty="0">
                <a:solidFill>
                  <a:prstClr val="black"/>
                </a:solidFill>
                <a:ea typeface="Calibri" panose="020F0502020204030204" pitchFamily="34" charset="0"/>
                <a:cs typeface="Times New Roman" panose="02020603050405020304" pitchFamily="18" charset="0"/>
              </a:rPr>
              <a:t>substitute energies with higher efficiency in production lines.</a:t>
            </a:r>
          </a:p>
          <a:p>
            <a:pPr marL="342900" indent="-342900" algn="just">
              <a:spcBef>
                <a:spcPts val="200"/>
              </a:spcBef>
              <a:spcAft>
                <a:spcPts val="200"/>
              </a:spcAft>
              <a:buFont typeface="+mj-lt"/>
              <a:buAutoNum type="arabicPeriod"/>
            </a:pPr>
            <a:r>
              <a:rPr lang="en-US" sz="2200" dirty="0" smtClean="0">
                <a:solidFill>
                  <a:prstClr val="black"/>
                </a:solidFill>
                <a:ea typeface="Calibri" panose="020F0502020204030204" pitchFamily="34" charset="0"/>
                <a:cs typeface="Times New Roman" panose="02020603050405020304" pitchFamily="18" charset="0"/>
              </a:rPr>
              <a:t>Apply </a:t>
            </a:r>
            <a:r>
              <a:rPr lang="en-US" sz="2200" dirty="0">
                <a:solidFill>
                  <a:prstClr val="black"/>
                </a:solidFill>
                <a:ea typeface="Calibri" panose="020F0502020204030204" pitchFamily="34" charset="0"/>
                <a:cs typeface="Times New Roman" panose="02020603050405020304" pitchFamily="18" charset="0"/>
              </a:rPr>
              <a:t>technical measures and workshop architecture to make the optimal use of energy.</a:t>
            </a:r>
          </a:p>
          <a:p>
            <a:pPr marL="342900" indent="-342900" algn="just">
              <a:spcBef>
                <a:spcPts val="200"/>
              </a:spcBef>
              <a:spcAft>
                <a:spcPts val="200"/>
              </a:spcAft>
              <a:buFont typeface="+mj-lt"/>
              <a:buAutoNum type="arabicPeriod"/>
            </a:pPr>
            <a:r>
              <a:rPr lang="en-US" sz="2200" dirty="0" smtClean="0">
                <a:solidFill>
                  <a:prstClr val="black"/>
                </a:solidFill>
                <a:ea typeface="Calibri" panose="020F0502020204030204" pitchFamily="34" charset="0"/>
                <a:cs typeface="Times New Roman" panose="02020603050405020304" pitchFamily="18" charset="0"/>
              </a:rPr>
              <a:t>To </a:t>
            </a:r>
            <a:r>
              <a:rPr lang="en-US" sz="2200" dirty="0">
                <a:solidFill>
                  <a:prstClr val="black"/>
                </a:solidFill>
                <a:ea typeface="Calibri" panose="020F0502020204030204" pitchFamily="34" charset="0"/>
                <a:cs typeface="Times New Roman" panose="02020603050405020304" pitchFamily="18" charset="0"/>
              </a:rPr>
              <a:t>operate, upgrade and maintain devices and equipment of production lines so as to prevent energy </a:t>
            </a:r>
            <a:r>
              <a:rPr lang="en-US" sz="2200" dirty="0" smtClean="0">
                <a:solidFill>
                  <a:prstClr val="black"/>
                </a:solidFill>
                <a:ea typeface="Calibri" panose="020F0502020204030204" pitchFamily="34" charset="0"/>
                <a:cs typeface="Times New Roman" panose="02020603050405020304" pitchFamily="18" charset="0"/>
              </a:rPr>
              <a:t>loss</a:t>
            </a:r>
          </a:p>
          <a:p>
            <a:pPr marL="342900" indent="-342900" algn="just">
              <a:spcBef>
                <a:spcPts val="200"/>
              </a:spcBef>
              <a:spcAft>
                <a:spcPts val="200"/>
              </a:spcAft>
              <a:buFont typeface="+mj-lt"/>
              <a:buAutoNum type="arabicPeriod"/>
            </a:pPr>
            <a:r>
              <a:rPr lang="en-US" sz="2200" dirty="0" smtClean="0">
                <a:solidFill>
                  <a:prstClr val="black"/>
                </a:solidFill>
                <a:ea typeface="Calibri" panose="020F0502020204030204" pitchFamily="34" charset="0"/>
                <a:cs typeface="Times New Roman" panose="02020603050405020304" pitchFamily="18" charset="0"/>
              </a:rPr>
              <a:t>To </a:t>
            </a:r>
            <a:r>
              <a:rPr lang="en-US" sz="2200" dirty="0">
                <a:solidFill>
                  <a:prstClr val="black"/>
                </a:solidFill>
                <a:ea typeface="Calibri" panose="020F0502020204030204" pitchFamily="34" charset="0"/>
                <a:cs typeface="Times New Roman" panose="02020603050405020304" pitchFamily="18" charset="0"/>
              </a:rPr>
              <a:t>gradually eliminate devices and equipment that are outdated.</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800" y="1637907"/>
            <a:ext cx="1265055" cy="4236193"/>
          </a:xfrm>
          <a:prstGeom prst="rect">
            <a:avLst/>
          </a:prstGeom>
        </p:spPr>
      </p:pic>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solidFill>
                  <a:prstClr val="black"/>
                </a:solidFill>
              </a:rPr>
              <a:t>12.</a:t>
            </a:r>
            <a:r>
              <a:rPr lang="en-US" sz="3000" b="1" dirty="0">
                <a:solidFill>
                  <a:prstClr val="black"/>
                </a:solidFill>
              </a:rPr>
              <a:t> ENERGY MANAGEMENT</a:t>
            </a:r>
            <a:endParaRPr lang="en-IN" sz="3000" b="1" i="1" dirty="0">
              <a:solidFill>
                <a:prstClr val="black"/>
              </a:solidFill>
              <a:latin typeface="Arial"/>
              <a:cs typeface="Arial"/>
            </a:endParaRPr>
          </a:p>
        </p:txBody>
      </p:sp>
    </p:spTree>
    <p:extLst>
      <p:ext uri="{BB962C8B-B14F-4D97-AF65-F5344CB8AC3E}">
        <p14:creationId xmlns:p14="http://schemas.microsoft.com/office/powerpoint/2010/main" val="2276419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solidFill>
                <a:prstClr val="black"/>
              </a:solidFill>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solidFill>
                <a:prstClr val="black"/>
              </a:solidFill>
            </a:endParaRPr>
          </a:p>
        </p:txBody>
      </p:sp>
      <p:sp>
        <p:nvSpPr>
          <p:cNvPr id="3" name="Rectangle 2"/>
          <p:cNvSpPr/>
          <p:nvPr/>
        </p:nvSpPr>
        <p:spPr>
          <a:xfrm>
            <a:off x="-1" y="1452265"/>
            <a:ext cx="5757183" cy="3631763"/>
          </a:xfrm>
          <a:prstGeom prst="rect">
            <a:avLst/>
          </a:prstGeom>
          <a:solidFill>
            <a:schemeClr val="accent5">
              <a:lumMod val="20000"/>
              <a:lumOff val="80000"/>
            </a:schemeClr>
          </a:solidFill>
        </p:spPr>
        <p:txBody>
          <a:bodyPr wrap="square">
            <a:spAutoFit/>
          </a:bodyPr>
          <a:lstStyle/>
          <a:p>
            <a:pPr marL="342900" indent="-342900" algn="just">
              <a:spcBef>
                <a:spcPts val="200"/>
              </a:spcBef>
              <a:spcAft>
                <a:spcPts val="200"/>
              </a:spcAft>
              <a:buFont typeface="Wingdings" panose="05000000000000000000" pitchFamily="2" charset="2"/>
              <a:buChar char="ü"/>
            </a:pPr>
            <a:r>
              <a:rPr lang="en-US" sz="2200" dirty="0" smtClean="0">
                <a:solidFill>
                  <a:prstClr val="black"/>
                </a:solidFill>
                <a:ea typeface="Calibri" panose="020F0502020204030204" pitchFamily="34" charset="0"/>
                <a:cs typeface="Times New Roman" panose="02020603050405020304" pitchFamily="18" charset="0"/>
              </a:rPr>
              <a:t>Modernizing lines </a:t>
            </a:r>
            <a:r>
              <a:rPr lang="en-US" sz="2200" dirty="0">
                <a:solidFill>
                  <a:prstClr val="black"/>
                </a:solidFill>
                <a:ea typeface="Calibri" panose="020F0502020204030204" pitchFamily="34" charset="0"/>
                <a:cs typeface="Times New Roman" panose="02020603050405020304" pitchFamily="18" charset="0"/>
              </a:rPr>
              <a:t>for production, processing and subcontract production of goods; replacing equipment with outdated technologies and low energy yield</a:t>
            </a:r>
          </a:p>
          <a:p>
            <a:pPr marL="342900" indent="-342900" algn="just">
              <a:spcBef>
                <a:spcPts val="200"/>
              </a:spcBef>
              <a:spcAft>
                <a:spcPts val="200"/>
              </a:spcAft>
              <a:buFont typeface="Wingdings" panose="05000000000000000000" pitchFamily="2" charset="2"/>
              <a:buChar char="ü"/>
            </a:pPr>
            <a:r>
              <a:rPr lang="en-US" sz="2200" dirty="0" smtClean="0">
                <a:solidFill>
                  <a:prstClr val="black"/>
                </a:solidFill>
                <a:ea typeface="Calibri" panose="020F0502020204030204" pitchFamily="34" charset="0"/>
                <a:cs typeface="Times New Roman" panose="02020603050405020304" pitchFamily="18" charset="0"/>
              </a:rPr>
              <a:t>Improving </a:t>
            </a:r>
            <a:r>
              <a:rPr lang="en-US" sz="2200" dirty="0">
                <a:solidFill>
                  <a:prstClr val="black"/>
                </a:solidFill>
                <a:ea typeface="Calibri" panose="020F0502020204030204" pitchFamily="34" charset="0"/>
                <a:cs typeface="Times New Roman" panose="02020603050405020304" pitchFamily="18" charset="0"/>
              </a:rPr>
              <a:t>and streamlining the processes of: heat, electricity, and </a:t>
            </a:r>
            <a:r>
              <a:rPr lang="en-US" sz="2200" dirty="0" smtClean="0">
                <a:solidFill>
                  <a:prstClr val="black"/>
                </a:solidFill>
                <a:ea typeface="Calibri" panose="020F0502020204030204" pitchFamily="34" charset="0"/>
                <a:cs typeface="Times New Roman" panose="02020603050405020304" pitchFamily="18" charset="0"/>
              </a:rPr>
              <a:t>mechanics.</a:t>
            </a:r>
            <a:endParaRPr lang="en-US" sz="2200" dirty="0">
              <a:solidFill>
                <a:prstClr val="black"/>
              </a:solidFill>
              <a:ea typeface="Calibri" panose="020F0502020204030204" pitchFamily="34" charset="0"/>
              <a:cs typeface="Times New Roman" panose="02020603050405020304" pitchFamily="18" charset="0"/>
            </a:endParaRPr>
          </a:p>
          <a:p>
            <a:pPr marL="342900" indent="-342900" algn="just">
              <a:spcBef>
                <a:spcPts val="200"/>
              </a:spcBef>
              <a:spcAft>
                <a:spcPts val="200"/>
              </a:spcAft>
              <a:buFont typeface="Wingdings" panose="05000000000000000000" pitchFamily="2" charset="2"/>
              <a:buChar char="ü"/>
            </a:pPr>
            <a:r>
              <a:rPr lang="en-US" sz="2200" dirty="0" smtClean="0">
                <a:solidFill>
                  <a:prstClr val="black"/>
                </a:solidFill>
                <a:ea typeface="Calibri" panose="020F0502020204030204" pitchFamily="34" charset="0"/>
                <a:cs typeface="Times New Roman" panose="02020603050405020304" pitchFamily="18" charset="0"/>
              </a:rPr>
              <a:t>Use </a:t>
            </a:r>
            <a:r>
              <a:rPr lang="en-US" sz="2200" dirty="0">
                <a:solidFill>
                  <a:prstClr val="black"/>
                </a:solidFill>
                <a:ea typeface="Calibri" panose="020F0502020204030204" pitchFamily="34" charset="0"/>
                <a:cs typeface="Times New Roman" panose="02020603050405020304" pitchFamily="18" charset="0"/>
              </a:rPr>
              <a:t>high efficiency equipment</a:t>
            </a:r>
            <a:r>
              <a:rPr lang="en-US" sz="2200" dirty="0" smtClean="0">
                <a:solidFill>
                  <a:prstClr val="black"/>
                </a:solidFill>
                <a:ea typeface="Calibri" panose="020F0502020204030204" pitchFamily="34" charset="0"/>
                <a:cs typeface="Times New Roman" panose="02020603050405020304" pitchFamily="18" charset="0"/>
              </a:rPr>
              <a:t>.</a:t>
            </a:r>
            <a:endParaRPr lang="en-US" sz="2200" dirty="0">
              <a:solidFill>
                <a:prstClr val="black"/>
              </a:solidFill>
              <a:ea typeface="Calibri" panose="020F0502020204030204" pitchFamily="34" charset="0"/>
              <a:cs typeface="Times New Roman" panose="02020603050405020304" pitchFamily="18" charset="0"/>
            </a:endParaRPr>
          </a:p>
          <a:p>
            <a:pPr marL="342900" indent="-342900" algn="just">
              <a:spcBef>
                <a:spcPts val="200"/>
              </a:spcBef>
              <a:spcAft>
                <a:spcPts val="200"/>
              </a:spcAft>
              <a:buFont typeface="Wingdings" panose="05000000000000000000" pitchFamily="2" charset="2"/>
              <a:buChar char="ü"/>
            </a:pPr>
            <a:r>
              <a:rPr lang="en-US" sz="2200" dirty="0" smtClean="0">
                <a:solidFill>
                  <a:prstClr val="black"/>
                </a:solidFill>
                <a:ea typeface="Calibri" panose="020F0502020204030204" pitchFamily="34" charset="0"/>
                <a:cs typeface="Times New Roman" panose="02020603050405020304" pitchFamily="18" charset="0"/>
              </a:rPr>
              <a:t>Applying </a:t>
            </a:r>
            <a:r>
              <a:rPr lang="en-US" sz="2200" dirty="0">
                <a:solidFill>
                  <a:prstClr val="black"/>
                </a:solidFill>
                <a:ea typeface="Calibri" panose="020F0502020204030204" pitchFamily="34" charset="0"/>
                <a:cs typeface="Times New Roman" panose="02020603050405020304" pitchFamily="18" charset="0"/>
              </a:rPr>
              <a:t>cogeneration technologies to develop additional electric and thermal charges.</a:t>
            </a:r>
          </a:p>
        </p:txBody>
      </p:sp>
      <p:sp>
        <p:nvSpPr>
          <p:cNvPr id="5" name="Rectangle 4"/>
          <p:cNvSpPr/>
          <p:nvPr/>
        </p:nvSpPr>
        <p:spPr>
          <a:xfrm>
            <a:off x="414158" y="990600"/>
            <a:ext cx="4693144" cy="830997"/>
          </a:xfrm>
          <a:prstGeom prst="rect">
            <a:avLst/>
          </a:prstGeom>
        </p:spPr>
        <p:txBody>
          <a:bodyPr wrap="none">
            <a:spAutoFit/>
          </a:bodyPr>
          <a:lstStyle/>
          <a:p>
            <a:r>
              <a:rPr lang="en-US" sz="2400" b="1" dirty="0" smtClean="0">
                <a:solidFill>
                  <a:srgbClr val="862A39"/>
                </a:solidFill>
                <a:latin typeface="Arial" panose="020B0604020202020204" pitchFamily="34" charset="0"/>
                <a:ea typeface="Calibri" panose="020F0502020204030204" pitchFamily="34" charset="0"/>
                <a:cs typeface="Arial" panose="020B0604020202020204" pitchFamily="34" charset="0"/>
              </a:rPr>
              <a:t>TECHNOLOGICAL MEASURES</a:t>
            </a:r>
            <a:endPar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endParaRPr>
          </a:p>
          <a:p>
            <a:r>
              <a:rPr lang="en-US" sz="2400" b="1" dirty="0" smtClean="0">
                <a:solidFill>
                  <a:srgbClr val="862A39"/>
                </a:solidFill>
                <a:latin typeface="Arial" panose="020B0604020202020204" pitchFamily="34" charset="0"/>
                <a:ea typeface="Calibri" panose="020F0502020204030204" pitchFamily="34" charset="0"/>
                <a:cs typeface="Arial" panose="020B0604020202020204" pitchFamily="34" charset="0"/>
              </a:rPr>
              <a:t> </a:t>
            </a:r>
            <a:endParaRPr lang="en-US" sz="2400" b="1" dirty="0">
              <a:solidFill>
                <a:srgbClr val="862A39"/>
              </a:solidFill>
              <a:latin typeface="Arial" panose="020B0604020202020204" pitchFamily="34" charset="0"/>
              <a:cs typeface="Arial" panose="020B0604020202020204" pitchFamily="34" charset="0"/>
            </a:endParaRPr>
          </a:p>
        </p:txBody>
      </p:sp>
      <p:pic>
        <p:nvPicPr>
          <p:cNvPr id="10" name="Picture 9" descr="C:\Users\Truyen Bao\Desktop\IMG_0729.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832524" y="1790219"/>
            <a:ext cx="2895600" cy="2653729"/>
          </a:xfrm>
          <a:prstGeom prst="rect">
            <a:avLst/>
          </a:prstGeom>
          <a:noFill/>
          <a:ln>
            <a:noFill/>
          </a:ln>
        </p:spPr>
      </p:pic>
      <p:pic>
        <p:nvPicPr>
          <p:cNvPr id="11" name="Picture 10" descr="E:\HINH\Score.may\SongMay\IMG_5858.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2358376" y="4824673"/>
            <a:ext cx="2209800" cy="1317812"/>
          </a:xfrm>
          <a:prstGeom prst="rect">
            <a:avLst/>
          </a:prstGeom>
          <a:noFill/>
          <a:ln>
            <a:noFill/>
          </a:ln>
        </p:spPr>
      </p:pic>
      <p:pic>
        <p:nvPicPr>
          <p:cNvPr id="13" name="Picture 12" descr="C:\Users\Truyen Bao\Desktop\2015-05-26_164222.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5499291" y="4753613"/>
            <a:ext cx="2133600" cy="1422825"/>
          </a:xfrm>
          <a:prstGeom prst="rect">
            <a:avLst/>
          </a:prstGeom>
          <a:noFill/>
          <a:ln>
            <a:noFill/>
          </a:ln>
        </p:spPr>
      </p:pic>
      <p:sp>
        <p:nvSpPr>
          <p:cNvPr id="16"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solidFill>
                  <a:prstClr val="black"/>
                </a:solidFill>
              </a:rPr>
              <a:t>12.</a:t>
            </a:r>
            <a:r>
              <a:rPr lang="en-US" sz="3000" b="1" dirty="0">
                <a:solidFill>
                  <a:prstClr val="black"/>
                </a:solidFill>
              </a:rPr>
              <a:t> ENERGY MANAGEMENT</a:t>
            </a:r>
            <a:endParaRPr lang="en-IN" sz="3000" b="1" i="1" dirty="0">
              <a:solidFill>
                <a:prstClr val="black"/>
              </a:solidFill>
              <a:latin typeface="Arial"/>
              <a:cs typeface="Arial"/>
            </a:endParaRPr>
          </a:p>
        </p:txBody>
      </p:sp>
    </p:spTree>
    <p:extLst>
      <p:ext uri="{BB962C8B-B14F-4D97-AF65-F5344CB8AC3E}">
        <p14:creationId xmlns:p14="http://schemas.microsoft.com/office/powerpoint/2010/main" val="3437514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solidFill>
                <a:prstClr val="black"/>
              </a:solidFill>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solidFill>
                <a:prstClr val="black"/>
              </a:solidFill>
            </a:endParaRPr>
          </a:p>
        </p:txBody>
      </p:sp>
      <p:sp>
        <p:nvSpPr>
          <p:cNvPr id="3" name="Rectangle 2"/>
          <p:cNvSpPr/>
          <p:nvPr/>
        </p:nvSpPr>
        <p:spPr>
          <a:xfrm>
            <a:off x="557275" y="1194371"/>
            <a:ext cx="5545942" cy="461665"/>
          </a:xfrm>
          <a:prstGeom prst="rect">
            <a:avLst/>
          </a:prstGeom>
        </p:spPr>
        <p:txBody>
          <a:bodyPr wrap="none">
            <a:spAutoFit/>
          </a:bodyPr>
          <a:lstStyle/>
          <a:p>
            <a:r>
              <a:rPr lang="en-US" sz="2400" b="1" dirty="0" smtClean="0">
                <a:solidFill>
                  <a:srgbClr val="862A39"/>
                </a:solidFill>
                <a:latin typeface="Arial" panose="020B0604020202020204" pitchFamily="34" charset="0"/>
                <a:ea typeface="Calibri" panose="020F0502020204030204" pitchFamily="34" charset="0"/>
                <a:cs typeface="Arial" panose="020B0604020202020204" pitchFamily="34" charset="0"/>
              </a:rPr>
              <a:t>SPECIFIC ENERGY CONSUMPTION  </a:t>
            </a:r>
            <a:endParaRPr lang="en-US" sz="2400" b="1" dirty="0">
              <a:solidFill>
                <a:srgbClr val="862A39"/>
              </a:solidFill>
              <a:latin typeface="Arial" panose="020B0604020202020204" pitchFamily="34" charset="0"/>
              <a:cs typeface="Arial" panose="020B0604020202020204" pitchFamily="34" charset="0"/>
            </a:endParaRPr>
          </a:p>
        </p:txBody>
      </p:sp>
      <p:sp>
        <p:nvSpPr>
          <p:cNvPr id="4" name="Rectangle 3"/>
          <p:cNvSpPr/>
          <p:nvPr/>
        </p:nvSpPr>
        <p:spPr>
          <a:xfrm>
            <a:off x="384306" y="1767474"/>
            <a:ext cx="4572000" cy="5247590"/>
          </a:xfrm>
          <a:prstGeom prst="rect">
            <a:avLst/>
          </a:prstGeom>
          <a:solidFill>
            <a:schemeClr val="accent5">
              <a:lumMod val="20000"/>
              <a:lumOff val="80000"/>
            </a:schemeClr>
          </a:solidFill>
        </p:spPr>
        <p:txBody>
          <a:bodyPr>
            <a:spAutoFit/>
          </a:bodyPr>
          <a:lstStyle/>
          <a:p>
            <a:pPr marL="342900" indent="-342900" algn="just">
              <a:spcBef>
                <a:spcPts val="100"/>
              </a:spcBef>
              <a:spcAft>
                <a:spcPts val="100"/>
              </a:spcAft>
              <a:buFont typeface="Wingdings" panose="05000000000000000000" pitchFamily="2" charset="2"/>
              <a:buChar char="ü"/>
            </a:pPr>
            <a:r>
              <a:rPr lang="en-US" sz="2200" dirty="0" smtClean="0">
                <a:solidFill>
                  <a:prstClr val="black"/>
                </a:solidFill>
                <a:ea typeface="Calibri" panose="020F0502020204030204" pitchFamily="34" charset="0"/>
                <a:cs typeface="Times New Roman" panose="02020603050405020304" pitchFamily="18" charset="0"/>
              </a:rPr>
              <a:t>Specific energy </a:t>
            </a:r>
            <a:r>
              <a:rPr lang="en-US" sz="2200" dirty="0">
                <a:solidFill>
                  <a:prstClr val="black"/>
                </a:solidFill>
                <a:ea typeface="Calibri" panose="020F0502020204030204" pitchFamily="34" charset="0"/>
                <a:cs typeface="Times New Roman" panose="02020603050405020304" pitchFamily="18" charset="0"/>
              </a:rPr>
              <a:t>consumption (SEC) shall be determined according to the procedures prescribed.</a:t>
            </a:r>
          </a:p>
          <a:p>
            <a:pPr marL="342900" indent="-342900" algn="just">
              <a:spcBef>
                <a:spcPts val="100"/>
              </a:spcBef>
              <a:spcAft>
                <a:spcPts val="100"/>
              </a:spcAft>
              <a:buFont typeface="Wingdings" panose="05000000000000000000" pitchFamily="2" charset="2"/>
              <a:buChar char="ü"/>
            </a:pPr>
            <a:r>
              <a:rPr lang="en-US" sz="2200" dirty="0" smtClean="0">
                <a:solidFill>
                  <a:prstClr val="black"/>
                </a:solidFill>
                <a:ea typeface="Calibri" panose="020F0502020204030204" pitchFamily="34" charset="0"/>
                <a:cs typeface="Times New Roman" panose="02020603050405020304" pitchFamily="18" charset="0"/>
              </a:rPr>
              <a:t>The </a:t>
            </a:r>
            <a:r>
              <a:rPr lang="en-US" sz="2200" dirty="0">
                <a:solidFill>
                  <a:prstClr val="black"/>
                </a:solidFill>
                <a:ea typeface="Calibri" panose="020F0502020204030204" pitchFamily="34" charset="0"/>
                <a:cs typeface="Times New Roman" panose="02020603050405020304" pitchFamily="18" charset="0"/>
              </a:rPr>
              <a:t>SEC of the producer shall be compared with the rated energy consumption (or average energy consumption of the industry) to decide the scope of improvement in energy efficiency.</a:t>
            </a:r>
          </a:p>
          <a:p>
            <a:pPr marL="342900" indent="-342900" algn="just">
              <a:spcBef>
                <a:spcPts val="100"/>
              </a:spcBef>
              <a:spcAft>
                <a:spcPts val="100"/>
              </a:spcAft>
              <a:buFont typeface="Wingdings" panose="05000000000000000000" pitchFamily="2" charset="2"/>
              <a:buChar char="ü"/>
            </a:pPr>
            <a:r>
              <a:rPr lang="en-US" sz="2200" dirty="0" err="1">
                <a:solidFill>
                  <a:prstClr val="black"/>
                </a:solidFill>
                <a:ea typeface="Calibri" panose="020F0502020204030204" pitchFamily="34" charset="0"/>
                <a:cs typeface="Times New Roman" panose="02020603050405020304" pitchFamily="18" charset="0"/>
              </a:rPr>
              <a:t>Xây</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dựng</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mức</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độ</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cải</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thiện</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theo</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các</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giai</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đoạn</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kế</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hoạch</a:t>
            </a:r>
            <a:endParaRPr lang="en-US" sz="2200" dirty="0">
              <a:solidFill>
                <a:prstClr val="black"/>
              </a:solidFill>
              <a:ea typeface="Calibri" panose="020F0502020204030204" pitchFamily="34" charset="0"/>
              <a:cs typeface="Times New Roman" panose="02020603050405020304" pitchFamily="18" charset="0"/>
            </a:endParaRPr>
          </a:p>
          <a:p>
            <a:pPr marL="342900" indent="-342900" algn="just">
              <a:spcBef>
                <a:spcPts val="100"/>
              </a:spcBef>
              <a:spcAft>
                <a:spcPts val="100"/>
              </a:spcAft>
              <a:buFont typeface="Wingdings" panose="05000000000000000000" pitchFamily="2" charset="2"/>
              <a:buChar char="ü"/>
            </a:pPr>
            <a:r>
              <a:rPr lang="en-US" sz="2200" dirty="0" err="1">
                <a:solidFill>
                  <a:prstClr val="black"/>
                </a:solidFill>
                <a:ea typeface="Calibri" panose="020F0502020204030204" pitchFamily="34" charset="0"/>
                <a:cs typeface="Times New Roman" panose="02020603050405020304" pitchFamily="18" charset="0"/>
              </a:rPr>
              <a:t>Báo</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cáo</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các</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chỉ</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số</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hiệu</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quả</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năng</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lượng</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và</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mức</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cải</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thiện</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đạt</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được</a:t>
            </a:r>
            <a:r>
              <a:rPr lang="en-US" sz="2200" dirty="0">
                <a:solidFill>
                  <a:prstClr val="black"/>
                </a:solidFill>
                <a:ea typeface="Calibri" panose="020F0502020204030204" pitchFamily="34" charset="0"/>
                <a:cs typeface="Times New Roman" panose="02020603050405020304" pitchFamily="18" charset="0"/>
              </a:rPr>
              <a:t> so </a:t>
            </a:r>
            <a:r>
              <a:rPr lang="en-US" sz="2200" dirty="0" err="1">
                <a:solidFill>
                  <a:prstClr val="black"/>
                </a:solidFill>
                <a:ea typeface="Calibri" panose="020F0502020204030204" pitchFamily="34" charset="0"/>
                <a:cs typeface="Times New Roman" panose="02020603050405020304" pitchFamily="18" charset="0"/>
              </a:rPr>
              <a:t>với</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kế</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hoạch</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trong</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các</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báo</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cáo</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năng</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lượng</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hàng</a:t>
            </a:r>
            <a:r>
              <a:rPr lang="en-US" sz="2200" dirty="0">
                <a:solidFill>
                  <a:prstClr val="black"/>
                </a:solidFill>
                <a:ea typeface="Calibri" panose="020F0502020204030204" pitchFamily="34" charset="0"/>
                <a:cs typeface="Times New Roman" panose="02020603050405020304" pitchFamily="18" charset="0"/>
              </a:rPr>
              <a:t> </a:t>
            </a:r>
            <a:r>
              <a:rPr lang="en-US" sz="2200" dirty="0" err="1">
                <a:solidFill>
                  <a:prstClr val="black"/>
                </a:solidFill>
                <a:ea typeface="Calibri" panose="020F0502020204030204" pitchFamily="34" charset="0"/>
                <a:cs typeface="Times New Roman" panose="02020603050405020304" pitchFamily="18" charset="0"/>
              </a:rPr>
              <a:t>năm</a:t>
            </a:r>
            <a:r>
              <a:rPr lang="en-US" sz="2200" dirty="0">
                <a:solidFill>
                  <a:prstClr val="black"/>
                </a:solidFill>
                <a:ea typeface="Calibri" panose="020F0502020204030204" pitchFamily="34" charset="0"/>
                <a:cs typeface="Times New Roman" panose="02020603050405020304" pitchFamily="18" charset="0"/>
              </a:rPr>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58776" y="4201779"/>
            <a:ext cx="3182754" cy="186607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85435" y="1911273"/>
            <a:ext cx="3246741" cy="1864682"/>
          </a:xfrm>
          <a:prstGeom prst="rect">
            <a:avLst/>
          </a:prstGeom>
        </p:spPr>
      </p:pic>
      <p:sp>
        <p:nvSpPr>
          <p:cNvPr id="11"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solidFill>
                  <a:prstClr val="black"/>
                </a:solidFill>
              </a:rPr>
              <a:t>12.</a:t>
            </a:r>
            <a:r>
              <a:rPr lang="en-US" sz="3000" b="1" dirty="0">
                <a:solidFill>
                  <a:prstClr val="black"/>
                </a:solidFill>
              </a:rPr>
              <a:t> ENERGY MANAGEMENT</a:t>
            </a:r>
            <a:endParaRPr lang="en-IN" sz="3000" b="1" i="1" dirty="0">
              <a:solidFill>
                <a:prstClr val="black"/>
              </a:solidFill>
              <a:latin typeface="Arial"/>
              <a:cs typeface="Arial"/>
            </a:endParaRPr>
          </a:p>
        </p:txBody>
      </p:sp>
    </p:spTree>
    <p:extLst>
      <p:ext uri="{BB962C8B-B14F-4D97-AF65-F5344CB8AC3E}">
        <p14:creationId xmlns:p14="http://schemas.microsoft.com/office/powerpoint/2010/main" val="473214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319694"/>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pPr marL="457200" algn="just"/>
            <a:r>
              <a:rPr lang="en-US" sz="2400" b="1" dirty="0" smtClean="0">
                <a:solidFill>
                  <a:srgbClr val="862A39"/>
                </a:solidFill>
                <a:latin typeface="Arial" panose="020B0604020202020204" pitchFamily="34" charset="0"/>
                <a:ea typeface="Calibri" panose="020F0502020204030204" pitchFamily="34" charset="0"/>
                <a:cs typeface="Arial" panose="020B0604020202020204" pitchFamily="34" charset="0"/>
              </a:rPr>
              <a:t>MAJOR </a:t>
            </a:r>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ENERGY USERS</a:t>
            </a: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solidFill>
                <a:prstClr val="black"/>
              </a:solidFill>
            </a:endParaRPr>
          </a:p>
        </p:txBody>
      </p:sp>
      <p:sp>
        <p:nvSpPr>
          <p:cNvPr id="3" name="Rectangle 2"/>
          <p:cNvSpPr/>
          <p:nvPr/>
        </p:nvSpPr>
        <p:spPr>
          <a:xfrm>
            <a:off x="228600" y="1764415"/>
            <a:ext cx="4996143" cy="2123658"/>
          </a:xfrm>
          <a:prstGeom prst="rect">
            <a:avLst/>
          </a:prstGeom>
          <a:solidFill>
            <a:schemeClr val="accent5">
              <a:lumMod val="20000"/>
              <a:lumOff val="80000"/>
            </a:schemeClr>
          </a:solidFill>
        </p:spPr>
        <p:txBody>
          <a:bodyPr wrap="square">
            <a:spAutoFit/>
          </a:bodyPr>
          <a:lstStyle/>
          <a:p>
            <a:pPr marL="457200" algn="just"/>
            <a:r>
              <a:rPr lang="en-US" sz="2200" i="1" dirty="0" smtClean="0"/>
              <a:t>Industrial production establishments</a:t>
            </a:r>
            <a:r>
              <a:rPr lang="en-US" sz="2200" i="1" dirty="0"/>
              <a:t>, which annually consume energy of a total of one thousand tons of oil equivalent (1,000 TOE) or higher, are considered </a:t>
            </a:r>
            <a:r>
              <a:rPr lang="en-US" sz="2200" b="1" i="1" dirty="0"/>
              <a:t>Major energy users</a:t>
            </a:r>
            <a:r>
              <a:rPr lang="en-US" sz="2200" i="1" dirty="0"/>
              <a:t>. </a:t>
            </a:r>
          </a:p>
          <a:p>
            <a:pPr marL="457200" algn="just"/>
            <a:endParaRPr lang="en-US" sz="2200" i="1" dirty="0">
              <a:solidFill>
                <a:prstClr val="black"/>
              </a:solidFill>
              <a:ea typeface="Calibri" panose="020F0502020204030204" pitchFamily="34" charset="0"/>
              <a:cs typeface="Times New Roman" panose="02020603050405020304" pitchFamily="18" charset="0"/>
            </a:endParaRPr>
          </a:p>
        </p:txBody>
      </p:sp>
      <p:sp>
        <p:nvSpPr>
          <p:cNvPr id="4" name="Rectangle 3"/>
          <p:cNvSpPr/>
          <p:nvPr/>
        </p:nvSpPr>
        <p:spPr>
          <a:xfrm>
            <a:off x="4867005" y="2226080"/>
            <a:ext cx="4286094" cy="1200329"/>
          </a:xfrm>
          <a:prstGeom prst="rect">
            <a:avLst/>
          </a:prstGeom>
          <a:noFill/>
          <a:scene3d>
            <a:camera prst="isometricOffAxis1Right"/>
            <a:lightRig rig="threePt" dir="t"/>
          </a:scene3d>
        </p:spPr>
        <p:txBody>
          <a:bodyPr wrap="square" lIns="91440" tIns="45720" rIns="91440" bIns="45720">
            <a:spAutoFit/>
          </a:bodyPr>
          <a:lstStyle/>
          <a:p>
            <a:pPr algn="ctr"/>
            <a:r>
              <a:rPr lang="en-US" sz="7200" b="1" dirty="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rPr>
              <a:t>1000 TOE</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91499" y="3910494"/>
            <a:ext cx="4952089" cy="2151908"/>
          </a:xfrm>
          <a:prstGeom prst="rect">
            <a:avLst/>
          </a:prstGeom>
        </p:spPr>
      </p:pic>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solidFill>
                  <a:prstClr val="black"/>
                </a:solidFill>
              </a:rPr>
              <a:t>12.</a:t>
            </a:r>
            <a:r>
              <a:rPr lang="en-US" sz="3000" b="1" dirty="0">
                <a:solidFill>
                  <a:prstClr val="black"/>
                </a:solidFill>
              </a:rPr>
              <a:t> ENERGY MANAGEMENT</a:t>
            </a:r>
            <a:endParaRPr lang="en-IN" sz="3000" b="1" i="1" dirty="0">
              <a:solidFill>
                <a:prstClr val="black"/>
              </a:solidFill>
              <a:latin typeface="Arial"/>
              <a:cs typeface="Arial"/>
            </a:endParaRPr>
          </a:p>
        </p:txBody>
      </p:sp>
    </p:spTree>
    <p:extLst>
      <p:ext uri="{BB962C8B-B14F-4D97-AF65-F5344CB8AC3E}">
        <p14:creationId xmlns:p14="http://schemas.microsoft.com/office/powerpoint/2010/main" val="35628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solidFill>
                <a:prstClr val="black"/>
              </a:solidFill>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solidFill>
                <a:prstClr val="black"/>
              </a:solidFill>
            </a:endParaRPr>
          </a:p>
        </p:txBody>
      </p:sp>
      <p:graphicFrame>
        <p:nvGraphicFramePr>
          <p:cNvPr id="11" name="Diagram 10"/>
          <p:cNvGraphicFramePr/>
          <p:nvPr>
            <p:extLst>
              <p:ext uri="{D42A27DB-BD31-4B8C-83A1-F6EECF244321}">
                <p14:modId xmlns:p14="http://schemas.microsoft.com/office/powerpoint/2010/main" val="2784583904"/>
              </p:ext>
            </p:extLst>
          </p:nvPr>
        </p:nvGraphicFramePr>
        <p:xfrm>
          <a:off x="838200" y="1481479"/>
          <a:ext cx="7620000" cy="4768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1268" y="1036424"/>
            <a:ext cx="9144000" cy="769441"/>
          </a:xfrm>
          <a:prstGeom prst="rect">
            <a:avLst/>
          </a:prstGeom>
        </p:spPr>
        <p:txBody>
          <a:bodyPr wrap="square">
            <a:spAutoFit/>
          </a:bodyPr>
          <a:lstStyle/>
          <a:p>
            <a:r>
              <a:rPr lang="en-US" sz="2200" b="1" dirty="0" smtClean="0">
                <a:solidFill>
                  <a:srgbClr val="862A39"/>
                </a:solidFill>
                <a:latin typeface="Arial" panose="020B0604020202020204" pitchFamily="34" charset="0"/>
                <a:ea typeface="Calibri" panose="020F0502020204030204" pitchFamily="34" charset="0"/>
                <a:cs typeface="Arial" panose="020B0604020202020204" pitchFamily="34" charset="0"/>
              </a:rPr>
              <a:t>RESPONSIBILITIES OF MAJOR ENERGY USERS</a:t>
            </a:r>
            <a:endParaRPr lang="en-US" sz="2400" dirty="0"/>
          </a:p>
          <a:p>
            <a:endParaRPr lang="en-US" sz="2200" dirty="0">
              <a:solidFill>
                <a:srgbClr val="862A39"/>
              </a:solidFill>
              <a:latin typeface="Arial" panose="020B0604020202020204" pitchFamily="34" charset="0"/>
              <a:cs typeface="Arial" panose="020B0604020202020204" pitchFamily="34" charset="0"/>
            </a:endParaRPr>
          </a:p>
        </p:txBody>
      </p:sp>
      <p:sp>
        <p:nvSpPr>
          <p:cNvPr id="9"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solidFill>
                  <a:prstClr val="black"/>
                </a:solidFill>
              </a:rPr>
              <a:t>12.</a:t>
            </a:r>
            <a:r>
              <a:rPr lang="en-US" sz="3000" b="1" dirty="0">
                <a:solidFill>
                  <a:prstClr val="black"/>
                </a:solidFill>
              </a:rPr>
              <a:t> ENERGY MANAGEMENT</a:t>
            </a:r>
            <a:endParaRPr lang="en-IN" sz="3000" b="1" i="1" dirty="0">
              <a:solidFill>
                <a:prstClr val="black"/>
              </a:solidFill>
              <a:latin typeface="Arial"/>
              <a:cs typeface="Arial"/>
            </a:endParaRPr>
          </a:p>
        </p:txBody>
      </p:sp>
    </p:spTree>
    <p:extLst>
      <p:ext uri="{BB962C8B-B14F-4D97-AF65-F5344CB8AC3E}">
        <p14:creationId xmlns:p14="http://schemas.microsoft.com/office/powerpoint/2010/main" val="2175204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solidFill>
                <a:prstClr val="black"/>
              </a:solidFill>
            </a:endParaRPr>
          </a:p>
        </p:txBody>
      </p:sp>
      <p:graphicFrame>
        <p:nvGraphicFramePr>
          <p:cNvPr id="9" name="Diagram 8"/>
          <p:cNvGraphicFramePr/>
          <p:nvPr>
            <p:extLst>
              <p:ext uri="{D42A27DB-BD31-4B8C-83A1-F6EECF244321}">
                <p14:modId xmlns:p14="http://schemas.microsoft.com/office/powerpoint/2010/main" val="3947884910"/>
              </p:ext>
            </p:extLst>
          </p:nvPr>
        </p:nvGraphicFramePr>
        <p:xfrm>
          <a:off x="762000" y="1835223"/>
          <a:ext cx="7696200" cy="3955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Down Arrow 9"/>
          <p:cNvSpPr/>
          <p:nvPr/>
        </p:nvSpPr>
        <p:spPr>
          <a:xfrm>
            <a:off x="4194175" y="1600199"/>
            <a:ext cx="755650" cy="470049"/>
          </a:xfrm>
          <a:prstGeom prst="downArrow">
            <a:avLst/>
          </a:prstGeom>
          <a:solidFill>
            <a:schemeClr val="bg1">
              <a:lumMod val="85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prstClr val="white"/>
              </a:solidFill>
            </a:endParaRPr>
          </a:p>
        </p:txBody>
      </p:sp>
      <p:sp>
        <p:nvSpPr>
          <p:cNvPr id="12"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solidFill>
                  <a:prstClr val="black"/>
                </a:solidFill>
              </a:rPr>
              <a:t>12.</a:t>
            </a:r>
            <a:r>
              <a:rPr lang="en-US" sz="3000" b="1" dirty="0">
                <a:solidFill>
                  <a:prstClr val="black"/>
                </a:solidFill>
              </a:rPr>
              <a:t> ENERGY MANAGEMENT</a:t>
            </a:r>
            <a:endParaRPr lang="en-IN" sz="3000" b="1" i="1" dirty="0">
              <a:solidFill>
                <a:prstClr val="black"/>
              </a:solidFill>
              <a:latin typeface="Arial"/>
              <a:cs typeface="Arial"/>
            </a:endParaRPr>
          </a:p>
        </p:txBody>
      </p:sp>
      <p:sp>
        <p:nvSpPr>
          <p:cNvPr id="7" name="Rectangle 6"/>
          <p:cNvSpPr/>
          <p:nvPr/>
        </p:nvSpPr>
        <p:spPr>
          <a:xfrm>
            <a:off x="0" y="1124053"/>
            <a:ext cx="9144000" cy="769441"/>
          </a:xfrm>
          <a:prstGeom prst="rect">
            <a:avLst/>
          </a:prstGeom>
        </p:spPr>
        <p:txBody>
          <a:bodyPr wrap="square">
            <a:spAutoFit/>
          </a:bodyPr>
          <a:lstStyle/>
          <a:p>
            <a:r>
              <a:rPr lang="en-US" sz="2200" b="1" dirty="0" smtClean="0">
                <a:solidFill>
                  <a:srgbClr val="862A39"/>
                </a:solidFill>
                <a:latin typeface="Arial" panose="020B0604020202020204" pitchFamily="34" charset="0"/>
                <a:ea typeface="Calibri" panose="020F0502020204030204" pitchFamily="34" charset="0"/>
                <a:cs typeface="Arial" panose="020B0604020202020204" pitchFamily="34" charset="0"/>
              </a:rPr>
              <a:t>RESPONSIBILITIES </a:t>
            </a:r>
            <a:r>
              <a:rPr lang="en-US" sz="2200" b="1" dirty="0">
                <a:solidFill>
                  <a:srgbClr val="862A39"/>
                </a:solidFill>
                <a:latin typeface="Arial" panose="020B0604020202020204" pitchFamily="34" charset="0"/>
                <a:ea typeface="Calibri" panose="020F0502020204030204" pitchFamily="34" charset="0"/>
                <a:cs typeface="Arial" panose="020B0604020202020204" pitchFamily="34" charset="0"/>
              </a:rPr>
              <a:t>OF MAJOR ENERGY USERS</a:t>
            </a:r>
            <a:endParaRPr lang="en-US" sz="2400" dirty="0"/>
          </a:p>
          <a:p>
            <a:endParaRPr lang="en-US" sz="2200" dirty="0">
              <a:solidFill>
                <a:srgbClr val="862A3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7189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9"/>
          <p:cNvSpPr/>
          <p:nvPr/>
        </p:nvSpPr>
        <p:spPr>
          <a:xfrm>
            <a:off x="0" y="-1113"/>
            <a:ext cx="5562600" cy="49056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108" name="object 11"/>
          <p:cNvSpPr/>
          <p:nvPr/>
        </p:nvSpPr>
        <p:spPr>
          <a:xfrm>
            <a:off x="81459" y="6096036"/>
            <a:ext cx="582504" cy="0"/>
          </a:xfrm>
          <a:custGeom>
            <a:avLst/>
            <a:gdLst/>
            <a:ahLst/>
            <a:cxnLst/>
            <a:rect l="l" t="t" r="r" b="b"/>
            <a:pathLst>
              <a:path w="582504">
                <a:moveTo>
                  <a:pt x="0" y="0"/>
                </a:moveTo>
                <a:lnTo>
                  <a:pt x="582504" y="0"/>
                </a:lnTo>
              </a:path>
            </a:pathLst>
          </a:custGeom>
          <a:ln w="7582">
            <a:solidFill>
              <a:srgbClr val="FDFDFD"/>
            </a:solidFill>
          </a:ln>
        </p:spPr>
        <p:txBody>
          <a:bodyPr wrap="square" lIns="0" tIns="0" rIns="0" bIns="0" rtlCol="0">
            <a:noAutofit/>
          </a:bodyPr>
          <a:lstStyle/>
          <a:p>
            <a:endParaRPr/>
          </a:p>
        </p:txBody>
      </p:sp>
      <p:sp>
        <p:nvSpPr>
          <p:cNvPr id="109" name="object 12"/>
          <p:cNvSpPr/>
          <p:nvPr/>
        </p:nvSpPr>
        <p:spPr>
          <a:xfrm>
            <a:off x="93067" y="6147605"/>
            <a:ext cx="0" cy="77872"/>
          </a:xfrm>
          <a:custGeom>
            <a:avLst/>
            <a:gdLst/>
            <a:ahLst/>
            <a:cxnLst/>
            <a:rect l="l" t="t" r="r" b="b"/>
            <a:pathLst>
              <a:path h="77872">
                <a:moveTo>
                  <a:pt x="0" y="0"/>
                </a:moveTo>
                <a:lnTo>
                  <a:pt x="0" y="77872"/>
                </a:lnTo>
              </a:path>
            </a:pathLst>
          </a:custGeom>
          <a:ln w="7601">
            <a:solidFill>
              <a:srgbClr val="FDFDFD"/>
            </a:solidFill>
          </a:ln>
        </p:spPr>
        <p:txBody>
          <a:bodyPr wrap="square" lIns="0" tIns="0" rIns="0" bIns="0" rtlCol="0">
            <a:noAutofit/>
          </a:bodyPr>
          <a:lstStyle/>
          <a:p>
            <a:endParaRPr/>
          </a:p>
        </p:txBody>
      </p:sp>
      <p:sp>
        <p:nvSpPr>
          <p:cNvPr id="110" name="object 13"/>
          <p:cNvSpPr/>
          <p:nvPr/>
        </p:nvSpPr>
        <p:spPr>
          <a:xfrm>
            <a:off x="116283" y="6168648"/>
            <a:ext cx="42210" cy="56830"/>
          </a:xfrm>
          <a:custGeom>
            <a:avLst/>
            <a:gdLst/>
            <a:ahLst/>
            <a:cxnLst/>
            <a:rect l="l" t="t" r="r" b="b"/>
            <a:pathLst>
              <a:path w="42210" h="56830">
                <a:moveTo>
                  <a:pt x="42210" y="6326"/>
                </a:moveTo>
                <a:lnTo>
                  <a:pt x="36933" y="0"/>
                </a:lnTo>
                <a:lnTo>
                  <a:pt x="16884" y="0"/>
                </a:lnTo>
                <a:lnTo>
                  <a:pt x="11607" y="4222"/>
                </a:lnTo>
                <a:lnTo>
                  <a:pt x="6332" y="9483"/>
                </a:lnTo>
                <a:lnTo>
                  <a:pt x="6332" y="1052"/>
                </a:lnTo>
                <a:lnTo>
                  <a:pt x="0" y="1052"/>
                </a:lnTo>
                <a:lnTo>
                  <a:pt x="0" y="56830"/>
                </a:lnTo>
                <a:lnTo>
                  <a:pt x="6332" y="56830"/>
                </a:lnTo>
                <a:lnTo>
                  <a:pt x="6332" y="15796"/>
                </a:lnTo>
                <a:lnTo>
                  <a:pt x="12662" y="9483"/>
                </a:lnTo>
                <a:lnTo>
                  <a:pt x="16884" y="5274"/>
                </a:lnTo>
                <a:lnTo>
                  <a:pt x="32712" y="5274"/>
                </a:lnTo>
                <a:lnTo>
                  <a:pt x="34822" y="10535"/>
                </a:lnTo>
                <a:lnTo>
                  <a:pt x="34822" y="56830"/>
                </a:lnTo>
                <a:lnTo>
                  <a:pt x="42210" y="56830"/>
                </a:lnTo>
                <a:lnTo>
                  <a:pt x="42210" y="6326"/>
                </a:lnTo>
                <a:close/>
              </a:path>
            </a:pathLst>
          </a:custGeom>
          <a:solidFill>
            <a:srgbClr val="FDFDFD"/>
          </a:solidFill>
        </p:spPr>
        <p:txBody>
          <a:bodyPr wrap="square" lIns="0" tIns="0" rIns="0" bIns="0" rtlCol="0">
            <a:noAutofit/>
          </a:bodyPr>
          <a:lstStyle/>
          <a:p>
            <a:endParaRPr/>
          </a:p>
        </p:txBody>
      </p:sp>
      <p:sp>
        <p:nvSpPr>
          <p:cNvPr id="111" name="object 14"/>
          <p:cNvSpPr/>
          <p:nvPr/>
        </p:nvSpPr>
        <p:spPr>
          <a:xfrm>
            <a:off x="166935" y="6151814"/>
            <a:ext cx="27435" cy="74716"/>
          </a:xfrm>
          <a:custGeom>
            <a:avLst/>
            <a:gdLst/>
            <a:ahLst/>
            <a:cxnLst/>
            <a:rect l="l" t="t" r="r" b="b"/>
            <a:pathLst>
              <a:path w="27435" h="74716">
                <a:moveTo>
                  <a:pt x="14772" y="68403"/>
                </a:moveTo>
                <a:lnTo>
                  <a:pt x="14772" y="23161"/>
                </a:lnTo>
                <a:lnTo>
                  <a:pt x="27435" y="23161"/>
                </a:lnTo>
                <a:lnTo>
                  <a:pt x="27435" y="17886"/>
                </a:lnTo>
                <a:lnTo>
                  <a:pt x="14772" y="17886"/>
                </a:lnTo>
                <a:lnTo>
                  <a:pt x="14772" y="0"/>
                </a:lnTo>
                <a:lnTo>
                  <a:pt x="8442" y="0"/>
                </a:lnTo>
                <a:lnTo>
                  <a:pt x="8442" y="17886"/>
                </a:lnTo>
                <a:lnTo>
                  <a:pt x="0" y="17886"/>
                </a:lnTo>
                <a:lnTo>
                  <a:pt x="0" y="23161"/>
                </a:lnTo>
                <a:lnTo>
                  <a:pt x="8442" y="23161"/>
                </a:lnTo>
                <a:lnTo>
                  <a:pt x="8442" y="71560"/>
                </a:lnTo>
                <a:lnTo>
                  <a:pt x="11607" y="74716"/>
                </a:lnTo>
                <a:lnTo>
                  <a:pt x="25325" y="74716"/>
                </a:lnTo>
                <a:lnTo>
                  <a:pt x="27435" y="73664"/>
                </a:lnTo>
                <a:lnTo>
                  <a:pt x="27435" y="68403"/>
                </a:lnTo>
                <a:lnTo>
                  <a:pt x="25325" y="69455"/>
                </a:lnTo>
                <a:lnTo>
                  <a:pt x="16883" y="69455"/>
                </a:lnTo>
                <a:lnTo>
                  <a:pt x="14772" y="68403"/>
                </a:lnTo>
                <a:close/>
              </a:path>
            </a:pathLst>
          </a:custGeom>
          <a:solidFill>
            <a:srgbClr val="FDFDFD"/>
          </a:solidFill>
        </p:spPr>
        <p:txBody>
          <a:bodyPr wrap="square" lIns="0" tIns="0" rIns="0" bIns="0" rtlCol="0">
            <a:noAutofit/>
          </a:bodyPr>
          <a:lstStyle/>
          <a:p>
            <a:endParaRPr/>
          </a:p>
        </p:txBody>
      </p:sp>
      <p:sp>
        <p:nvSpPr>
          <p:cNvPr id="112" name="object 15"/>
          <p:cNvSpPr/>
          <p:nvPr/>
        </p:nvSpPr>
        <p:spPr>
          <a:xfrm>
            <a:off x="198593" y="6168648"/>
            <a:ext cx="46436" cy="57882"/>
          </a:xfrm>
          <a:custGeom>
            <a:avLst/>
            <a:gdLst/>
            <a:ahLst/>
            <a:cxnLst/>
            <a:rect l="l" t="t" r="r" b="b"/>
            <a:pathLst>
              <a:path w="46436" h="57882">
                <a:moveTo>
                  <a:pt x="23209" y="5274"/>
                </a:moveTo>
                <a:lnTo>
                  <a:pt x="23209" y="0"/>
                </a:lnTo>
                <a:lnTo>
                  <a:pt x="10952" y="3447"/>
                </a:lnTo>
                <a:lnTo>
                  <a:pt x="2820" y="13679"/>
                </a:lnTo>
                <a:lnTo>
                  <a:pt x="0" y="29474"/>
                </a:lnTo>
                <a:lnTo>
                  <a:pt x="2781" y="44751"/>
                </a:lnTo>
                <a:lnTo>
                  <a:pt x="11197" y="54599"/>
                </a:lnTo>
                <a:lnTo>
                  <a:pt x="24264" y="57882"/>
                </a:lnTo>
                <a:lnTo>
                  <a:pt x="25047" y="57876"/>
                </a:lnTo>
                <a:lnTo>
                  <a:pt x="37194" y="54828"/>
                </a:lnTo>
                <a:lnTo>
                  <a:pt x="46436" y="44204"/>
                </a:lnTo>
                <a:lnTo>
                  <a:pt x="41160" y="42099"/>
                </a:lnTo>
                <a:lnTo>
                  <a:pt x="34829" y="50517"/>
                </a:lnTo>
                <a:lnTo>
                  <a:pt x="31650" y="52621"/>
                </a:lnTo>
                <a:lnTo>
                  <a:pt x="24264" y="52621"/>
                </a:lnTo>
                <a:lnTo>
                  <a:pt x="19616" y="52086"/>
                </a:lnTo>
                <a:lnTo>
                  <a:pt x="9481" y="44028"/>
                </a:lnTo>
                <a:lnTo>
                  <a:pt x="6332" y="29474"/>
                </a:lnTo>
                <a:lnTo>
                  <a:pt x="6332" y="16848"/>
                </a:lnTo>
                <a:lnTo>
                  <a:pt x="11607" y="5274"/>
                </a:lnTo>
                <a:lnTo>
                  <a:pt x="23209" y="5274"/>
                </a:lnTo>
                <a:close/>
              </a:path>
              <a:path w="46436" h="57882">
                <a:moveTo>
                  <a:pt x="6332" y="16848"/>
                </a:moveTo>
                <a:lnTo>
                  <a:pt x="6332" y="29474"/>
                </a:lnTo>
                <a:lnTo>
                  <a:pt x="45381" y="29474"/>
                </a:lnTo>
                <a:lnTo>
                  <a:pt x="43233" y="14759"/>
                </a:lnTo>
                <a:lnTo>
                  <a:pt x="35851" y="3905"/>
                </a:lnTo>
                <a:lnTo>
                  <a:pt x="23209" y="0"/>
                </a:lnTo>
                <a:lnTo>
                  <a:pt x="23209" y="5274"/>
                </a:lnTo>
                <a:lnTo>
                  <a:pt x="32719" y="5274"/>
                </a:lnTo>
                <a:lnTo>
                  <a:pt x="37995" y="12639"/>
                </a:lnTo>
                <a:lnTo>
                  <a:pt x="39050" y="24213"/>
                </a:lnTo>
                <a:lnTo>
                  <a:pt x="6332" y="24213"/>
                </a:lnTo>
                <a:lnTo>
                  <a:pt x="6332" y="16848"/>
                </a:lnTo>
                <a:close/>
              </a:path>
            </a:pathLst>
          </a:custGeom>
          <a:solidFill>
            <a:srgbClr val="FDFDFD"/>
          </a:solidFill>
        </p:spPr>
        <p:txBody>
          <a:bodyPr wrap="square" lIns="0" tIns="0" rIns="0" bIns="0" rtlCol="0">
            <a:noAutofit/>
          </a:bodyPr>
          <a:lstStyle/>
          <a:p>
            <a:endParaRPr/>
          </a:p>
        </p:txBody>
      </p:sp>
      <p:sp>
        <p:nvSpPr>
          <p:cNvPr id="113" name="object 16"/>
          <p:cNvSpPr/>
          <p:nvPr/>
        </p:nvSpPr>
        <p:spPr>
          <a:xfrm>
            <a:off x="255580" y="6168648"/>
            <a:ext cx="26377" cy="56830"/>
          </a:xfrm>
          <a:custGeom>
            <a:avLst/>
            <a:gdLst/>
            <a:ahLst/>
            <a:cxnLst/>
            <a:rect l="l" t="t" r="r" b="b"/>
            <a:pathLst>
              <a:path w="26377" h="56830">
                <a:moveTo>
                  <a:pt x="23212" y="0"/>
                </a:moveTo>
                <a:lnTo>
                  <a:pt x="15826" y="0"/>
                </a:lnTo>
                <a:lnTo>
                  <a:pt x="9495" y="5274"/>
                </a:lnTo>
                <a:lnTo>
                  <a:pt x="6330" y="11587"/>
                </a:lnTo>
                <a:lnTo>
                  <a:pt x="6330" y="1052"/>
                </a:lnTo>
                <a:lnTo>
                  <a:pt x="0" y="1052"/>
                </a:lnTo>
                <a:lnTo>
                  <a:pt x="0" y="56830"/>
                </a:lnTo>
                <a:lnTo>
                  <a:pt x="6330" y="56830"/>
                </a:lnTo>
                <a:lnTo>
                  <a:pt x="6330" y="14744"/>
                </a:lnTo>
                <a:lnTo>
                  <a:pt x="15826" y="6326"/>
                </a:lnTo>
                <a:lnTo>
                  <a:pt x="26377" y="6326"/>
                </a:lnTo>
                <a:lnTo>
                  <a:pt x="26377" y="0"/>
                </a:lnTo>
                <a:lnTo>
                  <a:pt x="23212" y="0"/>
                </a:lnTo>
                <a:close/>
              </a:path>
            </a:pathLst>
          </a:custGeom>
          <a:solidFill>
            <a:srgbClr val="FDFDFD"/>
          </a:solidFill>
        </p:spPr>
        <p:txBody>
          <a:bodyPr wrap="square" lIns="0" tIns="0" rIns="0" bIns="0" rtlCol="0">
            <a:noAutofit/>
          </a:bodyPr>
          <a:lstStyle/>
          <a:p>
            <a:endParaRPr/>
          </a:p>
        </p:txBody>
      </p:sp>
      <p:sp>
        <p:nvSpPr>
          <p:cNvPr id="114" name="object 17"/>
          <p:cNvSpPr/>
          <p:nvPr/>
        </p:nvSpPr>
        <p:spPr>
          <a:xfrm>
            <a:off x="290399" y="6168648"/>
            <a:ext cx="42204" cy="56830"/>
          </a:xfrm>
          <a:custGeom>
            <a:avLst/>
            <a:gdLst/>
            <a:ahLst/>
            <a:cxnLst/>
            <a:rect l="l" t="t" r="r" b="b"/>
            <a:pathLst>
              <a:path w="42204" h="56830">
                <a:moveTo>
                  <a:pt x="42204" y="6326"/>
                </a:moveTo>
                <a:lnTo>
                  <a:pt x="37983" y="0"/>
                </a:lnTo>
                <a:lnTo>
                  <a:pt x="17936" y="0"/>
                </a:lnTo>
                <a:lnTo>
                  <a:pt x="12661" y="4222"/>
                </a:lnTo>
                <a:lnTo>
                  <a:pt x="7385" y="9483"/>
                </a:lnTo>
                <a:lnTo>
                  <a:pt x="7385" y="1052"/>
                </a:lnTo>
                <a:lnTo>
                  <a:pt x="0" y="1052"/>
                </a:lnTo>
                <a:lnTo>
                  <a:pt x="0" y="56830"/>
                </a:lnTo>
                <a:lnTo>
                  <a:pt x="7385" y="56830"/>
                </a:lnTo>
                <a:lnTo>
                  <a:pt x="7385" y="15796"/>
                </a:lnTo>
                <a:lnTo>
                  <a:pt x="13716" y="9483"/>
                </a:lnTo>
                <a:lnTo>
                  <a:pt x="17936" y="5274"/>
                </a:lnTo>
                <a:lnTo>
                  <a:pt x="33763" y="5274"/>
                </a:lnTo>
                <a:lnTo>
                  <a:pt x="35873" y="10535"/>
                </a:lnTo>
                <a:lnTo>
                  <a:pt x="35873" y="56830"/>
                </a:lnTo>
                <a:lnTo>
                  <a:pt x="42204" y="56830"/>
                </a:lnTo>
                <a:lnTo>
                  <a:pt x="42204" y="6326"/>
                </a:lnTo>
                <a:close/>
              </a:path>
            </a:pathLst>
          </a:custGeom>
          <a:solidFill>
            <a:srgbClr val="FDFDFD"/>
          </a:solidFill>
        </p:spPr>
        <p:txBody>
          <a:bodyPr wrap="square" lIns="0" tIns="0" rIns="0" bIns="0" rtlCol="0">
            <a:noAutofit/>
          </a:bodyPr>
          <a:lstStyle/>
          <a:p>
            <a:endParaRPr/>
          </a:p>
        </p:txBody>
      </p:sp>
      <p:sp>
        <p:nvSpPr>
          <p:cNvPr id="115" name="object 18"/>
          <p:cNvSpPr/>
          <p:nvPr/>
        </p:nvSpPr>
        <p:spPr>
          <a:xfrm>
            <a:off x="343168" y="6168648"/>
            <a:ext cx="43259" cy="57882"/>
          </a:xfrm>
          <a:custGeom>
            <a:avLst/>
            <a:gdLst/>
            <a:ahLst/>
            <a:cxnLst/>
            <a:rect l="l" t="t" r="r" b="b"/>
            <a:pathLst>
              <a:path w="43259" h="57882">
                <a:moveTo>
                  <a:pt x="42204" y="53673"/>
                </a:moveTo>
                <a:lnTo>
                  <a:pt x="42193" y="16902"/>
                </a:lnTo>
                <a:lnTo>
                  <a:pt x="37604" y="3986"/>
                </a:lnTo>
                <a:lnTo>
                  <a:pt x="23212" y="0"/>
                </a:lnTo>
                <a:lnTo>
                  <a:pt x="14771" y="0"/>
                </a:lnTo>
                <a:lnTo>
                  <a:pt x="7385" y="4222"/>
                </a:lnTo>
                <a:lnTo>
                  <a:pt x="3165" y="12639"/>
                </a:lnTo>
                <a:lnTo>
                  <a:pt x="7385" y="15796"/>
                </a:lnTo>
                <a:lnTo>
                  <a:pt x="11606" y="8431"/>
                </a:lnTo>
                <a:lnTo>
                  <a:pt x="16881" y="5274"/>
                </a:lnTo>
                <a:lnTo>
                  <a:pt x="32708" y="5274"/>
                </a:lnTo>
                <a:lnTo>
                  <a:pt x="35873" y="9483"/>
                </a:lnTo>
                <a:lnTo>
                  <a:pt x="35873" y="20004"/>
                </a:lnTo>
                <a:lnTo>
                  <a:pt x="28750" y="21646"/>
                </a:lnTo>
                <a:lnTo>
                  <a:pt x="13000" y="26270"/>
                </a:lnTo>
                <a:lnTo>
                  <a:pt x="3305" y="32719"/>
                </a:lnTo>
                <a:lnTo>
                  <a:pt x="0" y="43152"/>
                </a:lnTo>
                <a:lnTo>
                  <a:pt x="0" y="52621"/>
                </a:lnTo>
                <a:lnTo>
                  <a:pt x="7385" y="57882"/>
                </a:lnTo>
                <a:lnTo>
                  <a:pt x="24267" y="57882"/>
                </a:lnTo>
                <a:lnTo>
                  <a:pt x="30598" y="49464"/>
                </a:lnTo>
                <a:lnTo>
                  <a:pt x="23212" y="52621"/>
                </a:lnTo>
                <a:lnTo>
                  <a:pt x="11606" y="52621"/>
                </a:lnTo>
                <a:lnTo>
                  <a:pt x="7385" y="49464"/>
                </a:lnTo>
                <a:lnTo>
                  <a:pt x="7385" y="43152"/>
                </a:lnTo>
                <a:lnTo>
                  <a:pt x="8234" y="38672"/>
                </a:lnTo>
                <a:lnTo>
                  <a:pt x="15645" y="32079"/>
                </a:lnTo>
                <a:lnTo>
                  <a:pt x="35873" y="25265"/>
                </a:lnTo>
                <a:lnTo>
                  <a:pt x="36928" y="56830"/>
                </a:lnTo>
                <a:lnTo>
                  <a:pt x="43259" y="56830"/>
                </a:lnTo>
                <a:lnTo>
                  <a:pt x="42204" y="53673"/>
                </a:lnTo>
                <a:close/>
              </a:path>
              <a:path w="43259" h="57882">
                <a:moveTo>
                  <a:pt x="24267" y="57882"/>
                </a:moveTo>
                <a:lnTo>
                  <a:pt x="29543" y="55777"/>
                </a:lnTo>
                <a:lnTo>
                  <a:pt x="35873" y="50517"/>
                </a:lnTo>
                <a:lnTo>
                  <a:pt x="36928" y="56830"/>
                </a:lnTo>
                <a:lnTo>
                  <a:pt x="35873" y="25265"/>
                </a:lnTo>
                <a:lnTo>
                  <a:pt x="35873" y="44204"/>
                </a:lnTo>
                <a:lnTo>
                  <a:pt x="30598" y="49464"/>
                </a:lnTo>
                <a:lnTo>
                  <a:pt x="24267" y="57882"/>
                </a:lnTo>
                <a:close/>
              </a:path>
            </a:pathLst>
          </a:custGeom>
          <a:solidFill>
            <a:srgbClr val="FDFDFD"/>
          </a:solidFill>
        </p:spPr>
        <p:txBody>
          <a:bodyPr wrap="square" lIns="0" tIns="0" rIns="0" bIns="0" rtlCol="0">
            <a:noAutofit/>
          </a:bodyPr>
          <a:lstStyle/>
          <a:p>
            <a:endParaRPr/>
          </a:p>
        </p:txBody>
      </p:sp>
      <p:sp>
        <p:nvSpPr>
          <p:cNvPr id="116" name="object 19"/>
          <p:cNvSpPr/>
          <p:nvPr/>
        </p:nvSpPr>
        <p:spPr>
          <a:xfrm>
            <a:off x="394869" y="6151814"/>
            <a:ext cx="27432" cy="74716"/>
          </a:xfrm>
          <a:custGeom>
            <a:avLst/>
            <a:gdLst/>
            <a:ahLst/>
            <a:cxnLst/>
            <a:rect l="l" t="t" r="r" b="b"/>
            <a:pathLst>
              <a:path w="27432" h="74716">
                <a:moveTo>
                  <a:pt x="14771" y="68403"/>
                </a:moveTo>
                <a:lnTo>
                  <a:pt x="14771" y="23161"/>
                </a:lnTo>
                <a:lnTo>
                  <a:pt x="27432" y="23161"/>
                </a:lnTo>
                <a:lnTo>
                  <a:pt x="27432" y="17886"/>
                </a:lnTo>
                <a:lnTo>
                  <a:pt x="14771" y="17886"/>
                </a:lnTo>
                <a:lnTo>
                  <a:pt x="14771" y="0"/>
                </a:lnTo>
                <a:lnTo>
                  <a:pt x="8440" y="0"/>
                </a:lnTo>
                <a:lnTo>
                  <a:pt x="8440" y="17886"/>
                </a:lnTo>
                <a:lnTo>
                  <a:pt x="0" y="17886"/>
                </a:lnTo>
                <a:lnTo>
                  <a:pt x="0" y="23161"/>
                </a:lnTo>
                <a:lnTo>
                  <a:pt x="8440" y="23161"/>
                </a:lnTo>
                <a:lnTo>
                  <a:pt x="8440" y="71560"/>
                </a:lnTo>
                <a:lnTo>
                  <a:pt x="11606" y="74716"/>
                </a:lnTo>
                <a:lnTo>
                  <a:pt x="24267" y="74716"/>
                </a:lnTo>
                <a:lnTo>
                  <a:pt x="27432" y="73664"/>
                </a:lnTo>
                <a:lnTo>
                  <a:pt x="27432" y="68403"/>
                </a:lnTo>
                <a:lnTo>
                  <a:pt x="25322" y="69455"/>
                </a:lnTo>
                <a:lnTo>
                  <a:pt x="15826" y="69455"/>
                </a:lnTo>
                <a:lnTo>
                  <a:pt x="14771" y="68403"/>
                </a:lnTo>
                <a:close/>
              </a:path>
            </a:pathLst>
          </a:custGeom>
          <a:solidFill>
            <a:srgbClr val="FDFDFD"/>
          </a:solidFill>
        </p:spPr>
        <p:txBody>
          <a:bodyPr wrap="square" lIns="0" tIns="0" rIns="0" bIns="0" rtlCol="0">
            <a:noAutofit/>
          </a:bodyPr>
          <a:lstStyle/>
          <a:p>
            <a:endParaRPr/>
          </a:p>
        </p:txBody>
      </p:sp>
      <p:sp>
        <p:nvSpPr>
          <p:cNvPr id="117" name="object 20"/>
          <p:cNvSpPr/>
          <p:nvPr/>
        </p:nvSpPr>
        <p:spPr>
          <a:xfrm>
            <a:off x="430742" y="6147605"/>
            <a:ext cx="6344" cy="77872"/>
          </a:xfrm>
          <a:custGeom>
            <a:avLst/>
            <a:gdLst/>
            <a:ahLst/>
            <a:cxnLst/>
            <a:rect l="l" t="t" r="r" b="b"/>
            <a:pathLst>
              <a:path w="6344" h="77872">
                <a:moveTo>
                  <a:pt x="0" y="22095"/>
                </a:moveTo>
                <a:lnTo>
                  <a:pt x="0" y="77872"/>
                </a:lnTo>
                <a:lnTo>
                  <a:pt x="6344" y="77872"/>
                </a:lnTo>
                <a:lnTo>
                  <a:pt x="6344" y="22095"/>
                </a:lnTo>
                <a:lnTo>
                  <a:pt x="0" y="22095"/>
                </a:lnTo>
                <a:close/>
              </a:path>
              <a:path w="6344" h="77872">
                <a:moveTo>
                  <a:pt x="0" y="0"/>
                </a:moveTo>
                <a:lnTo>
                  <a:pt x="0" y="9469"/>
                </a:lnTo>
                <a:lnTo>
                  <a:pt x="6344" y="9469"/>
                </a:lnTo>
                <a:lnTo>
                  <a:pt x="6344" y="0"/>
                </a:lnTo>
                <a:lnTo>
                  <a:pt x="0" y="0"/>
                </a:lnTo>
                <a:close/>
              </a:path>
            </a:pathLst>
          </a:custGeom>
          <a:solidFill>
            <a:srgbClr val="FDFDFD"/>
          </a:solidFill>
        </p:spPr>
        <p:txBody>
          <a:bodyPr wrap="square" lIns="0" tIns="0" rIns="0" bIns="0" rtlCol="0">
            <a:noAutofit/>
          </a:bodyPr>
          <a:lstStyle/>
          <a:p>
            <a:endParaRPr/>
          </a:p>
        </p:txBody>
      </p:sp>
      <p:sp>
        <p:nvSpPr>
          <p:cNvPr id="118" name="object 21"/>
          <p:cNvSpPr/>
          <p:nvPr/>
        </p:nvSpPr>
        <p:spPr>
          <a:xfrm>
            <a:off x="433915" y="6149167"/>
            <a:ext cx="0" cy="76310"/>
          </a:xfrm>
          <a:custGeom>
            <a:avLst/>
            <a:gdLst/>
            <a:ahLst/>
            <a:cxnLst/>
            <a:rect l="l" t="t" r="r" b="b"/>
            <a:pathLst>
              <a:path h="76310">
                <a:moveTo>
                  <a:pt x="0" y="0"/>
                </a:moveTo>
                <a:lnTo>
                  <a:pt x="0" y="76310"/>
                </a:lnTo>
              </a:path>
            </a:pathLst>
          </a:custGeom>
          <a:ln w="7614">
            <a:solidFill>
              <a:srgbClr val="FDFDFD"/>
            </a:solidFill>
          </a:ln>
        </p:spPr>
        <p:txBody>
          <a:bodyPr wrap="square" lIns="0" tIns="0" rIns="0" bIns="0" rtlCol="0">
            <a:noAutofit/>
          </a:bodyPr>
          <a:lstStyle/>
          <a:p>
            <a:endParaRPr/>
          </a:p>
        </p:txBody>
      </p:sp>
      <p:sp>
        <p:nvSpPr>
          <p:cNvPr id="119" name="object 22"/>
          <p:cNvSpPr/>
          <p:nvPr/>
        </p:nvSpPr>
        <p:spPr>
          <a:xfrm>
            <a:off x="448693" y="6168648"/>
            <a:ext cx="36386" cy="57882"/>
          </a:xfrm>
          <a:custGeom>
            <a:avLst/>
            <a:gdLst/>
            <a:ahLst/>
            <a:cxnLst/>
            <a:rect l="l" t="t" r="r" b="b"/>
            <a:pathLst>
              <a:path w="36386" h="57882">
                <a:moveTo>
                  <a:pt x="23212" y="52621"/>
                </a:moveTo>
                <a:lnTo>
                  <a:pt x="23212" y="57882"/>
                </a:lnTo>
                <a:lnTo>
                  <a:pt x="36386" y="54366"/>
                </a:lnTo>
                <a:lnTo>
                  <a:pt x="35007" y="47842"/>
                </a:lnTo>
                <a:lnTo>
                  <a:pt x="23212" y="52621"/>
                </a:lnTo>
                <a:close/>
              </a:path>
              <a:path w="36386" h="57882">
                <a:moveTo>
                  <a:pt x="23212" y="52621"/>
                </a:moveTo>
                <a:lnTo>
                  <a:pt x="19506" y="52299"/>
                </a:lnTo>
                <a:lnTo>
                  <a:pt x="9532" y="45158"/>
                </a:lnTo>
                <a:lnTo>
                  <a:pt x="6330" y="29474"/>
                </a:lnTo>
                <a:lnTo>
                  <a:pt x="6639" y="23316"/>
                </a:lnTo>
                <a:lnTo>
                  <a:pt x="11660" y="9869"/>
                </a:lnTo>
                <a:lnTo>
                  <a:pt x="23212" y="5274"/>
                </a:lnTo>
                <a:lnTo>
                  <a:pt x="27692" y="5760"/>
                </a:lnTo>
                <a:lnTo>
                  <a:pt x="37077" y="13272"/>
                </a:lnTo>
                <a:lnTo>
                  <a:pt x="40094" y="29474"/>
                </a:lnTo>
                <a:lnTo>
                  <a:pt x="39889" y="34239"/>
                </a:lnTo>
                <a:lnTo>
                  <a:pt x="35007" y="47842"/>
                </a:lnTo>
                <a:lnTo>
                  <a:pt x="36386" y="54366"/>
                </a:lnTo>
                <a:lnTo>
                  <a:pt x="44221" y="43870"/>
                </a:lnTo>
                <a:lnTo>
                  <a:pt x="46424" y="29474"/>
                </a:lnTo>
                <a:lnTo>
                  <a:pt x="44525" y="15227"/>
                </a:lnTo>
                <a:lnTo>
                  <a:pt x="37361" y="4256"/>
                </a:lnTo>
                <a:lnTo>
                  <a:pt x="23212" y="0"/>
                </a:lnTo>
                <a:lnTo>
                  <a:pt x="10014" y="3893"/>
                </a:lnTo>
                <a:lnTo>
                  <a:pt x="2339" y="14615"/>
                </a:lnTo>
                <a:lnTo>
                  <a:pt x="0" y="29474"/>
                </a:lnTo>
                <a:lnTo>
                  <a:pt x="1920" y="42402"/>
                </a:lnTo>
                <a:lnTo>
                  <a:pt x="9298" y="53488"/>
                </a:lnTo>
                <a:lnTo>
                  <a:pt x="23212" y="57882"/>
                </a:lnTo>
                <a:lnTo>
                  <a:pt x="23212" y="52621"/>
                </a:lnTo>
                <a:close/>
              </a:path>
            </a:pathLst>
          </a:custGeom>
          <a:solidFill>
            <a:srgbClr val="FDFDFD"/>
          </a:solidFill>
        </p:spPr>
        <p:txBody>
          <a:bodyPr wrap="square" lIns="0" tIns="0" rIns="0" bIns="0" rtlCol="0">
            <a:noAutofit/>
          </a:bodyPr>
          <a:lstStyle/>
          <a:p>
            <a:endParaRPr/>
          </a:p>
        </p:txBody>
      </p:sp>
      <p:sp>
        <p:nvSpPr>
          <p:cNvPr id="120" name="object 23"/>
          <p:cNvSpPr/>
          <p:nvPr/>
        </p:nvSpPr>
        <p:spPr>
          <a:xfrm>
            <a:off x="506724" y="6168648"/>
            <a:ext cx="42218" cy="56830"/>
          </a:xfrm>
          <a:custGeom>
            <a:avLst/>
            <a:gdLst/>
            <a:ahLst/>
            <a:cxnLst/>
            <a:rect l="l" t="t" r="r" b="b"/>
            <a:pathLst>
              <a:path w="42218" h="56830">
                <a:moveTo>
                  <a:pt x="42218" y="6326"/>
                </a:moveTo>
                <a:lnTo>
                  <a:pt x="36942" y="0"/>
                </a:lnTo>
                <a:lnTo>
                  <a:pt x="17936" y="0"/>
                </a:lnTo>
                <a:lnTo>
                  <a:pt x="12661" y="4222"/>
                </a:lnTo>
                <a:lnTo>
                  <a:pt x="6330" y="9483"/>
                </a:lnTo>
                <a:lnTo>
                  <a:pt x="6330" y="1052"/>
                </a:lnTo>
                <a:lnTo>
                  <a:pt x="0" y="1052"/>
                </a:lnTo>
                <a:lnTo>
                  <a:pt x="0" y="56830"/>
                </a:lnTo>
                <a:lnTo>
                  <a:pt x="6330" y="56830"/>
                </a:lnTo>
                <a:lnTo>
                  <a:pt x="6330" y="15796"/>
                </a:lnTo>
                <a:lnTo>
                  <a:pt x="13716" y="9483"/>
                </a:lnTo>
                <a:lnTo>
                  <a:pt x="17936" y="5274"/>
                </a:lnTo>
                <a:lnTo>
                  <a:pt x="32722" y="5274"/>
                </a:lnTo>
                <a:lnTo>
                  <a:pt x="35887" y="10535"/>
                </a:lnTo>
                <a:lnTo>
                  <a:pt x="35887" y="56830"/>
                </a:lnTo>
                <a:lnTo>
                  <a:pt x="42218" y="56830"/>
                </a:lnTo>
                <a:lnTo>
                  <a:pt x="42218" y="6326"/>
                </a:lnTo>
                <a:close/>
              </a:path>
            </a:pathLst>
          </a:custGeom>
          <a:solidFill>
            <a:srgbClr val="FDFDFD"/>
          </a:solidFill>
        </p:spPr>
        <p:txBody>
          <a:bodyPr wrap="square" lIns="0" tIns="0" rIns="0" bIns="0" rtlCol="0">
            <a:noAutofit/>
          </a:bodyPr>
          <a:lstStyle/>
          <a:p>
            <a:endParaRPr/>
          </a:p>
        </p:txBody>
      </p:sp>
      <p:sp>
        <p:nvSpPr>
          <p:cNvPr id="121" name="object 24"/>
          <p:cNvSpPr/>
          <p:nvPr/>
        </p:nvSpPr>
        <p:spPr>
          <a:xfrm>
            <a:off x="559494" y="6168648"/>
            <a:ext cx="43259" cy="57882"/>
          </a:xfrm>
          <a:custGeom>
            <a:avLst/>
            <a:gdLst/>
            <a:ahLst/>
            <a:cxnLst/>
            <a:rect l="l" t="t" r="r" b="b"/>
            <a:pathLst>
              <a:path w="43259" h="57882">
                <a:moveTo>
                  <a:pt x="42204" y="53673"/>
                </a:moveTo>
                <a:lnTo>
                  <a:pt x="42190" y="16902"/>
                </a:lnTo>
                <a:lnTo>
                  <a:pt x="37198" y="3986"/>
                </a:lnTo>
                <a:lnTo>
                  <a:pt x="23212" y="0"/>
                </a:lnTo>
                <a:lnTo>
                  <a:pt x="13716" y="0"/>
                </a:lnTo>
                <a:lnTo>
                  <a:pt x="7385" y="4222"/>
                </a:lnTo>
                <a:lnTo>
                  <a:pt x="2110" y="12639"/>
                </a:lnTo>
                <a:lnTo>
                  <a:pt x="6330" y="15796"/>
                </a:lnTo>
                <a:lnTo>
                  <a:pt x="10551" y="8431"/>
                </a:lnTo>
                <a:lnTo>
                  <a:pt x="15826" y="5274"/>
                </a:lnTo>
                <a:lnTo>
                  <a:pt x="32708" y="5274"/>
                </a:lnTo>
                <a:lnTo>
                  <a:pt x="35873" y="9483"/>
                </a:lnTo>
                <a:lnTo>
                  <a:pt x="35873" y="20004"/>
                </a:lnTo>
                <a:lnTo>
                  <a:pt x="28750" y="21646"/>
                </a:lnTo>
                <a:lnTo>
                  <a:pt x="13000" y="26270"/>
                </a:lnTo>
                <a:lnTo>
                  <a:pt x="3305" y="32719"/>
                </a:lnTo>
                <a:lnTo>
                  <a:pt x="0" y="43152"/>
                </a:lnTo>
                <a:lnTo>
                  <a:pt x="0" y="52621"/>
                </a:lnTo>
                <a:lnTo>
                  <a:pt x="6330" y="57882"/>
                </a:lnTo>
                <a:lnTo>
                  <a:pt x="24267" y="57882"/>
                </a:lnTo>
                <a:lnTo>
                  <a:pt x="29543" y="49464"/>
                </a:lnTo>
                <a:lnTo>
                  <a:pt x="22157" y="52621"/>
                </a:lnTo>
                <a:lnTo>
                  <a:pt x="10551" y="52621"/>
                </a:lnTo>
                <a:lnTo>
                  <a:pt x="6330" y="49464"/>
                </a:lnTo>
                <a:lnTo>
                  <a:pt x="6330" y="43152"/>
                </a:lnTo>
                <a:lnTo>
                  <a:pt x="7366" y="38324"/>
                </a:lnTo>
                <a:lnTo>
                  <a:pt x="15193" y="31907"/>
                </a:lnTo>
                <a:lnTo>
                  <a:pt x="35873" y="25265"/>
                </a:lnTo>
                <a:lnTo>
                  <a:pt x="36928" y="56830"/>
                </a:lnTo>
                <a:lnTo>
                  <a:pt x="43259" y="56830"/>
                </a:lnTo>
                <a:lnTo>
                  <a:pt x="42204" y="53673"/>
                </a:lnTo>
                <a:close/>
              </a:path>
              <a:path w="43259" h="57882">
                <a:moveTo>
                  <a:pt x="24267" y="57882"/>
                </a:moveTo>
                <a:lnTo>
                  <a:pt x="29543" y="55777"/>
                </a:lnTo>
                <a:lnTo>
                  <a:pt x="35873" y="50517"/>
                </a:lnTo>
                <a:lnTo>
                  <a:pt x="36928" y="56830"/>
                </a:lnTo>
                <a:lnTo>
                  <a:pt x="35873" y="25265"/>
                </a:lnTo>
                <a:lnTo>
                  <a:pt x="35873" y="44204"/>
                </a:lnTo>
                <a:lnTo>
                  <a:pt x="29543" y="49464"/>
                </a:lnTo>
                <a:lnTo>
                  <a:pt x="24267" y="57882"/>
                </a:lnTo>
                <a:close/>
              </a:path>
            </a:pathLst>
          </a:custGeom>
          <a:solidFill>
            <a:srgbClr val="FDFDFD"/>
          </a:solidFill>
        </p:spPr>
        <p:txBody>
          <a:bodyPr wrap="square" lIns="0" tIns="0" rIns="0" bIns="0" rtlCol="0">
            <a:noAutofit/>
          </a:bodyPr>
          <a:lstStyle/>
          <a:p>
            <a:endParaRPr/>
          </a:p>
        </p:txBody>
      </p:sp>
      <p:sp>
        <p:nvSpPr>
          <p:cNvPr id="122" name="object 25"/>
          <p:cNvSpPr/>
          <p:nvPr/>
        </p:nvSpPr>
        <p:spPr>
          <a:xfrm>
            <a:off x="621746" y="6147605"/>
            <a:ext cx="0" cy="77872"/>
          </a:xfrm>
          <a:custGeom>
            <a:avLst/>
            <a:gdLst/>
            <a:ahLst/>
            <a:cxnLst/>
            <a:rect l="l" t="t" r="r" b="b"/>
            <a:pathLst>
              <a:path h="77872">
                <a:moveTo>
                  <a:pt x="0" y="0"/>
                </a:moveTo>
                <a:lnTo>
                  <a:pt x="0" y="77872"/>
                </a:lnTo>
              </a:path>
            </a:pathLst>
          </a:custGeom>
          <a:ln w="7600">
            <a:solidFill>
              <a:srgbClr val="FDFDFD"/>
            </a:solidFill>
          </a:ln>
        </p:spPr>
        <p:txBody>
          <a:bodyPr wrap="square" lIns="0" tIns="0" rIns="0" bIns="0" rtlCol="0">
            <a:noAutofit/>
          </a:bodyPr>
          <a:lstStyle/>
          <a:p>
            <a:endParaRPr/>
          </a:p>
        </p:txBody>
      </p:sp>
      <p:sp>
        <p:nvSpPr>
          <p:cNvPr id="123" name="object 26"/>
          <p:cNvSpPr/>
          <p:nvPr/>
        </p:nvSpPr>
        <p:spPr>
          <a:xfrm>
            <a:off x="88846" y="6262317"/>
            <a:ext cx="42209" cy="76822"/>
          </a:xfrm>
          <a:custGeom>
            <a:avLst/>
            <a:gdLst/>
            <a:ahLst/>
            <a:cxnLst/>
            <a:rect l="l" t="t" r="r" b="b"/>
            <a:pathLst>
              <a:path w="42209" h="76822">
                <a:moveTo>
                  <a:pt x="7386" y="71560"/>
                </a:moveTo>
                <a:lnTo>
                  <a:pt x="7386" y="0"/>
                </a:lnTo>
                <a:lnTo>
                  <a:pt x="0" y="0"/>
                </a:lnTo>
                <a:lnTo>
                  <a:pt x="0" y="76822"/>
                </a:lnTo>
                <a:lnTo>
                  <a:pt x="42209" y="76822"/>
                </a:lnTo>
                <a:lnTo>
                  <a:pt x="42209" y="71560"/>
                </a:lnTo>
                <a:lnTo>
                  <a:pt x="7386" y="71560"/>
                </a:lnTo>
                <a:close/>
              </a:path>
            </a:pathLst>
          </a:custGeom>
          <a:solidFill>
            <a:srgbClr val="FDFDFD"/>
          </a:solidFill>
        </p:spPr>
        <p:txBody>
          <a:bodyPr wrap="square" lIns="0" tIns="0" rIns="0" bIns="0" rtlCol="0">
            <a:noAutofit/>
          </a:bodyPr>
          <a:lstStyle/>
          <a:p>
            <a:endParaRPr/>
          </a:p>
        </p:txBody>
      </p:sp>
      <p:sp>
        <p:nvSpPr>
          <p:cNvPr id="124" name="object 27"/>
          <p:cNvSpPr/>
          <p:nvPr/>
        </p:nvSpPr>
        <p:spPr>
          <a:xfrm>
            <a:off x="134223" y="6282308"/>
            <a:ext cx="29547" cy="57883"/>
          </a:xfrm>
          <a:custGeom>
            <a:avLst/>
            <a:gdLst/>
            <a:ahLst/>
            <a:cxnLst/>
            <a:rect l="l" t="t" r="r" b="b"/>
            <a:pathLst>
              <a:path w="29547" h="57883">
                <a:moveTo>
                  <a:pt x="23215" y="57883"/>
                </a:moveTo>
                <a:lnTo>
                  <a:pt x="29547" y="49464"/>
                </a:lnTo>
                <a:lnTo>
                  <a:pt x="22160" y="53673"/>
                </a:lnTo>
                <a:lnTo>
                  <a:pt x="15828" y="53673"/>
                </a:lnTo>
                <a:lnTo>
                  <a:pt x="14772" y="57883"/>
                </a:lnTo>
                <a:lnTo>
                  <a:pt x="23215" y="57883"/>
                </a:lnTo>
                <a:close/>
              </a:path>
              <a:path w="29547" h="57883">
                <a:moveTo>
                  <a:pt x="0" y="44204"/>
                </a:moveTo>
                <a:lnTo>
                  <a:pt x="0" y="52621"/>
                </a:lnTo>
                <a:lnTo>
                  <a:pt x="6330" y="57883"/>
                </a:lnTo>
                <a:lnTo>
                  <a:pt x="14772" y="57883"/>
                </a:lnTo>
                <a:lnTo>
                  <a:pt x="15828" y="53673"/>
                </a:lnTo>
                <a:lnTo>
                  <a:pt x="10552" y="53673"/>
                </a:lnTo>
                <a:lnTo>
                  <a:pt x="6330" y="49464"/>
                </a:lnTo>
                <a:lnTo>
                  <a:pt x="6330" y="43152"/>
                </a:lnTo>
                <a:lnTo>
                  <a:pt x="7180" y="38671"/>
                </a:lnTo>
                <a:lnTo>
                  <a:pt x="14592" y="32078"/>
                </a:lnTo>
                <a:lnTo>
                  <a:pt x="34822" y="25265"/>
                </a:lnTo>
                <a:lnTo>
                  <a:pt x="34822" y="44204"/>
                </a:lnTo>
                <a:lnTo>
                  <a:pt x="29547" y="49464"/>
                </a:lnTo>
                <a:lnTo>
                  <a:pt x="23215" y="57883"/>
                </a:lnTo>
                <a:lnTo>
                  <a:pt x="28490" y="55779"/>
                </a:lnTo>
                <a:lnTo>
                  <a:pt x="34822" y="50517"/>
                </a:lnTo>
                <a:lnTo>
                  <a:pt x="35877" y="56831"/>
                </a:lnTo>
                <a:lnTo>
                  <a:pt x="42210" y="56831"/>
                </a:lnTo>
                <a:lnTo>
                  <a:pt x="42210" y="53673"/>
                </a:lnTo>
                <a:lnTo>
                  <a:pt x="41154" y="49464"/>
                </a:lnTo>
                <a:lnTo>
                  <a:pt x="41154" y="5260"/>
                </a:lnTo>
                <a:lnTo>
                  <a:pt x="35877" y="0"/>
                </a:lnTo>
                <a:lnTo>
                  <a:pt x="13717" y="0"/>
                </a:lnTo>
                <a:lnTo>
                  <a:pt x="6330" y="4208"/>
                </a:lnTo>
                <a:lnTo>
                  <a:pt x="2110" y="12625"/>
                </a:lnTo>
                <a:lnTo>
                  <a:pt x="6330" y="15782"/>
                </a:lnTo>
                <a:lnTo>
                  <a:pt x="10552" y="9469"/>
                </a:lnTo>
                <a:lnTo>
                  <a:pt x="15828" y="5260"/>
                </a:lnTo>
                <a:lnTo>
                  <a:pt x="31657" y="5260"/>
                </a:lnTo>
                <a:lnTo>
                  <a:pt x="35877" y="9469"/>
                </a:lnTo>
                <a:lnTo>
                  <a:pt x="35877" y="21056"/>
                </a:lnTo>
                <a:lnTo>
                  <a:pt x="28477" y="22396"/>
                </a:lnTo>
                <a:lnTo>
                  <a:pt x="12545" y="26563"/>
                </a:lnTo>
                <a:lnTo>
                  <a:pt x="3108" y="33112"/>
                </a:lnTo>
                <a:lnTo>
                  <a:pt x="0" y="44204"/>
                </a:lnTo>
                <a:close/>
              </a:path>
            </a:pathLst>
          </a:custGeom>
          <a:solidFill>
            <a:srgbClr val="FDFDFD"/>
          </a:solidFill>
        </p:spPr>
        <p:txBody>
          <a:bodyPr wrap="square" lIns="0" tIns="0" rIns="0" bIns="0" rtlCol="0">
            <a:noAutofit/>
          </a:bodyPr>
          <a:lstStyle/>
          <a:p>
            <a:endParaRPr/>
          </a:p>
        </p:txBody>
      </p:sp>
      <p:sp>
        <p:nvSpPr>
          <p:cNvPr id="125" name="object 28"/>
          <p:cNvSpPr/>
          <p:nvPr/>
        </p:nvSpPr>
        <p:spPr>
          <a:xfrm>
            <a:off x="193316" y="6262317"/>
            <a:ext cx="46437" cy="77874"/>
          </a:xfrm>
          <a:custGeom>
            <a:avLst/>
            <a:gdLst/>
            <a:ahLst/>
            <a:cxnLst/>
            <a:rect l="l" t="t" r="r" b="b"/>
            <a:pathLst>
              <a:path w="46437" h="77874">
                <a:moveTo>
                  <a:pt x="6332" y="70507"/>
                </a:moveTo>
                <a:lnTo>
                  <a:pt x="9497" y="75770"/>
                </a:lnTo>
                <a:lnTo>
                  <a:pt x="6332" y="63142"/>
                </a:lnTo>
                <a:lnTo>
                  <a:pt x="6332" y="35773"/>
                </a:lnTo>
                <a:lnTo>
                  <a:pt x="8442" y="31564"/>
                </a:lnTo>
                <a:lnTo>
                  <a:pt x="15829" y="25251"/>
                </a:lnTo>
                <a:lnTo>
                  <a:pt x="22161" y="25251"/>
                </a:lnTo>
                <a:lnTo>
                  <a:pt x="27919" y="26241"/>
                </a:lnTo>
                <a:lnTo>
                  <a:pt x="36985" y="34951"/>
                </a:lnTo>
                <a:lnTo>
                  <a:pt x="40106" y="50517"/>
                </a:lnTo>
                <a:lnTo>
                  <a:pt x="39900" y="54725"/>
                </a:lnTo>
                <a:lnTo>
                  <a:pt x="35011" y="68196"/>
                </a:lnTo>
                <a:lnTo>
                  <a:pt x="23216" y="73664"/>
                </a:lnTo>
                <a:lnTo>
                  <a:pt x="24266" y="77874"/>
                </a:lnTo>
                <a:lnTo>
                  <a:pt x="34960" y="75399"/>
                </a:lnTo>
                <a:lnTo>
                  <a:pt x="43430" y="65960"/>
                </a:lnTo>
                <a:lnTo>
                  <a:pt x="46437" y="49464"/>
                </a:lnTo>
                <a:lnTo>
                  <a:pt x="43864" y="35210"/>
                </a:lnTo>
                <a:lnTo>
                  <a:pt x="35964" y="24138"/>
                </a:lnTo>
                <a:lnTo>
                  <a:pt x="24266" y="19990"/>
                </a:lnTo>
                <a:lnTo>
                  <a:pt x="16884" y="19990"/>
                </a:lnTo>
                <a:lnTo>
                  <a:pt x="12664" y="23147"/>
                </a:lnTo>
                <a:lnTo>
                  <a:pt x="6332" y="28407"/>
                </a:lnTo>
                <a:lnTo>
                  <a:pt x="6332" y="0"/>
                </a:lnTo>
                <a:lnTo>
                  <a:pt x="0" y="0"/>
                </a:lnTo>
                <a:lnTo>
                  <a:pt x="0" y="76822"/>
                </a:lnTo>
                <a:lnTo>
                  <a:pt x="5276" y="76822"/>
                </a:lnTo>
                <a:lnTo>
                  <a:pt x="6332" y="70507"/>
                </a:lnTo>
                <a:close/>
              </a:path>
              <a:path w="46437" h="77874">
                <a:moveTo>
                  <a:pt x="6332" y="63142"/>
                </a:moveTo>
                <a:lnTo>
                  <a:pt x="9497" y="75770"/>
                </a:lnTo>
                <a:lnTo>
                  <a:pt x="15829" y="77874"/>
                </a:lnTo>
                <a:lnTo>
                  <a:pt x="24266" y="77874"/>
                </a:lnTo>
                <a:lnTo>
                  <a:pt x="23216" y="73664"/>
                </a:lnTo>
                <a:lnTo>
                  <a:pt x="15829" y="73664"/>
                </a:lnTo>
                <a:lnTo>
                  <a:pt x="10552" y="68403"/>
                </a:lnTo>
                <a:lnTo>
                  <a:pt x="6332" y="63142"/>
                </a:lnTo>
                <a:close/>
              </a:path>
            </a:pathLst>
          </a:custGeom>
          <a:solidFill>
            <a:srgbClr val="FDFDFD"/>
          </a:solidFill>
        </p:spPr>
        <p:txBody>
          <a:bodyPr wrap="square" lIns="0" tIns="0" rIns="0" bIns="0" rtlCol="0">
            <a:noAutofit/>
          </a:bodyPr>
          <a:lstStyle/>
          <a:p>
            <a:endParaRPr/>
          </a:p>
        </p:txBody>
      </p:sp>
      <p:sp>
        <p:nvSpPr>
          <p:cNvPr id="126" name="object 29"/>
          <p:cNvSpPr/>
          <p:nvPr/>
        </p:nvSpPr>
        <p:spPr>
          <a:xfrm>
            <a:off x="246084" y="6282308"/>
            <a:ext cx="36387" cy="57883"/>
          </a:xfrm>
          <a:custGeom>
            <a:avLst/>
            <a:gdLst/>
            <a:ahLst/>
            <a:cxnLst/>
            <a:rect l="l" t="t" r="r" b="b"/>
            <a:pathLst>
              <a:path w="36387" h="57883">
                <a:moveTo>
                  <a:pt x="23212" y="53673"/>
                </a:moveTo>
                <a:lnTo>
                  <a:pt x="23212" y="57883"/>
                </a:lnTo>
                <a:lnTo>
                  <a:pt x="36387" y="54367"/>
                </a:lnTo>
                <a:lnTo>
                  <a:pt x="34764" y="48746"/>
                </a:lnTo>
                <a:lnTo>
                  <a:pt x="23212" y="53673"/>
                </a:lnTo>
                <a:close/>
              </a:path>
              <a:path w="36387" h="57883">
                <a:moveTo>
                  <a:pt x="23212" y="53673"/>
                </a:moveTo>
                <a:lnTo>
                  <a:pt x="18732" y="53134"/>
                </a:lnTo>
                <a:lnTo>
                  <a:pt x="9346" y="45235"/>
                </a:lnTo>
                <a:lnTo>
                  <a:pt x="6330" y="29474"/>
                </a:lnTo>
                <a:lnTo>
                  <a:pt x="6641" y="23297"/>
                </a:lnTo>
                <a:lnTo>
                  <a:pt x="11663" y="9852"/>
                </a:lnTo>
                <a:lnTo>
                  <a:pt x="23212" y="5260"/>
                </a:lnTo>
                <a:lnTo>
                  <a:pt x="27702" y="5749"/>
                </a:lnTo>
                <a:lnTo>
                  <a:pt x="37080" y="13265"/>
                </a:lnTo>
                <a:lnTo>
                  <a:pt x="40094" y="29474"/>
                </a:lnTo>
                <a:lnTo>
                  <a:pt x="39784" y="35306"/>
                </a:lnTo>
                <a:lnTo>
                  <a:pt x="34764" y="48746"/>
                </a:lnTo>
                <a:lnTo>
                  <a:pt x="36387" y="54367"/>
                </a:lnTo>
                <a:lnTo>
                  <a:pt x="44221" y="43870"/>
                </a:lnTo>
                <a:lnTo>
                  <a:pt x="46424" y="29474"/>
                </a:lnTo>
                <a:lnTo>
                  <a:pt x="44525" y="15221"/>
                </a:lnTo>
                <a:lnTo>
                  <a:pt x="37361" y="4253"/>
                </a:lnTo>
                <a:lnTo>
                  <a:pt x="23212" y="0"/>
                </a:lnTo>
                <a:lnTo>
                  <a:pt x="10014" y="3890"/>
                </a:lnTo>
                <a:lnTo>
                  <a:pt x="2339" y="14609"/>
                </a:lnTo>
                <a:lnTo>
                  <a:pt x="0" y="29474"/>
                </a:lnTo>
                <a:lnTo>
                  <a:pt x="1920" y="42403"/>
                </a:lnTo>
                <a:lnTo>
                  <a:pt x="9298" y="53489"/>
                </a:lnTo>
                <a:lnTo>
                  <a:pt x="23212" y="57883"/>
                </a:lnTo>
                <a:lnTo>
                  <a:pt x="23212" y="53673"/>
                </a:lnTo>
                <a:close/>
              </a:path>
            </a:pathLst>
          </a:custGeom>
          <a:solidFill>
            <a:srgbClr val="FDFDFD"/>
          </a:solidFill>
        </p:spPr>
        <p:txBody>
          <a:bodyPr wrap="square" lIns="0" tIns="0" rIns="0" bIns="0" rtlCol="0">
            <a:noAutofit/>
          </a:bodyPr>
          <a:lstStyle/>
          <a:p>
            <a:endParaRPr/>
          </a:p>
        </p:txBody>
      </p:sp>
      <p:sp>
        <p:nvSpPr>
          <p:cNvPr id="127" name="object 30"/>
          <p:cNvSpPr/>
          <p:nvPr/>
        </p:nvSpPr>
        <p:spPr>
          <a:xfrm>
            <a:off x="304115" y="6283360"/>
            <a:ext cx="42218" cy="56831"/>
          </a:xfrm>
          <a:custGeom>
            <a:avLst/>
            <a:gdLst/>
            <a:ahLst/>
            <a:cxnLst/>
            <a:rect l="l" t="t" r="r" b="b"/>
            <a:pathLst>
              <a:path w="42218" h="56831">
                <a:moveTo>
                  <a:pt x="42218" y="55779"/>
                </a:moveTo>
                <a:lnTo>
                  <a:pt x="42218" y="0"/>
                </a:lnTo>
                <a:lnTo>
                  <a:pt x="35887" y="0"/>
                </a:lnTo>
                <a:lnTo>
                  <a:pt x="35887" y="41047"/>
                </a:lnTo>
                <a:lnTo>
                  <a:pt x="28487" y="48412"/>
                </a:lnTo>
                <a:lnTo>
                  <a:pt x="24267" y="52621"/>
                </a:lnTo>
                <a:lnTo>
                  <a:pt x="9495" y="52621"/>
                </a:lnTo>
                <a:lnTo>
                  <a:pt x="6330" y="47360"/>
                </a:lnTo>
                <a:lnTo>
                  <a:pt x="6330" y="0"/>
                </a:lnTo>
                <a:lnTo>
                  <a:pt x="0" y="0"/>
                </a:lnTo>
                <a:lnTo>
                  <a:pt x="0" y="50517"/>
                </a:lnTo>
                <a:lnTo>
                  <a:pt x="5275" y="56831"/>
                </a:lnTo>
                <a:lnTo>
                  <a:pt x="24267" y="56831"/>
                </a:lnTo>
                <a:lnTo>
                  <a:pt x="29557" y="53674"/>
                </a:lnTo>
                <a:lnTo>
                  <a:pt x="35887" y="47360"/>
                </a:lnTo>
                <a:lnTo>
                  <a:pt x="35887" y="55779"/>
                </a:lnTo>
                <a:lnTo>
                  <a:pt x="42218" y="55779"/>
                </a:lnTo>
                <a:close/>
              </a:path>
            </a:pathLst>
          </a:custGeom>
          <a:solidFill>
            <a:srgbClr val="FDFDFD"/>
          </a:solidFill>
        </p:spPr>
        <p:txBody>
          <a:bodyPr wrap="square" lIns="0" tIns="0" rIns="0" bIns="0" rtlCol="0">
            <a:noAutofit/>
          </a:bodyPr>
          <a:lstStyle/>
          <a:p>
            <a:endParaRPr/>
          </a:p>
        </p:txBody>
      </p:sp>
      <p:sp>
        <p:nvSpPr>
          <p:cNvPr id="128" name="object 31"/>
          <p:cNvSpPr/>
          <p:nvPr/>
        </p:nvSpPr>
        <p:spPr>
          <a:xfrm>
            <a:off x="362160" y="6282308"/>
            <a:ext cx="26377" cy="56831"/>
          </a:xfrm>
          <a:custGeom>
            <a:avLst/>
            <a:gdLst/>
            <a:ahLst/>
            <a:cxnLst/>
            <a:rect l="l" t="t" r="r" b="b"/>
            <a:pathLst>
              <a:path w="26377" h="56831">
                <a:moveTo>
                  <a:pt x="6330" y="56831"/>
                </a:moveTo>
                <a:lnTo>
                  <a:pt x="6330" y="14730"/>
                </a:lnTo>
                <a:lnTo>
                  <a:pt x="15826" y="6312"/>
                </a:lnTo>
                <a:lnTo>
                  <a:pt x="26377" y="6312"/>
                </a:lnTo>
                <a:lnTo>
                  <a:pt x="26377" y="0"/>
                </a:lnTo>
                <a:lnTo>
                  <a:pt x="15826" y="0"/>
                </a:lnTo>
                <a:lnTo>
                  <a:pt x="9495" y="5260"/>
                </a:lnTo>
                <a:lnTo>
                  <a:pt x="7385" y="11573"/>
                </a:lnTo>
                <a:lnTo>
                  <a:pt x="6330" y="11573"/>
                </a:lnTo>
                <a:lnTo>
                  <a:pt x="6330" y="1052"/>
                </a:lnTo>
                <a:lnTo>
                  <a:pt x="0" y="1052"/>
                </a:lnTo>
                <a:lnTo>
                  <a:pt x="0" y="56831"/>
                </a:lnTo>
                <a:lnTo>
                  <a:pt x="6330" y="56831"/>
                </a:lnTo>
                <a:close/>
              </a:path>
            </a:pathLst>
          </a:custGeom>
          <a:solidFill>
            <a:srgbClr val="FDFDFD"/>
          </a:solidFill>
        </p:spPr>
        <p:txBody>
          <a:bodyPr wrap="square" lIns="0" tIns="0" rIns="0" bIns="0" rtlCol="0">
            <a:noAutofit/>
          </a:bodyPr>
          <a:lstStyle/>
          <a:p>
            <a:endParaRPr/>
          </a:p>
        </p:txBody>
      </p:sp>
      <p:sp>
        <p:nvSpPr>
          <p:cNvPr id="129" name="object 32"/>
          <p:cNvSpPr/>
          <p:nvPr/>
        </p:nvSpPr>
        <p:spPr>
          <a:xfrm>
            <a:off x="83570" y="6378078"/>
            <a:ext cx="43098" cy="79980"/>
          </a:xfrm>
          <a:custGeom>
            <a:avLst/>
            <a:gdLst/>
            <a:ahLst/>
            <a:cxnLst/>
            <a:rect l="l" t="t" r="r" b="b"/>
            <a:pathLst>
              <a:path w="43098" h="79980">
                <a:moveTo>
                  <a:pt x="30602" y="73665"/>
                </a:moveTo>
                <a:lnTo>
                  <a:pt x="27655" y="73503"/>
                </a:lnTo>
                <a:lnTo>
                  <a:pt x="17262" y="76935"/>
                </a:lnTo>
                <a:lnTo>
                  <a:pt x="30602" y="79980"/>
                </a:lnTo>
                <a:lnTo>
                  <a:pt x="43098" y="77139"/>
                </a:lnTo>
                <a:lnTo>
                  <a:pt x="42469" y="70349"/>
                </a:lnTo>
                <a:lnTo>
                  <a:pt x="30602" y="73665"/>
                </a:lnTo>
                <a:close/>
              </a:path>
              <a:path w="43098" h="79980">
                <a:moveTo>
                  <a:pt x="1996" y="23846"/>
                </a:moveTo>
                <a:lnTo>
                  <a:pt x="0" y="39990"/>
                </a:lnTo>
                <a:lnTo>
                  <a:pt x="1860" y="55620"/>
                </a:lnTo>
                <a:lnTo>
                  <a:pt x="7647" y="68478"/>
                </a:lnTo>
                <a:lnTo>
                  <a:pt x="17262" y="76935"/>
                </a:lnTo>
                <a:lnTo>
                  <a:pt x="27655" y="73503"/>
                </a:lnTo>
                <a:lnTo>
                  <a:pt x="16647" y="68734"/>
                </a:lnTo>
                <a:lnTo>
                  <a:pt x="9764" y="57499"/>
                </a:lnTo>
                <a:lnTo>
                  <a:pt x="7386" y="39990"/>
                </a:lnTo>
                <a:lnTo>
                  <a:pt x="7580" y="34381"/>
                </a:lnTo>
                <a:lnTo>
                  <a:pt x="11150" y="18558"/>
                </a:lnTo>
                <a:lnTo>
                  <a:pt x="18942" y="8674"/>
                </a:lnTo>
                <a:lnTo>
                  <a:pt x="30602" y="5262"/>
                </a:lnTo>
                <a:lnTo>
                  <a:pt x="34351" y="5552"/>
                </a:lnTo>
                <a:lnTo>
                  <a:pt x="44928" y="10891"/>
                </a:lnTo>
                <a:lnTo>
                  <a:pt x="51536" y="22548"/>
                </a:lnTo>
                <a:lnTo>
                  <a:pt x="53818" y="39990"/>
                </a:lnTo>
                <a:lnTo>
                  <a:pt x="53699" y="44383"/>
                </a:lnTo>
                <a:lnTo>
                  <a:pt x="50294" y="60525"/>
                </a:lnTo>
                <a:lnTo>
                  <a:pt x="42469" y="70349"/>
                </a:lnTo>
                <a:lnTo>
                  <a:pt x="43098" y="77139"/>
                </a:lnTo>
                <a:lnTo>
                  <a:pt x="52886" y="68854"/>
                </a:lnTo>
                <a:lnTo>
                  <a:pt x="59057" y="56133"/>
                </a:lnTo>
                <a:lnTo>
                  <a:pt x="61205" y="39990"/>
                </a:lnTo>
                <a:lnTo>
                  <a:pt x="59203" y="24358"/>
                </a:lnTo>
                <a:lnTo>
                  <a:pt x="53166" y="11501"/>
                </a:lnTo>
                <a:lnTo>
                  <a:pt x="43497" y="3044"/>
                </a:lnTo>
                <a:lnTo>
                  <a:pt x="30602" y="0"/>
                </a:lnTo>
                <a:lnTo>
                  <a:pt x="17666" y="2840"/>
                </a:lnTo>
                <a:lnTo>
                  <a:pt x="7919" y="11125"/>
                </a:lnTo>
                <a:lnTo>
                  <a:pt x="1996" y="23846"/>
                </a:lnTo>
                <a:close/>
              </a:path>
            </a:pathLst>
          </a:custGeom>
          <a:solidFill>
            <a:srgbClr val="FDFDFD"/>
          </a:solidFill>
        </p:spPr>
        <p:txBody>
          <a:bodyPr wrap="square" lIns="0" tIns="0" rIns="0" bIns="0" rtlCol="0">
            <a:noAutofit/>
          </a:bodyPr>
          <a:lstStyle/>
          <a:p>
            <a:endParaRPr/>
          </a:p>
        </p:txBody>
      </p:sp>
      <p:sp>
        <p:nvSpPr>
          <p:cNvPr id="130" name="object 33"/>
          <p:cNvSpPr/>
          <p:nvPr/>
        </p:nvSpPr>
        <p:spPr>
          <a:xfrm>
            <a:off x="156383" y="6400177"/>
            <a:ext cx="26380" cy="56828"/>
          </a:xfrm>
          <a:custGeom>
            <a:avLst/>
            <a:gdLst/>
            <a:ahLst/>
            <a:cxnLst/>
            <a:rect l="l" t="t" r="r" b="b"/>
            <a:pathLst>
              <a:path w="26380" h="56828">
                <a:moveTo>
                  <a:pt x="23215" y="0"/>
                </a:moveTo>
                <a:lnTo>
                  <a:pt x="15828" y="0"/>
                </a:lnTo>
                <a:lnTo>
                  <a:pt x="10552" y="4209"/>
                </a:lnTo>
                <a:lnTo>
                  <a:pt x="7387" y="11576"/>
                </a:lnTo>
                <a:lnTo>
                  <a:pt x="7387" y="1052"/>
                </a:lnTo>
                <a:lnTo>
                  <a:pt x="0" y="1052"/>
                </a:lnTo>
                <a:lnTo>
                  <a:pt x="0" y="56828"/>
                </a:lnTo>
                <a:lnTo>
                  <a:pt x="7387" y="56828"/>
                </a:lnTo>
                <a:lnTo>
                  <a:pt x="7387" y="25257"/>
                </a:lnTo>
                <a:lnTo>
                  <a:pt x="12567" y="10876"/>
                </a:lnTo>
                <a:lnTo>
                  <a:pt x="23215" y="5262"/>
                </a:lnTo>
                <a:lnTo>
                  <a:pt x="26380" y="5262"/>
                </a:lnTo>
                <a:lnTo>
                  <a:pt x="26380" y="0"/>
                </a:lnTo>
                <a:lnTo>
                  <a:pt x="23215" y="0"/>
                </a:lnTo>
                <a:close/>
              </a:path>
            </a:pathLst>
          </a:custGeom>
          <a:solidFill>
            <a:srgbClr val="FDFDFD"/>
          </a:solidFill>
        </p:spPr>
        <p:txBody>
          <a:bodyPr wrap="square" lIns="0" tIns="0" rIns="0" bIns="0" rtlCol="0">
            <a:noAutofit/>
          </a:bodyPr>
          <a:lstStyle/>
          <a:p>
            <a:endParaRPr/>
          </a:p>
        </p:txBody>
      </p:sp>
      <p:sp>
        <p:nvSpPr>
          <p:cNvPr id="131" name="object 34"/>
          <p:cNvSpPr/>
          <p:nvPr/>
        </p:nvSpPr>
        <p:spPr>
          <a:xfrm>
            <a:off x="184875" y="6399125"/>
            <a:ext cx="49602" cy="77875"/>
          </a:xfrm>
          <a:custGeom>
            <a:avLst/>
            <a:gdLst/>
            <a:ahLst/>
            <a:cxnLst/>
            <a:rect l="l" t="t" r="r" b="b"/>
            <a:pathLst>
              <a:path w="49602" h="77875">
                <a:moveTo>
                  <a:pt x="6330" y="63142"/>
                </a:moveTo>
                <a:lnTo>
                  <a:pt x="6330" y="57880"/>
                </a:lnTo>
                <a:lnTo>
                  <a:pt x="6046" y="74081"/>
                </a:lnTo>
                <a:lnTo>
                  <a:pt x="24270" y="77875"/>
                </a:lnTo>
                <a:lnTo>
                  <a:pt x="36927" y="72613"/>
                </a:lnTo>
                <a:lnTo>
                  <a:pt x="11607" y="72613"/>
                </a:lnTo>
                <a:lnTo>
                  <a:pt x="6330" y="68404"/>
                </a:lnTo>
                <a:lnTo>
                  <a:pt x="6330" y="63142"/>
                </a:lnTo>
                <a:close/>
              </a:path>
              <a:path w="49602" h="77875">
                <a:moveTo>
                  <a:pt x="0" y="58932"/>
                </a:moveTo>
                <a:lnTo>
                  <a:pt x="0" y="64194"/>
                </a:lnTo>
                <a:lnTo>
                  <a:pt x="129" y="65886"/>
                </a:lnTo>
                <a:lnTo>
                  <a:pt x="6046" y="74081"/>
                </a:lnTo>
                <a:lnTo>
                  <a:pt x="6330" y="57880"/>
                </a:lnTo>
                <a:lnTo>
                  <a:pt x="10552" y="53670"/>
                </a:lnTo>
                <a:lnTo>
                  <a:pt x="40092" y="53670"/>
                </a:lnTo>
                <a:lnTo>
                  <a:pt x="43258" y="57880"/>
                </a:lnTo>
                <a:lnTo>
                  <a:pt x="43258" y="68404"/>
                </a:lnTo>
                <a:lnTo>
                  <a:pt x="36927" y="72613"/>
                </a:lnTo>
                <a:lnTo>
                  <a:pt x="24270" y="77875"/>
                </a:lnTo>
                <a:lnTo>
                  <a:pt x="31938" y="77405"/>
                </a:lnTo>
                <a:lnTo>
                  <a:pt x="45671" y="71778"/>
                </a:lnTo>
                <a:lnTo>
                  <a:pt x="49602" y="62089"/>
                </a:lnTo>
                <a:lnTo>
                  <a:pt x="49489" y="59992"/>
                </a:lnTo>
                <a:lnTo>
                  <a:pt x="43436" y="50619"/>
                </a:lnTo>
                <a:lnTo>
                  <a:pt x="26380" y="47356"/>
                </a:lnTo>
                <a:lnTo>
                  <a:pt x="10552" y="47356"/>
                </a:lnTo>
                <a:lnTo>
                  <a:pt x="8440" y="46304"/>
                </a:lnTo>
                <a:lnTo>
                  <a:pt x="8440" y="43147"/>
                </a:lnTo>
                <a:lnTo>
                  <a:pt x="10552" y="38937"/>
                </a:lnTo>
                <a:lnTo>
                  <a:pt x="13717" y="37885"/>
                </a:lnTo>
                <a:lnTo>
                  <a:pt x="16883" y="38937"/>
                </a:lnTo>
                <a:lnTo>
                  <a:pt x="23215" y="38937"/>
                </a:lnTo>
                <a:lnTo>
                  <a:pt x="26764" y="38762"/>
                </a:lnTo>
                <a:lnTo>
                  <a:pt x="32707" y="33675"/>
                </a:lnTo>
                <a:lnTo>
                  <a:pt x="15828" y="33675"/>
                </a:lnTo>
                <a:lnTo>
                  <a:pt x="9495" y="29467"/>
                </a:lnTo>
                <a:lnTo>
                  <a:pt x="6780" y="7947"/>
                </a:lnTo>
                <a:lnTo>
                  <a:pt x="2110" y="21047"/>
                </a:lnTo>
                <a:lnTo>
                  <a:pt x="2110" y="26309"/>
                </a:lnTo>
                <a:lnTo>
                  <a:pt x="5275" y="31571"/>
                </a:lnTo>
                <a:lnTo>
                  <a:pt x="10552" y="35780"/>
                </a:lnTo>
                <a:lnTo>
                  <a:pt x="6330" y="35780"/>
                </a:lnTo>
                <a:lnTo>
                  <a:pt x="2110" y="39990"/>
                </a:lnTo>
                <a:lnTo>
                  <a:pt x="2110" y="49462"/>
                </a:lnTo>
                <a:lnTo>
                  <a:pt x="5275" y="51566"/>
                </a:lnTo>
                <a:lnTo>
                  <a:pt x="9495" y="51566"/>
                </a:lnTo>
                <a:lnTo>
                  <a:pt x="9495" y="52618"/>
                </a:lnTo>
                <a:lnTo>
                  <a:pt x="2110" y="54722"/>
                </a:lnTo>
                <a:lnTo>
                  <a:pt x="0" y="58932"/>
                </a:lnTo>
                <a:close/>
              </a:path>
              <a:path w="49602" h="77875">
                <a:moveTo>
                  <a:pt x="44313" y="14732"/>
                </a:moveTo>
                <a:lnTo>
                  <a:pt x="43258" y="10524"/>
                </a:lnTo>
                <a:lnTo>
                  <a:pt x="40092" y="7366"/>
                </a:lnTo>
                <a:lnTo>
                  <a:pt x="43258" y="5262"/>
                </a:lnTo>
                <a:lnTo>
                  <a:pt x="49602" y="5262"/>
                </a:lnTo>
                <a:lnTo>
                  <a:pt x="49602" y="0"/>
                </a:lnTo>
                <a:lnTo>
                  <a:pt x="45368" y="0"/>
                </a:lnTo>
                <a:lnTo>
                  <a:pt x="41147" y="1052"/>
                </a:lnTo>
                <a:lnTo>
                  <a:pt x="37982" y="4209"/>
                </a:lnTo>
                <a:lnTo>
                  <a:pt x="33762" y="2104"/>
                </a:lnTo>
                <a:lnTo>
                  <a:pt x="30602" y="1052"/>
                </a:lnTo>
                <a:lnTo>
                  <a:pt x="24270" y="1052"/>
                </a:lnTo>
                <a:lnTo>
                  <a:pt x="18841" y="1535"/>
                </a:lnTo>
                <a:lnTo>
                  <a:pt x="6780" y="7947"/>
                </a:lnTo>
                <a:lnTo>
                  <a:pt x="9495" y="29467"/>
                </a:lnTo>
                <a:lnTo>
                  <a:pt x="9495" y="11576"/>
                </a:lnTo>
                <a:lnTo>
                  <a:pt x="14772" y="5262"/>
                </a:lnTo>
                <a:lnTo>
                  <a:pt x="32707" y="5262"/>
                </a:lnTo>
                <a:lnTo>
                  <a:pt x="37982" y="10524"/>
                </a:lnTo>
                <a:lnTo>
                  <a:pt x="37982" y="29467"/>
                </a:lnTo>
                <a:lnTo>
                  <a:pt x="32707" y="33675"/>
                </a:lnTo>
                <a:lnTo>
                  <a:pt x="26764" y="38762"/>
                </a:lnTo>
                <a:lnTo>
                  <a:pt x="39262" y="33594"/>
                </a:lnTo>
                <a:lnTo>
                  <a:pt x="44313" y="19995"/>
                </a:lnTo>
                <a:lnTo>
                  <a:pt x="44313" y="14732"/>
                </a:lnTo>
                <a:close/>
              </a:path>
            </a:pathLst>
          </a:custGeom>
          <a:solidFill>
            <a:srgbClr val="FDFDFD"/>
          </a:solidFill>
        </p:spPr>
        <p:txBody>
          <a:bodyPr wrap="square" lIns="0" tIns="0" rIns="0" bIns="0" rtlCol="0">
            <a:noAutofit/>
          </a:bodyPr>
          <a:lstStyle/>
          <a:p>
            <a:endParaRPr/>
          </a:p>
        </p:txBody>
      </p:sp>
      <p:sp>
        <p:nvSpPr>
          <p:cNvPr id="132" name="object 35"/>
          <p:cNvSpPr/>
          <p:nvPr/>
        </p:nvSpPr>
        <p:spPr>
          <a:xfrm>
            <a:off x="237643" y="6400177"/>
            <a:ext cx="36928" cy="57880"/>
          </a:xfrm>
          <a:custGeom>
            <a:avLst/>
            <a:gdLst/>
            <a:ahLst/>
            <a:cxnLst/>
            <a:rect l="l" t="t" r="r" b="b"/>
            <a:pathLst>
              <a:path w="36928" h="57880">
                <a:moveTo>
                  <a:pt x="24267" y="57880"/>
                </a:moveTo>
                <a:lnTo>
                  <a:pt x="29543" y="54724"/>
                </a:lnTo>
                <a:lnTo>
                  <a:pt x="35873" y="49462"/>
                </a:lnTo>
                <a:lnTo>
                  <a:pt x="36928" y="56828"/>
                </a:lnTo>
                <a:lnTo>
                  <a:pt x="35873" y="25257"/>
                </a:lnTo>
                <a:lnTo>
                  <a:pt x="35873" y="43147"/>
                </a:lnTo>
                <a:lnTo>
                  <a:pt x="29543" y="48410"/>
                </a:lnTo>
                <a:lnTo>
                  <a:pt x="24267" y="57880"/>
                </a:lnTo>
                <a:close/>
              </a:path>
              <a:path w="36928" h="57880">
                <a:moveTo>
                  <a:pt x="43259" y="56828"/>
                </a:moveTo>
                <a:lnTo>
                  <a:pt x="42204" y="52618"/>
                </a:lnTo>
                <a:lnTo>
                  <a:pt x="42204" y="4209"/>
                </a:lnTo>
                <a:lnTo>
                  <a:pt x="35873" y="0"/>
                </a:lnTo>
                <a:lnTo>
                  <a:pt x="13716" y="0"/>
                </a:lnTo>
                <a:lnTo>
                  <a:pt x="7385" y="3157"/>
                </a:lnTo>
                <a:lnTo>
                  <a:pt x="2110" y="12628"/>
                </a:lnTo>
                <a:lnTo>
                  <a:pt x="6330" y="14732"/>
                </a:lnTo>
                <a:lnTo>
                  <a:pt x="10551" y="8418"/>
                </a:lnTo>
                <a:lnTo>
                  <a:pt x="15826" y="4209"/>
                </a:lnTo>
                <a:lnTo>
                  <a:pt x="32708" y="4209"/>
                </a:lnTo>
                <a:lnTo>
                  <a:pt x="35873" y="8418"/>
                </a:lnTo>
                <a:lnTo>
                  <a:pt x="35873" y="19995"/>
                </a:lnTo>
                <a:lnTo>
                  <a:pt x="28746" y="21605"/>
                </a:lnTo>
                <a:lnTo>
                  <a:pt x="12998" y="25954"/>
                </a:lnTo>
                <a:lnTo>
                  <a:pt x="3305" y="32249"/>
                </a:lnTo>
                <a:lnTo>
                  <a:pt x="0" y="43147"/>
                </a:lnTo>
                <a:lnTo>
                  <a:pt x="0" y="52618"/>
                </a:lnTo>
                <a:lnTo>
                  <a:pt x="6330" y="57880"/>
                </a:lnTo>
                <a:lnTo>
                  <a:pt x="24267" y="57880"/>
                </a:lnTo>
                <a:lnTo>
                  <a:pt x="29543" y="48410"/>
                </a:lnTo>
                <a:lnTo>
                  <a:pt x="22157" y="52618"/>
                </a:lnTo>
                <a:lnTo>
                  <a:pt x="10551" y="52618"/>
                </a:lnTo>
                <a:lnTo>
                  <a:pt x="6330" y="49462"/>
                </a:lnTo>
                <a:lnTo>
                  <a:pt x="6330" y="43147"/>
                </a:lnTo>
                <a:lnTo>
                  <a:pt x="7366" y="37703"/>
                </a:lnTo>
                <a:lnTo>
                  <a:pt x="15194" y="31166"/>
                </a:lnTo>
                <a:lnTo>
                  <a:pt x="35873" y="25257"/>
                </a:lnTo>
                <a:lnTo>
                  <a:pt x="36928" y="56828"/>
                </a:lnTo>
                <a:lnTo>
                  <a:pt x="43259" y="56828"/>
                </a:lnTo>
                <a:close/>
              </a:path>
            </a:pathLst>
          </a:custGeom>
          <a:solidFill>
            <a:srgbClr val="FDFDFD"/>
          </a:solidFill>
        </p:spPr>
        <p:txBody>
          <a:bodyPr wrap="square" lIns="0" tIns="0" rIns="0" bIns="0" rtlCol="0">
            <a:noAutofit/>
          </a:bodyPr>
          <a:lstStyle/>
          <a:p>
            <a:endParaRPr/>
          </a:p>
        </p:txBody>
      </p:sp>
      <p:sp>
        <p:nvSpPr>
          <p:cNvPr id="133" name="object 36"/>
          <p:cNvSpPr/>
          <p:nvPr/>
        </p:nvSpPr>
        <p:spPr>
          <a:xfrm>
            <a:off x="295674" y="6400177"/>
            <a:ext cx="42218" cy="56828"/>
          </a:xfrm>
          <a:custGeom>
            <a:avLst/>
            <a:gdLst/>
            <a:ahLst/>
            <a:cxnLst/>
            <a:rect l="l" t="t" r="r" b="b"/>
            <a:pathLst>
              <a:path w="42218" h="56828">
                <a:moveTo>
                  <a:pt x="42218" y="6314"/>
                </a:moveTo>
                <a:lnTo>
                  <a:pt x="36928" y="0"/>
                </a:lnTo>
                <a:lnTo>
                  <a:pt x="17936" y="0"/>
                </a:lnTo>
                <a:lnTo>
                  <a:pt x="12661" y="3157"/>
                </a:lnTo>
                <a:lnTo>
                  <a:pt x="6330" y="9472"/>
                </a:lnTo>
                <a:lnTo>
                  <a:pt x="6330" y="1052"/>
                </a:lnTo>
                <a:lnTo>
                  <a:pt x="0" y="1052"/>
                </a:lnTo>
                <a:lnTo>
                  <a:pt x="0" y="56828"/>
                </a:lnTo>
                <a:lnTo>
                  <a:pt x="6330" y="56828"/>
                </a:lnTo>
                <a:lnTo>
                  <a:pt x="6330" y="15786"/>
                </a:lnTo>
                <a:lnTo>
                  <a:pt x="13716" y="8418"/>
                </a:lnTo>
                <a:lnTo>
                  <a:pt x="17936" y="4209"/>
                </a:lnTo>
                <a:lnTo>
                  <a:pt x="32708" y="4209"/>
                </a:lnTo>
                <a:lnTo>
                  <a:pt x="35873" y="9472"/>
                </a:lnTo>
                <a:lnTo>
                  <a:pt x="35873" y="56828"/>
                </a:lnTo>
                <a:lnTo>
                  <a:pt x="42218" y="56828"/>
                </a:lnTo>
                <a:lnTo>
                  <a:pt x="42218" y="6314"/>
                </a:lnTo>
                <a:close/>
              </a:path>
            </a:pathLst>
          </a:custGeom>
          <a:solidFill>
            <a:srgbClr val="FDFDFD"/>
          </a:solidFill>
        </p:spPr>
        <p:txBody>
          <a:bodyPr wrap="square" lIns="0" tIns="0" rIns="0" bIns="0" rtlCol="0">
            <a:noAutofit/>
          </a:bodyPr>
          <a:lstStyle/>
          <a:p>
            <a:endParaRPr/>
          </a:p>
        </p:txBody>
      </p:sp>
      <p:sp>
        <p:nvSpPr>
          <p:cNvPr id="134" name="object 37"/>
          <p:cNvSpPr/>
          <p:nvPr/>
        </p:nvSpPr>
        <p:spPr>
          <a:xfrm>
            <a:off x="353719" y="6379130"/>
            <a:ext cx="6330" cy="77875"/>
          </a:xfrm>
          <a:custGeom>
            <a:avLst/>
            <a:gdLst/>
            <a:ahLst/>
            <a:cxnLst/>
            <a:rect l="l" t="t" r="r" b="b"/>
            <a:pathLst>
              <a:path w="6330" h="77875">
                <a:moveTo>
                  <a:pt x="0" y="22099"/>
                </a:moveTo>
                <a:lnTo>
                  <a:pt x="0" y="77875"/>
                </a:lnTo>
                <a:lnTo>
                  <a:pt x="6330" y="77875"/>
                </a:lnTo>
                <a:lnTo>
                  <a:pt x="6330" y="22099"/>
                </a:lnTo>
                <a:lnTo>
                  <a:pt x="0" y="22099"/>
                </a:lnTo>
                <a:close/>
              </a:path>
              <a:path w="6330" h="77875">
                <a:moveTo>
                  <a:pt x="0" y="0"/>
                </a:moveTo>
                <a:lnTo>
                  <a:pt x="0" y="9470"/>
                </a:lnTo>
                <a:lnTo>
                  <a:pt x="6330" y="9470"/>
                </a:lnTo>
                <a:lnTo>
                  <a:pt x="6330" y="0"/>
                </a:lnTo>
                <a:lnTo>
                  <a:pt x="0" y="0"/>
                </a:lnTo>
                <a:close/>
              </a:path>
            </a:pathLst>
          </a:custGeom>
          <a:solidFill>
            <a:srgbClr val="FDFDFD"/>
          </a:solidFill>
        </p:spPr>
        <p:txBody>
          <a:bodyPr wrap="square" lIns="0" tIns="0" rIns="0" bIns="0" rtlCol="0">
            <a:noAutofit/>
          </a:bodyPr>
          <a:lstStyle/>
          <a:p>
            <a:endParaRPr/>
          </a:p>
        </p:txBody>
      </p:sp>
      <p:sp>
        <p:nvSpPr>
          <p:cNvPr id="135" name="object 38"/>
          <p:cNvSpPr/>
          <p:nvPr/>
        </p:nvSpPr>
        <p:spPr>
          <a:xfrm>
            <a:off x="356885" y="6380700"/>
            <a:ext cx="0" cy="76305"/>
          </a:xfrm>
          <a:custGeom>
            <a:avLst/>
            <a:gdLst/>
            <a:ahLst/>
            <a:cxnLst/>
            <a:rect l="l" t="t" r="r" b="b"/>
            <a:pathLst>
              <a:path h="76305">
                <a:moveTo>
                  <a:pt x="0" y="0"/>
                </a:moveTo>
                <a:lnTo>
                  <a:pt x="0" y="76305"/>
                </a:lnTo>
              </a:path>
            </a:pathLst>
          </a:custGeom>
          <a:ln w="7600">
            <a:solidFill>
              <a:srgbClr val="FDFDFD"/>
            </a:solidFill>
          </a:ln>
        </p:spPr>
        <p:txBody>
          <a:bodyPr wrap="square" lIns="0" tIns="0" rIns="0" bIns="0" rtlCol="0">
            <a:noAutofit/>
          </a:bodyPr>
          <a:lstStyle/>
          <a:p>
            <a:endParaRPr/>
          </a:p>
        </p:txBody>
      </p:sp>
      <p:sp>
        <p:nvSpPr>
          <p:cNvPr id="136" name="object 39"/>
          <p:cNvSpPr/>
          <p:nvPr/>
        </p:nvSpPr>
        <p:spPr>
          <a:xfrm>
            <a:off x="370601" y="6401229"/>
            <a:ext cx="41149" cy="55776"/>
          </a:xfrm>
          <a:custGeom>
            <a:avLst/>
            <a:gdLst/>
            <a:ahLst/>
            <a:cxnLst/>
            <a:rect l="l" t="t" r="r" b="b"/>
            <a:pathLst>
              <a:path w="41149" h="55776">
                <a:moveTo>
                  <a:pt x="8440" y="50514"/>
                </a:moveTo>
                <a:lnTo>
                  <a:pt x="40094" y="3157"/>
                </a:lnTo>
                <a:lnTo>
                  <a:pt x="40094" y="0"/>
                </a:lnTo>
                <a:lnTo>
                  <a:pt x="2110" y="0"/>
                </a:lnTo>
                <a:lnTo>
                  <a:pt x="2110" y="4209"/>
                </a:lnTo>
                <a:lnTo>
                  <a:pt x="31653" y="4209"/>
                </a:lnTo>
                <a:lnTo>
                  <a:pt x="0" y="51566"/>
                </a:lnTo>
                <a:lnTo>
                  <a:pt x="0" y="55776"/>
                </a:lnTo>
                <a:lnTo>
                  <a:pt x="41149" y="55776"/>
                </a:lnTo>
                <a:lnTo>
                  <a:pt x="41149" y="50514"/>
                </a:lnTo>
                <a:lnTo>
                  <a:pt x="8440" y="50514"/>
                </a:lnTo>
                <a:close/>
              </a:path>
            </a:pathLst>
          </a:custGeom>
          <a:solidFill>
            <a:srgbClr val="FDFDFD"/>
          </a:solidFill>
        </p:spPr>
        <p:txBody>
          <a:bodyPr wrap="square" lIns="0" tIns="0" rIns="0" bIns="0" rtlCol="0">
            <a:noAutofit/>
          </a:bodyPr>
          <a:lstStyle/>
          <a:p>
            <a:endParaRPr/>
          </a:p>
        </p:txBody>
      </p:sp>
      <p:sp>
        <p:nvSpPr>
          <p:cNvPr id="137" name="object 40"/>
          <p:cNvSpPr/>
          <p:nvPr/>
        </p:nvSpPr>
        <p:spPr>
          <a:xfrm>
            <a:off x="415971" y="6400177"/>
            <a:ext cx="43273" cy="57880"/>
          </a:xfrm>
          <a:custGeom>
            <a:avLst/>
            <a:gdLst/>
            <a:ahLst/>
            <a:cxnLst/>
            <a:rect l="l" t="t" r="r" b="b"/>
            <a:pathLst>
              <a:path w="43273" h="57880">
                <a:moveTo>
                  <a:pt x="3165" y="12628"/>
                </a:moveTo>
                <a:lnTo>
                  <a:pt x="7385" y="14732"/>
                </a:lnTo>
                <a:lnTo>
                  <a:pt x="11606" y="8418"/>
                </a:lnTo>
                <a:lnTo>
                  <a:pt x="16881" y="4209"/>
                </a:lnTo>
                <a:lnTo>
                  <a:pt x="32722" y="4209"/>
                </a:lnTo>
                <a:lnTo>
                  <a:pt x="35887" y="8418"/>
                </a:lnTo>
                <a:lnTo>
                  <a:pt x="35887" y="19995"/>
                </a:lnTo>
                <a:lnTo>
                  <a:pt x="28741" y="21609"/>
                </a:lnTo>
                <a:lnTo>
                  <a:pt x="12994" y="25957"/>
                </a:lnTo>
                <a:lnTo>
                  <a:pt x="3303" y="32251"/>
                </a:lnTo>
                <a:lnTo>
                  <a:pt x="0" y="43147"/>
                </a:lnTo>
                <a:lnTo>
                  <a:pt x="0" y="52618"/>
                </a:lnTo>
                <a:lnTo>
                  <a:pt x="7385" y="57880"/>
                </a:lnTo>
                <a:lnTo>
                  <a:pt x="24281" y="57880"/>
                </a:lnTo>
                <a:lnTo>
                  <a:pt x="30612" y="48410"/>
                </a:lnTo>
                <a:lnTo>
                  <a:pt x="23226" y="52618"/>
                </a:lnTo>
                <a:lnTo>
                  <a:pt x="11606" y="52618"/>
                </a:lnTo>
                <a:lnTo>
                  <a:pt x="7385" y="49462"/>
                </a:lnTo>
                <a:lnTo>
                  <a:pt x="7385" y="43147"/>
                </a:lnTo>
                <a:lnTo>
                  <a:pt x="8236" y="38077"/>
                </a:lnTo>
                <a:lnTo>
                  <a:pt x="15653" y="31327"/>
                </a:lnTo>
                <a:lnTo>
                  <a:pt x="35887" y="25257"/>
                </a:lnTo>
                <a:lnTo>
                  <a:pt x="36942" y="56828"/>
                </a:lnTo>
                <a:lnTo>
                  <a:pt x="43273" y="56828"/>
                </a:lnTo>
                <a:lnTo>
                  <a:pt x="42218" y="52618"/>
                </a:lnTo>
                <a:lnTo>
                  <a:pt x="42218" y="4209"/>
                </a:lnTo>
                <a:lnTo>
                  <a:pt x="36942" y="0"/>
                </a:lnTo>
                <a:lnTo>
                  <a:pt x="14771" y="0"/>
                </a:lnTo>
                <a:lnTo>
                  <a:pt x="7385" y="3157"/>
                </a:lnTo>
                <a:lnTo>
                  <a:pt x="3165" y="12628"/>
                </a:lnTo>
                <a:close/>
              </a:path>
              <a:path w="43273" h="57880">
                <a:moveTo>
                  <a:pt x="24281" y="57880"/>
                </a:moveTo>
                <a:lnTo>
                  <a:pt x="29557" y="54724"/>
                </a:lnTo>
                <a:lnTo>
                  <a:pt x="35887" y="49462"/>
                </a:lnTo>
                <a:lnTo>
                  <a:pt x="36942" y="56828"/>
                </a:lnTo>
                <a:lnTo>
                  <a:pt x="35887" y="25257"/>
                </a:lnTo>
                <a:lnTo>
                  <a:pt x="35887" y="43147"/>
                </a:lnTo>
                <a:lnTo>
                  <a:pt x="30612" y="48410"/>
                </a:lnTo>
                <a:lnTo>
                  <a:pt x="24281" y="57880"/>
                </a:lnTo>
                <a:close/>
              </a:path>
            </a:pathLst>
          </a:custGeom>
          <a:solidFill>
            <a:srgbClr val="FDFDFD"/>
          </a:solidFill>
        </p:spPr>
        <p:txBody>
          <a:bodyPr wrap="square" lIns="0" tIns="0" rIns="0" bIns="0" rtlCol="0">
            <a:noAutofit/>
          </a:bodyPr>
          <a:lstStyle/>
          <a:p>
            <a:endParaRPr/>
          </a:p>
        </p:txBody>
      </p:sp>
      <p:sp>
        <p:nvSpPr>
          <p:cNvPr id="138" name="object 41"/>
          <p:cNvSpPr/>
          <p:nvPr/>
        </p:nvSpPr>
        <p:spPr>
          <a:xfrm>
            <a:off x="466630" y="6382286"/>
            <a:ext cx="27432" cy="75771"/>
          </a:xfrm>
          <a:custGeom>
            <a:avLst/>
            <a:gdLst/>
            <a:ahLst/>
            <a:cxnLst/>
            <a:rect l="l" t="t" r="r" b="b"/>
            <a:pathLst>
              <a:path w="27432" h="75771">
                <a:moveTo>
                  <a:pt x="14771" y="68405"/>
                </a:moveTo>
                <a:lnTo>
                  <a:pt x="14771" y="23152"/>
                </a:lnTo>
                <a:lnTo>
                  <a:pt x="27432" y="23152"/>
                </a:lnTo>
                <a:lnTo>
                  <a:pt x="27432" y="18942"/>
                </a:lnTo>
                <a:lnTo>
                  <a:pt x="14771" y="18942"/>
                </a:lnTo>
                <a:lnTo>
                  <a:pt x="14771" y="0"/>
                </a:lnTo>
                <a:lnTo>
                  <a:pt x="8440" y="0"/>
                </a:lnTo>
                <a:lnTo>
                  <a:pt x="8440" y="18942"/>
                </a:lnTo>
                <a:lnTo>
                  <a:pt x="0" y="18942"/>
                </a:lnTo>
                <a:lnTo>
                  <a:pt x="0" y="23152"/>
                </a:lnTo>
                <a:lnTo>
                  <a:pt x="8440" y="23152"/>
                </a:lnTo>
                <a:lnTo>
                  <a:pt x="8440" y="72615"/>
                </a:lnTo>
                <a:lnTo>
                  <a:pt x="11606" y="75771"/>
                </a:lnTo>
                <a:lnTo>
                  <a:pt x="23212" y="75771"/>
                </a:lnTo>
                <a:lnTo>
                  <a:pt x="27432" y="74719"/>
                </a:lnTo>
                <a:lnTo>
                  <a:pt x="27432" y="69457"/>
                </a:lnTo>
                <a:lnTo>
                  <a:pt x="25322" y="69457"/>
                </a:lnTo>
                <a:lnTo>
                  <a:pt x="21102" y="70509"/>
                </a:lnTo>
                <a:lnTo>
                  <a:pt x="16881" y="70509"/>
                </a:lnTo>
                <a:lnTo>
                  <a:pt x="14771" y="68405"/>
                </a:lnTo>
                <a:close/>
              </a:path>
            </a:pathLst>
          </a:custGeom>
          <a:solidFill>
            <a:srgbClr val="FDFDFD"/>
          </a:solidFill>
        </p:spPr>
        <p:txBody>
          <a:bodyPr wrap="square" lIns="0" tIns="0" rIns="0" bIns="0" rtlCol="0">
            <a:noAutofit/>
          </a:bodyPr>
          <a:lstStyle/>
          <a:p>
            <a:endParaRPr/>
          </a:p>
        </p:txBody>
      </p:sp>
      <p:sp>
        <p:nvSpPr>
          <p:cNvPr id="139" name="object 42"/>
          <p:cNvSpPr/>
          <p:nvPr/>
        </p:nvSpPr>
        <p:spPr>
          <a:xfrm>
            <a:off x="502504" y="6379130"/>
            <a:ext cx="6330" cy="77875"/>
          </a:xfrm>
          <a:custGeom>
            <a:avLst/>
            <a:gdLst/>
            <a:ahLst/>
            <a:cxnLst/>
            <a:rect l="l" t="t" r="r" b="b"/>
            <a:pathLst>
              <a:path w="6330" h="77875">
                <a:moveTo>
                  <a:pt x="0" y="22099"/>
                </a:moveTo>
                <a:lnTo>
                  <a:pt x="0" y="77875"/>
                </a:lnTo>
                <a:lnTo>
                  <a:pt x="6330" y="77875"/>
                </a:lnTo>
                <a:lnTo>
                  <a:pt x="6330" y="22099"/>
                </a:lnTo>
                <a:lnTo>
                  <a:pt x="0" y="22099"/>
                </a:lnTo>
                <a:close/>
              </a:path>
              <a:path w="6330" h="77875">
                <a:moveTo>
                  <a:pt x="0" y="0"/>
                </a:moveTo>
                <a:lnTo>
                  <a:pt x="0" y="9470"/>
                </a:lnTo>
                <a:lnTo>
                  <a:pt x="6330" y="9470"/>
                </a:lnTo>
                <a:lnTo>
                  <a:pt x="6330" y="0"/>
                </a:lnTo>
                <a:lnTo>
                  <a:pt x="0" y="0"/>
                </a:lnTo>
                <a:close/>
              </a:path>
            </a:pathLst>
          </a:custGeom>
          <a:solidFill>
            <a:srgbClr val="FDFDFD"/>
          </a:solidFill>
        </p:spPr>
        <p:txBody>
          <a:bodyPr wrap="square" lIns="0" tIns="0" rIns="0" bIns="0" rtlCol="0">
            <a:noAutofit/>
          </a:bodyPr>
          <a:lstStyle/>
          <a:p>
            <a:endParaRPr/>
          </a:p>
        </p:txBody>
      </p:sp>
      <p:sp>
        <p:nvSpPr>
          <p:cNvPr id="140" name="object 43"/>
          <p:cNvSpPr/>
          <p:nvPr/>
        </p:nvSpPr>
        <p:spPr>
          <a:xfrm>
            <a:off x="505669" y="6380700"/>
            <a:ext cx="0" cy="76305"/>
          </a:xfrm>
          <a:custGeom>
            <a:avLst/>
            <a:gdLst/>
            <a:ahLst/>
            <a:cxnLst/>
            <a:rect l="l" t="t" r="r" b="b"/>
            <a:pathLst>
              <a:path h="76305">
                <a:moveTo>
                  <a:pt x="0" y="0"/>
                </a:moveTo>
                <a:lnTo>
                  <a:pt x="0" y="76305"/>
                </a:lnTo>
              </a:path>
            </a:pathLst>
          </a:custGeom>
          <a:ln w="7600">
            <a:solidFill>
              <a:srgbClr val="FDFDFD"/>
            </a:solidFill>
          </a:ln>
        </p:spPr>
        <p:txBody>
          <a:bodyPr wrap="square" lIns="0" tIns="0" rIns="0" bIns="0" rtlCol="0">
            <a:noAutofit/>
          </a:bodyPr>
          <a:lstStyle/>
          <a:p>
            <a:endParaRPr/>
          </a:p>
        </p:txBody>
      </p:sp>
      <p:sp>
        <p:nvSpPr>
          <p:cNvPr id="141" name="object 44"/>
          <p:cNvSpPr/>
          <p:nvPr/>
        </p:nvSpPr>
        <p:spPr>
          <a:xfrm>
            <a:off x="520441" y="6400177"/>
            <a:ext cx="35801" cy="57880"/>
          </a:xfrm>
          <a:custGeom>
            <a:avLst/>
            <a:gdLst/>
            <a:ahLst/>
            <a:cxnLst/>
            <a:rect l="l" t="t" r="r" b="b"/>
            <a:pathLst>
              <a:path w="35801" h="57880">
                <a:moveTo>
                  <a:pt x="23226" y="52618"/>
                </a:moveTo>
                <a:lnTo>
                  <a:pt x="23226" y="57880"/>
                </a:lnTo>
                <a:lnTo>
                  <a:pt x="35801" y="54258"/>
                </a:lnTo>
                <a:lnTo>
                  <a:pt x="34512" y="47836"/>
                </a:lnTo>
                <a:lnTo>
                  <a:pt x="23226" y="52618"/>
                </a:lnTo>
                <a:close/>
              </a:path>
              <a:path w="35801" h="57880">
                <a:moveTo>
                  <a:pt x="23226" y="52618"/>
                </a:moveTo>
                <a:lnTo>
                  <a:pt x="18731" y="52130"/>
                </a:lnTo>
                <a:lnTo>
                  <a:pt x="9345" y="44614"/>
                </a:lnTo>
                <a:lnTo>
                  <a:pt x="6330" y="28415"/>
                </a:lnTo>
                <a:lnTo>
                  <a:pt x="6641" y="22566"/>
                </a:lnTo>
                <a:lnTo>
                  <a:pt x="11666" y="9134"/>
                </a:lnTo>
                <a:lnTo>
                  <a:pt x="23226" y="4209"/>
                </a:lnTo>
                <a:lnTo>
                  <a:pt x="27141" y="4623"/>
                </a:lnTo>
                <a:lnTo>
                  <a:pt x="36343" y="12405"/>
                </a:lnTo>
                <a:lnTo>
                  <a:pt x="39053" y="28415"/>
                </a:lnTo>
                <a:lnTo>
                  <a:pt x="38859" y="33848"/>
                </a:lnTo>
                <a:lnTo>
                  <a:pt x="34512" y="47836"/>
                </a:lnTo>
                <a:lnTo>
                  <a:pt x="35801" y="54258"/>
                </a:lnTo>
                <a:lnTo>
                  <a:pt x="43246" y="43505"/>
                </a:lnTo>
                <a:lnTo>
                  <a:pt x="45383" y="28415"/>
                </a:lnTo>
                <a:lnTo>
                  <a:pt x="43843" y="15971"/>
                </a:lnTo>
                <a:lnTo>
                  <a:pt x="37028" y="4545"/>
                </a:lnTo>
                <a:lnTo>
                  <a:pt x="23226" y="0"/>
                </a:lnTo>
                <a:lnTo>
                  <a:pt x="10034" y="3522"/>
                </a:lnTo>
                <a:lnTo>
                  <a:pt x="2201" y="14020"/>
                </a:lnTo>
                <a:lnTo>
                  <a:pt x="0" y="28415"/>
                </a:lnTo>
                <a:lnTo>
                  <a:pt x="1900" y="42662"/>
                </a:lnTo>
                <a:lnTo>
                  <a:pt x="9067" y="53627"/>
                </a:lnTo>
                <a:lnTo>
                  <a:pt x="23226" y="57880"/>
                </a:lnTo>
                <a:lnTo>
                  <a:pt x="23226" y="52618"/>
                </a:lnTo>
                <a:close/>
              </a:path>
            </a:pathLst>
          </a:custGeom>
          <a:solidFill>
            <a:srgbClr val="FDFDFD"/>
          </a:solidFill>
        </p:spPr>
        <p:txBody>
          <a:bodyPr wrap="square" lIns="0" tIns="0" rIns="0" bIns="0" rtlCol="0">
            <a:noAutofit/>
          </a:bodyPr>
          <a:lstStyle/>
          <a:p>
            <a:endParaRPr/>
          </a:p>
        </p:txBody>
      </p:sp>
      <p:sp>
        <p:nvSpPr>
          <p:cNvPr id="142" name="object 45"/>
          <p:cNvSpPr/>
          <p:nvPr/>
        </p:nvSpPr>
        <p:spPr>
          <a:xfrm>
            <a:off x="577431" y="6400177"/>
            <a:ext cx="42204" cy="56828"/>
          </a:xfrm>
          <a:custGeom>
            <a:avLst/>
            <a:gdLst/>
            <a:ahLst/>
            <a:cxnLst/>
            <a:rect l="l" t="t" r="r" b="b"/>
            <a:pathLst>
              <a:path w="42204" h="56828">
                <a:moveTo>
                  <a:pt x="42204" y="6314"/>
                </a:moveTo>
                <a:lnTo>
                  <a:pt x="36928" y="0"/>
                </a:lnTo>
                <a:lnTo>
                  <a:pt x="16881" y="0"/>
                </a:lnTo>
                <a:lnTo>
                  <a:pt x="12661" y="3157"/>
                </a:lnTo>
                <a:lnTo>
                  <a:pt x="6330" y="9472"/>
                </a:lnTo>
                <a:lnTo>
                  <a:pt x="6330" y="1052"/>
                </a:lnTo>
                <a:lnTo>
                  <a:pt x="0" y="1052"/>
                </a:lnTo>
                <a:lnTo>
                  <a:pt x="0" y="56828"/>
                </a:lnTo>
                <a:lnTo>
                  <a:pt x="6330" y="56828"/>
                </a:lnTo>
                <a:lnTo>
                  <a:pt x="6330" y="15786"/>
                </a:lnTo>
                <a:lnTo>
                  <a:pt x="13716" y="8418"/>
                </a:lnTo>
                <a:lnTo>
                  <a:pt x="16881" y="4209"/>
                </a:lnTo>
                <a:lnTo>
                  <a:pt x="32708" y="4209"/>
                </a:lnTo>
                <a:lnTo>
                  <a:pt x="35873" y="9472"/>
                </a:lnTo>
                <a:lnTo>
                  <a:pt x="35873" y="56828"/>
                </a:lnTo>
                <a:lnTo>
                  <a:pt x="42204" y="56828"/>
                </a:lnTo>
                <a:lnTo>
                  <a:pt x="42204" y="6314"/>
                </a:lnTo>
                <a:close/>
              </a:path>
            </a:pathLst>
          </a:custGeom>
          <a:solidFill>
            <a:srgbClr val="FDFDFD"/>
          </a:solidFill>
        </p:spPr>
        <p:txBody>
          <a:bodyPr wrap="square" lIns="0" tIns="0" rIns="0" bIns="0" rtlCol="0">
            <a:noAutofit/>
          </a:bodyPr>
          <a:lstStyle/>
          <a:p>
            <a:endParaRPr/>
          </a:p>
        </p:txBody>
      </p:sp>
      <p:sp>
        <p:nvSpPr>
          <p:cNvPr id="143" name="object 46"/>
          <p:cNvSpPr/>
          <p:nvPr/>
        </p:nvSpPr>
        <p:spPr>
          <a:xfrm>
            <a:off x="302005" y="5603532"/>
            <a:ext cx="153019" cy="216784"/>
          </a:xfrm>
          <a:custGeom>
            <a:avLst/>
            <a:gdLst/>
            <a:ahLst/>
            <a:cxnLst/>
            <a:rect l="l" t="t" r="r" b="b"/>
            <a:pathLst>
              <a:path w="153019" h="216784">
                <a:moveTo>
                  <a:pt x="153019" y="183115"/>
                </a:moveTo>
                <a:lnTo>
                  <a:pt x="147743" y="181011"/>
                </a:lnTo>
                <a:lnTo>
                  <a:pt x="143523" y="192585"/>
                </a:lnTo>
                <a:lnTo>
                  <a:pt x="136137" y="198898"/>
                </a:lnTo>
                <a:lnTo>
                  <a:pt x="131902" y="202054"/>
                </a:lnTo>
                <a:lnTo>
                  <a:pt x="125572" y="203106"/>
                </a:lnTo>
                <a:lnTo>
                  <a:pt x="120296" y="204158"/>
                </a:lnTo>
                <a:lnTo>
                  <a:pt x="71761" y="204158"/>
                </a:lnTo>
                <a:lnTo>
                  <a:pt x="55464" y="203369"/>
                </a:lnTo>
                <a:lnTo>
                  <a:pt x="48700" y="194926"/>
                </a:lnTo>
                <a:lnTo>
                  <a:pt x="48549" y="193637"/>
                </a:lnTo>
                <a:lnTo>
                  <a:pt x="48549" y="23147"/>
                </a:lnTo>
                <a:lnTo>
                  <a:pt x="59576" y="12321"/>
                </a:lnTo>
                <a:lnTo>
                  <a:pt x="71551" y="9491"/>
                </a:lnTo>
                <a:lnTo>
                  <a:pt x="71761" y="9469"/>
                </a:lnTo>
                <a:lnTo>
                  <a:pt x="71761" y="0"/>
                </a:lnTo>
                <a:lnTo>
                  <a:pt x="0" y="0"/>
                </a:lnTo>
                <a:lnTo>
                  <a:pt x="0" y="9469"/>
                </a:lnTo>
                <a:lnTo>
                  <a:pt x="20047" y="11573"/>
                </a:lnTo>
                <a:lnTo>
                  <a:pt x="21102" y="23147"/>
                </a:lnTo>
                <a:lnTo>
                  <a:pt x="21102" y="193637"/>
                </a:lnTo>
                <a:lnTo>
                  <a:pt x="20047" y="205210"/>
                </a:lnTo>
                <a:lnTo>
                  <a:pt x="0" y="207315"/>
                </a:lnTo>
                <a:lnTo>
                  <a:pt x="0" y="216784"/>
                </a:lnTo>
                <a:lnTo>
                  <a:pt x="143523" y="216784"/>
                </a:lnTo>
                <a:lnTo>
                  <a:pt x="153019" y="184168"/>
                </a:lnTo>
                <a:lnTo>
                  <a:pt x="153019" y="183115"/>
                </a:lnTo>
                <a:close/>
              </a:path>
            </a:pathLst>
          </a:custGeom>
          <a:solidFill>
            <a:srgbClr val="FDFDFD"/>
          </a:solidFill>
        </p:spPr>
        <p:txBody>
          <a:bodyPr wrap="square" lIns="0" tIns="0" rIns="0" bIns="0" rtlCol="0">
            <a:noAutofit/>
          </a:bodyPr>
          <a:lstStyle/>
          <a:p>
            <a:endParaRPr/>
          </a:p>
        </p:txBody>
      </p:sp>
      <p:sp>
        <p:nvSpPr>
          <p:cNvPr id="144" name="object 47"/>
          <p:cNvSpPr/>
          <p:nvPr/>
        </p:nvSpPr>
        <p:spPr>
          <a:xfrm>
            <a:off x="462410" y="5497237"/>
            <a:ext cx="70692" cy="39995"/>
          </a:xfrm>
          <a:custGeom>
            <a:avLst/>
            <a:gdLst/>
            <a:ahLst/>
            <a:cxnLst/>
            <a:rect l="l" t="t" r="r" b="b"/>
            <a:pathLst>
              <a:path w="70692" h="39995">
                <a:moveTo>
                  <a:pt x="0" y="0"/>
                </a:moveTo>
                <a:lnTo>
                  <a:pt x="3605" y="3764"/>
                </a:lnTo>
                <a:lnTo>
                  <a:pt x="13399" y="12131"/>
                </a:lnTo>
                <a:lnTo>
                  <a:pt x="24005" y="19116"/>
                </a:lnTo>
                <a:lnTo>
                  <a:pt x="35231" y="25056"/>
                </a:lnTo>
                <a:lnTo>
                  <a:pt x="46884" y="30291"/>
                </a:lnTo>
                <a:lnTo>
                  <a:pt x="58768" y="35158"/>
                </a:lnTo>
                <a:lnTo>
                  <a:pt x="70692" y="39995"/>
                </a:lnTo>
                <a:lnTo>
                  <a:pt x="64721" y="31790"/>
                </a:lnTo>
                <a:lnTo>
                  <a:pt x="58369" y="21310"/>
                </a:lnTo>
                <a:lnTo>
                  <a:pt x="49590" y="11573"/>
                </a:lnTo>
                <a:lnTo>
                  <a:pt x="46404" y="9140"/>
                </a:lnTo>
                <a:lnTo>
                  <a:pt x="35604" y="5062"/>
                </a:lnTo>
                <a:lnTo>
                  <a:pt x="23446" y="3667"/>
                </a:lnTo>
                <a:lnTo>
                  <a:pt x="11167" y="2724"/>
                </a:lnTo>
                <a:lnTo>
                  <a:pt x="0" y="0"/>
                </a:lnTo>
                <a:close/>
              </a:path>
            </a:pathLst>
          </a:custGeom>
          <a:solidFill>
            <a:srgbClr val="FDFDFD"/>
          </a:solidFill>
        </p:spPr>
        <p:txBody>
          <a:bodyPr wrap="square" lIns="0" tIns="0" rIns="0" bIns="0" rtlCol="0">
            <a:noAutofit/>
          </a:bodyPr>
          <a:lstStyle/>
          <a:p>
            <a:endParaRPr/>
          </a:p>
        </p:txBody>
      </p:sp>
      <p:sp>
        <p:nvSpPr>
          <p:cNvPr id="145" name="object 48"/>
          <p:cNvSpPr/>
          <p:nvPr/>
        </p:nvSpPr>
        <p:spPr>
          <a:xfrm>
            <a:off x="197538" y="5497237"/>
            <a:ext cx="69648" cy="41047"/>
          </a:xfrm>
          <a:custGeom>
            <a:avLst/>
            <a:gdLst/>
            <a:ahLst/>
            <a:cxnLst/>
            <a:rect l="l" t="t" r="r" b="b"/>
            <a:pathLst>
              <a:path w="69648" h="41047">
                <a:moveTo>
                  <a:pt x="69648" y="0"/>
                </a:moveTo>
                <a:lnTo>
                  <a:pt x="66577" y="1986"/>
                </a:lnTo>
                <a:lnTo>
                  <a:pt x="55313" y="4701"/>
                </a:lnTo>
                <a:lnTo>
                  <a:pt x="43440" y="5040"/>
                </a:lnTo>
                <a:lnTo>
                  <a:pt x="32705" y="7365"/>
                </a:lnTo>
                <a:lnTo>
                  <a:pt x="24103" y="10678"/>
                </a:lnTo>
                <a:lnTo>
                  <a:pt x="14444" y="19453"/>
                </a:lnTo>
                <a:lnTo>
                  <a:pt x="6827" y="30494"/>
                </a:lnTo>
                <a:lnTo>
                  <a:pt x="0" y="41047"/>
                </a:lnTo>
                <a:lnTo>
                  <a:pt x="2110" y="41047"/>
                </a:lnTo>
                <a:lnTo>
                  <a:pt x="5275" y="37891"/>
                </a:lnTo>
                <a:lnTo>
                  <a:pt x="16038" y="34968"/>
                </a:lnTo>
                <a:lnTo>
                  <a:pt x="27850" y="30357"/>
                </a:lnTo>
                <a:lnTo>
                  <a:pt x="39181" y="24462"/>
                </a:lnTo>
                <a:lnTo>
                  <a:pt x="49966" y="17374"/>
                </a:lnTo>
                <a:lnTo>
                  <a:pt x="60142" y="9189"/>
                </a:lnTo>
                <a:lnTo>
                  <a:pt x="69648" y="0"/>
                </a:lnTo>
                <a:close/>
              </a:path>
            </a:pathLst>
          </a:custGeom>
          <a:solidFill>
            <a:srgbClr val="FDFDFD"/>
          </a:solidFill>
        </p:spPr>
        <p:txBody>
          <a:bodyPr wrap="square" lIns="0" tIns="0" rIns="0" bIns="0" rtlCol="0">
            <a:noAutofit/>
          </a:bodyPr>
          <a:lstStyle/>
          <a:p>
            <a:endParaRPr/>
          </a:p>
        </p:txBody>
      </p:sp>
      <p:sp>
        <p:nvSpPr>
          <p:cNvPr id="146" name="object 49"/>
          <p:cNvSpPr/>
          <p:nvPr/>
        </p:nvSpPr>
        <p:spPr>
          <a:xfrm>
            <a:off x="498284" y="5505655"/>
            <a:ext cx="81257" cy="84199"/>
          </a:xfrm>
          <a:custGeom>
            <a:avLst/>
            <a:gdLst/>
            <a:ahLst/>
            <a:cxnLst/>
            <a:rect l="l" t="t" r="r" b="b"/>
            <a:pathLst>
              <a:path w="81257" h="84199">
                <a:moveTo>
                  <a:pt x="12153" y="31274"/>
                </a:moveTo>
                <a:lnTo>
                  <a:pt x="0" y="27369"/>
                </a:lnTo>
                <a:lnTo>
                  <a:pt x="18991" y="46308"/>
                </a:lnTo>
                <a:lnTo>
                  <a:pt x="26761" y="54435"/>
                </a:lnTo>
                <a:lnTo>
                  <a:pt x="37369" y="61530"/>
                </a:lnTo>
                <a:lnTo>
                  <a:pt x="48731" y="66810"/>
                </a:lnTo>
                <a:lnTo>
                  <a:pt x="60239" y="71518"/>
                </a:lnTo>
                <a:lnTo>
                  <a:pt x="71284" y="76899"/>
                </a:lnTo>
                <a:lnTo>
                  <a:pt x="81257" y="84199"/>
                </a:lnTo>
                <a:lnTo>
                  <a:pt x="79147" y="82095"/>
                </a:lnTo>
                <a:lnTo>
                  <a:pt x="78092" y="78939"/>
                </a:lnTo>
                <a:lnTo>
                  <a:pt x="77037" y="76834"/>
                </a:lnTo>
                <a:lnTo>
                  <a:pt x="77151" y="70971"/>
                </a:lnTo>
                <a:lnTo>
                  <a:pt x="75566" y="57889"/>
                </a:lnTo>
                <a:lnTo>
                  <a:pt x="71629" y="45507"/>
                </a:lnTo>
                <a:lnTo>
                  <a:pt x="65619" y="33994"/>
                </a:lnTo>
                <a:lnTo>
                  <a:pt x="57811" y="23518"/>
                </a:lnTo>
                <a:lnTo>
                  <a:pt x="48484" y="14248"/>
                </a:lnTo>
                <a:lnTo>
                  <a:pt x="37913" y="6352"/>
                </a:lnTo>
                <a:lnTo>
                  <a:pt x="26377" y="0"/>
                </a:lnTo>
                <a:lnTo>
                  <a:pt x="27560" y="1958"/>
                </a:lnTo>
                <a:lnTo>
                  <a:pt x="33794" y="13047"/>
                </a:lnTo>
                <a:lnTo>
                  <a:pt x="39730" y="24154"/>
                </a:lnTo>
                <a:lnTo>
                  <a:pt x="45914" y="35100"/>
                </a:lnTo>
                <a:lnTo>
                  <a:pt x="52892" y="45701"/>
                </a:lnTo>
                <a:lnTo>
                  <a:pt x="61210" y="55777"/>
                </a:lnTo>
                <a:lnTo>
                  <a:pt x="59100" y="57882"/>
                </a:lnTo>
                <a:lnTo>
                  <a:pt x="56911" y="55267"/>
                </a:lnTo>
                <a:lnTo>
                  <a:pt x="46919" y="46255"/>
                </a:lnTo>
                <a:lnTo>
                  <a:pt x="35922" y="39838"/>
                </a:lnTo>
                <a:lnTo>
                  <a:pt x="24230" y="35138"/>
                </a:lnTo>
                <a:lnTo>
                  <a:pt x="12153" y="31274"/>
                </a:lnTo>
                <a:close/>
              </a:path>
            </a:pathLst>
          </a:custGeom>
          <a:solidFill>
            <a:srgbClr val="FDFDFD"/>
          </a:solidFill>
        </p:spPr>
        <p:txBody>
          <a:bodyPr wrap="square" lIns="0" tIns="0" rIns="0" bIns="0" rtlCol="0">
            <a:noAutofit/>
          </a:bodyPr>
          <a:lstStyle/>
          <a:p>
            <a:endParaRPr/>
          </a:p>
        </p:txBody>
      </p:sp>
      <p:sp>
        <p:nvSpPr>
          <p:cNvPr id="147" name="object 50"/>
          <p:cNvSpPr/>
          <p:nvPr/>
        </p:nvSpPr>
        <p:spPr>
          <a:xfrm>
            <a:off x="151106" y="5506707"/>
            <a:ext cx="80206" cy="84199"/>
          </a:xfrm>
          <a:custGeom>
            <a:avLst/>
            <a:gdLst/>
            <a:ahLst/>
            <a:cxnLst/>
            <a:rect l="l" t="t" r="r" b="b"/>
            <a:pathLst>
              <a:path w="80206" h="84199">
                <a:moveTo>
                  <a:pt x="6444" y="61660"/>
                </a:moveTo>
                <a:lnTo>
                  <a:pt x="4135" y="73492"/>
                </a:lnTo>
                <a:lnTo>
                  <a:pt x="0" y="84199"/>
                </a:lnTo>
                <a:lnTo>
                  <a:pt x="5276" y="79991"/>
                </a:lnTo>
                <a:lnTo>
                  <a:pt x="7074" y="79133"/>
                </a:lnTo>
                <a:lnTo>
                  <a:pt x="18311" y="73850"/>
                </a:lnTo>
                <a:lnTo>
                  <a:pt x="29658" y="68371"/>
                </a:lnTo>
                <a:lnTo>
                  <a:pt x="40891" y="62422"/>
                </a:lnTo>
                <a:lnTo>
                  <a:pt x="51786" y="55728"/>
                </a:lnTo>
                <a:lnTo>
                  <a:pt x="62120" y="48013"/>
                </a:lnTo>
                <a:lnTo>
                  <a:pt x="71668" y="39003"/>
                </a:lnTo>
                <a:lnTo>
                  <a:pt x="80206" y="28422"/>
                </a:lnTo>
                <a:lnTo>
                  <a:pt x="77881" y="29244"/>
                </a:lnTo>
                <a:lnTo>
                  <a:pt x="65948" y="32835"/>
                </a:lnTo>
                <a:lnTo>
                  <a:pt x="53853" y="36371"/>
                </a:lnTo>
                <a:lnTo>
                  <a:pt x="42048" y="40976"/>
                </a:lnTo>
                <a:lnTo>
                  <a:pt x="30982" y="47772"/>
                </a:lnTo>
                <a:lnTo>
                  <a:pt x="21105" y="57882"/>
                </a:lnTo>
                <a:lnTo>
                  <a:pt x="20049" y="55777"/>
                </a:lnTo>
                <a:lnTo>
                  <a:pt x="21273" y="54451"/>
                </a:lnTo>
                <a:lnTo>
                  <a:pt x="29429" y="44204"/>
                </a:lnTo>
                <a:lnTo>
                  <a:pt x="36246" y="33449"/>
                </a:lnTo>
                <a:lnTo>
                  <a:pt x="42241" y="22373"/>
                </a:lnTo>
                <a:lnTo>
                  <a:pt x="47926" y="11161"/>
                </a:lnTo>
                <a:lnTo>
                  <a:pt x="53819" y="0"/>
                </a:lnTo>
                <a:lnTo>
                  <a:pt x="49652" y="3430"/>
                </a:lnTo>
                <a:lnTo>
                  <a:pt x="39384" y="10444"/>
                </a:lnTo>
                <a:lnTo>
                  <a:pt x="28853" y="17556"/>
                </a:lnTo>
                <a:lnTo>
                  <a:pt x="18994" y="26317"/>
                </a:lnTo>
                <a:lnTo>
                  <a:pt x="18011" y="27415"/>
                </a:lnTo>
                <a:lnTo>
                  <a:pt x="11823" y="37821"/>
                </a:lnTo>
                <a:lnTo>
                  <a:pt x="8488" y="49503"/>
                </a:lnTo>
                <a:lnTo>
                  <a:pt x="6444" y="61660"/>
                </a:lnTo>
                <a:close/>
              </a:path>
            </a:pathLst>
          </a:custGeom>
          <a:solidFill>
            <a:srgbClr val="FDFDFD"/>
          </a:solidFill>
        </p:spPr>
        <p:txBody>
          <a:bodyPr wrap="square" lIns="0" tIns="0" rIns="0" bIns="0" rtlCol="0">
            <a:noAutofit/>
          </a:bodyPr>
          <a:lstStyle/>
          <a:p>
            <a:endParaRPr/>
          </a:p>
        </p:txBody>
      </p:sp>
      <p:sp>
        <p:nvSpPr>
          <p:cNvPr id="148" name="object 51"/>
          <p:cNvSpPr/>
          <p:nvPr/>
        </p:nvSpPr>
        <p:spPr>
          <a:xfrm>
            <a:off x="544722" y="5543546"/>
            <a:ext cx="69072" cy="109451"/>
          </a:xfrm>
          <a:custGeom>
            <a:avLst/>
            <a:gdLst/>
            <a:ahLst/>
            <a:cxnLst/>
            <a:rect l="l" t="t" r="r" b="b"/>
            <a:pathLst>
              <a:path w="69072" h="109451">
                <a:moveTo>
                  <a:pt x="36021" y="6048"/>
                </a:moveTo>
                <a:lnTo>
                  <a:pt x="39610" y="17717"/>
                </a:lnTo>
                <a:lnTo>
                  <a:pt x="41430" y="30074"/>
                </a:lnTo>
                <a:lnTo>
                  <a:pt x="42883" y="42587"/>
                </a:lnTo>
                <a:lnTo>
                  <a:pt x="45369" y="54725"/>
                </a:lnTo>
                <a:lnTo>
                  <a:pt x="47479" y="63142"/>
                </a:lnTo>
                <a:lnTo>
                  <a:pt x="51700" y="70507"/>
                </a:lnTo>
                <a:lnTo>
                  <a:pt x="52755" y="77872"/>
                </a:lnTo>
                <a:lnTo>
                  <a:pt x="51396" y="75125"/>
                </a:lnTo>
                <a:lnTo>
                  <a:pt x="43416" y="64316"/>
                </a:lnTo>
                <a:lnTo>
                  <a:pt x="33437" y="56212"/>
                </a:lnTo>
                <a:lnTo>
                  <a:pt x="22309" y="49788"/>
                </a:lnTo>
                <a:lnTo>
                  <a:pt x="10880" y="44018"/>
                </a:lnTo>
                <a:lnTo>
                  <a:pt x="0" y="37877"/>
                </a:lnTo>
                <a:lnTo>
                  <a:pt x="15826" y="63142"/>
                </a:lnTo>
                <a:lnTo>
                  <a:pt x="18459" y="68010"/>
                </a:lnTo>
                <a:lnTo>
                  <a:pt x="26910" y="77779"/>
                </a:lnTo>
                <a:lnTo>
                  <a:pt x="37141" y="85407"/>
                </a:lnTo>
                <a:lnTo>
                  <a:pt x="47947" y="92294"/>
                </a:lnTo>
                <a:lnTo>
                  <a:pt x="58125" y="99842"/>
                </a:lnTo>
                <a:lnTo>
                  <a:pt x="66471" y="109451"/>
                </a:lnTo>
                <a:lnTo>
                  <a:pt x="65245" y="104637"/>
                </a:lnTo>
                <a:lnTo>
                  <a:pt x="64818" y="91802"/>
                </a:lnTo>
                <a:lnTo>
                  <a:pt x="67527" y="79977"/>
                </a:lnTo>
                <a:lnTo>
                  <a:pt x="68801" y="73396"/>
                </a:lnTo>
                <a:lnTo>
                  <a:pt x="69072" y="60965"/>
                </a:lnTo>
                <a:lnTo>
                  <a:pt x="66709" y="49432"/>
                </a:lnTo>
                <a:lnTo>
                  <a:pt x="62206" y="38647"/>
                </a:lnTo>
                <a:lnTo>
                  <a:pt x="56059" y="28460"/>
                </a:lnTo>
                <a:lnTo>
                  <a:pt x="48763" y="18723"/>
                </a:lnTo>
                <a:lnTo>
                  <a:pt x="40815" y="9286"/>
                </a:lnTo>
                <a:lnTo>
                  <a:pt x="32708" y="0"/>
                </a:lnTo>
                <a:lnTo>
                  <a:pt x="36021" y="6048"/>
                </a:lnTo>
                <a:close/>
              </a:path>
            </a:pathLst>
          </a:custGeom>
          <a:solidFill>
            <a:srgbClr val="FDFDFD"/>
          </a:solidFill>
        </p:spPr>
        <p:txBody>
          <a:bodyPr wrap="square" lIns="0" tIns="0" rIns="0" bIns="0" rtlCol="0">
            <a:noAutofit/>
          </a:bodyPr>
          <a:lstStyle/>
          <a:p>
            <a:endParaRPr/>
          </a:p>
        </p:txBody>
      </p:sp>
      <p:sp>
        <p:nvSpPr>
          <p:cNvPr id="149" name="object 52"/>
          <p:cNvSpPr/>
          <p:nvPr/>
        </p:nvSpPr>
        <p:spPr>
          <a:xfrm>
            <a:off x="116580" y="5544598"/>
            <a:ext cx="68295" cy="110503"/>
          </a:xfrm>
          <a:custGeom>
            <a:avLst/>
            <a:gdLst/>
            <a:ahLst/>
            <a:cxnLst/>
            <a:rect l="l" t="t" r="r" b="b"/>
            <a:pathLst>
              <a:path w="68295" h="110503">
                <a:moveTo>
                  <a:pt x="12365" y="28407"/>
                </a:moveTo>
                <a:lnTo>
                  <a:pt x="9953" y="30905"/>
                </a:lnTo>
                <a:lnTo>
                  <a:pt x="3560" y="40940"/>
                </a:lnTo>
                <a:lnTo>
                  <a:pt x="550" y="51913"/>
                </a:lnTo>
                <a:lnTo>
                  <a:pt x="0" y="63528"/>
                </a:lnTo>
                <a:lnTo>
                  <a:pt x="985" y="75490"/>
                </a:lnTo>
                <a:lnTo>
                  <a:pt x="2583" y="87503"/>
                </a:lnTo>
                <a:lnTo>
                  <a:pt x="3870" y="99273"/>
                </a:lnTo>
                <a:lnTo>
                  <a:pt x="3923" y="110503"/>
                </a:lnTo>
                <a:lnTo>
                  <a:pt x="10255" y="101020"/>
                </a:lnTo>
                <a:lnTo>
                  <a:pt x="18799" y="96555"/>
                </a:lnTo>
                <a:lnTo>
                  <a:pt x="29320" y="88994"/>
                </a:lnTo>
                <a:lnTo>
                  <a:pt x="38904" y="79973"/>
                </a:lnTo>
                <a:lnTo>
                  <a:pt x="47574" y="69921"/>
                </a:lnTo>
                <a:lnTo>
                  <a:pt x="55348" y="59270"/>
                </a:lnTo>
                <a:lnTo>
                  <a:pt x="62248" y="48449"/>
                </a:lnTo>
                <a:lnTo>
                  <a:pt x="68295" y="37891"/>
                </a:lnTo>
                <a:lnTo>
                  <a:pt x="64073" y="42099"/>
                </a:lnTo>
                <a:lnTo>
                  <a:pt x="55583" y="45349"/>
                </a:lnTo>
                <a:lnTo>
                  <a:pt x="43881" y="50979"/>
                </a:lnTo>
                <a:lnTo>
                  <a:pt x="32883" y="58253"/>
                </a:lnTo>
                <a:lnTo>
                  <a:pt x="23487" y="67469"/>
                </a:lnTo>
                <a:lnTo>
                  <a:pt x="16587" y="78925"/>
                </a:lnTo>
                <a:lnTo>
                  <a:pt x="14476" y="76820"/>
                </a:lnTo>
                <a:lnTo>
                  <a:pt x="18909" y="69112"/>
                </a:lnTo>
                <a:lnTo>
                  <a:pt x="22698" y="57894"/>
                </a:lnTo>
                <a:lnTo>
                  <a:pt x="24875" y="46008"/>
                </a:lnTo>
                <a:lnTo>
                  <a:pt x="26345" y="33863"/>
                </a:lnTo>
                <a:lnTo>
                  <a:pt x="28014" y="21873"/>
                </a:lnTo>
                <a:lnTo>
                  <a:pt x="30791" y="10448"/>
                </a:lnTo>
                <a:lnTo>
                  <a:pt x="35581" y="0"/>
                </a:lnTo>
                <a:lnTo>
                  <a:pt x="12365" y="28407"/>
                </a:lnTo>
                <a:close/>
              </a:path>
            </a:pathLst>
          </a:custGeom>
          <a:solidFill>
            <a:srgbClr val="FDFDFD"/>
          </a:solidFill>
        </p:spPr>
        <p:txBody>
          <a:bodyPr wrap="square" lIns="0" tIns="0" rIns="0" bIns="0" rtlCol="0">
            <a:noAutofit/>
          </a:bodyPr>
          <a:lstStyle/>
          <a:p>
            <a:endParaRPr/>
          </a:p>
        </p:txBody>
      </p:sp>
      <p:sp>
        <p:nvSpPr>
          <p:cNvPr id="150" name="object 53"/>
          <p:cNvSpPr/>
          <p:nvPr/>
        </p:nvSpPr>
        <p:spPr>
          <a:xfrm>
            <a:off x="572155" y="5607741"/>
            <a:ext cx="70126" cy="129442"/>
          </a:xfrm>
          <a:custGeom>
            <a:avLst/>
            <a:gdLst/>
            <a:ahLst/>
            <a:cxnLst/>
            <a:rect l="l" t="t" r="r" b="b"/>
            <a:pathLst>
              <a:path w="70126" h="129442">
                <a:moveTo>
                  <a:pt x="55608" y="10476"/>
                </a:moveTo>
                <a:lnTo>
                  <a:pt x="50645" y="0"/>
                </a:lnTo>
                <a:lnTo>
                  <a:pt x="50843" y="786"/>
                </a:lnTo>
                <a:lnTo>
                  <a:pt x="52436" y="12721"/>
                </a:lnTo>
                <a:lnTo>
                  <a:pt x="51922" y="24480"/>
                </a:lnTo>
                <a:lnTo>
                  <a:pt x="50181" y="36135"/>
                </a:lnTo>
                <a:lnTo>
                  <a:pt x="48092" y="47756"/>
                </a:lnTo>
                <a:lnTo>
                  <a:pt x="46535" y="59416"/>
                </a:lnTo>
                <a:lnTo>
                  <a:pt x="46389" y="71185"/>
                </a:lnTo>
                <a:lnTo>
                  <a:pt x="48535" y="83133"/>
                </a:lnTo>
                <a:lnTo>
                  <a:pt x="47479" y="83133"/>
                </a:lnTo>
                <a:lnTo>
                  <a:pt x="43424" y="71765"/>
                </a:lnTo>
                <a:lnTo>
                  <a:pt x="36559" y="61345"/>
                </a:lnTo>
                <a:lnTo>
                  <a:pt x="27886" y="51885"/>
                </a:lnTo>
                <a:lnTo>
                  <a:pt x="18304" y="42880"/>
                </a:lnTo>
                <a:lnTo>
                  <a:pt x="8709" y="33820"/>
                </a:lnTo>
                <a:lnTo>
                  <a:pt x="0" y="24199"/>
                </a:lnTo>
                <a:lnTo>
                  <a:pt x="6330" y="44204"/>
                </a:lnTo>
                <a:lnTo>
                  <a:pt x="7034" y="51676"/>
                </a:lnTo>
                <a:lnTo>
                  <a:pt x="11233" y="63652"/>
                </a:lnTo>
                <a:lnTo>
                  <a:pt x="18156" y="74463"/>
                </a:lnTo>
                <a:lnTo>
                  <a:pt x="26576" y="84636"/>
                </a:lnTo>
                <a:lnTo>
                  <a:pt x="35263" y="94695"/>
                </a:lnTo>
                <a:lnTo>
                  <a:pt x="42990" y="105165"/>
                </a:lnTo>
                <a:lnTo>
                  <a:pt x="48526" y="116572"/>
                </a:lnTo>
                <a:lnTo>
                  <a:pt x="50645" y="129442"/>
                </a:lnTo>
                <a:lnTo>
                  <a:pt x="51188" y="124809"/>
                </a:lnTo>
                <a:lnTo>
                  <a:pt x="54540" y="112465"/>
                </a:lnTo>
                <a:lnTo>
                  <a:pt x="59674" y="100787"/>
                </a:lnTo>
                <a:lnTo>
                  <a:pt x="65416" y="89446"/>
                </a:lnTo>
                <a:lnTo>
                  <a:pt x="68268" y="80628"/>
                </a:lnTo>
                <a:lnTo>
                  <a:pt x="70126" y="68413"/>
                </a:lnTo>
                <a:lnTo>
                  <a:pt x="69882" y="56315"/>
                </a:lnTo>
                <a:lnTo>
                  <a:pt x="67922" y="44404"/>
                </a:lnTo>
                <a:lnTo>
                  <a:pt x="64633" y="32748"/>
                </a:lnTo>
                <a:lnTo>
                  <a:pt x="60400" y="21415"/>
                </a:lnTo>
                <a:lnTo>
                  <a:pt x="55608" y="10476"/>
                </a:lnTo>
                <a:close/>
              </a:path>
            </a:pathLst>
          </a:custGeom>
          <a:solidFill>
            <a:srgbClr val="FDFDFD"/>
          </a:solidFill>
        </p:spPr>
        <p:txBody>
          <a:bodyPr wrap="square" lIns="0" tIns="0" rIns="0" bIns="0" rtlCol="0">
            <a:noAutofit/>
          </a:bodyPr>
          <a:lstStyle/>
          <a:p>
            <a:endParaRPr/>
          </a:p>
        </p:txBody>
      </p:sp>
      <p:sp>
        <p:nvSpPr>
          <p:cNvPr id="151" name="object 54"/>
          <p:cNvSpPr/>
          <p:nvPr/>
        </p:nvSpPr>
        <p:spPr>
          <a:xfrm>
            <a:off x="87703" y="5609845"/>
            <a:ext cx="70789" cy="128390"/>
          </a:xfrm>
          <a:custGeom>
            <a:avLst/>
            <a:gdLst/>
            <a:ahLst/>
            <a:cxnLst/>
            <a:rect l="l" t="t" r="r" b="b"/>
            <a:pathLst>
              <a:path w="70789" h="128390">
                <a:moveTo>
                  <a:pt x="1503" y="72055"/>
                </a:moveTo>
                <a:lnTo>
                  <a:pt x="4585" y="83544"/>
                </a:lnTo>
                <a:lnTo>
                  <a:pt x="8619" y="94816"/>
                </a:lnTo>
                <a:lnTo>
                  <a:pt x="12974" y="105976"/>
                </a:lnTo>
                <a:lnTo>
                  <a:pt x="17023" y="117132"/>
                </a:lnTo>
                <a:lnTo>
                  <a:pt x="20137" y="128390"/>
                </a:lnTo>
                <a:lnTo>
                  <a:pt x="21192" y="122077"/>
                </a:lnTo>
                <a:lnTo>
                  <a:pt x="21192" y="115764"/>
                </a:lnTo>
                <a:lnTo>
                  <a:pt x="24357" y="110503"/>
                </a:lnTo>
                <a:lnTo>
                  <a:pt x="31420" y="102691"/>
                </a:lnTo>
                <a:lnTo>
                  <a:pt x="39480" y="92437"/>
                </a:lnTo>
                <a:lnTo>
                  <a:pt x="46616" y="81791"/>
                </a:lnTo>
                <a:lnTo>
                  <a:pt x="52896" y="70767"/>
                </a:lnTo>
                <a:lnTo>
                  <a:pt x="58386" y="59378"/>
                </a:lnTo>
                <a:lnTo>
                  <a:pt x="63154" y="47636"/>
                </a:lnTo>
                <a:lnTo>
                  <a:pt x="67266" y="35555"/>
                </a:lnTo>
                <a:lnTo>
                  <a:pt x="70789" y="23147"/>
                </a:lnTo>
                <a:lnTo>
                  <a:pt x="65672" y="29076"/>
                </a:lnTo>
                <a:lnTo>
                  <a:pt x="56724" y="37956"/>
                </a:lnTo>
                <a:lnTo>
                  <a:pt x="47360" y="46781"/>
                </a:lnTo>
                <a:lnTo>
                  <a:pt x="38407" y="56060"/>
                </a:lnTo>
                <a:lnTo>
                  <a:pt x="30689" y="66299"/>
                </a:lnTo>
                <a:lnTo>
                  <a:pt x="27524" y="71560"/>
                </a:lnTo>
                <a:lnTo>
                  <a:pt x="25414" y="77872"/>
                </a:lnTo>
                <a:lnTo>
                  <a:pt x="23302" y="83133"/>
                </a:lnTo>
                <a:lnTo>
                  <a:pt x="24342" y="71248"/>
                </a:lnTo>
                <a:lnTo>
                  <a:pt x="23539" y="59010"/>
                </a:lnTo>
                <a:lnTo>
                  <a:pt x="21598" y="47017"/>
                </a:lnTo>
                <a:lnTo>
                  <a:pt x="19351" y="35195"/>
                </a:lnTo>
                <a:lnTo>
                  <a:pt x="17629" y="23467"/>
                </a:lnTo>
                <a:lnTo>
                  <a:pt x="17262" y="11761"/>
                </a:lnTo>
                <a:lnTo>
                  <a:pt x="19082" y="0"/>
                </a:lnTo>
                <a:lnTo>
                  <a:pt x="3252" y="37891"/>
                </a:lnTo>
                <a:lnTo>
                  <a:pt x="704" y="47994"/>
                </a:lnTo>
                <a:lnTo>
                  <a:pt x="0" y="60240"/>
                </a:lnTo>
                <a:lnTo>
                  <a:pt x="1503" y="72055"/>
                </a:lnTo>
                <a:close/>
              </a:path>
            </a:pathLst>
          </a:custGeom>
          <a:solidFill>
            <a:srgbClr val="FDFDFD"/>
          </a:solidFill>
        </p:spPr>
        <p:txBody>
          <a:bodyPr wrap="square" lIns="0" tIns="0" rIns="0" bIns="0" rtlCol="0">
            <a:noAutofit/>
          </a:bodyPr>
          <a:lstStyle/>
          <a:p>
            <a:endParaRPr/>
          </a:p>
        </p:txBody>
      </p:sp>
      <p:sp>
        <p:nvSpPr>
          <p:cNvPr id="152" name="object 55"/>
          <p:cNvSpPr/>
          <p:nvPr/>
        </p:nvSpPr>
        <p:spPr>
          <a:xfrm>
            <a:off x="584817" y="5690875"/>
            <a:ext cx="70135" cy="124181"/>
          </a:xfrm>
          <a:custGeom>
            <a:avLst/>
            <a:gdLst/>
            <a:ahLst/>
            <a:cxnLst/>
            <a:rect l="l" t="t" r="r" b="b"/>
            <a:pathLst>
              <a:path w="70135" h="124181">
                <a:moveTo>
                  <a:pt x="36928" y="66299"/>
                </a:moveTo>
                <a:lnTo>
                  <a:pt x="36928" y="73664"/>
                </a:lnTo>
                <a:lnTo>
                  <a:pt x="33763" y="77872"/>
                </a:lnTo>
                <a:lnTo>
                  <a:pt x="33970" y="64893"/>
                </a:lnTo>
                <a:lnTo>
                  <a:pt x="31384" y="52802"/>
                </a:lnTo>
                <a:lnTo>
                  <a:pt x="26647" y="41643"/>
                </a:lnTo>
                <a:lnTo>
                  <a:pt x="20449" y="31100"/>
                </a:lnTo>
                <a:lnTo>
                  <a:pt x="13482" y="20856"/>
                </a:lnTo>
                <a:lnTo>
                  <a:pt x="6435" y="10595"/>
                </a:lnTo>
                <a:lnTo>
                  <a:pt x="0" y="0"/>
                </a:lnTo>
                <a:lnTo>
                  <a:pt x="2110" y="22109"/>
                </a:lnTo>
                <a:lnTo>
                  <a:pt x="1883" y="32878"/>
                </a:lnTo>
                <a:lnTo>
                  <a:pt x="3731" y="44686"/>
                </a:lnTo>
                <a:lnTo>
                  <a:pt x="7175" y="55981"/>
                </a:lnTo>
                <a:lnTo>
                  <a:pt x="11515" y="66965"/>
                </a:lnTo>
                <a:lnTo>
                  <a:pt x="16051" y="77836"/>
                </a:lnTo>
                <a:lnTo>
                  <a:pt x="20083" y="88793"/>
                </a:lnTo>
                <a:lnTo>
                  <a:pt x="22911" y="100037"/>
                </a:lnTo>
                <a:lnTo>
                  <a:pt x="23836" y="111766"/>
                </a:lnTo>
                <a:lnTo>
                  <a:pt x="22157" y="124181"/>
                </a:lnTo>
                <a:lnTo>
                  <a:pt x="23572" y="121359"/>
                </a:lnTo>
                <a:lnTo>
                  <a:pt x="31506" y="111463"/>
                </a:lnTo>
                <a:lnTo>
                  <a:pt x="41149" y="103138"/>
                </a:lnTo>
                <a:lnTo>
                  <a:pt x="48267" y="96677"/>
                </a:lnTo>
                <a:lnTo>
                  <a:pt x="56233" y="86721"/>
                </a:lnTo>
                <a:lnTo>
                  <a:pt x="62270" y="75701"/>
                </a:lnTo>
                <a:lnTo>
                  <a:pt x="66510" y="63864"/>
                </a:lnTo>
                <a:lnTo>
                  <a:pt x="69087" y="51457"/>
                </a:lnTo>
                <a:lnTo>
                  <a:pt x="70135" y="38726"/>
                </a:lnTo>
                <a:lnTo>
                  <a:pt x="69785" y="25917"/>
                </a:lnTo>
                <a:lnTo>
                  <a:pt x="68173" y="13277"/>
                </a:lnTo>
                <a:lnTo>
                  <a:pt x="65430" y="1052"/>
                </a:lnTo>
                <a:lnTo>
                  <a:pt x="65400" y="2766"/>
                </a:lnTo>
                <a:lnTo>
                  <a:pt x="63249" y="15513"/>
                </a:lnTo>
                <a:lnTo>
                  <a:pt x="58515" y="27291"/>
                </a:lnTo>
                <a:lnTo>
                  <a:pt x="52326" y="38523"/>
                </a:lnTo>
                <a:lnTo>
                  <a:pt x="45809" y="49631"/>
                </a:lnTo>
                <a:lnTo>
                  <a:pt x="40094" y="61038"/>
                </a:lnTo>
                <a:lnTo>
                  <a:pt x="36928" y="66299"/>
                </a:lnTo>
                <a:close/>
              </a:path>
            </a:pathLst>
          </a:custGeom>
          <a:solidFill>
            <a:srgbClr val="FDFDFD"/>
          </a:solidFill>
        </p:spPr>
        <p:txBody>
          <a:bodyPr wrap="square" lIns="0" tIns="0" rIns="0" bIns="0" rtlCol="0">
            <a:noAutofit/>
          </a:bodyPr>
          <a:lstStyle/>
          <a:p>
            <a:endParaRPr/>
          </a:p>
        </p:txBody>
      </p:sp>
      <p:sp>
        <p:nvSpPr>
          <p:cNvPr id="153" name="object 56"/>
          <p:cNvSpPr/>
          <p:nvPr/>
        </p:nvSpPr>
        <p:spPr>
          <a:xfrm>
            <a:off x="76200" y="5691927"/>
            <a:ext cx="69056" cy="124181"/>
          </a:xfrm>
          <a:custGeom>
            <a:avLst/>
            <a:gdLst/>
            <a:ahLst/>
            <a:cxnLst/>
            <a:rect l="l" t="t" r="r" b="b"/>
            <a:pathLst>
              <a:path w="69056" h="124181">
                <a:moveTo>
                  <a:pt x="1038" y="17981"/>
                </a:moveTo>
                <a:lnTo>
                  <a:pt x="118" y="30989"/>
                </a:lnTo>
                <a:lnTo>
                  <a:pt x="0" y="44027"/>
                </a:lnTo>
                <a:lnTo>
                  <a:pt x="928" y="56648"/>
                </a:lnTo>
                <a:lnTo>
                  <a:pt x="3148" y="68403"/>
                </a:lnTo>
                <a:lnTo>
                  <a:pt x="5847" y="76197"/>
                </a:lnTo>
                <a:lnTo>
                  <a:pt x="12587" y="86911"/>
                </a:lnTo>
                <a:lnTo>
                  <a:pt x="21446" y="96683"/>
                </a:lnTo>
                <a:lnTo>
                  <a:pt x="31202" y="105897"/>
                </a:lnTo>
                <a:lnTo>
                  <a:pt x="40635" y="114935"/>
                </a:lnTo>
                <a:lnTo>
                  <a:pt x="48525" y="124181"/>
                </a:lnTo>
                <a:lnTo>
                  <a:pt x="46414" y="116816"/>
                </a:lnTo>
                <a:lnTo>
                  <a:pt x="44303" y="108399"/>
                </a:lnTo>
                <a:lnTo>
                  <a:pt x="46414" y="101034"/>
                </a:lnTo>
                <a:lnTo>
                  <a:pt x="47635" y="97982"/>
                </a:lnTo>
                <a:lnTo>
                  <a:pt x="52175" y="86380"/>
                </a:lnTo>
                <a:lnTo>
                  <a:pt x="56501" y="74594"/>
                </a:lnTo>
                <a:lnTo>
                  <a:pt x="60447" y="62624"/>
                </a:lnTo>
                <a:lnTo>
                  <a:pt x="63844" y="50469"/>
                </a:lnTo>
                <a:lnTo>
                  <a:pt x="66523" y="38130"/>
                </a:lnTo>
                <a:lnTo>
                  <a:pt x="68316" y="25605"/>
                </a:lnTo>
                <a:lnTo>
                  <a:pt x="69056" y="12895"/>
                </a:lnTo>
                <a:lnTo>
                  <a:pt x="68575" y="0"/>
                </a:lnTo>
                <a:lnTo>
                  <a:pt x="62916" y="10028"/>
                </a:lnTo>
                <a:lnTo>
                  <a:pt x="56132" y="20485"/>
                </a:lnTo>
                <a:lnTo>
                  <a:pt x="49297" y="30929"/>
                </a:lnTo>
                <a:lnTo>
                  <a:pt x="43131" y="41624"/>
                </a:lnTo>
                <a:lnTo>
                  <a:pt x="38356" y="52836"/>
                </a:lnTo>
                <a:lnTo>
                  <a:pt x="35692" y="64831"/>
                </a:lnTo>
                <a:lnTo>
                  <a:pt x="35860" y="77872"/>
                </a:lnTo>
                <a:lnTo>
                  <a:pt x="34047" y="70859"/>
                </a:lnTo>
                <a:lnTo>
                  <a:pt x="29215" y="59255"/>
                </a:lnTo>
                <a:lnTo>
                  <a:pt x="23037" y="48112"/>
                </a:lnTo>
                <a:lnTo>
                  <a:pt x="16428" y="37077"/>
                </a:lnTo>
                <a:lnTo>
                  <a:pt x="10302" y="25792"/>
                </a:lnTo>
                <a:lnTo>
                  <a:pt x="5570" y="13902"/>
                </a:lnTo>
                <a:lnTo>
                  <a:pt x="3148" y="1052"/>
                </a:lnTo>
                <a:lnTo>
                  <a:pt x="2514" y="5452"/>
                </a:lnTo>
                <a:lnTo>
                  <a:pt x="1038" y="17981"/>
                </a:lnTo>
                <a:close/>
              </a:path>
            </a:pathLst>
          </a:custGeom>
          <a:solidFill>
            <a:srgbClr val="FDFDFD"/>
          </a:solidFill>
        </p:spPr>
        <p:txBody>
          <a:bodyPr wrap="square" lIns="0" tIns="0" rIns="0" bIns="0" rtlCol="0">
            <a:noAutofit/>
          </a:bodyPr>
          <a:lstStyle/>
          <a:p>
            <a:endParaRPr/>
          </a:p>
        </p:txBody>
      </p:sp>
      <p:sp>
        <p:nvSpPr>
          <p:cNvPr id="154" name="object 57"/>
          <p:cNvSpPr/>
          <p:nvPr/>
        </p:nvSpPr>
        <p:spPr>
          <a:xfrm>
            <a:off x="82515" y="5764539"/>
            <a:ext cx="82310" cy="123129"/>
          </a:xfrm>
          <a:custGeom>
            <a:avLst/>
            <a:gdLst/>
            <a:ahLst/>
            <a:cxnLst/>
            <a:rect l="l" t="t" r="r" b="b"/>
            <a:pathLst>
              <a:path w="82310" h="123129">
                <a:moveTo>
                  <a:pt x="70003" y="89412"/>
                </a:moveTo>
                <a:lnTo>
                  <a:pt x="70701" y="76820"/>
                </a:lnTo>
                <a:lnTo>
                  <a:pt x="71982" y="72085"/>
                </a:lnTo>
                <a:lnTo>
                  <a:pt x="73743" y="59460"/>
                </a:lnTo>
                <a:lnTo>
                  <a:pt x="73432" y="47112"/>
                </a:lnTo>
                <a:lnTo>
                  <a:pt x="71590" y="35017"/>
                </a:lnTo>
                <a:lnTo>
                  <a:pt x="68754" y="23150"/>
                </a:lnTo>
                <a:lnTo>
                  <a:pt x="65464" y="11485"/>
                </a:lnTo>
                <a:lnTo>
                  <a:pt x="62260" y="0"/>
                </a:lnTo>
                <a:lnTo>
                  <a:pt x="60469" y="10531"/>
                </a:lnTo>
                <a:lnTo>
                  <a:pt x="57188" y="22178"/>
                </a:lnTo>
                <a:lnTo>
                  <a:pt x="53592" y="33876"/>
                </a:lnTo>
                <a:lnTo>
                  <a:pt x="50760" y="45748"/>
                </a:lnTo>
                <a:lnTo>
                  <a:pt x="49772" y="57917"/>
                </a:lnTo>
                <a:lnTo>
                  <a:pt x="51708" y="70507"/>
                </a:lnTo>
                <a:lnTo>
                  <a:pt x="52763" y="76820"/>
                </a:lnTo>
                <a:lnTo>
                  <a:pt x="59093" y="81043"/>
                </a:lnTo>
                <a:lnTo>
                  <a:pt x="58038" y="87356"/>
                </a:lnTo>
                <a:lnTo>
                  <a:pt x="51819" y="78041"/>
                </a:lnTo>
                <a:lnTo>
                  <a:pt x="42868" y="68829"/>
                </a:lnTo>
                <a:lnTo>
                  <a:pt x="32823" y="60479"/>
                </a:lnTo>
                <a:lnTo>
                  <a:pt x="22598" y="52312"/>
                </a:lnTo>
                <a:lnTo>
                  <a:pt x="13109" y="43648"/>
                </a:lnTo>
                <a:lnTo>
                  <a:pt x="5271" y="33807"/>
                </a:lnTo>
                <a:lnTo>
                  <a:pt x="0" y="22109"/>
                </a:lnTo>
                <a:lnTo>
                  <a:pt x="1712" y="31852"/>
                </a:lnTo>
                <a:lnTo>
                  <a:pt x="4401" y="44696"/>
                </a:lnTo>
                <a:lnTo>
                  <a:pt x="7806" y="57117"/>
                </a:lnTo>
                <a:lnTo>
                  <a:pt x="12228" y="68981"/>
                </a:lnTo>
                <a:lnTo>
                  <a:pt x="17967" y="80158"/>
                </a:lnTo>
                <a:lnTo>
                  <a:pt x="25326" y="90512"/>
                </a:lnTo>
                <a:lnTo>
                  <a:pt x="30741" y="96639"/>
                </a:lnTo>
                <a:lnTo>
                  <a:pt x="40898" y="103341"/>
                </a:lnTo>
                <a:lnTo>
                  <a:pt x="52092" y="107711"/>
                </a:lnTo>
                <a:lnTo>
                  <a:pt x="63365" y="111380"/>
                </a:lnTo>
                <a:lnTo>
                  <a:pt x="73757" y="115976"/>
                </a:lnTo>
                <a:lnTo>
                  <a:pt x="82310" y="123129"/>
                </a:lnTo>
                <a:lnTo>
                  <a:pt x="75937" y="114045"/>
                </a:lnTo>
                <a:lnTo>
                  <a:pt x="71564" y="102077"/>
                </a:lnTo>
                <a:lnTo>
                  <a:pt x="70003" y="89412"/>
                </a:lnTo>
                <a:close/>
              </a:path>
            </a:pathLst>
          </a:custGeom>
          <a:solidFill>
            <a:srgbClr val="FDFDFD"/>
          </a:solidFill>
        </p:spPr>
        <p:txBody>
          <a:bodyPr wrap="square" lIns="0" tIns="0" rIns="0" bIns="0" rtlCol="0">
            <a:noAutofit/>
          </a:bodyPr>
          <a:lstStyle/>
          <a:p>
            <a:endParaRPr/>
          </a:p>
        </p:txBody>
      </p:sp>
      <p:sp>
        <p:nvSpPr>
          <p:cNvPr id="155" name="object 58"/>
          <p:cNvSpPr/>
          <p:nvPr/>
        </p:nvSpPr>
        <p:spPr>
          <a:xfrm>
            <a:off x="470851" y="5826630"/>
            <a:ext cx="142454" cy="115847"/>
          </a:xfrm>
          <a:custGeom>
            <a:avLst/>
            <a:gdLst/>
            <a:ahLst/>
            <a:cxnLst/>
            <a:rect l="l" t="t" r="r" b="b"/>
            <a:pathLst>
              <a:path w="142454" h="115847">
                <a:moveTo>
                  <a:pt x="74354" y="31535"/>
                </a:moveTo>
                <a:lnTo>
                  <a:pt x="67527" y="42099"/>
                </a:lnTo>
                <a:lnTo>
                  <a:pt x="64914" y="49081"/>
                </a:lnTo>
                <a:lnTo>
                  <a:pt x="61182" y="61220"/>
                </a:lnTo>
                <a:lnTo>
                  <a:pt x="57600" y="73441"/>
                </a:lnTo>
                <a:lnTo>
                  <a:pt x="53316" y="85418"/>
                </a:lnTo>
                <a:lnTo>
                  <a:pt x="47479" y="96825"/>
                </a:lnTo>
                <a:lnTo>
                  <a:pt x="37026" y="104494"/>
                </a:lnTo>
                <a:lnTo>
                  <a:pt x="24767" y="108428"/>
                </a:lnTo>
                <a:lnTo>
                  <a:pt x="11939" y="109250"/>
                </a:lnTo>
                <a:lnTo>
                  <a:pt x="0" y="107347"/>
                </a:lnTo>
                <a:lnTo>
                  <a:pt x="11827" y="110565"/>
                </a:lnTo>
                <a:lnTo>
                  <a:pt x="23952" y="113517"/>
                </a:lnTo>
                <a:lnTo>
                  <a:pt x="36473" y="115482"/>
                </a:lnTo>
                <a:lnTo>
                  <a:pt x="49590" y="115764"/>
                </a:lnTo>
                <a:lnTo>
                  <a:pt x="52669" y="115847"/>
                </a:lnTo>
                <a:lnTo>
                  <a:pt x="65646" y="114581"/>
                </a:lnTo>
                <a:lnTo>
                  <a:pt x="78022" y="110934"/>
                </a:lnTo>
                <a:lnTo>
                  <a:pt x="89734" y="105259"/>
                </a:lnTo>
                <a:lnTo>
                  <a:pt x="100717" y="97910"/>
                </a:lnTo>
                <a:lnTo>
                  <a:pt x="110908" y="89239"/>
                </a:lnTo>
                <a:lnTo>
                  <a:pt x="120241" y="79601"/>
                </a:lnTo>
                <a:lnTo>
                  <a:pt x="128652" y="69348"/>
                </a:lnTo>
                <a:lnTo>
                  <a:pt x="136078" y="58834"/>
                </a:lnTo>
                <a:lnTo>
                  <a:pt x="142454" y="48412"/>
                </a:lnTo>
                <a:lnTo>
                  <a:pt x="137914" y="52074"/>
                </a:lnTo>
                <a:lnTo>
                  <a:pt x="127152" y="58364"/>
                </a:lnTo>
                <a:lnTo>
                  <a:pt x="115789" y="62969"/>
                </a:lnTo>
                <a:lnTo>
                  <a:pt x="104250" y="66926"/>
                </a:lnTo>
                <a:lnTo>
                  <a:pt x="92958" y="71268"/>
                </a:lnTo>
                <a:lnTo>
                  <a:pt x="82339" y="77032"/>
                </a:lnTo>
                <a:lnTo>
                  <a:pt x="72816" y="85252"/>
                </a:lnTo>
                <a:lnTo>
                  <a:pt x="69651" y="85252"/>
                </a:lnTo>
                <a:lnTo>
                  <a:pt x="78932" y="74984"/>
                </a:lnTo>
                <a:lnTo>
                  <a:pt x="85601" y="63987"/>
                </a:lnTo>
                <a:lnTo>
                  <a:pt x="90279" y="52173"/>
                </a:lnTo>
                <a:lnTo>
                  <a:pt x="93315" y="39703"/>
                </a:lnTo>
                <a:lnTo>
                  <a:pt x="95054" y="26743"/>
                </a:lnTo>
                <a:lnTo>
                  <a:pt x="95843" y="13454"/>
                </a:lnTo>
                <a:lnTo>
                  <a:pt x="96029" y="0"/>
                </a:lnTo>
                <a:lnTo>
                  <a:pt x="90373" y="11190"/>
                </a:lnTo>
                <a:lnTo>
                  <a:pt x="82561" y="21460"/>
                </a:lnTo>
                <a:lnTo>
                  <a:pt x="74354" y="31535"/>
                </a:lnTo>
                <a:close/>
              </a:path>
            </a:pathLst>
          </a:custGeom>
          <a:solidFill>
            <a:srgbClr val="FDFDFD"/>
          </a:solidFill>
        </p:spPr>
        <p:txBody>
          <a:bodyPr wrap="square" lIns="0" tIns="0" rIns="0" bIns="0" rtlCol="0">
            <a:noAutofit/>
          </a:bodyPr>
          <a:lstStyle/>
          <a:p>
            <a:endParaRPr/>
          </a:p>
        </p:txBody>
      </p:sp>
      <p:sp>
        <p:nvSpPr>
          <p:cNvPr id="156" name="object 59"/>
          <p:cNvSpPr/>
          <p:nvPr/>
        </p:nvSpPr>
        <p:spPr>
          <a:xfrm>
            <a:off x="118393" y="5827682"/>
            <a:ext cx="143517" cy="115574"/>
          </a:xfrm>
          <a:custGeom>
            <a:avLst/>
            <a:gdLst/>
            <a:ahLst/>
            <a:cxnLst/>
            <a:rect l="l" t="t" r="r" b="b"/>
            <a:pathLst>
              <a:path w="143517" h="115574">
                <a:moveTo>
                  <a:pt x="143517" y="107347"/>
                </a:moveTo>
                <a:lnTo>
                  <a:pt x="136131" y="108399"/>
                </a:lnTo>
                <a:lnTo>
                  <a:pt x="127690" y="110503"/>
                </a:lnTo>
                <a:lnTo>
                  <a:pt x="119250" y="109451"/>
                </a:lnTo>
                <a:lnTo>
                  <a:pt x="114001" y="108650"/>
                </a:lnTo>
                <a:lnTo>
                  <a:pt x="101788" y="103165"/>
                </a:lnTo>
                <a:lnTo>
                  <a:pt x="93622" y="93994"/>
                </a:lnTo>
                <a:lnTo>
                  <a:pt x="88283" y="82377"/>
                </a:lnTo>
                <a:lnTo>
                  <a:pt x="84551" y="69554"/>
                </a:lnTo>
                <a:lnTo>
                  <a:pt x="81208" y="56767"/>
                </a:lnTo>
                <a:lnTo>
                  <a:pt x="77034" y="45256"/>
                </a:lnTo>
                <a:lnTo>
                  <a:pt x="75154" y="41979"/>
                </a:lnTo>
                <a:lnTo>
                  <a:pt x="67808" y="31591"/>
                </a:lnTo>
                <a:lnTo>
                  <a:pt x="59724" y="21503"/>
                </a:lnTo>
                <a:lnTo>
                  <a:pt x="52174" y="11158"/>
                </a:lnTo>
                <a:lnTo>
                  <a:pt x="46431" y="0"/>
                </a:lnTo>
                <a:lnTo>
                  <a:pt x="46840" y="12830"/>
                </a:lnTo>
                <a:lnTo>
                  <a:pt x="47508" y="25891"/>
                </a:lnTo>
                <a:lnTo>
                  <a:pt x="48950" y="38877"/>
                </a:lnTo>
                <a:lnTo>
                  <a:pt x="51685" y="51495"/>
                </a:lnTo>
                <a:lnTo>
                  <a:pt x="56229" y="63451"/>
                </a:lnTo>
                <a:lnTo>
                  <a:pt x="63099" y="74451"/>
                </a:lnTo>
                <a:lnTo>
                  <a:pt x="72812" y="84199"/>
                </a:lnTo>
                <a:lnTo>
                  <a:pt x="72812" y="86304"/>
                </a:lnTo>
                <a:lnTo>
                  <a:pt x="67747" y="81805"/>
                </a:lnTo>
                <a:lnTo>
                  <a:pt x="56771" y="74758"/>
                </a:lnTo>
                <a:lnTo>
                  <a:pt x="45025" y="69538"/>
                </a:lnTo>
                <a:lnTo>
                  <a:pt x="32990" y="65272"/>
                </a:lnTo>
                <a:lnTo>
                  <a:pt x="21152" y="61086"/>
                </a:lnTo>
                <a:lnTo>
                  <a:pt x="9994" y="56108"/>
                </a:lnTo>
                <a:lnTo>
                  <a:pt x="0" y="49464"/>
                </a:lnTo>
                <a:lnTo>
                  <a:pt x="4138" y="55633"/>
                </a:lnTo>
                <a:lnTo>
                  <a:pt x="11231" y="65846"/>
                </a:lnTo>
                <a:lnTo>
                  <a:pt x="18844" y="75852"/>
                </a:lnTo>
                <a:lnTo>
                  <a:pt x="27304" y="85521"/>
                </a:lnTo>
                <a:lnTo>
                  <a:pt x="36934" y="94721"/>
                </a:lnTo>
                <a:lnTo>
                  <a:pt x="45838" y="101660"/>
                </a:lnTo>
                <a:lnTo>
                  <a:pt x="56729" y="107590"/>
                </a:lnTo>
                <a:lnTo>
                  <a:pt x="68498" y="111814"/>
                </a:lnTo>
                <a:lnTo>
                  <a:pt x="80894" y="114440"/>
                </a:lnTo>
                <a:lnTo>
                  <a:pt x="93668" y="115574"/>
                </a:lnTo>
                <a:lnTo>
                  <a:pt x="106568" y="115325"/>
                </a:lnTo>
                <a:lnTo>
                  <a:pt x="119343" y="113799"/>
                </a:lnTo>
                <a:lnTo>
                  <a:pt x="131743" y="111104"/>
                </a:lnTo>
                <a:lnTo>
                  <a:pt x="143517" y="107347"/>
                </a:lnTo>
                <a:close/>
              </a:path>
            </a:pathLst>
          </a:custGeom>
          <a:solidFill>
            <a:srgbClr val="FDFDFD"/>
          </a:solidFill>
        </p:spPr>
        <p:txBody>
          <a:bodyPr wrap="square" lIns="0" tIns="0" rIns="0" bIns="0" rtlCol="0">
            <a:noAutofit/>
          </a:bodyPr>
          <a:lstStyle/>
          <a:p>
            <a:endParaRPr/>
          </a:p>
        </p:txBody>
      </p:sp>
      <p:sp>
        <p:nvSpPr>
          <p:cNvPr id="157" name="object 60"/>
          <p:cNvSpPr/>
          <p:nvPr/>
        </p:nvSpPr>
        <p:spPr>
          <a:xfrm>
            <a:off x="180653" y="5935164"/>
            <a:ext cx="370400" cy="50996"/>
          </a:xfrm>
          <a:custGeom>
            <a:avLst/>
            <a:gdLst/>
            <a:ahLst/>
            <a:cxnLst/>
            <a:rect l="l" t="t" r="r" b="b"/>
            <a:pathLst>
              <a:path w="370400" h="50996">
                <a:moveTo>
                  <a:pt x="216983" y="6486"/>
                </a:moveTo>
                <a:lnTo>
                  <a:pt x="227241" y="10440"/>
                </a:lnTo>
                <a:lnTo>
                  <a:pt x="236956" y="16302"/>
                </a:lnTo>
                <a:lnTo>
                  <a:pt x="246433" y="23122"/>
                </a:lnTo>
                <a:lnTo>
                  <a:pt x="255976" y="29954"/>
                </a:lnTo>
                <a:lnTo>
                  <a:pt x="265890" y="35849"/>
                </a:lnTo>
                <a:lnTo>
                  <a:pt x="276481" y="39861"/>
                </a:lnTo>
                <a:lnTo>
                  <a:pt x="281562" y="41179"/>
                </a:lnTo>
                <a:lnTo>
                  <a:pt x="294250" y="43009"/>
                </a:lnTo>
                <a:lnTo>
                  <a:pt x="306700" y="42854"/>
                </a:lnTo>
                <a:lnTo>
                  <a:pt x="318804" y="40895"/>
                </a:lnTo>
                <a:lnTo>
                  <a:pt x="330455" y="37312"/>
                </a:lnTo>
                <a:lnTo>
                  <a:pt x="341547" y="32289"/>
                </a:lnTo>
                <a:lnTo>
                  <a:pt x="351973" y="26006"/>
                </a:lnTo>
                <a:lnTo>
                  <a:pt x="361626" y="18644"/>
                </a:lnTo>
                <a:lnTo>
                  <a:pt x="370400" y="10387"/>
                </a:lnTo>
                <a:lnTo>
                  <a:pt x="366167" y="12365"/>
                </a:lnTo>
                <a:lnTo>
                  <a:pt x="355130" y="16317"/>
                </a:lnTo>
                <a:lnTo>
                  <a:pt x="344266" y="18609"/>
                </a:lnTo>
                <a:lnTo>
                  <a:pt x="333546" y="19470"/>
                </a:lnTo>
                <a:lnTo>
                  <a:pt x="322942" y="19131"/>
                </a:lnTo>
                <a:lnTo>
                  <a:pt x="312423" y="17821"/>
                </a:lnTo>
                <a:lnTo>
                  <a:pt x="301962" y="15771"/>
                </a:lnTo>
                <a:lnTo>
                  <a:pt x="291530" y="13210"/>
                </a:lnTo>
                <a:lnTo>
                  <a:pt x="281098" y="10369"/>
                </a:lnTo>
                <a:lnTo>
                  <a:pt x="270636" y="7477"/>
                </a:lnTo>
                <a:lnTo>
                  <a:pt x="260117" y="4764"/>
                </a:lnTo>
                <a:lnTo>
                  <a:pt x="249511" y="2460"/>
                </a:lnTo>
                <a:lnTo>
                  <a:pt x="238789" y="795"/>
                </a:lnTo>
                <a:lnTo>
                  <a:pt x="227922" y="0"/>
                </a:lnTo>
                <a:lnTo>
                  <a:pt x="216883" y="303"/>
                </a:lnTo>
                <a:lnTo>
                  <a:pt x="205641" y="1935"/>
                </a:lnTo>
                <a:lnTo>
                  <a:pt x="194168" y="5126"/>
                </a:lnTo>
                <a:lnTo>
                  <a:pt x="184672" y="6178"/>
                </a:lnTo>
                <a:lnTo>
                  <a:pt x="173336" y="2765"/>
                </a:lnTo>
                <a:lnTo>
                  <a:pt x="162024" y="824"/>
                </a:lnTo>
                <a:lnTo>
                  <a:pt x="150854" y="197"/>
                </a:lnTo>
                <a:lnTo>
                  <a:pt x="139809" y="674"/>
                </a:lnTo>
                <a:lnTo>
                  <a:pt x="128873" y="2048"/>
                </a:lnTo>
                <a:lnTo>
                  <a:pt x="118029" y="4109"/>
                </a:lnTo>
                <a:lnTo>
                  <a:pt x="107261" y="6649"/>
                </a:lnTo>
                <a:lnTo>
                  <a:pt x="96550" y="9460"/>
                </a:lnTo>
                <a:lnTo>
                  <a:pt x="85881" y="12332"/>
                </a:lnTo>
                <a:lnTo>
                  <a:pt x="75236" y="15057"/>
                </a:lnTo>
                <a:lnTo>
                  <a:pt x="64599" y="17426"/>
                </a:lnTo>
                <a:lnTo>
                  <a:pt x="53953" y="19232"/>
                </a:lnTo>
                <a:lnTo>
                  <a:pt x="43282" y="20264"/>
                </a:lnTo>
                <a:lnTo>
                  <a:pt x="32567" y="20315"/>
                </a:lnTo>
                <a:lnTo>
                  <a:pt x="21793" y="19175"/>
                </a:lnTo>
                <a:lnTo>
                  <a:pt x="10943" y="16637"/>
                </a:lnTo>
                <a:lnTo>
                  <a:pt x="0" y="12491"/>
                </a:lnTo>
                <a:lnTo>
                  <a:pt x="8705" y="19992"/>
                </a:lnTo>
                <a:lnTo>
                  <a:pt x="19183" y="27549"/>
                </a:lnTo>
                <a:lnTo>
                  <a:pt x="30195" y="33941"/>
                </a:lnTo>
                <a:lnTo>
                  <a:pt x="41742" y="39115"/>
                </a:lnTo>
                <a:lnTo>
                  <a:pt x="53824" y="43017"/>
                </a:lnTo>
                <a:lnTo>
                  <a:pt x="69351" y="44497"/>
                </a:lnTo>
                <a:lnTo>
                  <a:pt x="81699" y="43380"/>
                </a:lnTo>
                <a:lnTo>
                  <a:pt x="93559" y="40426"/>
                </a:lnTo>
                <a:lnTo>
                  <a:pt x="104932" y="35905"/>
                </a:lnTo>
                <a:lnTo>
                  <a:pt x="115817" y="30088"/>
                </a:lnTo>
                <a:lnTo>
                  <a:pt x="126214" y="23246"/>
                </a:lnTo>
                <a:lnTo>
                  <a:pt x="136123" y="15647"/>
                </a:lnTo>
                <a:lnTo>
                  <a:pt x="144112" y="11180"/>
                </a:lnTo>
                <a:lnTo>
                  <a:pt x="155595" y="6873"/>
                </a:lnTo>
                <a:lnTo>
                  <a:pt x="167432" y="5678"/>
                </a:lnTo>
                <a:lnTo>
                  <a:pt x="178341" y="9334"/>
                </a:lnTo>
                <a:lnTo>
                  <a:pt x="169482" y="14520"/>
                </a:lnTo>
                <a:lnTo>
                  <a:pt x="159140" y="21262"/>
                </a:lnTo>
                <a:lnTo>
                  <a:pt x="149003" y="28849"/>
                </a:lnTo>
                <a:lnTo>
                  <a:pt x="139183" y="37448"/>
                </a:lnTo>
                <a:lnTo>
                  <a:pt x="129792" y="47226"/>
                </a:lnTo>
                <a:lnTo>
                  <a:pt x="129792" y="49330"/>
                </a:lnTo>
                <a:lnTo>
                  <a:pt x="132958" y="50382"/>
                </a:lnTo>
                <a:lnTo>
                  <a:pt x="140343" y="50382"/>
                </a:lnTo>
                <a:lnTo>
                  <a:pt x="145814" y="42260"/>
                </a:lnTo>
                <a:lnTo>
                  <a:pt x="154126" y="31938"/>
                </a:lnTo>
                <a:lnTo>
                  <a:pt x="163629" y="22680"/>
                </a:lnTo>
                <a:lnTo>
                  <a:pt x="174202" y="15243"/>
                </a:lnTo>
                <a:lnTo>
                  <a:pt x="185727" y="10387"/>
                </a:lnTo>
                <a:lnTo>
                  <a:pt x="195820" y="14390"/>
                </a:lnTo>
                <a:lnTo>
                  <a:pt x="206338" y="21357"/>
                </a:lnTo>
                <a:lnTo>
                  <a:pt x="216325" y="30377"/>
                </a:lnTo>
                <a:lnTo>
                  <a:pt x="217055" y="30711"/>
                </a:lnTo>
                <a:lnTo>
                  <a:pt x="223222" y="37318"/>
                </a:lnTo>
                <a:lnTo>
                  <a:pt x="228316" y="45886"/>
                </a:lnTo>
                <a:lnTo>
                  <a:pt x="234455" y="50996"/>
                </a:lnTo>
                <a:lnTo>
                  <a:pt x="243758" y="47226"/>
                </a:lnTo>
                <a:lnTo>
                  <a:pt x="234691" y="37963"/>
                </a:lnTo>
                <a:lnTo>
                  <a:pt x="224834" y="29730"/>
                </a:lnTo>
                <a:lnTo>
                  <a:pt x="214517" y="22420"/>
                </a:lnTo>
                <a:lnTo>
                  <a:pt x="203892" y="15723"/>
                </a:lnTo>
                <a:lnTo>
                  <a:pt x="193113" y="9334"/>
                </a:lnTo>
                <a:lnTo>
                  <a:pt x="193618" y="8087"/>
                </a:lnTo>
                <a:lnTo>
                  <a:pt x="205877" y="5385"/>
                </a:lnTo>
                <a:lnTo>
                  <a:pt x="216983" y="6486"/>
                </a:lnTo>
                <a:close/>
              </a:path>
            </a:pathLst>
          </a:custGeom>
          <a:solidFill>
            <a:srgbClr val="FDFDFD"/>
          </a:solidFill>
        </p:spPr>
        <p:txBody>
          <a:bodyPr wrap="square" lIns="0" tIns="0" rIns="0" bIns="0" rtlCol="0">
            <a:noAutofit/>
          </a:bodyPr>
          <a:lstStyle/>
          <a:p>
            <a:endParaRPr/>
          </a:p>
        </p:txBody>
      </p:sp>
      <p:sp>
        <p:nvSpPr>
          <p:cNvPr id="158" name="object 61"/>
          <p:cNvSpPr/>
          <p:nvPr/>
        </p:nvSpPr>
        <p:spPr>
          <a:xfrm>
            <a:off x="209145" y="5812952"/>
            <a:ext cx="314460" cy="103138"/>
          </a:xfrm>
          <a:custGeom>
            <a:avLst/>
            <a:gdLst/>
            <a:ahLst/>
            <a:cxnLst/>
            <a:rect l="l" t="t" r="r" b="b"/>
            <a:pathLst>
              <a:path w="314460" h="103138">
                <a:moveTo>
                  <a:pt x="273311" y="39995"/>
                </a:moveTo>
                <a:lnTo>
                  <a:pt x="276476" y="36839"/>
                </a:lnTo>
                <a:lnTo>
                  <a:pt x="279642" y="39995"/>
                </a:lnTo>
                <a:lnTo>
                  <a:pt x="283862" y="43152"/>
                </a:lnTo>
                <a:lnTo>
                  <a:pt x="290193" y="47360"/>
                </a:lnTo>
                <a:lnTo>
                  <a:pt x="294413" y="49464"/>
                </a:lnTo>
                <a:lnTo>
                  <a:pt x="297579" y="46308"/>
                </a:lnTo>
                <a:lnTo>
                  <a:pt x="299689" y="44204"/>
                </a:lnTo>
                <a:lnTo>
                  <a:pt x="311295" y="31578"/>
                </a:lnTo>
                <a:lnTo>
                  <a:pt x="314460" y="30526"/>
                </a:lnTo>
                <a:lnTo>
                  <a:pt x="311295" y="27355"/>
                </a:lnTo>
                <a:lnTo>
                  <a:pt x="305224" y="20840"/>
                </a:lnTo>
                <a:lnTo>
                  <a:pt x="292770" y="8626"/>
                </a:lnTo>
                <a:lnTo>
                  <a:pt x="285972" y="2104"/>
                </a:lnTo>
                <a:lnTo>
                  <a:pt x="285972" y="0"/>
                </a:lnTo>
                <a:lnTo>
                  <a:pt x="277656" y="10687"/>
                </a:lnTo>
                <a:lnTo>
                  <a:pt x="269420" y="18723"/>
                </a:lnTo>
                <a:lnTo>
                  <a:pt x="259962" y="26595"/>
                </a:lnTo>
                <a:lnTo>
                  <a:pt x="249440" y="34150"/>
                </a:lnTo>
                <a:lnTo>
                  <a:pt x="238013" y="41234"/>
                </a:lnTo>
                <a:lnTo>
                  <a:pt x="225840" y="47693"/>
                </a:lnTo>
                <a:lnTo>
                  <a:pt x="213079" y="53375"/>
                </a:lnTo>
                <a:lnTo>
                  <a:pt x="199891" y="58124"/>
                </a:lnTo>
                <a:lnTo>
                  <a:pt x="186433" y="61789"/>
                </a:lnTo>
                <a:lnTo>
                  <a:pt x="172865" y="64214"/>
                </a:lnTo>
                <a:lnTo>
                  <a:pt x="159345" y="65247"/>
                </a:lnTo>
                <a:lnTo>
                  <a:pt x="149213" y="64974"/>
                </a:lnTo>
                <a:lnTo>
                  <a:pt x="127768" y="62498"/>
                </a:lnTo>
                <a:lnTo>
                  <a:pt x="108506" y="57855"/>
                </a:lnTo>
                <a:lnTo>
                  <a:pt x="91398" y="51553"/>
                </a:lnTo>
                <a:lnTo>
                  <a:pt x="76413" y="44096"/>
                </a:lnTo>
                <a:lnTo>
                  <a:pt x="63523" y="35992"/>
                </a:lnTo>
                <a:lnTo>
                  <a:pt x="52697" y="27746"/>
                </a:lnTo>
                <a:lnTo>
                  <a:pt x="43906" y="19864"/>
                </a:lnTo>
                <a:lnTo>
                  <a:pt x="37120" y="12853"/>
                </a:lnTo>
                <a:lnTo>
                  <a:pt x="29446" y="3467"/>
                </a:lnTo>
                <a:lnTo>
                  <a:pt x="27442" y="2104"/>
                </a:lnTo>
                <a:lnTo>
                  <a:pt x="0" y="30526"/>
                </a:lnTo>
                <a:lnTo>
                  <a:pt x="15822" y="48412"/>
                </a:lnTo>
                <a:lnTo>
                  <a:pt x="20042" y="51569"/>
                </a:lnTo>
                <a:lnTo>
                  <a:pt x="24277" y="47360"/>
                </a:lnTo>
                <a:lnTo>
                  <a:pt x="31663" y="42099"/>
                </a:lnTo>
                <a:lnTo>
                  <a:pt x="35883" y="39995"/>
                </a:lnTo>
                <a:lnTo>
                  <a:pt x="39048" y="42099"/>
                </a:lnTo>
                <a:lnTo>
                  <a:pt x="42214" y="44204"/>
                </a:lnTo>
                <a:lnTo>
                  <a:pt x="53820" y="53673"/>
                </a:lnTo>
                <a:lnTo>
                  <a:pt x="55930" y="55777"/>
                </a:lnTo>
                <a:lnTo>
                  <a:pt x="53820" y="58934"/>
                </a:lnTo>
                <a:lnTo>
                  <a:pt x="52765" y="62090"/>
                </a:lnTo>
                <a:lnTo>
                  <a:pt x="50655" y="69455"/>
                </a:lnTo>
                <a:lnTo>
                  <a:pt x="48544" y="73664"/>
                </a:lnTo>
                <a:lnTo>
                  <a:pt x="50655" y="75768"/>
                </a:lnTo>
                <a:lnTo>
                  <a:pt x="53820" y="76820"/>
                </a:lnTo>
                <a:lnTo>
                  <a:pt x="67536" y="85238"/>
                </a:lnTo>
                <a:lnTo>
                  <a:pt x="73867" y="86290"/>
                </a:lnTo>
                <a:lnTo>
                  <a:pt x="75977" y="84185"/>
                </a:lnTo>
                <a:lnTo>
                  <a:pt x="83363" y="74716"/>
                </a:lnTo>
                <a:lnTo>
                  <a:pt x="85473" y="70507"/>
                </a:lnTo>
                <a:lnTo>
                  <a:pt x="90749" y="72612"/>
                </a:lnTo>
                <a:lnTo>
                  <a:pt x="96024" y="73664"/>
                </a:lnTo>
                <a:lnTo>
                  <a:pt x="105520" y="76820"/>
                </a:lnTo>
                <a:lnTo>
                  <a:pt x="108686" y="77872"/>
                </a:lnTo>
                <a:lnTo>
                  <a:pt x="108686" y="79977"/>
                </a:lnTo>
                <a:lnTo>
                  <a:pt x="109741" y="83133"/>
                </a:lnTo>
                <a:lnTo>
                  <a:pt x="108686" y="95773"/>
                </a:lnTo>
                <a:lnTo>
                  <a:pt x="108686" y="99982"/>
                </a:lnTo>
                <a:lnTo>
                  <a:pt x="113961" y="101034"/>
                </a:lnTo>
                <a:lnTo>
                  <a:pt x="119237" y="103138"/>
                </a:lnTo>
                <a:lnTo>
                  <a:pt x="135078" y="103138"/>
                </a:lnTo>
                <a:lnTo>
                  <a:pt x="138243" y="101034"/>
                </a:lnTo>
                <a:lnTo>
                  <a:pt x="138243" y="98929"/>
                </a:lnTo>
                <a:lnTo>
                  <a:pt x="141408" y="87342"/>
                </a:lnTo>
                <a:lnTo>
                  <a:pt x="144574" y="84185"/>
                </a:lnTo>
                <a:lnTo>
                  <a:pt x="166731" y="84185"/>
                </a:lnTo>
                <a:lnTo>
                  <a:pt x="169896" y="87342"/>
                </a:lnTo>
                <a:lnTo>
                  <a:pt x="170951" y="90498"/>
                </a:lnTo>
                <a:lnTo>
                  <a:pt x="173062" y="99982"/>
                </a:lnTo>
                <a:lnTo>
                  <a:pt x="175172" y="103138"/>
                </a:lnTo>
                <a:lnTo>
                  <a:pt x="182558" y="103138"/>
                </a:lnTo>
                <a:lnTo>
                  <a:pt x="198384" y="98929"/>
                </a:lnTo>
                <a:lnTo>
                  <a:pt x="202605" y="98929"/>
                </a:lnTo>
                <a:lnTo>
                  <a:pt x="201550" y="93655"/>
                </a:lnTo>
                <a:lnTo>
                  <a:pt x="201550" y="81029"/>
                </a:lnTo>
                <a:lnTo>
                  <a:pt x="203660" y="76820"/>
                </a:lnTo>
                <a:lnTo>
                  <a:pt x="206825" y="75768"/>
                </a:lnTo>
                <a:lnTo>
                  <a:pt x="222652" y="70507"/>
                </a:lnTo>
                <a:lnTo>
                  <a:pt x="225817" y="69455"/>
                </a:lnTo>
                <a:lnTo>
                  <a:pt x="226886" y="72612"/>
                </a:lnTo>
                <a:lnTo>
                  <a:pt x="228996" y="74716"/>
                </a:lnTo>
                <a:lnTo>
                  <a:pt x="235327" y="83133"/>
                </a:lnTo>
                <a:lnTo>
                  <a:pt x="238492" y="85238"/>
                </a:lnTo>
                <a:lnTo>
                  <a:pt x="241658" y="84185"/>
                </a:lnTo>
                <a:lnTo>
                  <a:pt x="244823" y="83133"/>
                </a:lnTo>
                <a:lnTo>
                  <a:pt x="259595" y="74716"/>
                </a:lnTo>
                <a:lnTo>
                  <a:pt x="262760" y="71560"/>
                </a:lnTo>
                <a:lnTo>
                  <a:pt x="261705" y="67351"/>
                </a:lnTo>
                <a:lnTo>
                  <a:pt x="259595" y="62090"/>
                </a:lnTo>
                <a:lnTo>
                  <a:pt x="257484" y="57882"/>
                </a:lnTo>
                <a:lnTo>
                  <a:pt x="256429" y="53673"/>
                </a:lnTo>
                <a:lnTo>
                  <a:pt x="259595" y="50517"/>
                </a:lnTo>
                <a:lnTo>
                  <a:pt x="273311" y="39995"/>
                </a:lnTo>
                <a:close/>
              </a:path>
            </a:pathLst>
          </a:custGeom>
          <a:solidFill>
            <a:srgbClr val="FDFDFD"/>
          </a:solidFill>
        </p:spPr>
        <p:txBody>
          <a:bodyPr wrap="square" lIns="0" tIns="0" rIns="0" bIns="0" rtlCol="0">
            <a:noAutofit/>
          </a:bodyPr>
          <a:lstStyle/>
          <a:p>
            <a:endParaRPr/>
          </a:p>
        </p:txBody>
      </p:sp>
      <p:sp>
        <p:nvSpPr>
          <p:cNvPr id="159" name="object 62"/>
          <p:cNvSpPr/>
          <p:nvPr/>
        </p:nvSpPr>
        <p:spPr>
          <a:xfrm>
            <a:off x="165880" y="5517242"/>
            <a:ext cx="179398" cy="274666"/>
          </a:xfrm>
          <a:custGeom>
            <a:avLst/>
            <a:gdLst/>
            <a:ahLst/>
            <a:cxnLst/>
            <a:rect l="l" t="t" r="r" b="b"/>
            <a:pathLst>
              <a:path w="179398" h="274666">
                <a:moveTo>
                  <a:pt x="142455" y="26303"/>
                </a:moveTo>
                <a:lnTo>
                  <a:pt x="138234" y="28407"/>
                </a:lnTo>
                <a:lnTo>
                  <a:pt x="135069" y="30512"/>
                </a:lnTo>
                <a:lnTo>
                  <a:pt x="121353" y="35773"/>
                </a:lnTo>
                <a:lnTo>
                  <a:pt x="118187" y="35773"/>
                </a:lnTo>
                <a:lnTo>
                  <a:pt x="116077" y="33668"/>
                </a:lnTo>
                <a:lnTo>
                  <a:pt x="113967" y="30512"/>
                </a:lnTo>
                <a:lnTo>
                  <a:pt x="109746" y="25251"/>
                </a:lnTo>
                <a:lnTo>
                  <a:pt x="105526" y="21042"/>
                </a:lnTo>
                <a:lnTo>
                  <a:pt x="103416" y="23147"/>
                </a:lnTo>
                <a:lnTo>
                  <a:pt x="100250" y="24199"/>
                </a:lnTo>
                <a:lnTo>
                  <a:pt x="86534" y="32616"/>
                </a:lnTo>
                <a:lnTo>
                  <a:pt x="82314" y="37877"/>
                </a:lnTo>
                <a:lnTo>
                  <a:pt x="83369" y="39981"/>
                </a:lnTo>
                <a:lnTo>
                  <a:pt x="88644" y="51555"/>
                </a:lnTo>
                <a:lnTo>
                  <a:pt x="90754" y="55763"/>
                </a:lnTo>
                <a:lnTo>
                  <a:pt x="86534" y="58920"/>
                </a:lnTo>
                <a:lnTo>
                  <a:pt x="82314" y="63128"/>
                </a:lnTo>
                <a:lnTo>
                  <a:pt x="74928" y="69455"/>
                </a:lnTo>
                <a:lnTo>
                  <a:pt x="70707" y="70507"/>
                </a:lnTo>
                <a:lnTo>
                  <a:pt x="67542" y="69455"/>
                </a:lnTo>
                <a:lnTo>
                  <a:pt x="56977" y="63128"/>
                </a:lnTo>
                <a:lnTo>
                  <a:pt x="52756" y="61024"/>
                </a:lnTo>
                <a:lnTo>
                  <a:pt x="49597" y="65247"/>
                </a:lnTo>
                <a:lnTo>
                  <a:pt x="45375" y="69455"/>
                </a:lnTo>
                <a:lnTo>
                  <a:pt x="37988" y="82081"/>
                </a:lnTo>
                <a:lnTo>
                  <a:pt x="37988" y="86290"/>
                </a:lnTo>
                <a:lnTo>
                  <a:pt x="39044" y="88394"/>
                </a:lnTo>
                <a:lnTo>
                  <a:pt x="47485" y="95759"/>
                </a:lnTo>
                <a:lnTo>
                  <a:pt x="49597" y="99968"/>
                </a:lnTo>
                <a:lnTo>
                  <a:pt x="48540" y="102072"/>
                </a:lnTo>
                <a:lnTo>
                  <a:pt x="37988" y="119958"/>
                </a:lnTo>
                <a:lnTo>
                  <a:pt x="36933" y="121011"/>
                </a:lnTo>
                <a:lnTo>
                  <a:pt x="33767" y="119958"/>
                </a:lnTo>
                <a:lnTo>
                  <a:pt x="30602" y="119958"/>
                </a:lnTo>
                <a:lnTo>
                  <a:pt x="22160" y="117854"/>
                </a:lnTo>
                <a:lnTo>
                  <a:pt x="17938" y="116802"/>
                </a:lnTo>
                <a:lnTo>
                  <a:pt x="15828" y="121011"/>
                </a:lnTo>
                <a:lnTo>
                  <a:pt x="14772" y="124167"/>
                </a:lnTo>
                <a:lnTo>
                  <a:pt x="9497" y="139963"/>
                </a:lnTo>
                <a:lnTo>
                  <a:pt x="8442" y="143120"/>
                </a:lnTo>
                <a:lnTo>
                  <a:pt x="12662" y="146276"/>
                </a:lnTo>
                <a:lnTo>
                  <a:pt x="23215" y="151537"/>
                </a:lnTo>
                <a:lnTo>
                  <a:pt x="26380" y="152589"/>
                </a:lnTo>
                <a:lnTo>
                  <a:pt x="26380" y="158902"/>
                </a:lnTo>
                <a:lnTo>
                  <a:pt x="22160" y="174684"/>
                </a:lnTo>
                <a:lnTo>
                  <a:pt x="22160" y="178893"/>
                </a:lnTo>
                <a:lnTo>
                  <a:pt x="15828" y="178893"/>
                </a:lnTo>
                <a:lnTo>
                  <a:pt x="5275" y="179945"/>
                </a:lnTo>
                <a:lnTo>
                  <a:pt x="2110" y="180997"/>
                </a:lnTo>
                <a:lnTo>
                  <a:pt x="1055" y="185206"/>
                </a:lnTo>
                <a:lnTo>
                  <a:pt x="0" y="188362"/>
                </a:lnTo>
                <a:lnTo>
                  <a:pt x="1055" y="206263"/>
                </a:lnTo>
                <a:lnTo>
                  <a:pt x="1055" y="209419"/>
                </a:lnTo>
                <a:lnTo>
                  <a:pt x="6330" y="210471"/>
                </a:lnTo>
                <a:lnTo>
                  <a:pt x="11607" y="211523"/>
                </a:lnTo>
                <a:lnTo>
                  <a:pt x="15828" y="211523"/>
                </a:lnTo>
                <a:lnTo>
                  <a:pt x="21105" y="212576"/>
                </a:lnTo>
                <a:lnTo>
                  <a:pt x="22160" y="216784"/>
                </a:lnTo>
                <a:lnTo>
                  <a:pt x="24270" y="234671"/>
                </a:lnTo>
                <a:lnTo>
                  <a:pt x="25325" y="238879"/>
                </a:lnTo>
                <a:lnTo>
                  <a:pt x="21105" y="239931"/>
                </a:lnTo>
                <a:lnTo>
                  <a:pt x="16883" y="242036"/>
                </a:lnTo>
                <a:lnTo>
                  <a:pt x="9497" y="245192"/>
                </a:lnTo>
                <a:lnTo>
                  <a:pt x="6330" y="248349"/>
                </a:lnTo>
                <a:lnTo>
                  <a:pt x="6330" y="252557"/>
                </a:lnTo>
                <a:lnTo>
                  <a:pt x="7385" y="255714"/>
                </a:lnTo>
                <a:lnTo>
                  <a:pt x="12662" y="272562"/>
                </a:lnTo>
                <a:lnTo>
                  <a:pt x="12662" y="274666"/>
                </a:lnTo>
                <a:lnTo>
                  <a:pt x="16883" y="273614"/>
                </a:lnTo>
                <a:lnTo>
                  <a:pt x="25399" y="271891"/>
                </a:lnTo>
                <a:lnTo>
                  <a:pt x="42446" y="267621"/>
                </a:lnTo>
                <a:lnTo>
                  <a:pt x="51701" y="265197"/>
                </a:lnTo>
                <a:lnTo>
                  <a:pt x="51701" y="263093"/>
                </a:lnTo>
                <a:lnTo>
                  <a:pt x="49620" y="257927"/>
                </a:lnTo>
                <a:lnTo>
                  <a:pt x="46429" y="247896"/>
                </a:lnTo>
                <a:lnTo>
                  <a:pt x="43888" y="236838"/>
                </a:lnTo>
                <a:lnTo>
                  <a:pt x="42051" y="224941"/>
                </a:lnTo>
                <a:lnTo>
                  <a:pt x="40972" y="212392"/>
                </a:lnTo>
                <a:lnTo>
                  <a:pt x="40703" y="199379"/>
                </a:lnTo>
                <a:lnTo>
                  <a:pt x="41298" y="186090"/>
                </a:lnTo>
                <a:lnTo>
                  <a:pt x="42809" y="172712"/>
                </a:lnTo>
                <a:lnTo>
                  <a:pt x="45291" y="159432"/>
                </a:lnTo>
                <a:lnTo>
                  <a:pt x="48796" y="146439"/>
                </a:lnTo>
                <a:lnTo>
                  <a:pt x="53377" y="133920"/>
                </a:lnTo>
                <a:lnTo>
                  <a:pt x="59087" y="122063"/>
                </a:lnTo>
                <a:lnTo>
                  <a:pt x="64296" y="113161"/>
                </a:lnTo>
                <a:lnTo>
                  <a:pt x="76842" y="95577"/>
                </a:lnTo>
                <a:lnTo>
                  <a:pt x="90257" y="81006"/>
                </a:lnTo>
                <a:lnTo>
                  <a:pt x="104106" y="69166"/>
                </a:lnTo>
                <a:lnTo>
                  <a:pt x="117954" y="59776"/>
                </a:lnTo>
                <a:lnTo>
                  <a:pt x="131367" y="52552"/>
                </a:lnTo>
                <a:lnTo>
                  <a:pt x="143909" y="47214"/>
                </a:lnTo>
                <a:lnTo>
                  <a:pt x="155146" y="43479"/>
                </a:lnTo>
                <a:lnTo>
                  <a:pt x="164642" y="41066"/>
                </a:lnTo>
                <a:lnTo>
                  <a:pt x="171964" y="39691"/>
                </a:lnTo>
                <a:lnTo>
                  <a:pt x="176676" y="39072"/>
                </a:lnTo>
                <a:lnTo>
                  <a:pt x="179398" y="37877"/>
                </a:lnTo>
                <a:lnTo>
                  <a:pt x="167792" y="0"/>
                </a:lnTo>
                <a:lnTo>
                  <a:pt x="144565" y="5260"/>
                </a:lnTo>
                <a:lnTo>
                  <a:pt x="139290" y="7365"/>
                </a:lnTo>
                <a:lnTo>
                  <a:pt x="140345" y="12625"/>
                </a:lnTo>
                <a:lnTo>
                  <a:pt x="141400" y="22095"/>
                </a:lnTo>
                <a:lnTo>
                  <a:pt x="142455" y="26303"/>
                </a:lnTo>
                <a:close/>
              </a:path>
            </a:pathLst>
          </a:custGeom>
          <a:solidFill>
            <a:srgbClr val="FDFDFD"/>
          </a:solidFill>
        </p:spPr>
        <p:txBody>
          <a:bodyPr wrap="square" lIns="0" tIns="0" rIns="0" bIns="0" rtlCol="0">
            <a:noAutofit/>
          </a:bodyPr>
          <a:lstStyle/>
          <a:p>
            <a:endParaRPr/>
          </a:p>
        </p:txBody>
      </p:sp>
      <p:sp>
        <p:nvSpPr>
          <p:cNvPr id="160" name="object 63"/>
          <p:cNvSpPr/>
          <p:nvPr/>
        </p:nvSpPr>
        <p:spPr>
          <a:xfrm>
            <a:off x="384318" y="5517242"/>
            <a:ext cx="179396" cy="274666"/>
          </a:xfrm>
          <a:custGeom>
            <a:avLst/>
            <a:gdLst/>
            <a:ahLst/>
            <a:cxnLst/>
            <a:rect l="l" t="t" r="r" b="b"/>
            <a:pathLst>
              <a:path w="179396" h="274666">
                <a:moveTo>
                  <a:pt x="2722" y="39072"/>
                </a:moveTo>
                <a:lnTo>
                  <a:pt x="14757" y="41066"/>
                </a:lnTo>
                <a:lnTo>
                  <a:pt x="24255" y="43480"/>
                </a:lnTo>
                <a:lnTo>
                  <a:pt x="35492" y="47216"/>
                </a:lnTo>
                <a:lnTo>
                  <a:pt x="48035" y="52555"/>
                </a:lnTo>
                <a:lnTo>
                  <a:pt x="61447" y="59780"/>
                </a:lnTo>
                <a:lnTo>
                  <a:pt x="75295" y="69173"/>
                </a:lnTo>
                <a:lnTo>
                  <a:pt x="89143" y="81015"/>
                </a:lnTo>
                <a:lnTo>
                  <a:pt x="102556" y="95589"/>
                </a:lnTo>
                <a:lnTo>
                  <a:pt x="115100" y="113178"/>
                </a:lnTo>
                <a:lnTo>
                  <a:pt x="120296" y="122063"/>
                </a:lnTo>
                <a:lnTo>
                  <a:pt x="126007" y="133920"/>
                </a:lnTo>
                <a:lnTo>
                  <a:pt x="130589" y="146439"/>
                </a:lnTo>
                <a:lnTo>
                  <a:pt x="134094" y="159432"/>
                </a:lnTo>
                <a:lnTo>
                  <a:pt x="136576" y="172711"/>
                </a:lnTo>
                <a:lnTo>
                  <a:pt x="138087" y="186089"/>
                </a:lnTo>
                <a:lnTo>
                  <a:pt x="138682" y="199378"/>
                </a:lnTo>
                <a:lnTo>
                  <a:pt x="138413" y="212391"/>
                </a:lnTo>
                <a:lnTo>
                  <a:pt x="137334" y="224940"/>
                </a:lnTo>
                <a:lnTo>
                  <a:pt x="135497" y="236837"/>
                </a:lnTo>
                <a:lnTo>
                  <a:pt x="132956" y="247895"/>
                </a:lnTo>
                <a:lnTo>
                  <a:pt x="129764" y="257926"/>
                </a:lnTo>
                <a:lnTo>
                  <a:pt x="127682" y="263093"/>
                </a:lnTo>
                <a:lnTo>
                  <a:pt x="127682" y="265197"/>
                </a:lnTo>
                <a:lnTo>
                  <a:pt x="136936" y="267619"/>
                </a:lnTo>
                <a:lnTo>
                  <a:pt x="153984" y="271889"/>
                </a:lnTo>
                <a:lnTo>
                  <a:pt x="162515" y="273614"/>
                </a:lnTo>
                <a:lnTo>
                  <a:pt x="166735" y="274666"/>
                </a:lnTo>
                <a:lnTo>
                  <a:pt x="166735" y="272562"/>
                </a:lnTo>
                <a:lnTo>
                  <a:pt x="172011" y="255714"/>
                </a:lnTo>
                <a:lnTo>
                  <a:pt x="173066" y="252557"/>
                </a:lnTo>
                <a:lnTo>
                  <a:pt x="174121" y="248349"/>
                </a:lnTo>
                <a:lnTo>
                  <a:pt x="169900" y="245192"/>
                </a:lnTo>
                <a:lnTo>
                  <a:pt x="163570" y="242036"/>
                </a:lnTo>
                <a:lnTo>
                  <a:pt x="158294" y="239931"/>
                </a:lnTo>
                <a:lnTo>
                  <a:pt x="154060" y="238879"/>
                </a:lnTo>
                <a:lnTo>
                  <a:pt x="155129" y="234671"/>
                </a:lnTo>
                <a:lnTo>
                  <a:pt x="158294" y="216784"/>
                </a:lnTo>
                <a:lnTo>
                  <a:pt x="158294" y="212576"/>
                </a:lnTo>
                <a:lnTo>
                  <a:pt x="163570" y="211523"/>
                </a:lnTo>
                <a:lnTo>
                  <a:pt x="167790" y="211523"/>
                </a:lnTo>
                <a:lnTo>
                  <a:pt x="173066" y="210471"/>
                </a:lnTo>
                <a:lnTo>
                  <a:pt x="178341" y="209419"/>
                </a:lnTo>
                <a:lnTo>
                  <a:pt x="179396" y="206263"/>
                </a:lnTo>
                <a:lnTo>
                  <a:pt x="179396" y="188362"/>
                </a:lnTo>
                <a:lnTo>
                  <a:pt x="178341" y="185206"/>
                </a:lnTo>
                <a:lnTo>
                  <a:pt x="177286" y="180997"/>
                </a:lnTo>
                <a:lnTo>
                  <a:pt x="174121" y="179945"/>
                </a:lnTo>
                <a:lnTo>
                  <a:pt x="163570" y="178893"/>
                </a:lnTo>
                <a:lnTo>
                  <a:pt x="157239" y="178893"/>
                </a:lnTo>
                <a:lnTo>
                  <a:pt x="157239" y="174684"/>
                </a:lnTo>
                <a:lnTo>
                  <a:pt x="153005" y="158902"/>
                </a:lnTo>
                <a:lnTo>
                  <a:pt x="153005" y="152589"/>
                </a:lnTo>
                <a:lnTo>
                  <a:pt x="156184" y="151537"/>
                </a:lnTo>
                <a:lnTo>
                  <a:pt x="166735" y="146276"/>
                </a:lnTo>
                <a:lnTo>
                  <a:pt x="170956" y="143120"/>
                </a:lnTo>
                <a:lnTo>
                  <a:pt x="169900" y="139963"/>
                </a:lnTo>
                <a:lnTo>
                  <a:pt x="165680" y="124167"/>
                </a:lnTo>
                <a:lnTo>
                  <a:pt x="163570" y="121011"/>
                </a:lnTo>
                <a:lnTo>
                  <a:pt x="161460" y="116802"/>
                </a:lnTo>
                <a:lnTo>
                  <a:pt x="157239" y="117854"/>
                </a:lnTo>
                <a:lnTo>
                  <a:pt x="148784" y="119958"/>
                </a:lnTo>
                <a:lnTo>
                  <a:pt x="145619" y="119958"/>
                </a:lnTo>
                <a:lnTo>
                  <a:pt x="142454" y="121011"/>
                </a:lnTo>
                <a:lnTo>
                  <a:pt x="141398" y="119958"/>
                </a:lnTo>
                <a:lnTo>
                  <a:pt x="130847" y="102072"/>
                </a:lnTo>
                <a:lnTo>
                  <a:pt x="129792" y="99968"/>
                </a:lnTo>
                <a:lnTo>
                  <a:pt x="131902" y="95759"/>
                </a:lnTo>
                <a:lnTo>
                  <a:pt x="140343" y="88394"/>
                </a:lnTo>
                <a:lnTo>
                  <a:pt x="141398" y="86290"/>
                </a:lnTo>
                <a:lnTo>
                  <a:pt x="142454" y="82081"/>
                </a:lnTo>
                <a:lnTo>
                  <a:pt x="134013" y="69455"/>
                </a:lnTo>
                <a:lnTo>
                  <a:pt x="130847" y="65247"/>
                </a:lnTo>
                <a:lnTo>
                  <a:pt x="126627" y="61024"/>
                </a:lnTo>
                <a:lnTo>
                  <a:pt x="122406" y="63128"/>
                </a:lnTo>
                <a:lnTo>
                  <a:pt x="111855" y="69455"/>
                </a:lnTo>
                <a:lnTo>
                  <a:pt x="109745" y="70507"/>
                </a:lnTo>
                <a:lnTo>
                  <a:pt x="106580" y="71560"/>
                </a:lnTo>
                <a:lnTo>
                  <a:pt x="104470" y="69455"/>
                </a:lnTo>
                <a:lnTo>
                  <a:pt x="98139" y="63128"/>
                </a:lnTo>
                <a:lnTo>
                  <a:pt x="92863" y="58920"/>
                </a:lnTo>
                <a:lnTo>
                  <a:pt x="88643" y="55763"/>
                </a:lnTo>
                <a:lnTo>
                  <a:pt x="90753" y="51555"/>
                </a:lnTo>
                <a:lnTo>
                  <a:pt x="96029" y="39981"/>
                </a:lnTo>
                <a:lnTo>
                  <a:pt x="97084" y="37877"/>
                </a:lnTo>
                <a:lnTo>
                  <a:pt x="92863" y="32616"/>
                </a:lnTo>
                <a:lnTo>
                  <a:pt x="79147" y="24199"/>
                </a:lnTo>
                <a:lnTo>
                  <a:pt x="75982" y="23147"/>
                </a:lnTo>
                <a:lnTo>
                  <a:pt x="73871" y="21042"/>
                </a:lnTo>
                <a:lnTo>
                  <a:pt x="70706" y="25251"/>
                </a:lnTo>
                <a:lnTo>
                  <a:pt x="65430" y="30512"/>
                </a:lnTo>
                <a:lnTo>
                  <a:pt x="63320" y="33668"/>
                </a:lnTo>
                <a:lnTo>
                  <a:pt x="62265" y="35773"/>
                </a:lnTo>
                <a:lnTo>
                  <a:pt x="58045" y="35773"/>
                </a:lnTo>
                <a:lnTo>
                  <a:pt x="44314" y="30512"/>
                </a:lnTo>
                <a:lnTo>
                  <a:pt x="41149" y="28407"/>
                </a:lnTo>
                <a:lnTo>
                  <a:pt x="37983" y="26303"/>
                </a:lnTo>
                <a:lnTo>
                  <a:pt x="37983" y="22095"/>
                </a:lnTo>
                <a:lnTo>
                  <a:pt x="39039" y="12625"/>
                </a:lnTo>
                <a:lnTo>
                  <a:pt x="40094" y="7365"/>
                </a:lnTo>
                <a:lnTo>
                  <a:pt x="34818" y="5260"/>
                </a:lnTo>
                <a:lnTo>
                  <a:pt x="11606" y="0"/>
                </a:lnTo>
                <a:lnTo>
                  <a:pt x="0" y="37877"/>
                </a:lnTo>
                <a:lnTo>
                  <a:pt x="2722" y="39072"/>
                </a:lnTo>
                <a:close/>
              </a:path>
            </a:pathLst>
          </a:custGeom>
          <a:solidFill>
            <a:srgbClr val="FDFDFD"/>
          </a:solidFill>
        </p:spPr>
        <p:txBody>
          <a:bodyPr wrap="square" lIns="0" tIns="0" rIns="0" bIns="0" rtlCol="0">
            <a:noAutofit/>
          </a:bodyPr>
          <a:lstStyle/>
          <a:p>
            <a:endParaRPr/>
          </a:p>
        </p:txBody>
      </p:sp>
      <p:sp>
        <p:nvSpPr>
          <p:cNvPr id="161" name="object 64"/>
          <p:cNvSpPr/>
          <p:nvPr/>
        </p:nvSpPr>
        <p:spPr>
          <a:xfrm>
            <a:off x="375877" y="5624575"/>
            <a:ext cx="115021" cy="153655"/>
          </a:xfrm>
          <a:custGeom>
            <a:avLst/>
            <a:gdLst/>
            <a:ahLst/>
            <a:cxnLst/>
            <a:rect l="l" t="t" r="r" b="b"/>
            <a:pathLst>
              <a:path w="115021" h="153655">
                <a:moveTo>
                  <a:pt x="109577" y="37860"/>
                </a:moveTo>
                <a:lnTo>
                  <a:pt x="101611" y="23311"/>
                </a:lnTo>
                <a:lnTo>
                  <a:pt x="92367" y="13227"/>
                </a:lnTo>
                <a:lnTo>
                  <a:pt x="81445" y="5804"/>
                </a:lnTo>
                <a:lnTo>
                  <a:pt x="69334" y="1312"/>
                </a:lnTo>
                <a:lnTo>
                  <a:pt x="58031" y="0"/>
                </a:lnTo>
                <a:lnTo>
                  <a:pt x="56975" y="0"/>
                </a:lnTo>
                <a:lnTo>
                  <a:pt x="44225" y="1675"/>
                </a:lnTo>
                <a:lnTo>
                  <a:pt x="32229" y="6523"/>
                </a:lnTo>
                <a:lnTo>
                  <a:pt x="21478" y="14272"/>
                </a:lnTo>
                <a:lnTo>
                  <a:pt x="28677" y="38428"/>
                </a:lnTo>
                <a:lnTo>
                  <a:pt x="31639" y="26224"/>
                </a:lnTo>
                <a:lnTo>
                  <a:pt x="33763" y="22095"/>
                </a:lnTo>
                <a:lnTo>
                  <a:pt x="43709" y="12875"/>
                </a:lnTo>
                <a:lnTo>
                  <a:pt x="55990" y="9488"/>
                </a:lnTo>
                <a:lnTo>
                  <a:pt x="59086" y="9469"/>
                </a:lnTo>
                <a:lnTo>
                  <a:pt x="71896" y="12188"/>
                </a:lnTo>
                <a:lnTo>
                  <a:pt x="82165" y="20344"/>
                </a:lnTo>
                <a:lnTo>
                  <a:pt x="87699" y="33707"/>
                </a:lnTo>
                <a:lnTo>
                  <a:pt x="89253" y="46607"/>
                </a:lnTo>
                <a:lnTo>
                  <a:pt x="89698" y="51569"/>
                </a:lnTo>
                <a:lnTo>
                  <a:pt x="89698" y="102086"/>
                </a:lnTo>
                <a:lnTo>
                  <a:pt x="88452" y="115556"/>
                </a:lnTo>
                <a:lnTo>
                  <a:pt x="85487" y="127785"/>
                </a:lnTo>
                <a:lnTo>
                  <a:pt x="73717" y="140545"/>
                </a:lnTo>
                <a:lnTo>
                  <a:pt x="61135" y="144107"/>
                </a:lnTo>
                <a:lnTo>
                  <a:pt x="56975" y="144172"/>
                </a:lnTo>
                <a:lnTo>
                  <a:pt x="44659" y="141255"/>
                </a:lnTo>
                <a:lnTo>
                  <a:pt x="34395" y="132506"/>
                </a:lnTo>
                <a:lnTo>
                  <a:pt x="33763" y="131546"/>
                </a:lnTo>
                <a:lnTo>
                  <a:pt x="33239" y="147315"/>
                </a:lnTo>
                <a:lnTo>
                  <a:pt x="45197" y="152128"/>
                </a:lnTo>
                <a:lnTo>
                  <a:pt x="56975" y="153655"/>
                </a:lnTo>
                <a:lnTo>
                  <a:pt x="58031" y="153655"/>
                </a:lnTo>
                <a:lnTo>
                  <a:pt x="70664" y="151898"/>
                </a:lnTo>
                <a:lnTo>
                  <a:pt x="82559" y="146875"/>
                </a:lnTo>
                <a:lnTo>
                  <a:pt x="93242" y="138954"/>
                </a:lnTo>
                <a:lnTo>
                  <a:pt x="102240" y="128506"/>
                </a:lnTo>
                <a:lnTo>
                  <a:pt x="108690" y="116816"/>
                </a:lnTo>
                <a:lnTo>
                  <a:pt x="112436" y="105403"/>
                </a:lnTo>
                <a:lnTo>
                  <a:pt x="114358" y="92759"/>
                </a:lnTo>
                <a:lnTo>
                  <a:pt x="114997" y="79422"/>
                </a:lnTo>
                <a:lnTo>
                  <a:pt x="115021" y="75768"/>
                </a:lnTo>
                <a:lnTo>
                  <a:pt x="114611" y="62714"/>
                </a:lnTo>
                <a:lnTo>
                  <a:pt x="112992" y="49818"/>
                </a:lnTo>
                <a:lnTo>
                  <a:pt x="109577" y="37860"/>
                </a:lnTo>
                <a:close/>
              </a:path>
              <a:path w="115021" h="153655">
                <a:moveTo>
                  <a:pt x="6330" y="116816"/>
                </a:moveTo>
                <a:lnTo>
                  <a:pt x="13330" y="129289"/>
                </a:lnTo>
                <a:lnTo>
                  <a:pt x="22458" y="139579"/>
                </a:lnTo>
                <a:lnTo>
                  <a:pt x="33239" y="147315"/>
                </a:lnTo>
                <a:lnTo>
                  <a:pt x="33763" y="131546"/>
                </a:lnTo>
                <a:lnTo>
                  <a:pt x="29430" y="120385"/>
                </a:lnTo>
                <a:lnTo>
                  <a:pt x="27876" y="107101"/>
                </a:lnTo>
                <a:lnTo>
                  <a:pt x="27432" y="102086"/>
                </a:lnTo>
                <a:lnTo>
                  <a:pt x="26377" y="90512"/>
                </a:lnTo>
                <a:lnTo>
                  <a:pt x="26377" y="63142"/>
                </a:lnTo>
                <a:lnTo>
                  <a:pt x="27432" y="51569"/>
                </a:lnTo>
                <a:lnTo>
                  <a:pt x="28677" y="38428"/>
                </a:lnTo>
                <a:lnTo>
                  <a:pt x="21478" y="14272"/>
                </a:lnTo>
                <a:lnTo>
                  <a:pt x="12460" y="24651"/>
                </a:lnTo>
                <a:lnTo>
                  <a:pt x="6330" y="35787"/>
                </a:lnTo>
                <a:lnTo>
                  <a:pt x="2513" y="47482"/>
                </a:lnTo>
                <a:lnTo>
                  <a:pt x="602" y="60262"/>
                </a:lnTo>
                <a:lnTo>
                  <a:pt x="11" y="73346"/>
                </a:lnTo>
                <a:lnTo>
                  <a:pt x="0" y="75768"/>
                </a:lnTo>
                <a:lnTo>
                  <a:pt x="386" y="89200"/>
                </a:lnTo>
                <a:lnTo>
                  <a:pt x="1907" y="102084"/>
                </a:lnTo>
                <a:lnTo>
                  <a:pt x="5107" y="113883"/>
                </a:lnTo>
                <a:lnTo>
                  <a:pt x="6330" y="116816"/>
                </a:lnTo>
                <a:close/>
              </a:path>
            </a:pathLst>
          </a:custGeom>
          <a:solidFill>
            <a:srgbClr val="FDFDFD"/>
          </a:solidFill>
        </p:spPr>
        <p:txBody>
          <a:bodyPr wrap="square" lIns="0" tIns="0" rIns="0" bIns="0" rtlCol="0">
            <a:noAutofit/>
          </a:bodyPr>
          <a:lstStyle/>
          <a:p>
            <a:endParaRPr/>
          </a:p>
        </p:txBody>
      </p:sp>
      <p:sp>
        <p:nvSpPr>
          <p:cNvPr id="162" name="object 65"/>
          <p:cNvSpPr/>
          <p:nvPr/>
        </p:nvSpPr>
        <p:spPr>
          <a:xfrm>
            <a:off x="567935" y="5762435"/>
            <a:ext cx="79147" cy="124181"/>
          </a:xfrm>
          <a:custGeom>
            <a:avLst/>
            <a:gdLst/>
            <a:ahLst/>
            <a:cxnLst/>
            <a:rect l="l" t="t" r="r" b="b"/>
            <a:pathLst>
              <a:path w="79147" h="124181">
                <a:moveTo>
                  <a:pt x="76854" y="29235"/>
                </a:moveTo>
                <a:lnTo>
                  <a:pt x="70331" y="39902"/>
                </a:lnTo>
                <a:lnTo>
                  <a:pt x="61659" y="49544"/>
                </a:lnTo>
                <a:lnTo>
                  <a:pt x="51658" y="58298"/>
                </a:lnTo>
                <a:lnTo>
                  <a:pt x="41149" y="66299"/>
                </a:lnTo>
                <a:lnTo>
                  <a:pt x="39597" y="67906"/>
                </a:lnTo>
                <a:lnTo>
                  <a:pt x="31044" y="78155"/>
                </a:lnTo>
                <a:lnTo>
                  <a:pt x="23212" y="87356"/>
                </a:lnTo>
                <a:lnTo>
                  <a:pt x="26324" y="81460"/>
                </a:lnTo>
                <a:lnTo>
                  <a:pt x="29812" y="70073"/>
                </a:lnTo>
                <a:lnTo>
                  <a:pt x="30751" y="58357"/>
                </a:lnTo>
                <a:lnTo>
                  <a:pt x="29734" y="46460"/>
                </a:lnTo>
                <a:lnTo>
                  <a:pt x="27351" y="34528"/>
                </a:lnTo>
                <a:lnTo>
                  <a:pt x="24196" y="22709"/>
                </a:lnTo>
                <a:lnTo>
                  <a:pt x="20860" y="11151"/>
                </a:lnTo>
                <a:lnTo>
                  <a:pt x="17936" y="0"/>
                </a:lnTo>
                <a:lnTo>
                  <a:pt x="17936" y="7365"/>
                </a:lnTo>
                <a:lnTo>
                  <a:pt x="15826" y="14730"/>
                </a:lnTo>
                <a:lnTo>
                  <a:pt x="12661" y="21056"/>
                </a:lnTo>
                <a:lnTo>
                  <a:pt x="9623" y="29636"/>
                </a:lnTo>
                <a:lnTo>
                  <a:pt x="7818" y="40600"/>
                </a:lnTo>
                <a:lnTo>
                  <a:pt x="7658" y="51700"/>
                </a:lnTo>
                <a:lnTo>
                  <a:pt x="8517" y="62829"/>
                </a:lnTo>
                <a:lnTo>
                  <a:pt x="9767" y="73879"/>
                </a:lnTo>
                <a:lnTo>
                  <a:pt x="10785" y="84742"/>
                </a:lnTo>
                <a:lnTo>
                  <a:pt x="10942" y="95312"/>
                </a:lnTo>
                <a:lnTo>
                  <a:pt x="9615" y="105480"/>
                </a:lnTo>
                <a:lnTo>
                  <a:pt x="6176" y="115139"/>
                </a:lnTo>
                <a:lnTo>
                  <a:pt x="0" y="124181"/>
                </a:lnTo>
                <a:lnTo>
                  <a:pt x="688" y="123361"/>
                </a:lnTo>
                <a:lnTo>
                  <a:pt x="10821" y="116215"/>
                </a:lnTo>
                <a:lnTo>
                  <a:pt x="22846" y="111748"/>
                </a:lnTo>
                <a:lnTo>
                  <a:pt x="34818" y="106295"/>
                </a:lnTo>
                <a:lnTo>
                  <a:pt x="40265" y="103419"/>
                </a:lnTo>
                <a:lnTo>
                  <a:pt x="51261" y="95030"/>
                </a:lnTo>
                <a:lnTo>
                  <a:pt x="59747" y="84868"/>
                </a:lnTo>
                <a:lnTo>
                  <a:pt x="66139" y="73382"/>
                </a:lnTo>
                <a:lnTo>
                  <a:pt x="70857" y="61018"/>
                </a:lnTo>
                <a:lnTo>
                  <a:pt x="74319" y="48228"/>
                </a:lnTo>
                <a:lnTo>
                  <a:pt x="76943" y="35459"/>
                </a:lnTo>
                <a:lnTo>
                  <a:pt x="79147" y="23161"/>
                </a:lnTo>
                <a:lnTo>
                  <a:pt x="76854" y="29235"/>
                </a:lnTo>
                <a:close/>
              </a:path>
            </a:pathLst>
          </a:custGeom>
          <a:solidFill>
            <a:srgbClr val="FDFDFD"/>
          </a:solidFill>
        </p:spPr>
        <p:txBody>
          <a:bodyPr wrap="square" lIns="0" tIns="0" rIns="0" bIns="0" rtlCol="0">
            <a:noAutofit/>
          </a:bodyPr>
          <a:lstStyle/>
          <a:p>
            <a:endParaRPr/>
          </a:p>
        </p:txBody>
      </p:sp>
      <p:sp>
        <p:nvSpPr>
          <p:cNvPr id="163" name="object 66"/>
          <p:cNvSpPr/>
          <p:nvPr/>
        </p:nvSpPr>
        <p:spPr>
          <a:xfrm>
            <a:off x="248194" y="5631940"/>
            <a:ext cx="55920" cy="147342"/>
          </a:xfrm>
          <a:custGeom>
            <a:avLst/>
            <a:gdLst/>
            <a:ahLst/>
            <a:cxnLst/>
            <a:rect l="l" t="t" r="r" b="b"/>
            <a:pathLst>
              <a:path w="55920" h="147342">
                <a:moveTo>
                  <a:pt x="13716" y="137859"/>
                </a:moveTo>
                <a:lnTo>
                  <a:pt x="0" y="137859"/>
                </a:lnTo>
                <a:lnTo>
                  <a:pt x="0" y="147342"/>
                </a:lnTo>
                <a:lnTo>
                  <a:pt x="55920" y="147342"/>
                </a:lnTo>
                <a:lnTo>
                  <a:pt x="55920" y="137859"/>
                </a:lnTo>
                <a:lnTo>
                  <a:pt x="42204" y="137859"/>
                </a:lnTo>
                <a:lnTo>
                  <a:pt x="41149" y="126285"/>
                </a:lnTo>
                <a:lnTo>
                  <a:pt x="41149" y="21056"/>
                </a:lnTo>
                <a:lnTo>
                  <a:pt x="42204" y="9469"/>
                </a:lnTo>
                <a:lnTo>
                  <a:pt x="55920" y="10521"/>
                </a:lnTo>
                <a:lnTo>
                  <a:pt x="55920" y="0"/>
                </a:lnTo>
                <a:lnTo>
                  <a:pt x="0" y="0"/>
                </a:lnTo>
                <a:lnTo>
                  <a:pt x="0" y="10521"/>
                </a:lnTo>
                <a:lnTo>
                  <a:pt x="13716" y="9469"/>
                </a:lnTo>
                <a:lnTo>
                  <a:pt x="14771" y="21056"/>
                </a:lnTo>
                <a:lnTo>
                  <a:pt x="14771" y="126285"/>
                </a:lnTo>
                <a:lnTo>
                  <a:pt x="13716" y="137859"/>
                </a:lnTo>
                <a:close/>
              </a:path>
            </a:pathLst>
          </a:custGeom>
          <a:solidFill>
            <a:srgbClr val="FDFDFD"/>
          </a:solidFill>
        </p:spPr>
        <p:txBody>
          <a:bodyPr wrap="square" lIns="0" tIns="0" rIns="0" bIns="0" rtlCol="0">
            <a:noAutofit/>
          </a:bodyPr>
          <a:lstStyle/>
          <a:p>
            <a:endParaRPr/>
          </a:p>
        </p:txBody>
      </p:sp>
      <p:sp>
        <p:nvSpPr>
          <p:cNvPr id="164" name="object 67"/>
          <p:cNvSpPr/>
          <p:nvPr/>
        </p:nvSpPr>
        <p:spPr>
          <a:xfrm>
            <a:off x="1187369" y="5818213"/>
            <a:ext cx="70706" cy="225215"/>
          </a:xfrm>
          <a:custGeom>
            <a:avLst/>
            <a:gdLst/>
            <a:ahLst/>
            <a:cxnLst/>
            <a:rect l="l" t="t" r="r" b="b"/>
            <a:pathLst>
              <a:path w="70706" h="225215">
                <a:moveTo>
                  <a:pt x="0" y="0"/>
                </a:moveTo>
                <a:lnTo>
                  <a:pt x="0" y="225215"/>
                </a:lnTo>
                <a:lnTo>
                  <a:pt x="70706" y="225215"/>
                </a:lnTo>
                <a:lnTo>
                  <a:pt x="70706" y="0"/>
                </a:lnTo>
                <a:lnTo>
                  <a:pt x="0" y="0"/>
                </a:lnTo>
                <a:close/>
              </a:path>
            </a:pathLst>
          </a:custGeom>
          <a:solidFill>
            <a:srgbClr val="FDFDFD"/>
          </a:solidFill>
        </p:spPr>
        <p:txBody>
          <a:bodyPr wrap="square" lIns="0" tIns="0" rIns="0" bIns="0" rtlCol="0">
            <a:noAutofit/>
          </a:bodyPr>
          <a:lstStyle/>
          <a:p>
            <a:endParaRPr/>
          </a:p>
        </p:txBody>
      </p:sp>
      <p:sp>
        <p:nvSpPr>
          <p:cNvPr id="165" name="object 68"/>
          <p:cNvSpPr/>
          <p:nvPr/>
        </p:nvSpPr>
        <p:spPr>
          <a:xfrm>
            <a:off x="1282343" y="5818213"/>
            <a:ext cx="158280" cy="225215"/>
          </a:xfrm>
          <a:custGeom>
            <a:avLst/>
            <a:gdLst/>
            <a:ahLst/>
            <a:cxnLst/>
            <a:rect l="l" t="t" r="r" b="b"/>
            <a:pathLst>
              <a:path w="158280" h="225215">
                <a:moveTo>
                  <a:pt x="70692" y="54725"/>
                </a:moveTo>
                <a:lnTo>
                  <a:pt x="158280" y="54725"/>
                </a:lnTo>
                <a:lnTo>
                  <a:pt x="158280" y="0"/>
                </a:lnTo>
                <a:lnTo>
                  <a:pt x="0" y="0"/>
                </a:lnTo>
                <a:lnTo>
                  <a:pt x="0" y="225215"/>
                </a:lnTo>
                <a:lnTo>
                  <a:pt x="70692" y="225215"/>
                </a:lnTo>
                <a:lnTo>
                  <a:pt x="70692" y="145224"/>
                </a:lnTo>
                <a:lnTo>
                  <a:pt x="148784" y="145224"/>
                </a:lnTo>
                <a:lnTo>
                  <a:pt x="148784" y="90512"/>
                </a:lnTo>
                <a:lnTo>
                  <a:pt x="70692" y="90512"/>
                </a:lnTo>
                <a:lnTo>
                  <a:pt x="70692" y="54725"/>
                </a:lnTo>
                <a:close/>
              </a:path>
            </a:pathLst>
          </a:custGeom>
          <a:solidFill>
            <a:srgbClr val="FDFDFD"/>
          </a:solidFill>
        </p:spPr>
        <p:txBody>
          <a:bodyPr wrap="square" lIns="0" tIns="0" rIns="0" bIns="0" rtlCol="0">
            <a:noAutofit/>
          </a:bodyPr>
          <a:lstStyle/>
          <a:p>
            <a:endParaRPr/>
          </a:p>
        </p:txBody>
      </p:sp>
      <p:sp>
        <p:nvSpPr>
          <p:cNvPr id="166" name="object 69"/>
          <p:cNvSpPr/>
          <p:nvPr/>
        </p:nvSpPr>
        <p:spPr>
          <a:xfrm>
            <a:off x="1450120" y="5814004"/>
            <a:ext cx="161460" cy="232580"/>
          </a:xfrm>
          <a:custGeom>
            <a:avLst/>
            <a:gdLst/>
            <a:ahLst/>
            <a:cxnLst/>
            <a:rect l="l" t="t" r="r" b="b"/>
            <a:pathLst>
              <a:path w="161460" h="232580">
                <a:moveTo>
                  <a:pt x="79279" y="146782"/>
                </a:moveTo>
                <a:lnTo>
                  <a:pt x="74499" y="132367"/>
                </a:lnTo>
                <a:lnTo>
                  <a:pt x="72830" y="114712"/>
                </a:lnTo>
                <a:lnTo>
                  <a:pt x="72850" y="112814"/>
                </a:lnTo>
                <a:lnTo>
                  <a:pt x="74923" y="96374"/>
                </a:lnTo>
                <a:lnTo>
                  <a:pt x="80157" y="82738"/>
                </a:lnTo>
                <a:lnTo>
                  <a:pt x="88197" y="71987"/>
                </a:lnTo>
                <a:lnTo>
                  <a:pt x="98685" y="64206"/>
                </a:lnTo>
                <a:lnTo>
                  <a:pt x="111267" y="59477"/>
                </a:lnTo>
                <a:lnTo>
                  <a:pt x="125586" y="57882"/>
                </a:lnTo>
                <a:lnTo>
                  <a:pt x="135636" y="58838"/>
                </a:lnTo>
                <a:lnTo>
                  <a:pt x="148000" y="62003"/>
                </a:lnTo>
                <a:lnTo>
                  <a:pt x="160334" y="66299"/>
                </a:lnTo>
                <a:lnTo>
                  <a:pt x="160334" y="7365"/>
                </a:lnTo>
                <a:lnTo>
                  <a:pt x="147792" y="4556"/>
                </a:lnTo>
                <a:lnTo>
                  <a:pt x="135911" y="2162"/>
                </a:lnTo>
                <a:lnTo>
                  <a:pt x="124072" y="574"/>
                </a:lnTo>
                <a:lnTo>
                  <a:pt x="110814" y="0"/>
                </a:lnTo>
                <a:lnTo>
                  <a:pt x="103772" y="181"/>
                </a:lnTo>
                <a:lnTo>
                  <a:pt x="89947" y="1635"/>
                </a:lnTo>
                <a:lnTo>
                  <a:pt x="76608" y="4544"/>
                </a:lnTo>
                <a:lnTo>
                  <a:pt x="63893" y="8908"/>
                </a:lnTo>
                <a:lnTo>
                  <a:pt x="51938" y="14728"/>
                </a:lnTo>
                <a:lnTo>
                  <a:pt x="40878" y="22002"/>
                </a:lnTo>
                <a:lnTo>
                  <a:pt x="30851" y="30732"/>
                </a:lnTo>
                <a:lnTo>
                  <a:pt x="21992" y="40916"/>
                </a:lnTo>
                <a:lnTo>
                  <a:pt x="14438" y="52555"/>
                </a:lnTo>
                <a:lnTo>
                  <a:pt x="8326" y="65649"/>
                </a:lnTo>
                <a:lnTo>
                  <a:pt x="3791" y="80198"/>
                </a:lnTo>
                <a:lnTo>
                  <a:pt x="970" y="96201"/>
                </a:lnTo>
                <a:lnTo>
                  <a:pt x="0" y="113660"/>
                </a:lnTo>
                <a:lnTo>
                  <a:pt x="570" y="128160"/>
                </a:lnTo>
                <a:lnTo>
                  <a:pt x="2835" y="144959"/>
                </a:lnTo>
                <a:lnTo>
                  <a:pt x="6721" y="160266"/>
                </a:lnTo>
                <a:lnTo>
                  <a:pt x="12120" y="174086"/>
                </a:lnTo>
                <a:lnTo>
                  <a:pt x="18922" y="186427"/>
                </a:lnTo>
                <a:lnTo>
                  <a:pt x="27019" y="197293"/>
                </a:lnTo>
                <a:lnTo>
                  <a:pt x="36303" y="206691"/>
                </a:lnTo>
                <a:lnTo>
                  <a:pt x="46663" y="214626"/>
                </a:lnTo>
                <a:lnTo>
                  <a:pt x="57992" y="221106"/>
                </a:lnTo>
                <a:lnTo>
                  <a:pt x="70181" y="226135"/>
                </a:lnTo>
                <a:lnTo>
                  <a:pt x="83120" y="229720"/>
                </a:lnTo>
                <a:lnTo>
                  <a:pt x="96701" y="231866"/>
                </a:lnTo>
                <a:lnTo>
                  <a:pt x="110814" y="232580"/>
                </a:lnTo>
                <a:lnTo>
                  <a:pt x="111381" y="232579"/>
                </a:lnTo>
                <a:lnTo>
                  <a:pt x="124755" y="231812"/>
                </a:lnTo>
                <a:lnTo>
                  <a:pt x="137942" y="229898"/>
                </a:lnTo>
                <a:lnTo>
                  <a:pt x="150369" y="227217"/>
                </a:lnTo>
                <a:lnTo>
                  <a:pt x="161460" y="224149"/>
                </a:lnTo>
                <a:lnTo>
                  <a:pt x="161460" y="164177"/>
                </a:lnTo>
                <a:lnTo>
                  <a:pt x="160673" y="164501"/>
                </a:lnTo>
                <a:lnTo>
                  <a:pt x="148274" y="168851"/>
                </a:lnTo>
                <a:lnTo>
                  <a:pt x="135875" y="171621"/>
                </a:lnTo>
                <a:lnTo>
                  <a:pt x="123476" y="172594"/>
                </a:lnTo>
                <a:lnTo>
                  <a:pt x="122658" y="172589"/>
                </a:lnTo>
                <a:lnTo>
                  <a:pt x="108858" y="170860"/>
                </a:lnTo>
                <a:lnTo>
                  <a:pt x="96800" y="166000"/>
                </a:lnTo>
                <a:lnTo>
                  <a:pt x="86827" y="157984"/>
                </a:lnTo>
                <a:lnTo>
                  <a:pt x="79279" y="146782"/>
                </a:lnTo>
                <a:close/>
              </a:path>
            </a:pathLst>
          </a:custGeom>
          <a:solidFill>
            <a:srgbClr val="FDFDFD"/>
          </a:solidFill>
        </p:spPr>
        <p:txBody>
          <a:bodyPr wrap="square" lIns="0" tIns="0" rIns="0" bIns="0" rtlCol="0">
            <a:noAutofit/>
          </a:bodyPr>
          <a:lstStyle/>
          <a:p>
            <a:endParaRPr/>
          </a:p>
        </p:txBody>
      </p:sp>
      <p:sp>
        <p:nvSpPr>
          <p:cNvPr id="167" name="object 70"/>
          <p:cNvSpPr/>
          <p:nvPr/>
        </p:nvSpPr>
        <p:spPr>
          <a:xfrm>
            <a:off x="925132" y="6091827"/>
            <a:ext cx="0" cy="73664"/>
          </a:xfrm>
          <a:custGeom>
            <a:avLst/>
            <a:gdLst/>
            <a:ahLst/>
            <a:cxnLst/>
            <a:rect l="l" t="t" r="r" b="b"/>
            <a:pathLst>
              <a:path h="73664">
                <a:moveTo>
                  <a:pt x="0" y="0"/>
                </a:moveTo>
                <a:lnTo>
                  <a:pt x="0" y="73664"/>
                </a:lnTo>
              </a:path>
            </a:pathLst>
          </a:custGeom>
          <a:ln w="21317">
            <a:solidFill>
              <a:srgbClr val="FDFDFD"/>
            </a:solidFill>
          </a:ln>
        </p:spPr>
        <p:txBody>
          <a:bodyPr wrap="square" lIns="0" tIns="0" rIns="0" bIns="0" rtlCol="0">
            <a:noAutofit/>
          </a:bodyPr>
          <a:lstStyle/>
          <a:p>
            <a:endParaRPr/>
          </a:p>
        </p:txBody>
      </p:sp>
      <p:sp>
        <p:nvSpPr>
          <p:cNvPr id="168" name="object 71"/>
          <p:cNvSpPr/>
          <p:nvPr/>
        </p:nvSpPr>
        <p:spPr>
          <a:xfrm>
            <a:off x="947817" y="6108676"/>
            <a:ext cx="59100" cy="56815"/>
          </a:xfrm>
          <a:custGeom>
            <a:avLst/>
            <a:gdLst/>
            <a:ahLst/>
            <a:cxnLst/>
            <a:rect l="l" t="t" r="r" b="b"/>
            <a:pathLst>
              <a:path w="59100" h="56815">
                <a:moveTo>
                  <a:pt x="17950" y="11573"/>
                </a:moveTo>
                <a:lnTo>
                  <a:pt x="17950" y="2104"/>
                </a:lnTo>
                <a:lnTo>
                  <a:pt x="0" y="2104"/>
                </a:lnTo>
                <a:lnTo>
                  <a:pt x="0" y="56815"/>
                </a:lnTo>
                <a:lnTo>
                  <a:pt x="19006" y="56815"/>
                </a:lnTo>
                <a:lnTo>
                  <a:pt x="19006" y="22095"/>
                </a:lnTo>
                <a:lnTo>
                  <a:pt x="23226" y="15782"/>
                </a:lnTo>
                <a:lnTo>
                  <a:pt x="35887" y="15782"/>
                </a:lnTo>
                <a:lnTo>
                  <a:pt x="40108" y="19990"/>
                </a:lnTo>
                <a:lnTo>
                  <a:pt x="40108" y="56815"/>
                </a:lnTo>
                <a:lnTo>
                  <a:pt x="59100" y="56815"/>
                </a:lnTo>
                <a:lnTo>
                  <a:pt x="59100" y="22095"/>
                </a:lnTo>
                <a:lnTo>
                  <a:pt x="58549" y="16374"/>
                </a:lnTo>
                <a:lnTo>
                  <a:pt x="52194" y="4773"/>
                </a:lnTo>
                <a:lnTo>
                  <a:pt x="37998" y="0"/>
                </a:lnTo>
                <a:lnTo>
                  <a:pt x="29557" y="0"/>
                </a:lnTo>
                <a:lnTo>
                  <a:pt x="21116" y="4208"/>
                </a:lnTo>
                <a:lnTo>
                  <a:pt x="17950" y="11573"/>
                </a:lnTo>
                <a:close/>
              </a:path>
            </a:pathLst>
          </a:custGeom>
          <a:solidFill>
            <a:srgbClr val="FDFDFD"/>
          </a:solidFill>
        </p:spPr>
        <p:txBody>
          <a:bodyPr wrap="square" lIns="0" tIns="0" rIns="0" bIns="0" rtlCol="0">
            <a:noAutofit/>
          </a:bodyPr>
          <a:lstStyle/>
          <a:p>
            <a:endParaRPr/>
          </a:p>
        </p:txBody>
      </p:sp>
      <p:sp>
        <p:nvSpPr>
          <p:cNvPr id="169" name="object 72"/>
          <p:cNvSpPr/>
          <p:nvPr/>
        </p:nvSpPr>
        <p:spPr>
          <a:xfrm>
            <a:off x="1012193" y="6091827"/>
            <a:ext cx="44328" cy="74716"/>
          </a:xfrm>
          <a:custGeom>
            <a:avLst/>
            <a:gdLst/>
            <a:ahLst/>
            <a:cxnLst/>
            <a:rect l="l" t="t" r="r" b="b"/>
            <a:pathLst>
              <a:path w="44328" h="74716">
                <a:moveTo>
                  <a:pt x="30598" y="18952"/>
                </a:moveTo>
                <a:lnTo>
                  <a:pt x="30598" y="0"/>
                </a:lnTo>
                <a:lnTo>
                  <a:pt x="11606" y="6312"/>
                </a:lnTo>
                <a:lnTo>
                  <a:pt x="11606" y="18952"/>
                </a:lnTo>
                <a:lnTo>
                  <a:pt x="0" y="18952"/>
                </a:lnTo>
                <a:lnTo>
                  <a:pt x="0" y="31578"/>
                </a:lnTo>
                <a:lnTo>
                  <a:pt x="11606" y="31578"/>
                </a:lnTo>
                <a:lnTo>
                  <a:pt x="11606" y="54725"/>
                </a:lnTo>
                <a:lnTo>
                  <a:pt x="11824" y="59249"/>
                </a:lnTo>
                <a:lnTo>
                  <a:pt x="17127" y="70674"/>
                </a:lnTo>
                <a:lnTo>
                  <a:pt x="32708" y="74716"/>
                </a:lnTo>
                <a:lnTo>
                  <a:pt x="36928" y="74716"/>
                </a:lnTo>
                <a:lnTo>
                  <a:pt x="41163" y="73664"/>
                </a:lnTo>
                <a:lnTo>
                  <a:pt x="44328" y="73664"/>
                </a:lnTo>
                <a:lnTo>
                  <a:pt x="43273" y="61038"/>
                </a:lnTo>
                <a:lnTo>
                  <a:pt x="42218" y="62090"/>
                </a:lnTo>
                <a:lnTo>
                  <a:pt x="31653" y="62090"/>
                </a:lnTo>
                <a:lnTo>
                  <a:pt x="30598" y="58934"/>
                </a:lnTo>
                <a:lnTo>
                  <a:pt x="30598" y="31578"/>
                </a:lnTo>
                <a:lnTo>
                  <a:pt x="43273" y="31578"/>
                </a:lnTo>
                <a:lnTo>
                  <a:pt x="43273" y="18952"/>
                </a:lnTo>
                <a:lnTo>
                  <a:pt x="30598" y="18952"/>
                </a:lnTo>
                <a:close/>
              </a:path>
            </a:pathLst>
          </a:custGeom>
          <a:solidFill>
            <a:srgbClr val="FDFDFD"/>
          </a:solidFill>
        </p:spPr>
        <p:txBody>
          <a:bodyPr wrap="square" lIns="0" tIns="0" rIns="0" bIns="0" rtlCol="0">
            <a:noAutofit/>
          </a:bodyPr>
          <a:lstStyle/>
          <a:p>
            <a:endParaRPr/>
          </a:p>
        </p:txBody>
      </p:sp>
      <p:sp>
        <p:nvSpPr>
          <p:cNvPr id="170" name="object 73"/>
          <p:cNvSpPr/>
          <p:nvPr/>
        </p:nvSpPr>
        <p:spPr>
          <a:xfrm>
            <a:off x="1060742" y="6108676"/>
            <a:ext cx="56975" cy="57868"/>
          </a:xfrm>
          <a:custGeom>
            <a:avLst/>
            <a:gdLst/>
            <a:ahLst/>
            <a:cxnLst/>
            <a:rect l="l" t="t" r="r" b="b"/>
            <a:pathLst>
              <a:path w="56975" h="57868">
                <a:moveTo>
                  <a:pt x="26377" y="45242"/>
                </a:moveTo>
                <a:lnTo>
                  <a:pt x="20047" y="42085"/>
                </a:lnTo>
                <a:lnTo>
                  <a:pt x="18991" y="34720"/>
                </a:lnTo>
                <a:lnTo>
                  <a:pt x="56975" y="34720"/>
                </a:lnTo>
                <a:lnTo>
                  <a:pt x="18991" y="24199"/>
                </a:lnTo>
                <a:lnTo>
                  <a:pt x="18991" y="17886"/>
                </a:lnTo>
                <a:lnTo>
                  <a:pt x="12173" y="4704"/>
                </a:lnTo>
                <a:lnTo>
                  <a:pt x="3281" y="14564"/>
                </a:lnTo>
                <a:lnTo>
                  <a:pt x="0" y="29460"/>
                </a:lnTo>
                <a:lnTo>
                  <a:pt x="436" y="34807"/>
                </a:lnTo>
                <a:lnTo>
                  <a:pt x="6055" y="47282"/>
                </a:lnTo>
                <a:lnTo>
                  <a:pt x="16967" y="55137"/>
                </a:lnTo>
                <a:lnTo>
                  <a:pt x="31653" y="57868"/>
                </a:lnTo>
                <a:lnTo>
                  <a:pt x="39039" y="57868"/>
                </a:lnTo>
                <a:lnTo>
                  <a:pt x="46424" y="56815"/>
                </a:lnTo>
                <a:lnTo>
                  <a:pt x="52755" y="54711"/>
                </a:lnTo>
                <a:lnTo>
                  <a:pt x="52755" y="41033"/>
                </a:lnTo>
                <a:lnTo>
                  <a:pt x="46424" y="44190"/>
                </a:lnTo>
                <a:lnTo>
                  <a:pt x="40094" y="45242"/>
                </a:lnTo>
                <a:lnTo>
                  <a:pt x="26377" y="45242"/>
                </a:lnTo>
                <a:close/>
              </a:path>
              <a:path w="56975" h="57868">
                <a:moveTo>
                  <a:pt x="18991" y="17886"/>
                </a:moveTo>
                <a:lnTo>
                  <a:pt x="23212" y="12625"/>
                </a:lnTo>
                <a:lnTo>
                  <a:pt x="36928" y="12625"/>
                </a:lnTo>
                <a:lnTo>
                  <a:pt x="40094" y="17886"/>
                </a:lnTo>
                <a:lnTo>
                  <a:pt x="40094" y="24199"/>
                </a:lnTo>
                <a:lnTo>
                  <a:pt x="18991" y="24199"/>
                </a:lnTo>
                <a:lnTo>
                  <a:pt x="56975" y="34720"/>
                </a:lnTo>
                <a:lnTo>
                  <a:pt x="56975" y="31564"/>
                </a:lnTo>
                <a:lnTo>
                  <a:pt x="56796" y="27131"/>
                </a:lnTo>
                <a:lnTo>
                  <a:pt x="53240" y="13472"/>
                </a:lnTo>
                <a:lnTo>
                  <a:pt x="44451" y="3721"/>
                </a:lnTo>
                <a:lnTo>
                  <a:pt x="29543" y="0"/>
                </a:lnTo>
                <a:lnTo>
                  <a:pt x="25247" y="236"/>
                </a:lnTo>
                <a:lnTo>
                  <a:pt x="12173" y="4704"/>
                </a:lnTo>
                <a:lnTo>
                  <a:pt x="18991" y="17886"/>
                </a:lnTo>
                <a:close/>
              </a:path>
            </a:pathLst>
          </a:custGeom>
          <a:solidFill>
            <a:srgbClr val="FDFDFD"/>
          </a:solidFill>
        </p:spPr>
        <p:txBody>
          <a:bodyPr wrap="square" lIns="0" tIns="0" rIns="0" bIns="0" rtlCol="0">
            <a:noAutofit/>
          </a:bodyPr>
          <a:lstStyle/>
          <a:p>
            <a:endParaRPr/>
          </a:p>
        </p:txBody>
      </p:sp>
      <p:sp>
        <p:nvSpPr>
          <p:cNvPr id="171" name="object 74"/>
          <p:cNvSpPr/>
          <p:nvPr/>
        </p:nvSpPr>
        <p:spPr>
          <a:xfrm>
            <a:off x="1127214" y="6108676"/>
            <a:ext cx="40108" cy="56815"/>
          </a:xfrm>
          <a:custGeom>
            <a:avLst/>
            <a:gdLst/>
            <a:ahLst/>
            <a:cxnLst/>
            <a:rect l="l" t="t" r="r" b="b"/>
            <a:pathLst>
              <a:path w="40108" h="56815">
                <a:moveTo>
                  <a:pt x="21102" y="5260"/>
                </a:moveTo>
                <a:lnTo>
                  <a:pt x="16881" y="11573"/>
                </a:lnTo>
                <a:lnTo>
                  <a:pt x="16881" y="2104"/>
                </a:lnTo>
                <a:lnTo>
                  <a:pt x="0" y="2104"/>
                </a:lnTo>
                <a:lnTo>
                  <a:pt x="0" y="56815"/>
                </a:lnTo>
                <a:lnTo>
                  <a:pt x="18991" y="56815"/>
                </a:lnTo>
                <a:lnTo>
                  <a:pt x="18991" y="23147"/>
                </a:lnTo>
                <a:lnTo>
                  <a:pt x="24267" y="15782"/>
                </a:lnTo>
                <a:lnTo>
                  <a:pt x="34832" y="15782"/>
                </a:lnTo>
                <a:lnTo>
                  <a:pt x="39053" y="16834"/>
                </a:lnTo>
                <a:lnTo>
                  <a:pt x="40108" y="1052"/>
                </a:lnTo>
                <a:lnTo>
                  <a:pt x="37998" y="1052"/>
                </a:lnTo>
                <a:lnTo>
                  <a:pt x="33777" y="0"/>
                </a:lnTo>
                <a:lnTo>
                  <a:pt x="25322" y="0"/>
                </a:lnTo>
                <a:lnTo>
                  <a:pt x="21102" y="5260"/>
                </a:lnTo>
                <a:close/>
              </a:path>
            </a:pathLst>
          </a:custGeom>
          <a:solidFill>
            <a:srgbClr val="FDFDFD"/>
          </a:solidFill>
        </p:spPr>
        <p:txBody>
          <a:bodyPr wrap="square" lIns="0" tIns="0" rIns="0" bIns="0" rtlCol="0">
            <a:noAutofit/>
          </a:bodyPr>
          <a:lstStyle/>
          <a:p>
            <a:endParaRPr/>
          </a:p>
        </p:txBody>
      </p:sp>
      <p:sp>
        <p:nvSpPr>
          <p:cNvPr id="172" name="object 75"/>
          <p:cNvSpPr/>
          <p:nvPr/>
        </p:nvSpPr>
        <p:spPr>
          <a:xfrm>
            <a:off x="1174708" y="6108676"/>
            <a:ext cx="59086" cy="56815"/>
          </a:xfrm>
          <a:custGeom>
            <a:avLst/>
            <a:gdLst/>
            <a:ahLst/>
            <a:cxnLst/>
            <a:rect l="l" t="t" r="r" b="b"/>
            <a:pathLst>
              <a:path w="59086" h="56815">
                <a:moveTo>
                  <a:pt x="17936" y="11573"/>
                </a:moveTo>
                <a:lnTo>
                  <a:pt x="17936" y="2104"/>
                </a:lnTo>
                <a:lnTo>
                  <a:pt x="0" y="2104"/>
                </a:lnTo>
                <a:lnTo>
                  <a:pt x="0" y="56815"/>
                </a:lnTo>
                <a:lnTo>
                  <a:pt x="18991" y="56815"/>
                </a:lnTo>
                <a:lnTo>
                  <a:pt x="18991" y="22095"/>
                </a:lnTo>
                <a:lnTo>
                  <a:pt x="23212" y="15782"/>
                </a:lnTo>
                <a:lnTo>
                  <a:pt x="35873" y="15782"/>
                </a:lnTo>
                <a:lnTo>
                  <a:pt x="40094" y="19990"/>
                </a:lnTo>
                <a:lnTo>
                  <a:pt x="40094" y="56815"/>
                </a:lnTo>
                <a:lnTo>
                  <a:pt x="59086" y="56815"/>
                </a:lnTo>
                <a:lnTo>
                  <a:pt x="59086" y="22095"/>
                </a:lnTo>
                <a:lnTo>
                  <a:pt x="58535" y="16374"/>
                </a:lnTo>
                <a:lnTo>
                  <a:pt x="52180" y="4773"/>
                </a:lnTo>
                <a:lnTo>
                  <a:pt x="37983" y="0"/>
                </a:lnTo>
                <a:lnTo>
                  <a:pt x="29543" y="0"/>
                </a:lnTo>
                <a:lnTo>
                  <a:pt x="21102" y="4208"/>
                </a:lnTo>
                <a:lnTo>
                  <a:pt x="17936" y="11573"/>
                </a:lnTo>
                <a:close/>
              </a:path>
            </a:pathLst>
          </a:custGeom>
          <a:solidFill>
            <a:srgbClr val="FDFDFD"/>
          </a:solidFill>
        </p:spPr>
        <p:txBody>
          <a:bodyPr wrap="square" lIns="0" tIns="0" rIns="0" bIns="0" rtlCol="0">
            <a:noAutofit/>
          </a:bodyPr>
          <a:lstStyle/>
          <a:p>
            <a:endParaRPr/>
          </a:p>
        </p:txBody>
      </p:sp>
      <p:sp>
        <p:nvSpPr>
          <p:cNvPr id="173" name="object 76"/>
          <p:cNvSpPr/>
          <p:nvPr/>
        </p:nvSpPr>
        <p:spPr>
          <a:xfrm>
            <a:off x="1241180" y="6108676"/>
            <a:ext cx="56990" cy="57868"/>
          </a:xfrm>
          <a:custGeom>
            <a:avLst/>
            <a:gdLst/>
            <a:ahLst/>
            <a:cxnLst/>
            <a:rect l="l" t="t" r="r" b="b"/>
            <a:pathLst>
              <a:path w="56990" h="57868">
                <a:moveTo>
                  <a:pt x="33777" y="45242"/>
                </a:moveTo>
                <a:lnTo>
                  <a:pt x="21116" y="45242"/>
                </a:lnTo>
                <a:lnTo>
                  <a:pt x="17950" y="43138"/>
                </a:lnTo>
                <a:lnTo>
                  <a:pt x="17950" y="33668"/>
                </a:lnTo>
                <a:lnTo>
                  <a:pt x="23226" y="31564"/>
                </a:lnTo>
                <a:lnTo>
                  <a:pt x="32722" y="31564"/>
                </a:lnTo>
                <a:lnTo>
                  <a:pt x="35887" y="22095"/>
                </a:lnTo>
                <a:lnTo>
                  <a:pt x="28502" y="22095"/>
                </a:lnTo>
                <a:lnTo>
                  <a:pt x="19752" y="22730"/>
                </a:lnTo>
                <a:lnTo>
                  <a:pt x="6395" y="27731"/>
                </a:lnTo>
                <a:lnTo>
                  <a:pt x="0" y="41033"/>
                </a:lnTo>
                <a:lnTo>
                  <a:pt x="109" y="43031"/>
                </a:lnTo>
                <a:lnTo>
                  <a:pt x="7315" y="54268"/>
                </a:lnTo>
                <a:lnTo>
                  <a:pt x="21116" y="57868"/>
                </a:lnTo>
                <a:lnTo>
                  <a:pt x="28502" y="57868"/>
                </a:lnTo>
                <a:lnTo>
                  <a:pt x="33777" y="45242"/>
                </a:lnTo>
                <a:close/>
              </a:path>
              <a:path w="56990" h="57868">
                <a:moveTo>
                  <a:pt x="55934" y="23147"/>
                </a:moveTo>
                <a:lnTo>
                  <a:pt x="53281" y="11516"/>
                </a:lnTo>
                <a:lnTo>
                  <a:pt x="43483" y="2679"/>
                </a:lnTo>
                <a:lnTo>
                  <a:pt x="29557" y="0"/>
                </a:lnTo>
                <a:lnTo>
                  <a:pt x="21116" y="0"/>
                </a:lnTo>
                <a:lnTo>
                  <a:pt x="13716" y="2104"/>
                </a:lnTo>
                <a:lnTo>
                  <a:pt x="7385" y="4208"/>
                </a:lnTo>
                <a:lnTo>
                  <a:pt x="7385" y="16834"/>
                </a:lnTo>
                <a:lnTo>
                  <a:pt x="12661" y="14730"/>
                </a:lnTo>
                <a:lnTo>
                  <a:pt x="19006" y="12625"/>
                </a:lnTo>
                <a:lnTo>
                  <a:pt x="31667" y="12625"/>
                </a:lnTo>
                <a:lnTo>
                  <a:pt x="37998" y="14730"/>
                </a:lnTo>
                <a:lnTo>
                  <a:pt x="37998" y="22095"/>
                </a:lnTo>
                <a:lnTo>
                  <a:pt x="35887" y="22095"/>
                </a:lnTo>
                <a:lnTo>
                  <a:pt x="32722" y="31564"/>
                </a:lnTo>
                <a:lnTo>
                  <a:pt x="35887" y="32616"/>
                </a:lnTo>
                <a:lnTo>
                  <a:pt x="37998" y="32616"/>
                </a:lnTo>
                <a:lnTo>
                  <a:pt x="37998" y="38929"/>
                </a:lnTo>
                <a:lnTo>
                  <a:pt x="33777" y="45242"/>
                </a:lnTo>
                <a:lnTo>
                  <a:pt x="28502" y="57868"/>
                </a:lnTo>
                <a:lnTo>
                  <a:pt x="33777" y="54711"/>
                </a:lnTo>
                <a:lnTo>
                  <a:pt x="39053" y="48398"/>
                </a:lnTo>
                <a:lnTo>
                  <a:pt x="39053" y="56815"/>
                </a:lnTo>
                <a:lnTo>
                  <a:pt x="56990" y="56815"/>
                </a:lnTo>
                <a:lnTo>
                  <a:pt x="55934" y="52607"/>
                </a:lnTo>
                <a:lnTo>
                  <a:pt x="55934" y="23147"/>
                </a:lnTo>
                <a:close/>
              </a:path>
            </a:pathLst>
          </a:custGeom>
          <a:solidFill>
            <a:srgbClr val="FDFDFD"/>
          </a:solidFill>
        </p:spPr>
        <p:txBody>
          <a:bodyPr wrap="square" lIns="0" tIns="0" rIns="0" bIns="0" rtlCol="0">
            <a:noAutofit/>
          </a:bodyPr>
          <a:lstStyle/>
          <a:p>
            <a:endParaRPr/>
          </a:p>
        </p:txBody>
      </p:sp>
      <p:sp>
        <p:nvSpPr>
          <p:cNvPr id="174" name="object 77"/>
          <p:cNvSpPr/>
          <p:nvPr/>
        </p:nvSpPr>
        <p:spPr>
          <a:xfrm>
            <a:off x="1303445" y="6091827"/>
            <a:ext cx="43259" cy="74716"/>
          </a:xfrm>
          <a:custGeom>
            <a:avLst/>
            <a:gdLst/>
            <a:ahLst/>
            <a:cxnLst/>
            <a:rect l="l" t="t" r="r" b="b"/>
            <a:pathLst>
              <a:path w="43259" h="74716">
                <a:moveTo>
                  <a:pt x="29543" y="18952"/>
                </a:moveTo>
                <a:lnTo>
                  <a:pt x="29543" y="0"/>
                </a:lnTo>
                <a:lnTo>
                  <a:pt x="10551" y="6312"/>
                </a:lnTo>
                <a:lnTo>
                  <a:pt x="10551" y="18952"/>
                </a:lnTo>
                <a:lnTo>
                  <a:pt x="0" y="18952"/>
                </a:lnTo>
                <a:lnTo>
                  <a:pt x="0" y="31578"/>
                </a:lnTo>
                <a:lnTo>
                  <a:pt x="10551" y="31578"/>
                </a:lnTo>
                <a:lnTo>
                  <a:pt x="10551" y="54725"/>
                </a:lnTo>
                <a:lnTo>
                  <a:pt x="10769" y="59249"/>
                </a:lnTo>
                <a:lnTo>
                  <a:pt x="16072" y="70674"/>
                </a:lnTo>
                <a:lnTo>
                  <a:pt x="31653" y="74716"/>
                </a:lnTo>
                <a:lnTo>
                  <a:pt x="36928" y="74716"/>
                </a:lnTo>
                <a:lnTo>
                  <a:pt x="40094" y="73664"/>
                </a:lnTo>
                <a:lnTo>
                  <a:pt x="43259" y="73664"/>
                </a:lnTo>
                <a:lnTo>
                  <a:pt x="43259" y="61038"/>
                </a:lnTo>
                <a:lnTo>
                  <a:pt x="41149" y="62090"/>
                </a:lnTo>
                <a:lnTo>
                  <a:pt x="30598" y="62090"/>
                </a:lnTo>
                <a:lnTo>
                  <a:pt x="29543" y="58934"/>
                </a:lnTo>
                <a:lnTo>
                  <a:pt x="29543" y="31578"/>
                </a:lnTo>
                <a:lnTo>
                  <a:pt x="43259" y="31578"/>
                </a:lnTo>
                <a:lnTo>
                  <a:pt x="43259" y="18952"/>
                </a:lnTo>
                <a:lnTo>
                  <a:pt x="29543" y="18952"/>
                </a:lnTo>
                <a:close/>
              </a:path>
            </a:pathLst>
          </a:custGeom>
          <a:solidFill>
            <a:srgbClr val="FDFDFD"/>
          </a:solidFill>
        </p:spPr>
        <p:txBody>
          <a:bodyPr wrap="square" lIns="0" tIns="0" rIns="0" bIns="0" rtlCol="0">
            <a:noAutofit/>
          </a:bodyPr>
          <a:lstStyle/>
          <a:p>
            <a:endParaRPr/>
          </a:p>
        </p:txBody>
      </p:sp>
      <p:sp>
        <p:nvSpPr>
          <p:cNvPr id="175" name="object 78"/>
          <p:cNvSpPr/>
          <p:nvPr/>
        </p:nvSpPr>
        <p:spPr>
          <a:xfrm>
            <a:off x="1356201" y="6087619"/>
            <a:ext cx="19006" cy="77872"/>
          </a:xfrm>
          <a:custGeom>
            <a:avLst/>
            <a:gdLst/>
            <a:ahLst/>
            <a:cxnLst/>
            <a:rect l="l" t="t" r="r" b="b"/>
            <a:pathLst>
              <a:path w="19006" h="77872">
                <a:moveTo>
                  <a:pt x="0" y="23161"/>
                </a:moveTo>
                <a:lnTo>
                  <a:pt x="0" y="77872"/>
                </a:lnTo>
                <a:lnTo>
                  <a:pt x="19006" y="77872"/>
                </a:lnTo>
                <a:lnTo>
                  <a:pt x="19006" y="23161"/>
                </a:lnTo>
                <a:lnTo>
                  <a:pt x="0" y="23161"/>
                </a:lnTo>
                <a:close/>
              </a:path>
              <a:path w="19006" h="77872">
                <a:moveTo>
                  <a:pt x="0" y="0"/>
                </a:moveTo>
                <a:lnTo>
                  <a:pt x="0" y="13677"/>
                </a:lnTo>
                <a:lnTo>
                  <a:pt x="19006" y="13677"/>
                </a:lnTo>
                <a:lnTo>
                  <a:pt x="19006" y="0"/>
                </a:lnTo>
                <a:lnTo>
                  <a:pt x="0" y="0"/>
                </a:lnTo>
                <a:close/>
              </a:path>
            </a:pathLst>
          </a:custGeom>
          <a:solidFill>
            <a:srgbClr val="FDFDFD"/>
          </a:solidFill>
        </p:spPr>
        <p:txBody>
          <a:bodyPr wrap="square" lIns="0" tIns="0" rIns="0" bIns="0" rtlCol="0">
            <a:noAutofit/>
          </a:bodyPr>
          <a:lstStyle/>
          <a:p>
            <a:endParaRPr/>
          </a:p>
        </p:txBody>
      </p:sp>
      <p:sp>
        <p:nvSpPr>
          <p:cNvPr id="176" name="object 79"/>
          <p:cNvSpPr/>
          <p:nvPr/>
        </p:nvSpPr>
        <p:spPr>
          <a:xfrm>
            <a:off x="1365704" y="6084955"/>
            <a:ext cx="0" cy="80537"/>
          </a:xfrm>
          <a:custGeom>
            <a:avLst/>
            <a:gdLst/>
            <a:ahLst/>
            <a:cxnLst/>
            <a:rect l="l" t="t" r="r" b="b"/>
            <a:pathLst>
              <a:path h="80537">
                <a:moveTo>
                  <a:pt x="0" y="0"/>
                </a:moveTo>
                <a:lnTo>
                  <a:pt x="0" y="80537"/>
                </a:lnTo>
              </a:path>
            </a:pathLst>
          </a:custGeom>
          <a:ln w="20276">
            <a:solidFill>
              <a:srgbClr val="FDFDFD"/>
            </a:solidFill>
          </a:ln>
        </p:spPr>
        <p:txBody>
          <a:bodyPr wrap="square" lIns="0" tIns="0" rIns="0" bIns="0" rtlCol="0">
            <a:noAutofit/>
          </a:bodyPr>
          <a:lstStyle/>
          <a:p>
            <a:endParaRPr/>
          </a:p>
        </p:txBody>
      </p:sp>
      <p:sp>
        <p:nvSpPr>
          <p:cNvPr id="177" name="object 80"/>
          <p:cNvSpPr/>
          <p:nvPr/>
        </p:nvSpPr>
        <p:spPr>
          <a:xfrm>
            <a:off x="1385758" y="6108676"/>
            <a:ext cx="64361" cy="57868"/>
          </a:xfrm>
          <a:custGeom>
            <a:avLst/>
            <a:gdLst/>
            <a:ahLst/>
            <a:cxnLst/>
            <a:rect l="l" t="t" r="r" b="b"/>
            <a:pathLst>
              <a:path w="64361" h="57868">
                <a:moveTo>
                  <a:pt x="18991" y="21042"/>
                </a:moveTo>
                <a:lnTo>
                  <a:pt x="23212" y="13677"/>
                </a:lnTo>
                <a:lnTo>
                  <a:pt x="40094" y="13677"/>
                </a:lnTo>
                <a:lnTo>
                  <a:pt x="44314" y="21042"/>
                </a:lnTo>
                <a:lnTo>
                  <a:pt x="44314" y="37877"/>
                </a:lnTo>
                <a:lnTo>
                  <a:pt x="40094" y="44190"/>
                </a:lnTo>
                <a:lnTo>
                  <a:pt x="23212" y="44190"/>
                </a:lnTo>
                <a:lnTo>
                  <a:pt x="31653" y="57868"/>
                </a:lnTo>
                <a:lnTo>
                  <a:pt x="37982" y="57414"/>
                </a:lnTo>
                <a:lnTo>
                  <a:pt x="51467" y="52689"/>
                </a:lnTo>
                <a:lnTo>
                  <a:pt x="60845" y="43212"/>
                </a:lnTo>
                <a:lnTo>
                  <a:pt x="64361" y="29460"/>
                </a:lnTo>
                <a:lnTo>
                  <a:pt x="63588" y="22281"/>
                </a:lnTo>
                <a:lnTo>
                  <a:pt x="57311" y="10104"/>
                </a:lnTo>
                <a:lnTo>
                  <a:pt x="46108" y="2576"/>
                </a:lnTo>
                <a:lnTo>
                  <a:pt x="31653" y="0"/>
                </a:lnTo>
                <a:lnTo>
                  <a:pt x="25450" y="442"/>
                </a:lnTo>
                <a:lnTo>
                  <a:pt x="12273" y="5225"/>
                </a:lnTo>
                <a:lnTo>
                  <a:pt x="18991" y="21042"/>
                </a:lnTo>
                <a:close/>
              </a:path>
              <a:path w="64361" h="57868">
                <a:moveTo>
                  <a:pt x="0" y="29460"/>
                </a:moveTo>
                <a:lnTo>
                  <a:pt x="436" y="34807"/>
                </a:lnTo>
                <a:lnTo>
                  <a:pt x="6055" y="47282"/>
                </a:lnTo>
                <a:lnTo>
                  <a:pt x="16967" y="55137"/>
                </a:lnTo>
                <a:lnTo>
                  <a:pt x="31653" y="57868"/>
                </a:lnTo>
                <a:lnTo>
                  <a:pt x="23212" y="44190"/>
                </a:lnTo>
                <a:lnTo>
                  <a:pt x="18991" y="37877"/>
                </a:lnTo>
                <a:lnTo>
                  <a:pt x="18991" y="21042"/>
                </a:lnTo>
                <a:lnTo>
                  <a:pt x="12273" y="5225"/>
                </a:lnTo>
                <a:lnTo>
                  <a:pt x="3308" y="15004"/>
                </a:lnTo>
                <a:lnTo>
                  <a:pt x="0" y="29460"/>
                </a:lnTo>
                <a:close/>
              </a:path>
            </a:pathLst>
          </a:custGeom>
          <a:solidFill>
            <a:srgbClr val="FDFDFD"/>
          </a:solidFill>
        </p:spPr>
        <p:txBody>
          <a:bodyPr wrap="square" lIns="0" tIns="0" rIns="0" bIns="0" rtlCol="0">
            <a:noAutofit/>
          </a:bodyPr>
          <a:lstStyle/>
          <a:p>
            <a:endParaRPr/>
          </a:p>
        </p:txBody>
      </p:sp>
      <p:sp>
        <p:nvSpPr>
          <p:cNvPr id="178" name="object 81"/>
          <p:cNvSpPr/>
          <p:nvPr/>
        </p:nvSpPr>
        <p:spPr>
          <a:xfrm>
            <a:off x="1457506" y="6108676"/>
            <a:ext cx="59114" cy="56815"/>
          </a:xfrm>
          <a:custGeom>
            <a:avLst/>
            <a:gdLst/>
            <a:ahLst/>
            <a:cxnLst/>
            <a:rect l="l" t="t" r="r" b="b"/>
            <a:pathLst>
              <a:path w="59114" h="56815">
                <a:moveTo>
                  <a:pt x="17950" y="11573"/>
                </a:moveTo>
                <a:lnTo>
                  <a:pt x="17950" y="2104"/>
                </a:lnTo>
                <a:lnTo>
                  <a:pt x="0" y="2104"/>
                </a:lnTo>
                <a:lnTo>
                  <a:pt x="0" y="56815"/>
                </a:lnTo>
                <a:lnTo>
                  <a:pt x="19006" y="56815"/>
                </a:lnTo>
                <a:lnTo>
                  <a:pt x="19006" y="22095"/>
                </a:lnTo>
                <a:lnTo>
                  <a:pt x="23226" y="15782"/>
                </a:lnTo>
                <a:lnTo>
                  <a:pt x="35901" y="15782"/>
                </a:lnTo>
                <a:lnTo>
                  <a:pt x="40122" y="19990"/>
                </a:lnTo>
                <a:lnTo>
                  <a:pt x="40122" y="56815"/>
                </a:lnTo>
                <a:lnTo>
                  <a:pt x="59114" y="56815"/>
                </a:lnTo>
                <a:lnTo>
                  <a:pt x="59114" y="22095"/>
                </a:lnTo>
                <a:lnTo>
                  <a:pt x="58563" y="16374"/>
                </a:lnTo>
                <a:lnTo>
                  <a:pt x="52208" y="4773"/>
                </a:lnTo>
                <a:lnTo>
                  <a:pt x="38012" y="0"/>
                </a:lnTo>
                <a:lnTo>
                  <a:pt x="29571" y="0"/>
                </a:lnTo>
                <a:lnTo>
                  <a:pt x="21116" y="4208"/>
                </a:lnTo>
                <a:lnTo>
                  <a:pt x="17950" y="11573"/>
                </a:lnTo>
                <a:close/>
              </a:path>
            </a:pathLst>
          </a:custGeom>
          <a:solidFill>
            <a:srgbClr val="FDFDFD"/>
          </a:solidFill>
        </p:spPr>
        <p:txBody>
          <a:bodyPr wrap="square" lIns="0" tIns="0" rIns="0" bIns="0" rtlCol="0">
            <a:noAutofit/>
          </a:bodyPr>
          <a:lstStyle/>
          <a:p>
            <a:endParaRPr/>
          </a:p>
        </p:txBody>
      </p:sp>
      <p:sp>
        <p:nvSpPr>
          <p:cNvPr id="179" name="object 82"/>
          <p:cNvSpPr/>
          <p:nvPr/>
        </p:nvSpPr>
        <p:spPr>
          <a:xfrm>
            <a:off x="1525061" y="6108676"/>
            <a:ext cx="55850" cy="57868"/>
          </a:xfrm>
          <a:custGeom>
            <a:avLst/>
            <a:gdLst/>
            <a:ahLst/>
            <a:cxnLst/>
            <a:rect l="l" t="t" r="r" b="b"/>
            <a:pathLst>
              <a:path w="55850" h="57868">
                <a:moveTo>
                  <a:pt x="32638" y="45242"/>
                </a:moveTo>
                <a:lnTo>
                  <a:pt x="21102" y="45242"/>
                </a:lnTo>
                <a:lnTo>
                  <a:pt x="16881" y="43138"/>
                </a:lnTo>
                <a:lnTo>
                  <a:pt x="16881" y="33668"/>
                </a:lnTo>
                <a:lnTo>
                  <a:pt x="22086" y="31564"/>
                </a:lnTo>
                <a:lnTo>
                  <a:pt x="28417" y="22095"/>
                </a:lnTo>
                <a:lnTo>
                  <a:pt x="19290" y="22721"/>
                </a:lnTo>
                <a:lnTo>
                  <a:pt x="6117" y="27714"/>
                </a:lnTo>
                <a:lnTo>
                  <a:pt x="0" y="41033"/>
                </a:lnTo>
                <a:lnTo>
                  <a:pt x="21" y="41981"/>
                </a:lnTo>
                <a:lnTo>
                  <a:pt x="6340" y="54017"/>
                </a:lnTo>
                <a:lnTo>
                  <a:pt x="19976" y="57868"/>
                </a:lnTo>
                <a:lnTo>
                  <a:pt x="28417" y="57868"/>
                </a:lnTo>
                <a:lnTo>
                  <a:pt x="33763" y="54711"/>
                </a:lnTo>
                <a:lnTo>
                  <a:pt x="32638" y="45242"/>
                </a:lnTo>
                <a:close/>
              </a:path>
              <a:path w="55850" h="57868">
                <a:moveTo>
                  <a:pt x="54865" y="23147"/>
                </a:moveTo>
                <a:lnTo>
                  <a:pt x="52190" y="11479"/>
                </a:lnTo>
                <a:lnTo>
                  <a:pt x="42377" y="2671"/>
                </a:lnTo>
                <a:lnTo>
                  <a:pt x="28417" y="0"/>
                </a:lnTo>
                <a:lnTo>
                  <a:pt x="19976" y="0"/>
                </a:lnTo>
                <a:lnTo>
                  <a:pt x="13646" y="2104"/>
                </a:lnTo>
                <a:lnTo>
                  <a:pt x="6330" y="4208"/>
                </a:lnTo>
                <a:lnTo>
                  <a:pt x="6330" y="16834"/>
                </a:lnTo>
                <a:lnTo>
                  <a:pt x="11535" y="14730"/>
                </a:lnTo>
                <a:lnTo>
                  <a:pt x="17866" y="12625"/>
                </a:lnTo>
                <a:lnTo>
                  <a:pt x="31653" y="12625"/>
                </a:lnTo>
                <a:lnTo>
                  <a:pt x="36858" y="14730"/>
                </a:lnTo>
                <a:lnTo>
                  <a:pt x="36858" y="22095"/>
                </a:lnTo>
                <a:lnTo>
                  <a:pt x="28417" y="22095"/>
                </a:lnTo>
                <a:lnTo>
                  <a:pt x="22086" y="31564"/>
                </a:lnTo>
                <a:lnTo>
                  <a:pt x="31653" y="31564"/>
                </a:lnTo>
                <a:lnTo>
                  <a:pt x="34748" y="32616"/>
                </a:lnTo>
                <a:lnTo>
                  <a:pt x="36858" y="32616"/>
                </a:lnTo>
                <a:lnTo>
                  <a:pt x="36858" y="38929"/>
                </a:lnTo>
                <a:lnTo>
                  <a:pt x="32638" y="45242"/>
                </a:lnTo>
                <a:lnTo>
                  <a:pt x="33763" y="54711"/>
                </a:lnTo>
                <a:lnTo>
                  <a:pt x="37983" y="48398"/>
                </a:lnTo>
                <a:lnTo>
                  <a:pt x="37983" y="56815"/>
                </a:lnTo>
                <a:lnTo>
                  <a:pt x="55850" y="56815"/>
                </a:lnTo>
                <a:lnTo>
                  <a:pt x="54865" y="52607"/>
                </a:lnTo>
                <a:lnTo>
                  <a:pt x="54865" y="23147"/>
                </a:lnTo>
                <a:close/>
              </a:path>
            </a:pathLst>
          </a:custGeom>
          <a:solidFill>
            <a:srgbClr val="FDFDFD"/>
          </a:solidFill>
        </p:spPr>
        <p:txBody>
          <a:bodyPr wrap="square" lIns="0" tIns="0" rIns="0" bIns="0" rtlCol="0">
            <a:noAutofit/>
          </a:bodyPr>
          <a:lstStyle/>
          <a:p>
            <a:endParaRPr/>
          </a:p>
        </p:txBody>
      </p:sp>
      <p:sp>
        <p:nvSpPr>
          <p:cNvPr id="180" name="object 83"/>
          <p:cNvSpPr/>
          <p:nvPr/>
        </p:nvSpPr>
        <p:spPr>
          <a:xfrm>
            <a:off x="1602576" y="6086567"/>
            <a:ext cx="0" cy="78925"/>
          </a:xfrm>
          <a:custGeom>
            <a:avLst/>
            <a:gdLst/>
            <a:ahLst/>
            <a:cxnLst/>
            <a:rect l="l" t="t" r="r" b="b"/>
            <a:pathLst>
              <a:path h="78925">
                <a:moveTo>
                  <a:pt x="0" y="0"/>
                </a:moveTo>
                <a:lnTo>
                  <a:pt x="0" y="78925"/>
                </a:lnTo>
              </a:path>
            </a:pathLst>
          </a:custGeom>
          <a:ln w="21246">
            <a:solidFill>
              <a:srgbClr val="FDFDFD"/>
            </a:solidFill>
          </a:ln>
        </p:spPr>
        <p:txBody>
          <a:bodyPr wrap="square" lIns="0" tIns="0" rIns="0" bIns="0" rtlCol="0">
            <a:noAutofit/>
          </a:bodyPr>
          <a:lstStyle/>
          <a:p>
            <a:endParaRPr/>
          </a:p>
        </p:txBody>
      </p:sp>
      <p:sp>
        <p:nvSpPr>
          <p:cNvPr id="181" name="object 84"/>
          <p:cNvSpPr/>
          <p:nvPr/>
        </p:nvSpPr>
        <p:spPr>
          <a:xfrm>
            <a:off x="915108" y="6191809"/>
            <a:ext cx="49604" cy="73664"/>
          </a:xfrm>
          <a:custGeom>
            <a:avLst/>
            <a:gdLst/>
            <a:ahLst/>
            <a:cxnLst/>
            <a:rect l="l" t="t" r="r" b="b"/>
            <a:pathLst>
              <a:path w="49604" h="73664">
                <a:moveTo>
                  <a:pt x="20047" y="13677"/>
                </a:moveTo>
                <a:lnTo>
                  <a:pt x="49604" y="13677"/>
                </a:lnTo>
                <a:lnTo>
                  <a:pt x="49604" y="0"/>
                </a:lnTo>
                <a:lnTo>
                  <a:pt x="0" y="0"/>
                </a:lnTo>
                <a:lnTo>
                  <a:pt x="0" y="73664"/>
                </a:lnTo>
                <a:lnTo>
                  <a:pt x="20047" y="73664"/>
                </a:lnTo>
                <a:lnTo>
                  <a:pt x="20047" y="44204"/>
                </a:lnTo>
                <a:lnTo>
                  <a:pt x="48549" y="44204"/>
                </a:lnTo>
                <a:lnTo>
                  <a:pt x="48549" y="30512"/>
                </a:lnTo>
                <a:lnTo>
                  <a:pt x="20047" y="30512"/>
                </a:lnTo>
                <a:lnTo>
                  <a:pt x="20047" y="13677"/>
                </a:lnTo>
                <a:close/>
              </a:path>
            </a:pathLst>
          </a:custGeom>
          <a:solidFill>
            <a:srgbClr val="FDFDFD"/>
          </a:solidFill>
        </p:spPr>
        <p:txBody>
          <a:bodyPr wrap="square" lIns="0" tIns="0" rIns="0" bIns="0" rtlCol="0">
            <a:noAutofit/>
          </a:bodyPr>
          <a:lstStyle/>
          <a:p>
            <a:endParaRPr/>
          </a:p>
        </p:txBody>
      </p:sp>
      <p:sp>
        <p:nvSpPr>
          <p:cNvPr id="182" name="object 85"/>
          <p:cNvSpPr/>
          <p:nvPr/>
        </p:nvSpPr>
        <p:spPr>
          <a:xfrm>
            <a:off x="975264" y="6187601"/>
            <a:ext cx="18991" cy="77872"/>
          </a:xfrm>
          <a:custGeom>
            <a:avLst/>
            <a:gdLst/>
            <a:ahLst/>
            <a:cxnLst/>
            <a:rect l="l" t="t" r="r" b="b"/>
            <a:pathLst>
              <a:path w="18991" h="77872">
                <a:moveTo>
                  <a:pt x="0" y="23147"/>
                </a:moveTo>
                <a:lnTo>
                  <a:pt x="0" y="77872"/>
                </a:lnTo>
                <a:lnTo>
                  <a:pt x="18991" y="77872"/>
                </a:lnTo>
                <a:lnTo>
                  <a:pt x="18991" y="23147"/>
                </a:lnTo>
                <a:lnTo>
                  <a:pt x="0" y="23147"/>
                </a:lnTo>
                <a:close/>
              </a:path>
              <a:path w="18991" h="77872">
                <a:moveTo>
                  <a:pt x="0" y="0"/>
                </a:moveTo>
                <a:lnTo>
                  <a:pt x="0" y="13677"/>
                </a:lnTo>
                <a:lnTo>
                  <a:pt x="18991" y="13677"/>
                </a:lnTo>
                <a:lnTo>
                  <a:pt x="18991" y="0"/>
                </a:lnTo>
                <a:lnTo>
                  <a:pt x="0" y="0"/>
                </a:lnTo>
                <a:close/>
              </a:path>
            </a:pathLst>
          </a:custGeom>
          <a:solidFill>
            <a:srgbClr val="FDFDFD"/>
          </a:solidFill>
        </p:spPr>
        <p:txBody>
          <a:bodyPr wrap="square" lIns="0" tIns="0" rIns="0" bIns="0" rtlCol="0">
            <a:noAutofit/>
          </a:bodyPr>
          <a:lstStyle/>
          <a:p>
            <a:endParaRPr/>
          </a:p>
        </p:txBody>
      </p:sp>
      <p:sp>
        <p:nvSpPr>
          <p:cNvPr id="183" name="object 86"/>
          <p:cNvSpPr/>
          <p:nvPr/>
        </p:nvSpPr>
        <p:spPr>
          <a:xfrm>
            <a:off x="984760" y="6184944"/>
            <a:ext cx="0" cy="80530"/>
          </a:xfrm>
          <a:custGeom>
            <a:avLst/>
            <a:gdLst/>
            <a:ahLst/>
            <a:cxnLst/>
            <a:rect l="l" t="t" r="r" b="b"/>
            <a:pathLst>
              <a:path h="80530">
                <a:moveTo>
                  <a:pt x="0" y="0"/>
                </a:moveTo>
                <a:lnTo>
                  <a:pt x="0" y="80530"/>
                </a:lnTo>
              </a:path>
            </a:pathLst>
          </a:custGeom>
          <a:ln w="20261">
            <a:solidFill>
              <a:srgbClr val="FDFDFD"/>
            </a:solidFill>
          </a:ln>
        </p:spPr>
        <p:txBody>
          <a:bodyPr wrap="square" lIns="0" tIns="0" rIns="0" bIns="0" rtlCol="0">
            <a:noAutofit/>
          </a:bodyPr>
          <a:lstStyle/>
          <a:p>
            <a:endParaRPr/>
          </a:p>
        </p:txBody>
      </p:sp>
      <p:sp>
        <p:nvSpPr>
          <p:cNvPr id="184" name="object 87"/>
          <p:cNvSpPr/>
          <p:nvPr/>
        </p:nvSpPr>
        <p:spPr>
          <a:xfrm>
            <a:off x="1006917" y="6209696"/>
            <a:ext cx="59100" cy="55777"/>
          </a:xfrm>
          <a:custGeom>
            <a:avLst/>
            <a:gdLst/>
            <a:ahLst/>
            <a:cxnLst/>
            <a:rect l="l" t="t" r="r" b="b"/>
            <a:pathLst>
              <a:path w="59100" h="55777">
                <a:moveTo>
                  <a:pt x="17936" y="10521"/>
                </a:moveTo>
                <a:lnTo>
                  <a:pt x="17936" y="1052"/>
                </a:lnTo>
                <a:lnTo>
                  <a:pt x="0" y="1052"/>
                </a:lnTo>
                <a:lnTo>
                  <a:pt x="0" y="55777"/>
                </a:lnTo>
                <a:lnTo>
                  <a:pt x="18991" y="55777"/>
                </a:lnTo>
                <a:lnTo>
                  <a:pt x="18991" y="21042"/>
                </a:lnTo>
                <a:lnTo>
                  <a:pt x="23212" y="15782"/>
                </a:lnTo>
                <a:lnTo>
                  <a:pt x="36928" y="15782"/>
                </a:lnTo>
                <a:lnTo>
                  <a:pt x="40094" y="18938"/>
                </a:lnTo>
                <a:lnTo>
                  <a:pt x="40094" y="55777"/>
                </a:lnTo>
                <a:lnTo>
                  <a:pt x="59100" y="55777"/>
                </a:lnTo>
                <a:lnTo>
                  <a:pt x="59100" y="21042"/>
                </a:lnTo>
                <a:lnTo>
                  <a:pt x="58677" y="16406"/>
                </a:lnTo>
                <a:lnTo>
                  <a:pt x="52441" y="4915"/>
                </a:lnTo>
                <a:lnTo>
                  <a:pt x="37983" y="0"/>
                </a:lnTo>
                <a:lnTo>
                  <a:pt x="29543" y="0"/>
                </a:lnTo>
                <a:lnTo>
                  <a:pt x="22157" y="3156"/>
                </a:lnTo>
                <a:lnTo>
                  <a:pt x="17936" y="10521"/>
                </a:lnTo>
                <a:close/>
              </a:path>
            </a:pathLst>
          </a:custGeom>
          <a:solidFill>
            <a:srgbClr val="FDFDFD"/>
          </a:solidFill>
        </p:spPr>
        <p:txBody>
          <a:bodyPr wrap="square" lIns="0" tIns="0" rIns="0" bIns="0" rtlCol="0">
            <a:noAutofit/>
          </a:bodyPr>
          <a:lstStyle/>
          <a:p>
            <a:endParaRPr/>
          </a:p>
        </p:txBody>
      </p:sp>
      <p:sp>
        <p:nvSpPr>
          <p:cNvPr id="185" name="object 88"/>
          <p:cNvSpPr/>
          <p:nvPr/>
        </p:nvSpPr>
        <p:spPr>
          <a:xfrm>
            <a:off x="1074458" y="6209696"/>
            <a:ext cx="37983" cy="56830"/>
          </a:xfrm>
          <a:custGeom>
            <a:avLst/>
            <a:gdLst/>
            <a:ahLst/>
            <a:cxnLst/>
            <a:rect l="l" t="t" r="r" b="b"/>
            <a:pathLst>
              <a:path w="37983" h="56830">
                <a:moveTo>
                  <a:pt x="36928" y="37891"/>
                </a:moveTo>
                <a:lnTo>
                  <a:pt x="32708" y="44204"/>
                </a:lnTo>
                <a:lnTo>
                  <a:pt x="28487" y="56830"/>
                </a:lnTo>
                <a:lnTo>
                  <a:pt x="33763" y="53673"/>
                </a:lnTo>
                <a:lnTo>
                  <a:pt x="37983" y="47360"/>
                </a:lnTo>
                <a:lnTo>
                  <a:pt x="36928" y="31578"/>
                </a:lnTo>
                <a:lnTo>
                  <a:pt x="36928" y="37891"/>
                </a:lnTo>
                <a:close/>
              </a:path>
              <a:path w="37983" h="56830">
                <a:moveTo>
                  <a:pt x="17936" y="32630"/>
                </a:moveTo>
                <a:lnTo>
                  <a:pt x="22157" y="31578"/>
                </a:lnTo>
                <a:lnTo>
                  <a:pt x="36928" y="31578"/>
                </a:lnTo>
                <a:lnTo>
                  <a:pt x="37983" y="47360"/>
                </a:lnTo>
                <a:lnTo>
                  <a:pt x="37983" y="55777"/>
                </a:lnTo>
                <a:lnTo>
                  <a:pt x="55920" y="55777"/>
                </a:lnTo>
                <a:lnTo>
                  <a:pt x="54865" y="51569"/>
                </a:lnTo>
                <a:lnTo>
                  <a:pt x="54865" y="22095"/>
                </a:lnTo>
                <a:lnTo>
                  <a:pt x="52470" y="11139"/>
                </a:lnTo>
                <a:lnTo>
                  <a:pt x="42660" y="2467"/>
                </a:lnTo>
                <a:lnTo>
                  <a:pt x="28487" y="0"/>
                </a:lnTo>
                <a:lnTo>
                  <a:pt x="20047" y="0"/>
                </a:lnTo>
                <a:lnTo>
                  <a:pt x="13716" y="1052"/>
                </a:lnTo>
                <a:lnTo>
                  <a:pt x="6330" y="3156"/>
                </a:lnTo>
                <a:lnTo>
                  <a:pt x="7385" y="15782"/>
                </a:lnTo>
                <a:lnTo>
                  <a:pt x="12661" y="13677"/>
                </a:lnTo>
                <a:lnTo>
                  <a:pt x="17936" y="12625"/>
                </a:lnTo>
                <a:lnTo>
                  <a:pt x="31653" y="12625"/>
                </a:lnTo>
                <a:lnTo>
                  <a:pt x="36928" y="13677"/>
                </a:lnTo>
                <a:lnTo>
                  <a:pt x="36928" y="22095"/>
                </a:lnTo>
                <a:lnTo>
                  <a:pt x="34818" y="21042"/>
                </a:lnTo>
                <a:lnTo>
                  <a:pt x="28487" y="21042"/>
                </a:lnTo>
                <a:lnTo>
                  <a:pt x="19294" y="21678"/>
                </a:lnTo>
                <a:lnTo>
                  <a:pt x="6118" y="26682"/>
                </a:lnTo>
                <a:lnTo>
                  <a:pt x="0" y="39995"/>
                </a:lnTo>
                <a:lnTo>
                  <a:pt x="24" y="41010"/>
                </a:lnTo>
                <a:lnTo>
                  <a:pt x="6399" y="52995"/>
                </a:lnTo>
                <a:lnTo>
                  <a:pt x="20047" y="56830"/>
                </a:lnTo>
                <a:lnTo>
                  <a:pt x="28487" y="56830"/>
                </a:lnTo>
                <a:lnTo>
                  <a:pt x="32708" y="44204"/>
                </a:lnTo>
                <a:lnTo>
                  <a:pt x="21102" y="44204"/>
                </a:lnTo>
                <a:lnTo>
                  <a:pt x="17936" y="42099"/>
                </a:lnTo>
                <a:lnTo>
                  <a:pt x="17936" y="32630"/>
                </a:lnTo>
                <a:close/>
              </a:path>
            </a:pathLst>
          </a:custGeom>
          <a:solidFill>
            <a:srgbClr val="FDFDFD"/>
          </a:solidFill>
        </p:spPr>
        <p:txBody>
          <a:bodyPr wrap="square" lIns="0" tIns="0" rIns="0" bIns="0" rtlCol="0">
            <a:noAutofit/>
          </a:bodyPr>
          <a:lstStyle/>
          <a:p>
            <a:endParaRPr/>
          </a:p>
        </p:txBody>
      </p:sp>
      <p:sp>
        <p:nvSpPr>
          <p:cNvPr id="186" name="object 89"/>
          <p:cNvSpPr/>
          <p:nvPr/>
        </p:nvSpPr>
        <p:spPr>
          <a:xfrm>
            <a:off x="1140930" y="6209696"/>
            <a:ext cx="58045" cy="55777"/>
          </a:xfrm>
          <a:custGeom>
            <a:avLst/>
            <a:gdLst/>
            <a:ahLst/>
            <a:cxnLst/>
            <a:rect l="l" t="t" r="r" b="b"/>
            <a:pathLst>
              <a:path w="58045" h="55777">
                <a:moveTo>
                  <a:pt x="16895" y="10521"/>
                </a:moveTo>
                <a:lnTo>
                  <a:pt x="16895" y="1052"/>
                </a:lnTo>
                <a:lnTo>
                  <a:pt x="0" y="1052"/>
                </a:lnTo>
                <a:lnTo>
                  <a:pt x="0" y="55777"/>
                </a:lnTo>
                <a:lnTo>
                  <a:pt x="19006" y="55777"/>
                </a:lnTo>
                <a:lnTo>
                  <a:pt x="19006" y="21042"/>
                </a:lnTo>
                <a:lnTo>
                  <a:pt x="22171" y="15782"/>
                </a:lnTo>
                <a:lnTo>
                  <a:pt x="35887" y="15782"/>
                </a:lnTo>
                <a:lnTo>
                  <a:pt x="39053" y="18938"/>
                </a:lnTo>
                <a:lnTo>
                  <a:pt x="39053" y="55777"/>
                </a:lnTo>
                <a:lnTo>
                  <a:pt x="58045" y="55777"/>
                </a:lnTo>
                <a:lnTo>
                  <a:pt x="58045" y="21042"/>
                </a:lnTo>
                <a:lnTo>
                  <a:pt x="57624" y="16415"/>
                </a:lnTo>
                <a:lnTo>
                  <a:pt x="51392" y="4918"/>
                </a:lnTo>
                <a:lnTo>
                  <a:pt x="36942" y="0"/>
                </a:lnTo>
                <a:lnTo>
                  <a:pt x="28502" y="0"/>
                </a:lnTo>
                <a:lnTo>
                  <a:pt x="21116" y="3156"/>
                </a:lnTo>
                <a:lnTo>
                  <a:pt x="16895" y="10521"/>
                </a:lnTo>
                <a:close/>
              </a:path>
            </a:pathLst>
          </a:custGeom>
          <a:solidFill>
            <a:srgbClr val="FDFDFD"/>
          </a:solidFill>
        </p:spPr>
        <p:txBody>
          <a:bodyPr wrap="square" lIns="0" tIns="0" rIns="0" bIns="0" rtlCol="0">
            <a:noAutofit/>
          </a:bodyPr>
          <a:lstStyle/>
          <a:p>
            <a:endParaRPr/>
          </a:p>
        </p:txBody>
      </p:sp>
      <p:sp>
        <p:nvSpPr>
          <p:cNvPr id="187" name="object 90"/>
          <p:cNvSpPr/>
          <p:nvPr/>
        </p:nvSpPr>
        <p:spPr>
          <a:xfrm>
            <a:off x="1207416" y="6209696"/>
            <a:ext cx="47479" cy="56830"/>
          </a:xfrm>
          <a:custGeom>
            <a:avLst/>
            <a:gdLst/>
            <a:ahLst/>
            <a:cxnLst/>
            <a:rect l="l" t="t" r="r" b="b"/>
            <a:pathLst>
              <a:path w="47479" h="56830">
                <a:moveTo>
                  <a:pt x="3414" y="14446"/>
                </a:moveTo>
                <a:lnTo>
                  <a:pt x="0" y="28422"/>
                </a:lnTo>
                <a:lnTo>
                  <a:pt x="436" y="33769"/>
                </a:lnTo>
                <a:lnTo>
                  <a:pt x="6055" y="46244"/>
                </a:lnTo>
                <a:lnTo>
                  <a:pt x="16967" y="54099"/>
                </a:lnTo>
                <a:lnTo>
                  <a:pt x="31653" y="56830"/>
                </a:lnTo>
                <a:lnTo>
                  <a:pt x="36928" y="56830"/>
                </a:lnTo>
                <a:lnTo>
                  <a:pt x="43259" y="55777"/>
                </a:lnTo>
                <a:lnTo>
                  <a:pt x="47479" y="54725"/>
                </a:lnTo>
                <a:lnTo>
                  <a:pt x="47479" y="39995"/>
                </a:lnTo>
                <a:lnTo>
                  <a:pt x="44314" y="42099"/>
                </a:lnTo>
                <a:lnTo>
                  <a:pt x="39039" y="43152"/>
                </a:lnTo>
                <a:lnTo>
                  <a:pt x="27432" y="43152"/>
                </a:lnTo>
                <a:lnTo>
                  <a:pt x="20047" y="37891"/>
                </a:lnTo>
                <a:lnTo>
                  <a:pt x="20047" y="18938"/>
                </a:lnTo>
                <a:lnTo>
                  <a:pt x="26377" y="13677"/>
                </a:lnTo>
                <a:lnTo>
                  <a:pt x="39039" y="13677"/>
                </a:lnTo>
                <a:lnTo>
                  <a:pt x="42204" y="14730"/>
                </a:lnTo>
                <a:lnTo>
                  <a:pt x="45369" y="16834"/>
                </a:lnTo>
                <a:lnTo>
                  <a:pt x="47479" y="2104"/>
                </a:lnTo>
                <a:lnTo>
                  <a:pt x="43259" y="0"/>
                </a:lnTo>
                <a:lnTo>
                  <a:pt x="31653" y="0"/>
                </a:lnTo>
                <a:lnTo>
                  <a:pt x="26184" y="340"/>
                </a:lnTo>
                <a:lnTo>
                  <a:pt x="12648" y="4919"/>
                </a:lnTo>
                <a:lnTo>
                  <a:pt x="3414" y="14446"/>
                </a:lnTo>
                <a:close/>
              </a:path>
            </a:pathLst>
          </a:custGeom>
          <a:solidFill>
            <a:srgbClr val="FDFDFD"/>
          </a:solidFill>
        </p:spPr>
        <p:txBody>
          <a:bodyPr wrap="square" lIns="0" tIns="0" rIns="0" bIns="0" rtlCol="0">
            <a:noAutofit/>
          </a:bodyPr>
          <a:lstStyle/>
          <a:p>
            <a:endParaRPr/>
          </a:p>
        </p:txBody>
      </p:sp>
      <p:sp>
        <p:nvSpPr>
          <p:cNvPr id="188" name="object 91"/>
          <p:cNvSpPr/>
          <p:nvPr/>
        </p:nvSpPr>
        <p:spPr>
          <a:xfrm>
            <a:off x="1259131" y="6209696"/>
            <a:ext cx="56975" cy="56830"/>
          </a:xfrm>
          <a:custGeom>
            <a:avLst/>
            <a:gdLst/>
            <a:ahLst/>
            <a:cxnLst/>
            <a:rect l="l" t="t" r="r" b="b"/>
            <a:pathLst>
              <a:path w="56975" h="56830">
                <a:moveTo>
                  <a:pt x="26377" y="44204"/>
                </a:moveTo>
                <a:lnTo>
                  <a:pt x="20047" y="41047"/>
                </a:lnTo>
                <a:lnTo>
                  <a:pt x="18991" y="33682"/>
                </a:lnTo>
                <a:lnTo>
                  <a:pt x="56975" y="33682"/>
                </a:lnTo>
                <a:lnTo>
                  <a:pt x="18991" y="23147"/>
                </a:lnTo>
                <a:lnTo>
                  <a:pt x="18991" y="16834"/>
                </a:lnTo>
                <a:lnTo>
                  <a:pt x="12573" y="4394"/>
                </a:lnTo>
                <a:lnTo>
                  <a:pt x="3394" y="14003"/>
                </a:lnTo>
                <a:lnTo>
                  <a:pt x="0" y="28422"/>
                </a:lnTo>
                <a:lnTo>
                  <a:pt x="436" y="33769"/>
                </a:lnTo>
                <a:lnTo>
                  <a:pt x="6055" y="46244"/>
                </a:lnTo>
                <a:lnTo>
                  <a:pt x="16967" y="54099"/>
                </a:lnTo>
                <a:lnTo>
                  <a:pt x="31653" y="56830"/>
                </a:lnTo>
                <a:lnTo>
                  <a:pt x="39039" y="56830"/>
                </a:lnTo>
                <a:lnTo>
                  <a:pt x="46424" y="55777"/>
                </a:lnTo>
                <a:lnTo>
                  <a:pt x="52755" y="53673"/>
                </a:lnTo>
                <a:lnTo>
                  <a:pt x="52755" y="39995"/>
                </a:lnTo>
                <a:lnTo>
                  <a:pt x="46424" y="43152"/>
                </a:lnTo>
                <a:lnTo>
                  <a:pt x="41149" y="44204"/>
                </a:lnTo>
                <a:lnTo>
                  <a:pt x="26377" y="44204"/>
                </a:lnTo>
                <a:close/>
              </a:path>
              <a:path w="56975" h="56830">
                <a:moveTo>
                  <a:pt x="18991" y="16834"/>
                </a:moveTo>
                <a:lnTo>
                  <a:pt x="23212" y="11573"/>
                </a:lnTo>
                <a:lnTo>
                  <a:pt x="36928" y="11573"/>
                </a:lnTo>
                <a:lnTo>
                  <a:pt x="40094" y="16834"/>
                </a:lnTo>
                <a:lnTo>
                  <a:pt x="40094" y="23147"/>
                </a:lnTo>
                <a:lnTo>
                  <a:pt x="18991" y="23147"/>
                </a:lnTo>
                <a:lnTo>
                  <a:pt x="56975" y="33682"/>
                </a:lnTo>
                <a:lnTo>
                  <a:pt x="56860" y="26956"/>
                </a:lnTo>
                <a:lnTo>
                  <a:pt x="53465" y="13225"/>
                </a:lnTo>
                <a:lnTo>
                  <a:pt x="44672" y="3617"/>
                </a:lnTo>
                <a:lnTo>
                  <a:pt x="29543" y="0"/>
                </a:lnTo>
                <a:lnTo>
                  <a:pt x="26032" y="156"/>
                </a:lnTo>
                <a:lnTo>
                  <a:pt x="12573" y="4394"/>
                </a:lnTo>
                <a:lnTo>
                  <a:pt x="18991" y="16834"/>
                </a:lnTo>
                <a:close/>
              </a:path>
            </a:pathLst>
          </a:custGeom>
          <a:solidFill>
            <a:srgbClr val="FDFDFD"/>
          </a:solidFill>
        </p:spPr>
        <p:txBody>
          <a:bodyPr wrap="square" lIns="0" tIns="0" rIns="0" bIns="0" rtlCol="0">
            <a:noAutofit/>
          </a:bodyPr>
          <a:lstStyle/>
          <a:p>
            <a:endParaRPr/>
          </a:p>
        </p:txBody>
      </p:sp>
      <p:sp>
        <p:nvSpPr>
          <p:cNvPr id="189" name="object 92"/>
          <p:cNvSpPr/>
          <p:nvPr/>
        </p:nvSpPr>
        <p:spPr>
          <a:xfrm>
            <a:off x="910888" y="6290725"/>
            <a:ext cx="64375" cy="75775"/>
          </a:xfrm>
          <a:custGeom>
            <a:avLst/>
            <a:gdLst/>
            <a:ahLst/>
            <a:cxnLst/>
            <a:rect l="l" t="t" r="r" b="b"/>
            <a:pathLst>
              <a:path w="64375" h="75775">
                <a:moveTo>
                  <a:pt x="20760" y="4088"/>
                </a:moveTo>
                <a:lnTo>
                  <a:pt x="9747" y="11560"/>
                </a:lnTo>
                <a:lnTo>
                  <a:pt x="2566" y="22828"/>
                </a:lnTo>
                <a:lnTo>
                  <a:pt x="0" y="37891"/>
                </a:lnTo>
                <a:lnTo>
                  <a:pt x="728" y="46184"/>
                </a:lnTo>
                <a:lnTo>
                  <a:pt x="6536" y="60087"/>
                </a:lnTo>
                <a:lnTo>
                  <a:pt x="16618" y="69228"/>
                </a:lnTo>
                <a:lnTo>
                  <a:pt x="29127" y="74245"/>
                </a:lnTo>
                <a:lnTo>
                  <a:pt x="42218" y="75775"/>
                </a:lnTo>
                <a:lnTo>
                  <a:pt x="52769" y="75775"/>
                </a:lnTo>
                <a:lnTo>
                  <a:pt x="59100" y="74723"/>
                </a:lnTo>
                <a:lnTo>
                  <a:pt x="64375" y="72619"/>
                </a:lnTo>
                <a:lnTo>
                  <a:pt x="63320" y="57884"/>
                </a:lnTo>
                <a:lnTo>
                  <a:pt x="58045" y="59990"/>
                </a:lnTo>
                <a:lnTo>
                  <a:pt x="51714" y="61042"/>
                </a:lnTo>
                <a:lnTo>
                  <a:pt x="45383" y="61042"/>
                </a:lnTo>
                <a:lnTo>
                  <a:pt x="34823" y="59373"/>
                </a:lnTo>
                <a:lnTo>
                  <a:pt x="24061" y="51545"/>
                </a:lnTo>
                <a:lnTo>
                  <a:pt x="20047" y="37891"/>
                </a:lnTo>
                <a:lnTo>
                  <a:pt x="21434" y="29343"/>
                </a:lnTo>
                <a:lnTo>
                  <a:pt x="29531" y="18699"/>
                </a:lnTo>
                <a:lnTo>
                  <a:pt x="43273" y="14744"/>
                </a:lnTo>
                <a:lnTo>
                  <a:pt x="49604" y="14744"/>
                </a:lnTo>
                <a:lnTo>
                  <a:pt x="55934" y="15796"/>
                </a:lnTo>
                <a:lnTo>
                  <a:pt x="62265" y="20004"/>
                </a:lnTo>
                <a:lnTo>
                  <a:pt x="64375" y="3156"/>
                </a:lnTo>
                <a:lnTo>
                  <a:pt x="56990" y="1052"/>
                </a:lnTo>
                <a:lnTo>
                  <a:pt x="49604" y="0"/>
                </a:lnTo>
                <a:lnTo>
                  <a:pt x="42218" y="0"/>
                </a:lnTo>
                <a:lnTo>
                  <a:pt x="34826" y="414"/>
                </a:lnTo>
                <a:lnTo>
                  <a:pt x="20760" y="4088"/>
                </a:lnTo>
                <a:close/>
              </a:path>
            </a:pathLst>
          </a:custGeom>
          <a:solidFill>
            <a:srgbClr val="FDFDFD"/>
          </a:solidFill>
        </p:spPr>
        <p:txBody>
          <a:bodyPr wrap="square" lIns="0" tIns="0" rIns="0" bIns="0" rtlCol="0">
            <a:noAutofit/>
          </a:bodyPr>
          <a:lstStyle/>
          <a:p>
            <a:endParaRPr/>
          </a:p>
        </p:txBody>
      </p:sp>
      <p:sp>
        <p:nvSpPr>
          <p:cNvPr id="190" name="object 93"/>
          <p:cNvSpPr/>
          <p:nvPr/>
        </p:nvSpPr>
        <p:spPr>
          <a:xfrm>
            <a:off x="979484" y="6309678"/>
            <a:ext cx="51919" cy="56823"/>
          </a:xfrm>
          <a:custGeom>
            <a:avLst/>
            <a:gdLst/>
            <a:ahLst/>
            <a:cxnLst/>
            <a:rect l="l" t="t" r="r" b="b"/>
            <a:pathLst>
              <a:path w="51919" h="56823">
                <a:moveTo>
                  <a:pt x="20047" y="28409"/>
                </a:moveTo>
                <a:lnTo>
                  <a:pt x="20047" y="19990"/>
                </a:lnTo>
                <a:lnTo>
                  <a:pt x="16968" y="54092"/>
                </a:lnTo>
                <a:lnTo>
                  <a:pt x="31653" y="56823"/>
                </a:lnTo>
                <a:lnTo>
                  <a:pt x="38281" y="56369"/>
                </a:lnTo>
                <a:lnTo>
                  <a:pt x="51919" y="51641"/>
                </a:lnTo>
                <a:lnTo>
                  <a:pt x="44314" y="36827"/>
                </a:lnTo>
                <a:lnTo>
                  <a:pt x="41149" y="44194"/>
                </a:lnTo>
                <a:lnTo>
                  <a:pt x="23212" y="44194"/>
                </a:lnTo>
                <a:lnTo>
                  <a:pt x="20047" y="36827"/>
                </a:lnTo>
                <a:lnTo>
                  <a:pt x="20047" y="28409"/>
                </a:lnTo>
                <a:close/>
              </a:path>
              <a:path w="51919" h="56823">
                <a:moveTo>
                  <a:pt x="3416" y="14440"/>
                </a:moveTo>
                <a:lnTo>
                  <a:pt x="0" y="28409"/>
                </a:lnTo>
                <a:lnTo>
                  <a:pt x="436" y="33761"/>
                </a:lnTo>
                <a:lnTo>
                  <a:pt x="6057" y="46237"/>
                </a:lnTo>
                <a:lnTo>
                  <a:pt x="16968" y="54092"/>
                </a:lnTo>
                <a:lnTo>
                  <a:pt x="20047" y="19990"/>
                </a:lnTo>
                <a:lnTo>
                  <a:pt x="23212" y="12625"/>
                </a:lnTo>
                <a:lnTo>
                  <a:pt x="41149" y="12625"/>
                </a:lnTo>
                <a:lnTo>
                  <a:pt x="44314" y="19990"/>
                </a:lnTo>
                <a:lnTo>
                  <a:pt x="44314" y="36827"/>
                </a:lnTo>
                <a:lnTo>
                  <a:pt x="51919" y="51641"/>
                </a:lnTo>
                <a:lnTo>
                  <a:pt x="61038" y="42162"/>
                </a:lnTo>
                <a:lnTo>
                  <a:pt x="64361" y="28409"/>
                </a:lnTo>
                <a:lnTo>
                  <a:pt x="63778" y="22265"/>
                </a:lnTo>
                <a:lnTo>
                  <a:pt x="57916" y="10213"/>
                </a:lnTo>
                <a:lnTo>
                  <a:pt x="46782" y="2632"/>
                </a:lnTo>
                <a:lnTo>
                  <a:pt x="31653" y="0"/>
                </a:lnTo>
                <a:lnTo>
                  <a:pt x="26193" y="339"/>
                </a:lnTo>
                <a:lnTo>
                  <a:pt x="12652" y="4915"/>
                </a:lnTo>
                <a:lnTo>
                  <a:pt x="3416" y="14440"/>
                </a:lnTo>
                <a:close/>
              </a:path>
            </a:pathLst>
          </a:custGeom>
          <a:solidFill>
            <a:srgbClr val="FDFDFD"/>
          </a:solidFill>
        </p:spPr>
        <p:txBody>
          <a:bodyPr wrap="square" lIns="0" tIns="0" rIns="0" bIns="0" rtlCol="0">
            <a:noAutofit/>
          </a:bodyPr>
          <a:lstStyle/>
          <a:p>
            <a:endParaRPr/>
          </a:p>
        </p:txBody>
      </p:sp>
      <p:sp>
        <p:nvSpPr>
          <p:cNvPr id="191" name="object 94"/>
          <p:cNvSpPr/>
          <p:nvPr/>
        </p:nvSpPr>
        <p:spPr>
          <a:xfrm>
            <a:off x="1052301" y="6309678"/>
            <a:ext cx="40094" cy="55770"/>
          </a:xfrm>
          <a:custGeom>
            <a:avLst/>
            <a:gdLst/>
            <a:ahLst/>
            <a:cxnLst/>
            <a:rect l="l" t="t" r="r" b="b"/>
            <a:pathLst>
              <a:path w="40094" h="55770">
                <a:moveTo>
                  <a:pt x="20047" y="4208"/>
                </a:moveTo>
                <a:lnTo>
                  <a:pt x="16881" y="10521"/>
                </a:lnTo>
                <a:lnTo>
                  <a:pt x="16881" y="1052"/>
                </a:lnTo>
                <a:lnTo>
                  <a:pt x="0" y="1052"/>
                </a:lnTo>
                <a:lnTo>
                  <a:pt x="0" y="55770"/>
                </a:lnTo>
                <a:lnTo>
                  <a:pt x="18991" y="55770"/>
                </a:lnTo>
                <a:lnTo>
                  <a:pt x="18991" y="22095"/>
                </a:lnTo>
                <a:lnTo>
                  <a:pt x="23212" y="15782"/>
                </a:lnTo>
                <a:lnTo>
                  <a:pt x="39039" y="15782"/>
                </a:lnTo>
                <a:lnTo>
                  <a:pt x="40094" y="0"/>
                </a:lnTo>
                <a:lnTo>
                  <a:pt x="25322" y="0"/>
                </a:lnTo>
                <a:lnTo>
                  <a:pt x="20047" y="4208"/>
                </a:lnTo>
                <a:close/>
              </a:path>
            </a:pathLst>
          </a:custGeom>
          <a:solidFill>
            <a:srgbClr val="FDFDFD"/>
          </a:solidFill>
        </p:spPr>
        <p:txBody>
          <a:bodyPr wrap="square" lIns="0" tIns="0" rIns="0" bIns="0" rtlCol="0">
            <a:noAutofit/>
          </a:bodyPr>
          <a:lstStyle/>
          <a:p>
            <a:endParaRPr/>
          </a:p>
        </p:txBody>
      </p:sp>
      <p:sp>
        <p:nvSpPr>
          <p:cNvPr id="192" name="object 95"/>
          <p:cNvSpPr/>
          <p:nvPr/>
        </p:nvSpPr>
        <p:spPr>
          <a:xfrm>
            <a:off x="1098726" y="6309678"/>
            <a:ext cx="61210" cy="77870"/>
          </a:xfrm>
          <a:custGeom>
            <a:avLst/>
            <a:gdLst/>
            <a:ahLst/>
            <a:cxnLst/>
            <a:rect l="l" t="t" r="r" b="b"/>
            <a:pathLst>
              <a:path w="61210" h="77870">
                <a:moveTo>
                  <a:pt x="61210" y="27357"/>
                </a:moveTo>
                <a:lnTo>
                  <a:pt x="59097" y="15706"/>
                </a:lnTo>
                <a:lnTo>
                  <a:pt x="51198" y="4532"/>
                </a:lnTo>
                <a:lnTo>
                  <a:pt x="37983" y="0"/>
                </a:lnTo>
                <a:lnTo>
                  <a:pt x="29543" y="0"/>
                </a:lnTo>
                <a:lnTo>
                  <a:pt x="30598" y="13677"/>
                </a:lnTo>
                <a:lnTo>
                  <a:pt x="37983" y="13677"/>
                </a:lnTo>
                <a:lnTo>
                  <a:pt x="42204" y="19990"/>
                </a:lnTo>
                <a:lnTo>
                  <a:pt x="42204" y="27357"/>
                </a:lnTo>
                <a:lnTo>
                  <a:pt x="50382" y="52379"/>
                </a:lnTo>
                <a:lnTo>
                  <a:pt x="58502" y="41754"/>
                </a:lnTo>
                <a:lnTo>
                  <a:pt x="61210" y="27357"/>
                </a:lnTo>
                <a:close/>
              </a:path>
              <a:path w="61210" h="77870">
                <a:moveTo>
                  <a:pt x="16881" y="1052"/>
                </a:moveTo>
                <a:lnTo>
                  <a:pt x="0" y="1052"/>
                </a:lnTo>
                <a:lnTo>
                  <a:pt x="0" y="77870"/>
                </a:lnTo>
                <a:lnTo>
                  <a:pt x="18991" y="77870"/>
                </a:lnTo>
                <a:lnTo>
                  <a:pt x="18991" y="48404"/>
                </a:lnTo>
                <a:lnTo>
                  <a:pt x="22157" y="54718"/>
                </a:lnTo>
                <a:lnTo>
                  <a:pt x="29543" y="56823"/>
                </a:lnTo>
                <a:lnTo>
                  <a:pt x="36855" y="56807"/>
                </a:lnTo>
                <a:lnTo>
                  <a:pt x="50382" y="52379"/>
                </a:lnTo>
                <a:lnTo>
                  <a:pt x="42204" y="27357"/>
                </a:lnTo>
                <a:lnTo>
                  <a:pt x="42204" y="36827"/>
                </a:lnTo>
                <a:lnTo>
                  <a:pt x="36928" y="42090"/>
                </a:lnTo>
                <a:lnTo>
                  <a:pt x="24267" y="42090"/>
                </a:lnTo>
                <a:lnTo>
                  <a:pt x="18991" y="36827"/>
                </a:lnTo>
                <a:lnTo>
                  <a:pt x="18991" y="19990"/>
                </a:lnTo>
                <a:lnTo>
                  <a:pt x="23212" y="13677"/>
                </a:lnTo>
                <a:lnTo>
                  <a:pt x="30598" y="13677"/>
                </a:lnTo>
                <a:lnTo>
                  <a:pt x="29543" y="0"/>
                </a:lnTo>
                <a:lnTo>
                  <a:pt x="21102" y="3156"/>
                </a:lnTo>
                <a:lnTo>
                  <a:pt x="16881" y="10521"/>
                </a:lnTo>
                <a:lnTo>
                  <a:pt x="16881" y="1052"/>
                </a:lnTo>
                <a:close/>
              </a:path>
            </a:pathLst>
          </a:custGeom>
          <a:solidFill>
            <a:srgbClr val="FDFDFD"/>
          </a:solidFill>
        </p:spPr>
        <p:txBody>
          <a:bodyPr wrap="square" lIns="0" tIns="0" rIns="0" bIns="0" rtlCol="0">
            <a:noAutofit/>
          </a:bodyPr>
          <a:lstStyle/>
          <a:p>
            <a:endParaRPr/>
          </a:p>
        </p:txBody>
      </p:sp>
      <p:sp>
        <p:nvSpPr>
          <p:cNvPr id="193" name="object 96"/>
          <p:cNvSpPr/>
          <p:nvPr/>
        </p:nvSpPr>
        <p:spPr>
          <a:xfrm>
            <a:off x="1165212" y="6309678"/>
            <a:ext cx="51710" cy="56823"/>
          </a:xfrm>
          <a:custGeom>
            <a:avLst/>
            <a:gdLst/>
            <a:ahLst/>
            <a:cxnLst/>
            <a:rect l="l" t="t" r="r" b="b"/>
            <a:pathLst>
              <a:path w="51710" h="56823">
                <a:moveTo>
                  <a:pt x="20047" y="28409"/>
                </a:moveTo>
                <a:lnTo>
                  <a:pt x="20047" y="19990"/>
                </a:lnTo>
                <a:lnTo>
                  <a:pt x="18043" y="54189"/>
                </a:lnTo>
                <a:lnTo>
                  <a:pt x="32708" y="56823"/>
                </a:lnTo>
                <a:lnTo>
                  <a:pt x="38171" y="56483"/>
                </a:lnTo>
                <a:lnTo>
                  <a:pt x="51710" y="51905"/>
                </a:lnTo>
                <a:lnTo>
                  <a:pt x="45369" y="36827"/>
                </a:lnTo>
                <a:lnTo>
                  <a:pt x="41149" y="44194"/>
                </a:lnTo>
                <a:lnTo>
                  <a:pt x="24267" y="44194"/>
                </a:lnTo>
                <a:lnTo>
                  <a:pt x="20047" y="36827"/>
                </a:lnTo>
                <a:lnTo>
                  <a:pt x="20047" y="28409"/>
                </a:lnTo>
                <a:close/>
              </a:path>
              <a:path w="51710" h="56823">
                <a:moveTo>
                  <a:pt x="3515" y="14656"/>
                </a:moveTo>
                <a:lnTo>
                  <a:pt x="0" y="28409"/>
                </a:lnTo>
                <a:lnTo>
                  <a:pt x="624" y="34556"/>
                </a:lnTo>
                <a:lnTo>
                  <a:pt x="6764" y="46608"/>
                </a:lnTo>
                <a:lnTo>
                  <a:pt x="18043" y="54189"/>
                </a:lnTo>
                <a:lnTo>
                  <a:pt x="20047" y="19990"/>
                </a:lnTo>
                <a:lnTo>
                  <a:pt x="24267" y="12625"/>
                </a:lnTo>
                <a:lnTo>
                  <a:pt x="41149" y="12625"/>
                </a:lnTo>
                <a:lnTo>
                  <a:pt x="45369" y="19990"/>
                </a:lnTo>
                <a:lnTo>
                  <a:pt x="45369" y="36827"/>
                </a:lnTo>
                <a:lnTo>
                  <a:pt x="51710" y="51905"/>
                </a:lnTo>
                <a:lnTo>
                  <a:pt x="60946" y="42379"/>
                </a:lnTo>
                <a:lnTo>
                  <a:pt x="64361" y="28409"/>
                </a:lnTo>
                <a:lnTo>
                  <a:pt x="63925" y="23060"/>
                </a:lnTo>
                <a:lnTo>
                  <a:pt x="58305" y="10584"/>
                </a:lnTo>
                <a:lnTo>
                  <a:pt x="47394" y="2730"/>
                </a:lnTo>
                <a:lnTo>
                  <a:pt x="32708" y="0"/>
                </a:lnTo>
                <a:lnTo>
                  <a:pt x="26378" y="453"/>
                </a:lnTo>
                <a:lnTo>
                  <a:pt x="12893" y="5179"/>
                </a:lnTo>
                <a:lnTo>
                  <a:pt x="3515" y="14656"/>
                </a:lnTo>
                <a:close/>
              </a:path>
            </a:pathLst>
          </a:custGeom>
          <a:solidFill>
            <a:srgbClr val="FDFDFD"/>
          </a:solidFill>
        </p:spPr>
        <p:txBody>
          <a:bodyPr wrap="square" lIns="0" tIns="0" rIns="0" bIns="0" rtlCol="0">
            <a:noAutofit/>
          </a:bodyPr>
          <a:lstStyle/>
          <a:p>
            <a:endParaRPr/>
          </a:p>
        </p:txBody>
      </p:sp>
      <p:sp>
        <p:nvSpPr>
          <p:cNvPr id="194" name="object 97"/>
          <p:cNvSpPr/>
          <p:nvPr/>
        </p:nvSpPr>
        <p:spPr>
          <a:xfrm>
            <a:off x="1238015" y="6309678"/>
            <a:ext cx="40108" cy="55770"/>
          </a:xfrm>
          <a:custGeom>
            <a:avLst/>
            <a:gdLst/>
            <a:ahLst/>
            <a:cxnLst/>
            <a:rect l="l" t="t" r="r" b="b"/>
            <a:pathLst>
              <a:path w="40108" h="55770">
                <a:moveTo>
                  <a:pt x="16881" y="1052"/>
                </a:moveTo>
                <a:lnTo>
                  <a:pt x="0" y="1052"/>
                </a:lnTo>
                <a:lnTo>
                  <a:pt x="0" y="55770"/>
                </a:lnTo>
                <a:lnTo>
                  <a:pt x="18991" y="55770"/>
                </a:lnTo>
                <a:lnTo>
                  <a:pt x="18991" y="22095"/>
                </a:lnTo>
                <a:lnTo>
                  <a:pt x="24281" y="15782"/>
                </a:lnTo>
                <a:lnTo>
                  <a:pt x="39053" y="15782"/>
                </a:lnTo>
                <a:lnTo>
                  <a:pt x="40108" y="0"/>
                </a:lnTo>
                <a:lnTo>
                  <a:pt x="25336" y="0"/>
                </a:lnTo>
                <a:lnTo>
                  <a:pt x="21116" y="4208"/>
                </a:lnTo>
                <a:lnTo>
                  <a:pt x="17936" y="10521"/>
                </a:lnTo>
                <a:lnTo>
                  <a:pt x="16881" y="10521"/>
                </a:lnTo>
                <a:lnTo>
                  <a:pt x="16881" y="1052"/>
                </a:lnTo>
                <a:close/>
              </a:path>
            </a:pathLst>
          </a:custGeom>
          <a:solidFill>
            <a:srgbClr val="FDFDFD"/>
          </a:solidFill>
        </p:spPr>
        <p:txBody>
          <a:bodyPr wrap="square" lIns="0" tIns="0" rIns="0" bIns="0" rtlCol="0">
            <a:noAutofit/>
          </a:bodyPr>
          <a:lstStyle/>
          <a:p>
            <a:endParaRPr/>
          </a:p>
        </p:txBody>
      </p:sp>
      <p:sp>
        <p:nvSpPr>
          <p:cNvPr id="195" name="object 98"/>
          <p:cNvSpPr/>
          <p:nvPr/>
        </p:nvSpPr>
        <p:spPr>
          <a:xfrm>
            <a:off x="1281288" y="6309678"/>
            <a:ext cx="55920" cy="56823"/>
          </a:xfrm>
          <a:custGeom>
            <a:avLst/>
            <a:gdLst/>
            <a:ahLst/>
            <a:cxnLst/>
            <a:rect l="l" t="t" r="r" b="b"/>
            <a:pathLst>
              <a:path w="55920" h="56823">
                <a:moveTo>
                  <a:pt x="17936" y="32617"/>
                </a:moveTo>
                <a:lnTo>
                  <a:pt x="23212" y="31565"/>
                </a:lnTo>
                <a:lnTo>
                  <a:pt x="36928" y="31565"/>
                </a:lnTo>
                <a:lnTo>
                  <a:pt x="37983" y="47352"/>
                </a:lnTo>
                <a:lnTo>
                  <a:pt x="37983" y="49456"/>
                </a:lnTo>
                <a:lnTo>
                  <a:pt x="39039" y="52613"/>
                </a:lnTo>
                <a:lnTo>
                  <a:pt x="39039" y="55770"/>
                </a:lnTo>
                <a:lnTo>
                  <a:pt x="55920" y="55770"/>
                </a:lnTo>
                <a:lnTo>
                  <a:pt x="54865" y="51560"/>
                </a:lnTo>
                <a:lnTo>
                  <a:pt x="54865" y="22095"/>
                </a:lnTo>
                <a:lnTo>
                  <a:pt x="52630" y="11139"/>
                </a:lnTo>
                <a:lnTo>
                  <a:pt x="43126" y="2467"/>
                </a:lnTo>
                <a:lnTo>
                  <a:pt x="28487" y="0"/>
                </a:lnTo>
                <a:lnTo>
                  <a:pt x="21102" y="0"/>
                </a:lnTo>
                <a:lnTo>
                  <a:pt x="13716" y="1052"/>
                </a:lnTo>
                <a:lnTo>
                  <a:pt x="6330" y="3156"/>
                </a:lnTo>
                <a:lnTo>
                  <a:pt x="7385" y="15782"/>
                </a:lnTo>
                <a:lnTo>
                  <a:pt x="12661" y="13677"/>
                </a:lnTo>
                <a:lnTo>
                  <a:pt x="18991" y="12625"/>
                </a:lnTo>
                <a:lnTo>
                  <a:pt x="31653" y="12625"/>
                </a:lnTo>
                <a:lnTo>
                  <a:pt x="36928" y="13677"/>
                </a:lnTo>
                <a:lnTo>
                  <a:pt x="36928" y="22095"/>
                </a:lnTo>
                <a:lnTo>
                  <a:pt x="34818" y="21042"/>
                </a:lnTo>
                <a:lnTo>
                  <a:pt x="28487" y="21042"/>
                </a:lnTo>
                <a:lnTo>
                  <a:pt x="19299" y="21677"/>
                </a:lnTo>
                <a:lnTo>
                  <a:pt x="6120" y="26677"/>
                </a:lnTo>
                <a:lnTo>
                  <a:pt x="0" y="39984"/>
                </a:lnTo>
                <a:lnTo>
                  <a:pt x="98" y="41972"/>
                </a:lnTo>
                <a:lnTo>
                  <a:pt x="6892" y="53219"/>
                </a:lnTo>
                <a:lnTo>
                  <a:pt x="21102" y="56823"/>
                </a:lnTo>
                <a:lnTo>
                  <a:pt x="28487" y="56823"/>
                </a:lnTo>
                <a:lnTo>
                  <a:pt x="32708" y="44194"/>
                </a:lnTo>
                <a:lnTo>
                  <a:pt x="21102" y="44194"/>
                </a:lnTo>
                <a:lnTo>
                  <a:pt x="17936" y="42090"/>
                </a:lnTo>
                <a:lnTo>
                  <a:pt x="17936" y="32617"/>
                </a:lnTo>
                <a:close/>
              </a:path>
              <a:path w="55920" h="56823">
                <a:moveTo>
                  <a:pt x="36928" y="37880"/>
                </a:moveTo>
                <a:lnTo>
                  <a:pt x="32708" y="44194"/>
                </a:lnTo>
                <a:lnTo>
                  <a:pt x="28487" y="56823"/>
                </a:lnTo>
                <a:lnTo>
                  <a:pt x="33763" y="53666"/>
                </a:lnTo>
                <a:lnTo>
                  <a:pt x="37983" y="47352"/>
                </a:lnTo>
                <a:lnTo>
                  <a:pt x="36928" y="31565"/>
                </a:lnTo>
                <a:lnTo>
                  <a:pt x="36928" y="37880"/>
                </a:lnTo>
                <a:close/>
              </a:path>
            </a:pathLst>
          </a:custGeom>
          <a:solidFill>
            <a:srgbClr val="FDFDFD"/>
          </a:solidFill>
        </p:spPr>
        <p:txBody>
          <a:bodyPr wrap="square" lIns="0" tIns="0" rIns="0" bIns="0" rtlCol="0">
            <a:noAutofit/>
          </a:bodyPr>
          <a:lstStyle/>
          <a:p>
            <a:endParaRPr/>
          </a:p>
        </p:txBody>
      </p:sp>
      <p:sp>
        <p:nvSpPr>
          <p:cNvPr id="196" name="object 99"/>
          <p:cNvSpPr/>
          <p:nvPr/>
        </p:nvSpPr>
        <p:spPr>
          <a:xfrm>
            <a:off x="1342485" y="6291778"/>
            <a:ext cx="44328" cy="74723"/>
          </a:xfrm>
          <a:custGeom>
            <a:avLst/>
            <a:gdLst/>
            <a:ahLst/>
            <a:cxnLst/>
            <a:rect l="l" t="t" r="r" b="b"/>
            <a:pathLst>
              <a:path w="44328" h="74723">
                <a:moveTo>
                  <a:pt x="10551" y="31578"/>
                </a:moveTo>
                <a:lnTo>
                  <a:pt x="10551" y="54728"/>
                </a:lnTo>
                <a:lnTo>
                  <a:pt x="10864" y="60024"/>
                </a:lnTo>
                <a:lnTo>
                  <a:pt x="16536" y="70886"/>
                </a:lnTo>
                <a:lnTo>
                  <a:pt x="32722" y="74723"/>
                </a:lnTo>
                <a:lnTo>
                  <a:pt x="40108" y="74723"/>
                </a:lnTo>
                <a:lnTo>
                  <a:pt x="44328" y="73671"/>
                </a:lnTo>
                <a:lnTo>
                  <a:pt x="43273" y="61042"/>
                </a:lnTo>
                <a:lnTo>
                  <a:pt x="41163" y="62094"/>
                </a:lnTo>
                <a:lnTo>
                  <a:pt x="31667" y="62094"/>
                </a:lnTo>
                <a:lnTo>
                  <a:pt x="30612" y="58938"/>
                </a:lnTo>
                <a:lnTo>
                  <a:pt x="30612" y="31578"/>
                </a:lnTo>
                <a:lnTo>
                  <a:pt x="43273" y="31578"/>
                </a:lnTo>
                <a:lnTo>
                  <a:pt x="43273" y="18952"/>
                </a:lnTo>
                <a:lnTo>
                  <a:pt x="30612" y="18952"/>
                </a:lnTo>
                <a:lnTo>
                  <a:pt x="30612" y="0"/>
                </a:lnTo>
                <a:lnTo>
                  <a:pt x="11606" y="6312"/>
                </a:lnTo>
                <a:lnTo>
                  <a:pt x="11606" y="18952"/>
                </a:lnTo>
                <a:lnTo>
                  <a:pt x="0" y="18952"/>
                </a:lnTo>
                <a:lnTo>
                  <a:pt x="0" y="31578"/>
                </a:lnTo>
                <a:lnTo>
                  <a:pt x="10551" y="31578"/>
                </a:lnTo>
                <a:close/>
              </a:path>
            </a:pathLst>
          </a:custGeom>
          <a:solidFill>
            <a:srgbClr val="FDFDFD"/>
          </a:solidFill>
        </p:spPr>
        <p:txBody>
          <a:bodyPr wrap="square" lIns="0" tIns="0" rIns="0" bIns="0" rtlCol="0">
            <a:noAutofit/>
          </a:bodyPr>
          <a:lstStyle/>
          <a:p>
            <a:endParaRPr/>
          </a:p>
        </p:txBody>
      </p:sp>
      <p:sp>
        <p:nvSpPr>
          <p:cNvPr id="197" name="object 100"/>
          <p:cNvSpPr/>
          <p:nvPr/>
        </p:nvSpPr>
        <p:spPr>
          <a:xfrm>
            <a:off x="1395254" y="6287569"/>
            <a:ext cx="18991" cy="77880"/>
          </a:xfrm>
          <a:custGeom>
            <a:avLst/>
            <a:gdLst/>
            <a:ahLst/>
            <a:cxnLst/>
            <a:rect l="l" t="t" r="r" b="b"/>
            <a:pathLst>
              <a:path w="18991" h="77880">
                <a:moveTo>
                  <a:pt x="0" y="23161"/>
                </a:moveTo>
                <a:lnTo>
                  <a:pt x="0" y="77880"/>
                </a:lnTo>
                <a:lnTo>
                  <a:pt x="18991" y="77880"/>
                </a:lnTo>
                <a:lnTo>
                  <a:pt x="18991" y="23161"/>
                </a:lnTo>
                <a:lnTo>
                  <a:pt x="0" y="23161"/>
                </a:lnTo>
                <a:close/>
              </a:path>
              <a:path w="18991" h="77880">
                <a:moveTo>
                  <a:pt x="0" y="0"/>
                </a:moveTo>
                <a:lnTo>
                  <a:pt x="0" y="13691"/>
                </a:lnTo>
                <a:lnTo>
                  <a:pt x="18991" y="13691"/>
                </a:lnTo>
                <a:lnTo>
                  <a:pt x="18991" y="0"/>
                </a:lnTo>
                <a:lnTo>
                  <a:pt x="0" y="0"/>
                </a:lnTo>
                <a:close/>
              </a:path>
            </a:pathLst>
          </a:custGeom>
          <a:solidFill>
            <a:srgbClr val="FDFDFD"/>
          </a:solidFill>
        </p:spPr>
        <p:txBody>
          <a:bodyPr wrap="square" lIns="0" tIns="0" rIns="0" bIns="0" rtlCol="0">
            <a:noAutofit/>
          </a:bodyPr>
          <a:lstStyle/>
          <a:p>
            <a:endParaRPr/>
          </a:p>
        </p:txBody>
      </p:sp>
      <p:sp>
        <p:nvSpPr>
          <p:cNvPr id="198" name="object 101"/>
          <p:cNvSpPr/>
          <p:nvPr/>
        </p:nvSpPr>
        <p:spPr>
          <a:xfrm>
            <a:off x="1404750" y="6284919"/>
            <a:ext cx="0" cy="80530"/>
          </a:xfrm>
          <a:custGeom>
            <a:avLst/>
            <a:gdLst/>
            <a:ahLst/>
            <a:cxnLst/>
            <a:rect l="l" t="t" r="r" b="b"/>
            <a:pathLst>
              <a:path h="80530">
                <a:moveTo>
                  <a:pt x="0" y="0"/>
                </a:moveTo>
                <a:lnTo>
                  <a:pt x="0" y="80530"/>
                </a:lnTo>
              </a:path>
            </a:pathLst>
          </a:custGeom>
          <a:ln w="20261">
            <a:solidFill>
              <a:srgbClr val="FDFDFD"/>
            </a:solidFill>
          </a:ln>
        </p:spPr>
        <p:txBody>
          <a:bodyPr wrap="square" lIns="0" tIns="0" rIns="0" bIns="0" rtlCol="0">
            <a:noAutofit/>
          </a:bodyPr>
          <a:lstStyle/>
          <a:p>
            <a:endParaRPr/>
          </a:p>
        </p:txBody>
      </p:sp>
      <p:sp>
        <p:nvSpPr>
          <p:cNvPr id="199" name="object 102"/>
          <p:cNvSpPr/>
          <p:nvPr/>
        </p:nvSpPr>
        <p:spPr>
          <a:xfrm>
            <a:off x="1424797" y="6309678"/>
            <a:ext cx="51738" cy="56823"/>
          </a:xfrm>
          <a:custGeom>
            <a:avLst/>
            <a:gdLst/>
            <a:ahLst/>
            <a:cxnLst/>
            <a:rect l="l" t="t" r="r" b="b"/>
            <a:pathLst>
              <a:path w="51738" h="56823">
                <a:moveTo>
                  <a:pt x="20047" y="28409"/>
                </a:moveTo>
                <a:lnTo>
                  <a:pt x="20047" y="19990"/>
                </a:lnTo>
                <a:lnTo>
                  <a:pt x="17579" y="54189"/>
                </a:lnTo>
                <a:lnTo>
                  <a:pt x="32708" y="56823"/>
                </a:lnTo>
                <a:lnTo>
                  <a:pt x="38198" y="56480"/>
                </a:lnTo>
                <a:lnTo>
                  <a:pt x="51738" y="51898"/>
                </a:lnTo>
                <a:lnTo>
                  <a:pt x="44328" y="36827"/>
                </a:lnTo>
                <a:lnTo>
                  <a:pt x="41163" y="44194"/>
                </a:lnTo>
                <a:lnTo>
                  <a:pt x="23212" y="44194"/>
                </a:lnTo>
                <a:lnTo>
                  <a:pt x="20047" y="36827"/>
                </a:lnTo>
                <a:lnTo>
                  <a:pt x="20047" y="28409"/>
                </a:lnTo>
                <a:close/>
              </a:path>
              <a:path w="51738" h="56823">
                <a:moveTo>
                  <a:pt x="3323" y="14656"/>
                </a:moveTo>
                <a:lnTo>
                  <a:pt x="0" y="28409"/>
                </a:lnTo>
                <a:lnTo>
                  <a:pt x="583" y="34556"/>
                </a:lnTo>
                <a:lnTo>
                  <a:pt x="6446" y="46608"/>
                </a:lnTo>
                <a:lnTo>
                  <a:pt x="17579" y="54189"/>
                </a:lnTo>
                <a:lnTo>
                  <a:pt x="20047" y="19990"/>
                </a:lnTo>
                <a:lnTo>
                  <a:pt x="23212" y="12625"/>
                </a:lnTo>
                <a:lnTo>
                  <a:pt x="41163" y="12625"/>
                </a:lnTo>
                <a:lnTo>
                  <a:pt x="44328" y="19990"/>
                </a:lnTo>
                <a:lnTo>
                  <a:pt x="44328" y="36827"/>
                </a:lnTo>
                <a:lnTo>
                  <a:pt x="51738" y="51898"/>
                </a:lnTo>
                <a:lnTo>
                  <a:pt x="60974" y="42373"/>
                </a:lnTo>
                <a:lnTo>
                  <a:pt x="64389" y="28409"/>
                </a:lnTo>
                <a:lnTo>
                  <a:pt x="63949" y="23038"/>
                </a:lnTo>
                <a:lnTo>
                  <a:pt x="58319" y="10574"/>
                </a:lnTo>
                <a:lnTo>
                  <a:pt x="47400" y="2727"/>
                </a:lnTo>
                <a:lnTo>
                  <a:pt x="32708" y="0"/>
                </a:lnTo>
                <a:lnTo>
                  <a:pt x="26083" y="453"/>
                </a:lnTo>
                <a:lnTo>
                  <a:pt x="12443" y="5179"/>
                </a:lnTo>
                <a:lnTo>
                  <a:pt x="3323" y="14656"/>
                </a:lnTo>
                <a:close/>
              </a:path>
            </a:pathLst>
          </a:custGeom>
          <a:solidFill>
            <a:srgbClr val="FDFDFD"/>
          </a:solidFill>
        </p:spPr>
        <p:txBody>
          <a:bodyPr wrap="square" lIns="0" tIns="0" rIns="0" bIns="0" rtlCol="0">
            <a:noAutofit/>
          </a:bodyPr>
          <a:lstStyle/>
          <a:p>
            <a:endParaRPr/>
          </a:p>
        </p:txBody>
      </p:sp>
      <p:sp>
        <p:nvSpPr>
          <p:cNvPr id="200" name="object 103"/>
          <p:cNvSpPr/>
          <p:nvPr/>
        </p:nvSpPr>
        <p:spPr>
          <a:xfrm>
            <a:off x="1497628" y="6309678"/>
            <a:ext cx="57960" cy="55770"/>
          </a:xfrm>
          <a:custGeom>
            <a:avLst/>
            <a:gdLst/>
            <a:ahLst/>
            <a:cxnLst/>
            <a:rect l="l" t="t" r="r" b="b"/>
            <a:pathLst>
              <a:path w="57960" h="55770">
                <a:moveTo>
                  <a:pt x="16881" y="10521"/>
                </a:moveTo>
                <a:lnTo>
                  <a:pt x="16881" y="1052"/>
                </a:lnTo>
                <a:lnTo>
                  <a:pt x="0" y="1052"/>
                </a:lnTo>
                <a:lnTo>
                  <a:pt x="0" y="55770"/>
                </a:lnTo>
                <a:lnTo>
                  <a:pt x="18991" y="55770"/>
                </a:lnTo>
                <a:lnTo>
                  <a:pt x="18991" y="21042"/>
                </a:lnTo>
                <a:lnTo>
                  <a:pt x="23212" y="15782"/>
                </a:lnTo>
                <a:lnTo>
                  <a:pt x="35873" y="15782"/>
                </a:lnTo>
                <a:lnTo>
                  <a:pt x="38968" y="18938"/>
                </a:lnTo>
                <a:lnTo>
                  <a:pt x="38968" y="55770"/>
                </a:lnTo>
                <a:lnTo>
                  <a:pt x="57960" y="55770"/>
                </a:lnTo>
                <a:lnTo>
                  <a:pt x="57960" y="21042"/>
                </a:lnTo>
                <a:lnTo>
                  <a:pt x="57602" y="16415"/>
                </a:lnTo>
                <a:lnTo>
                  <a:pt x="51781" y="4918"/>
                </a:lnTo>
                <a:lnTo>
                  <a:pt x="36858" y="0"/>
                </a:lnTo>
                <a:lnTo>
                  <a:pt x="28417" y="0"/>
                </a:lnTo>
                <a:lnTo>
                  <a:pt x="21102" y="3156"/>
                </a:lnTo>
                <a:lnTo>
                  <a:pt x="16881" y="10521"/>
                </a:lnTo>
                <a:close/>
              </a:path>
            </a:pathLst>
          </a:custGeom>
          <a:solidFill>
            <a:srgbClr val="FDFDFD"/>
          </a:solidFill>
        </p:spPr>
        <p:txBody>
          <a:bodyPr wrap="square" lIns="0" tIns="0" rIns="0" bIns="0" rtlCol="0">
            <a:noAutofit/>
          </a:bodyPr>
          <a:lstStyle/>
          <a:p>
            <a:endParaRPr/>
          </a:p>
        </p:txBody>
      </p:sp>
      <p:sp>
        <p:nvSpPr>
          <p:cNvPr id="201" name="object 104"/>
          <p:cNvSpPr/>
          <p:nvPr/>
        </p:nvSpPr>
        <p:spPr>
          <a:xfrm>
            <a:off x="910888" y="6413858"/>
            <a:ext cx="582519" cy="43147"/>
          </a:xfrm>
          <a:custGeom>
            <a:avLst/>
            <a:gdLst/>
            <a:ahLst/>
            <a:cxnLst/>
            <a:rect l="l" t="t" r="r" b="b"/>
            <a:pathLst>
              <a:path w="582519" h="43147">
                <a:moveTo>
                  <a:pt x="429486" y="0"/>
                </a:moveTo>
                <a:lnTo>
                  <a:pt x="429486" y="43147"/>
                </a:lnTo>
                <a:lnTo>
                  <a:pt x="437927" y="43147"/>
                </a:lnTo>
                <a:lnTo>
                  <a:pt x="437927" y="27361"/>
                </a:lnTo>
                <a:lnTo>
                  <a:pt x="446368" y="27361"/>
                </a:lnTo>
                <a:lnTo>
                  <a:pt x="447423" y="30519"/>
                </a:lnTo>
                <a:lnTo>
                  <a:pt x="449547" y="33675"/>
                </a:lnTo>
                <a:lnTo>
                  <a:pt x="448478" y="19995"/>
                </a:lnTo>
                <a:lnTo>
                  <a:pt x="437927" y="19995"/>
                </a:lnTo>
                <a:lnTo>
                  <a:pt x="437927" y="7366"/>
                </a:lnTo>
                <a:lnTo>
                  <a:pt x="444257" y="0"/>
                </a:lnTo>
                <a:lnTo>
                  <a:pt x="429486" y="0"/>
                </a:lnTo>
                <a:close/>
              </a:path>
              <a:path w="582519" h="43147">
                <a:moveTo>
                  <a:pt x="459043" y="32623"/>
                </a:moveTo>
                <a:lnTo>
                  <a:pt x="456933" y="29467"/>
                </a:lnTo>
                <a:lnTo>
                  <a:pt x="455878" y="28415"/>
                </a:lnTo>
                <a:lnTo>
                  <a:pt x="453767" y="24205"/>
                </a:lnTo>
                <a:lnTo>
                  <a:pt x="456933" y="23152"/>
                </a:lnTo>
                <a:lnTo>
                  <a:pt x="460098" y="19995"/>
                </a:lnTo>
                <a:lnTo>
                  <a:pt x="460098" y="4209"/>
                </a:lnTo>
                <a:lnTo>
                  <a:pt x="455878" y="0"/>
                </a:lnTo>
                <a:lnTo>
                  <a:pt x="444257" y="0"/>
                </a:lnTo>
                <a:lnTo>
                  <a:pt x="437927" y="7366"/>
                </a:lnTo>
                <a:lnTo>
                  <a:pt x="448478" y="7366"/>
                </a:lnTo>
                <a:lnTo>
                  <a:pt x="451657" y="10524"/>
                </a:lnTo>
                <a:lnTo>
                  <a:pt x="451657" y="17890"/>
                </a:lnTo>
                <a:lnTo>
                  <a:pt x="448478" y="19995"/>
                </a:lnTo>
                <a:lnTo>
                  <a:pt x="449547" y="33675"/>
                </a:lnTo>
                <a:lnTo>
                  <a:pt x="450602" y="37885"/>
                </a:lnTo>
                <a:lnTo>
                  <a:pt x="452712" y="43147"/>
                </a:lnTo>
                <a:lnTo>
                  <a:pt x="465374" y="43147"/>
                </a:lnTo>
                <a:lnTo>
                  <a:pt x="465374" y="35781"/>
                </a:lnTo>
                <a:lnTo>
                  <a:pt x="460098" y="35781"/>
                </a:lnTo>
                <a:lnTo>
                  <a:pt x="459043" y="32623"/>
                </a:lnTo>
                <a:close/>
              </a:path>
              <a:path w="582519" h="43147">
                <a:moveTo>
                  <a:pt x="475925" y="12628"/>
                </a:moveTo>
                <a:lnTo>
                  <a:pt x="479090" y="8419"/>
                </a:lnTo>
                <a:lnTo>
                  <a:pt x="489641" y="8419"/>
                </a:lnTo>
                <a:lnTo>
                  <a:pt x="494917" y="9472"/>
                </a:lnTo>
                <a:lnTo>
                  <a:pt x="494917" y="33675"/>
                </a:lnTo>
                <a:lnTo>
                  <a:pt x="499549" y="37452"/>
                </a:lnTo>
                <a:lnTo>
                  <a:pt x="504413" y="22100"/>
                </a:lnTo>
                <a:lnTo>
                  <a:pt x="503964" y="16176"/>
                </a:lnTo>
                <a:lnTo>
                  <a:pt x="497050" y="3521"/>
                </a:lnTo>
                <a:lnTo>
                  <a:pt x="485421" y="0"/>
                </a:lnTo>
                <a:lnTo>
                  <a:pt x="481785" y="273"/>
                </a:lnTo>
                <a:lnTo>
                  <a:pt x="471054" y="6158"/>
                </a:lnTo>
                <a:lnTo>
                  <a:pt x="466429" y="22100"/>
                </a:lnTo>
                <a:lnTo>
                  <a:pt x="466726" y="26691"/>
                </a:lnTo>
                <a:lnTo>
                  <a:pt x="473512" y="39506"/>
                </a:lnTo>
                <a:lnTo>
                  <a:pt x="475925" y="12628"/>
                </a:lnTo>
                <a:close/>
              </a:path>
              <a:path w="582519" h="43147">
                <a:moveTo>
                  <a:pt x="475925" y="22100"/>
                </a:moveTo>
                <a:lnTo>
                  <a:pt x="475925" y="12628"/>
                </a:lnTo>
                <a:lnTo>
                  <a:pt x="473512" y="39506"/>
                </a:lnTo>
                <a:lnTo>
                  <a:pt x="485421" y="43147"/>
                </a:lnTo>
                <a:lnTo>
                  <a:pt x="488374" y="42971"/>
                </a:lnTo>
                <a:lnTo>
                  <a:pt x="499549" y="37452"/>
                </a:lnTo>
                <a:lnTo>
                  <a:pt x="494917" y="33675"/>
                </a:lnTo>
                <a:lnTo>
                  <a:pt x="489641" y="35781"/>
                </a:lnTo>
                <a:lnTo>
                  <a:pt x="479090" y="35781"/>
                </a:lnTo>
                <a:lnTo>
                  <a:pt x="475925" y="30519"/>
                </a:lnTo>
                <a:lnTo>
                  <a:pt x="475925" y="22100"/>
                </a:lnTo>
                <a:close/>
              </a:path>
              <a:path w="582519" h="43147">
                <a:moveTo>
                  <a:pt x="543452" y="39990"/>
                </a:moveTo>
                <a:lnTo>
                  <a:pt x="543452" y="0"/>
                </a:lnTo>
                <a:lnTo>
                  <a:pt x="533956" y="0"/>
                </a:lnTo>
                <a:lnTo>
                  <a:pt x="533956" y="31571"/>
                </a:lnTo>
                <a:lnTo>
                  <a:pt x="531846" y="34729"/>
                </a:lnTo>
                <a:lnTo>
                  <a:pt x="522350" y="34729"/>
                </a:lnTo>
                <a:lnTo>
                  <a:pt x="519184" y="31571"/>
                </a:lnTo>
                <a:lnTo>
                  <a:pt x="519184" y="0"/>
                </a:lnTo>
                <a:lnTo>
                  <a:pt x="510743" y="0"/>
                </a:lnTo>
                <a:lnTo>
                  <a:pt x="510743" y="31571"/>
                </a:lnTo>
                <a:lnTo>
                  <a:pt x="511798" y="35781"/>
                </a:lnTo>
                <a:lnTo>
                  <a:pt x="514964" y="38937"/>
                </a:lnTo>
                <a:lnTo>
                  <a:pt x="517074" y="42095"/>
                </a:lnTo>
                <a:lnTo>
                  <a:pt x="521294" y="43147"/>
                </a:lnTo>
                <a:lnTo>
                  <a:pt x="533956" y="43147"/>
                </a:lnTo>
                <a:lnTo>
                  <a:pt x="543452" y="39990"/>
                </a:lnTo>
                <a:close/>
              </a:path>
              <a:path w="582519" h="43147">
                <a:moveTo>
                  <a:pt x="582519" y="14734"/>
                </a:moveTo>
                <a:lnTo>
                  <a:pt x="582519" y="5262"/>
                </a:lnTo>
                <a:lnTo>
                  <a:pt x="576188" y="0"/>
                </a:lnTo>
                <a:lnTo>
                  <a:pt x="565623" y="0"/>
                </a:lnTo>
                <a:lnTo>
                  <a:pt x="560348" y="7366"/>
                </a:lnTo>
                <a:lnTo>
                  <a:pt x="569844" y="7366"/>
                </a:lnTo>
                <a:lnTo>
                  <a:pt x="572953" y="10524"/>
                </a:lnTo>
                <a:lnTo>
                  <a:pt x="572953" y="19995"/>
                </a:lnTo>
                <a:lnTo>
                  <a:pt x="570899" y="22100"/>
                </a:lnTo>
                <a:lnTo>
                  <a:pt x="566678" y="29467"/>
                </a:lnTo>
                <a:lnTo>
                  <a:pt x="576188" y="29467"/>
                </a:lnTo>
                <a:lnTo>
                  <a:pt x="582519" y="24205"/>
                </a:lnTo>
                <a:lnTo>
                  <a:pt x="582519" y="14734"/>
                </a:lnTo>
                <a:close/>
              </a:path>
              <a:path w="582519" h="43147">
                <a:moveTo>
                  <a:pt x="570899" y="22100"/>
                </a:moveTo>
                <a:lnTo>
                  <a:pt x="560348" y="22100"/>
                </a:lnTo>
                <a:lnTo>
                  <a:pt x="560348" y="7366"/>
                </a:lnTo>
                <a:lnTo>
                  <a:pt x="565623" y="0"/>
                </a:lnTo>
                <a:lnTo>
                  <a:pt x="550838" y="0"/>
                </a:lnTo>
                <a:lnTo>
                  <a:pt x="550838" y="43147"/>
                </a:lnTo>
                <a:lnTo>
                  <a:pt x="560348" y="43147"/>
                </a:lnTo>
                <a:lnTo>
                  <a:pt x="560348" y="29467"/>
                </a:lnTo>
                <a:lnTo>
                  <a:pt x="566678" y="29467"/>
                </a:lnTo>
                <a:lnTo>
                  <a:pt x="570899" y="22100"/>
                </a:lnTo>
                <a:close/>
              </a:path>
              <a:path w="582519" h="43147">
                <a:moveTo>
                  <a:pt x="275426" y="25257"/>
                </a:moveTo>
                <a:lnTo>
                  <a:pt x="287032" y="32623"/>
                </a:lnTo>
                <a:lnTo>
                  <a:pt x="284922" y="25257"/>
                </a:lnTo>
                <a:lnTo>
                  <a:pt x="275426" y="25257"/>
                </a:lnTo>
                <a:close/>
              </a:path>
              <a:path w="582519" h="43147">
                <a:moveTo>
                  <a:pt x="60155" y="0"/>
                </a:moveTo>
                <a:lnTo>
                  <a:pt x="49604" y="0"/>
                </a:lnTo>
                <a:lnTo>
                  <a:pt x="42218" y="31571"/>
                </a:lnTo>
                <a:lnTo>
                  <a:pt x="33763" y="0"/>
                </a:lnTo>
                <a:lnTo>
                  <a:pt x="26377" y="0"/>
                </a:lnTo>
                <a:lnTo>
                  <a:pt x="17936" y="31571"/>
                </a:lnTo>
                <a:lnTo>
                  <a:pt x="10551" y="0"/>
                </a:lnTo>
                <a:lnTo>
                  <a:pt x="0" y="0"/>
                </a:lnTo>
                <a:lnTo>
                  <a:pt x="12661" y="43147"/>
                </a:lnTo>
                <a:lnTo>
                  <a:pt x="22157" y="43147"/>
                </a:lnTo>
                <a:lnTo>
                  <a:pt x="29543" y="15786"/>
                </a:lnTo>
                <a:lnTo>
                  <a:pt x="36928" y="43147"/>
                </a:lnTo>
                <a:lnTo>
                  <a:pt x="47494" y="43147"/>
                </a:lnTo>
                <a:lnTo>
                  <a:pt x="60155" y="0"/>
                </a:lnTo>
                <a:close/>
              </a:path>
              <a:path w="582519" h="43147">
                <a:moveTo>
                  <a:pt x="70706" y="12628"/>
                </a:moveTo>
                <a:lnTo>
                  <a:pt x="73871" y="8419"/>
                </a:lnTo>
                <a:lnTo>
                  <a:pt x="83367" y="8419"/>
                </a:lnTo>
                <a:lnTo>
                  <a:pt x="89698" y="9472"/>
                </a:lnTo>
                <a:lnTo>
                  <a:pt x="89698" y="33675"/>
                </a:lnTo>
                <a:lnTo>
                  <a:pt x="94330" y="37452"/>
                </a:lnTo>
                <a:lnTo>
                  <a:pt x="99194" y="22100"/>
                </a:lnTo>
                <a:lnTo>
                  <a:pt x="98745" y="16176"/>
                </a:lnTo>
                <a:lnTo>
                  <a:pt x="91832" y="3521"/>
                </a:lnTo>
                <a:lnTo>
                  <a:pt x="80202" y="0"/>
                </a:lnTo>
                <a:lnTo>
                  <a:pt x="76566" y="273"/>
                </a:lnTo>
                <a:lnTo>
                  <a:pt x="65835" y="6158"/>
                </a:lnTo>
                <a:lnTo>
                  <a:pt x="61210" y="22100"/>
                </a:lnTo>
                <a:lnTo>
                  <a:pt x="61508" y="26691"/>
                </a:lnTo>
                <a:lnTo>
                  <a:pt x="68294" y="39506"/>
                </a:lnTo>
                <a:lnTo>
                  <a:pt x="70706" y="12628"/>
                </a:lnTo>
                <a:close/>
              </a:path>
              <a:path w="582519" h="43147">
                <a:moveTo>
                  <a:pt x="70706" y="22100"/>
                </a:moveTo>
                <a:lnTo>
                  <a:pt x="70706" y="12628"/>
                </a:lnTo>
                <a:lnTo>
                  <a:pt x="68294" y="39506"/>
                </a:lnTo>
                <a:lnTo>
                  <a:pt x="80202" y="43147"/>
                </a:lnTo>
                <a:lnTo>
                  <a:pt x="83155" y="42971"/>
                </a:lnTo>
                <a:lnTo>
                  <a:pt x="94330" y="37452"/>
                </a:lnTo>
                <a:lnTo>
                  <a:pt x="89698" y="33675"/>
                </a:lnTo>
                <a:lnTo>
                  <a:pt x="83367" y="35781"/>
                </a:lnTo>
                <a:lnTo>
                  <a:pt x="73871" y="35781"/>
                </a:lnTo>
                <a:lnTo>
                  <a:pt x="70706" y="30519"/>
                </a:lnTo>
                <a:lnTo>
                  <a:pt x="70706" y="22100"/>
                </a:lnTo>
                <a:close/>
              </a:path>
              <a:path w="582519" h="43147">
                <a:moveTo>
                  <a:pt x="104470" y="0"/>
                </a:moveTo>
                <a:lnTo>
                  <a:pt x="104470" y="43147"/>
                </a:lnTo>
                <a:lnTo>
                  <a:pt x="113966" y="43147"/>
                </a:lnTo>
                <a:lnTo>
                  <a:pt x="113966" y="27361"/>
                </a:lnTo>
                <a:lnTo>
                  <a:pt x="121351" y="27361"/>
                </a:lnTo>
                <a:lnTo>
                  <a:pt x="122406" y="30519"/>
                </a:lnTo>
                <a:lnTo>
                  <a:pt x="124517" y="33675"/>
                </a:lnTo>
                <a:lnTo>
                  <a:pt x="123462" y="19995"/>
                </a:lnTo>
                <a:lnTo>
                  <a:pt x="113966" y="19995"/>
                </a:lnTo>
                <a:lnTo>
                  <a:pt x="113966" y="7366"/>
                </a:lnTo>
                <a:lnTo>
                  <a:pt x="119241" y="0"/>
                </a:lnTo>
                <a:lnTo>
                  <a:pt x="104470" y="0"/>
                </a:lnTo>
                <a:close/>
              </a:path>
              <a:path w="582519" h="43147">
                <a:moveTo>
                  <a:pt x="134013" y="32623"/>
                </a:moveTo>
                <a:lnTo>
                  <a:pt x="131902" y="29467"/>
                </a:lnTo>
                <a:lnTo>
                  <a:pt x="130847" y="28415"/>
                </a:lnTo>
                <a:lnTo>
                  <a:pt x="128737" y="24205"/>
                </a:lnTo>
                <a:lnTo>
                  <a:pt x="131902" y="23152"/>
                </a:lnTo>
                <a:lnTo>
                  <a:pt x="136123" y="19995"/>
                </a:lnTo>
                <a:lnTo>
                  <a:pt x="136123" y="4209"/>
                </a:lnTo>
                <a:lnTo>
                  <a:pt x="130847" y="0"/>
                </a:lnTo>
                <a:lnTo>
                  <a:pt x="119241" y="0"/>
                </a:lnTo>
                <a:lnTo>
                  <a:pt x="113966" y="7366"/>
                </a:lnTo>
                <a:lnTo>
                  <a:pt x="123462" y="7366"/>
                </a:lnTo>
                <a:lnTo>
                  <a:pt x="126627" y="10524"/>
                </a:lnTo>
                <a:lnTo>
                  <a:pt x="126627" y="17890"/>
                </a:lnTo>
                <a:lnTo>
                  <a:pt x="123462" y="19995"/>
                </a:lnTo>
                <a:lnTo>
                  <a:pt x="124517" y="33675"/>
                </a:lnTo>
                <a:lnTo>
                  <a:pt x="126627" y="37885"/>
                </a:lnTo>
                <a:lnTo>
                  <a:pt x="128737" y="43147"/>
                </a:lnTo>
                <a:lnTo>
                  <a:pt x="140343" y="43147"/>
                </a:lnTo>
                <a:lnTo>
                  <a:pt x="140343" y="35781"/>
                </a:lnTo>
                <a:lnTo>
                  <a:pt x="135068" y="35781"/>
                </a:lnTo>
                <a:lnTo>
                  <a:pt x="134013" y="32623"/>
                </a:lnTo>
                <a:close/>
              </a:path>
              <a:path w="582519" h="43147">
                <a:moveTo>
                  <a:pt x="153019" y="35781"/>
                </a:moveTo>
                <a:lnTo>
                  <a:pt x="153019" y="0"/>
                </a:lnTo>
                <a:lnTo>
                  <a:pt x="144578" y="0"/>
                </a:lnTo>
                <a:lnTo>
                  <a:pt x="144578" y="43147"/>
                </a:lnTo>
                <a:lnTo>
                  <a:pt x="172011" y="43147"/>
                </a:lnTo>
                <a:lnTo>
                  <a:pt x="172011" y="35781"/>
                </a:lnTo>
                <a:lnTo>
                  <a:pt x="153019" y="35781"/>
                </a:lnTo>
                <a:close/>
              </a:path>
              <a:path w="582519" h="43147">
                <a:moveTo>
                  <a:pt x="185727" y="7366"/>
                </a:moveTo>
                <a:lnTo>
                  <a:pt x="197333" y="7366"/>
                </a:lnTo>
                <a:lnTo>
                  <a:pt x="200499" y="12628"/>
                </a:lnTo>
                <a:lnTo>
                  <a:pt x="200499" y="30519"/>
                </a:lnTo>
                <a:lnTo>
                  <a:pt x="197333" y="35781"/>
                </a:lnTo>
                <a:lnTo>
                  <a:pt x="191003" y="35781"/>
                </a:lnTo>
                <a:lnTo>
                  <a:pt x="194484" y="42909"/>
                </a:lnTo>
                <a:lnTo>
                  <a:pt x="205832" y="36590"/>
                </a:lnTo>
                <a:lnTo>
                  <a:pt x="209995" y="22100"/>
                </a:lnTo>
                <a:lnTo>
                  <a:pt x="209294" y="15638"/>
                </a:lnTo>
                <a:lnTo>
                  <a:pt x="202189" y="4136"/>
                </a:lnTo>
                <a:lnTo>
                  <a:pt x="188892" y="0"/>
                </a:lnTo>
                <a:lnTo>
                  <a:pt x="176231" y="0"/>
                </a:lnTo>
                <a:lnTo>
                  <a:pt x="185727" y="7366"/>
                </a:lnTo>
                <a:close/>
              </a:path>
              <a:path w="582519" h="43147">
                <a:moveTo>
                  <a:pt x="185727" y="35781"/>
                </a:moveTo>
                <a:lnTo>
                  <a:pt x="185727" y="7366"/>
                </a:lnTo>
                <a:lnTo>
                  <a:pt x="176231" y="0"/>
                </a:lnTo>
                <a:lnTo>
                  <a:pt x="176231" y="43147"/>
                </a:lnTo>
                <a:lnTo>
                  <a:pt x="191003" y="43147"/>
                </a:lnTo>
                <a:lnTo>
                  <a:pt x="194484" y="42909"/>
                </a:lnTo>
                <a:lnTo>
                  <a:pt x="191003" y="35781"/>
                </a:lnTo>
                <a:lnTo>
                  <a:pt x="185727" y="35781"/>
                </a:lnTo>
                <a:close/>
              </a:path>
              <a:path w="582519" h="43147">
                <a:moveTo>
                  <a:pt x="249048" y="29467"/>
                </a:moveTo>
                <a:lnTo>
                  <a:pt x="249048" y="33675"/>
                </a:lnTo>
                <a:lnTo>
                  <a:pt x="246938" y="35781"/>
                </a:lnTo>
                <a:lnTo>
                  <a:pt x="235317" y="35781"/>
                </a:lnTo>
                <a:lnTo>
                  <a:pt x="243758" y="43147"/>
                </a:lnTo>
                <a:lnTo>
                  <a:pt x="253268" y="43147"/>
                </a:lnTo>
                <a:lnTo>
                  <a:pt x="258544" y="38937"/>
                </a:lnTo>
                <a:lnTo>
                  <a:pt x="258544" y="24205"/>
                </a:lnTo>
                <a:lnTo>
                  <a:pt x="254323" y="21047"/>
                </a:lnTo>
                <a:lnTo>
                  <a:pt x="251158" y="19995"/>
                </a:lnTo>
                <a:lnTo>
                  <a:pt x="253268" y="19995"/>
                </a:lnTo>
                <a:lnTo>
                  <a:pt x="256434" y="17890"/>
                </a:lnTo>
                <a:lnTo>
                  <a:pt x="256434" y="4209"/>
                </a:lnTo>
                <a:lnTo>
                  <a:pt x="251158" y="0"/>
                </a:lnTo>
                <a:lnTo>
                  <a:pt x="242703" y="0"/>
                </a:lnTo>
                <a:lnTo>
                  <a:pt x="235317" y="7366"/>
                </a:lnTo>
                <a:lnTo>
                  <a:pt x="244827" y="7366"/>
                </a:lnTo>
                <a:lnTo>
                  <a:pt x="246938" y="9472"/>
                </a:lnTo>
                <a:lnTo>
                  <a:pt x="246938" y="15786"/>
                </a:lnTo>
                <a:lnTo>
                  <a:pt x="249048" y="25257"/>
                </a:lnTo>
                <a:lnTo>
                  <a:pt x="249048" y="29467"/>
                </a:lnTo>
                <a:close/>
              </a:path>
              <a:path w="582519" h="43147">
                <a:moveTo>
                  <a:pt x="225821" y="0"/>
                </a:moveTo>
                <a:lnTo>
                  <a:pt x="225821" y="43147"/>
                </a:lnTo>
                <a:lnTo>
                  <a:pt x="243758" y="43147"/>
                </a:lnTo>
                <a:lnTo>
                  <a:pt x="235317" y="35781"/>
                </a:lnTo>
                <a:lnTo>
                  <a:pt x="235317" y="24205"/>
                </a:lnTo>
                <a:lnTo>
                  <a:pt x="244827" y="24205"/>
                </a:lnTo>
                <a:lnTo>
                  <a:pt x="249048" y="25257"/>
                </a:lnTo>
                <a:lnTo>
                  <a:pt x="246938" y="15786"/>
                </a:lnTo>
                <a:lnTo>
                  <a:pt x="244827" y="17890"/>
                </a:lnTo>
                <a:lnTo>
                  <a:pt x="235317" y="17890"/>
                </a:lnTo>
                <a:lnTo>
                  <a:pt x="235317" y="7366"/>
                </a:lnTo>
                <a:lnTo>
                  <a:pt x="242703" y="0"/>
                </a:lnTo>
                <a:lnTo>
                  <a:pt x="225821" y="0"/>
                </a:lnTo>
                <a:close/>
              </a:path>
              <a:path w="582519" h="43147">
                <a:moveTo>
                  <a:pt x="291252" y="43147"/>
                </a:moveTo>
                <a:lnTo>
                  <a:pt x="299693" y="43147"/>
                </a:lnTo>
                <a:lnTo>
                  <a:pt x="284922" y="1052"/>
                </a:lnTo>
                <a:lnTo>
                  <a:pt x="284922" y="0"/>
                </a:lnTo>
                <a:lnTo>
                  <a:pt x="275426" y="0"/>
                </a:lnTo>
                <a:lnTo>
                  <a:pt x="259599" y="43147"/>
                </a:lnTo>
                <a:lnTo>
                  <a:pt x="269095" y="43147"/>
                </a:lnTo>
                <a:lnTo>
                  <a:pt x="273315" y="32623"/>
                </a:lnTo>
                <a:lnTo>
                  <a:pt x="287032" y="32623"/>
                </a:lnTo>
                <a:lnTo>
                  <a:pt x="275426" y="25257"/>
                </a:lnTo>
                <a:lnTo>
                  <a:pt x="279646" y="11576"/>
                </a:lnTo>
                <a:lnTo>
                  <a:pt x="284922" y="25257"/>
                </a:lnTo>
                <a:lnTo>
                  <a:pt x="287032" y="32623"/>
                </a:lnTo>
                <a:lnTo>
                  <a:pt x="291252" y="43147"/>
                </a:lnTo>
                <a:close/>
              </a:path>
              <a:path w="582519" h="43147">
                <a:moveTo>
                  <a:pt x="311299" y="43147"/>
                </a:moveTo>
                <a:lnTo>
                  <a:pt x="311299" y="17890"/>
                </a:lnTo>
                <a:lnTo>
                  <a:pt x="326071" y="43147"/>
                </a:lnTo>
                <a:lnTo>
                  <a:pt x="335567" y="43147"/>
                </a:lnTo>
                <a:lnTo>
                  <a:pt x="335567" y="0"/>
                </a:lnTo>
                <a:lnTo>
                  <a:pt x="327126" y="0"/>
                </a:lnTo>
                <a:lnTo>
                  <a:pt x="327126" y="26309"/>
                </a:lnTo>
                <a:lnTo>
                  <a:pt x="311299" y="0"/>
                </a:lnTo>
                <a:lnTo>
                  <a:pt x="302858" y="0"/>
                </a:lnTo>
                <a:lnTo>
                  <a:pt x="302858" y="43147"/>
                </a:lnTo>
                <a:lnTo>
                  <a:pt x="311299" y="43147"/>
                </a:lnTo>
                <a:close/>
              </a:path>
              <a:path w="582519" h="43147">
                <a:moveTo>
                  <a:pt x="361959" y="21047"/>
                </a:moveTo>
                <a:lnTo>
                  <a:pt x="377785" y="0"/>
                </a:lnTo>
                <a:lnTo>
                  <a:pt x="367234" y="0"/>
                </a:lnTo>
                <a:lnTo>
                  <a:pt x="353518" y="19995"/>
                </a:lnTo>
                <a:lnTo>
                  <a:pt x="353518" y="0"/>
                </a:lnTo>
                <a:lnTo>
                  <a:pt x="344008" y="0"/>
                </a:lnTo>
                <a:lnTo>
                  <a:pt x="344008" y="43147"/>
                </a:lnTo>
                <a:lnTo>
                  <a:pt x="353518" y="43147"/>
                </a:lnTo>
                <a:lnTo>
                  <a:pt x="353518" y="23152"/>
                </a:lnTo>
                <a:lnTo>
                  <a:pt x="367234" y="43147"/>
                </a:lnTo>
                <a:lnTo>
                  <a:pt x="378840" y="43147"/>
                </a:lnTo>
                <a:lnTo>
                  <a:pt x="361959" y="21047"/>
                </a:lnTo>
                <a:close/>
              </a:path>
              <a:path w="582519" h="43147">
                <a:moveTo>
                  <a:pt x="396777" y="30519"/>
                </a:moveTo>
                <a:lnTo>
                  <a:pt x="396777" y="12628"/>
                </a:lnTo>
                <a:lnTo>
                  <a:pt x="400998" y="8419"/>
                </a:lnTo>
                <a:lnTo>
                  <a:pt x="413659" y="8419"/>
                </a:lnTo>
                <a:lnTo>
                  <a:pt x="414714" y="15786"/>
                </a:lnTo>
                <a:lnTo>
                  <a:pt x="423155" y="14734"/>
                </a:lnTo>
                <a:lnTo>
                  <a:pt x="423155" y="11576"/>
                </a:lnTo>
                <a:lnTo>
                  <a:pt x="419990" y="0"/>
                </a:lnTo>
                <a:lnTo>
                  <a:pt x="406273" y="0"/>
                </a:lnTo>
                <a:lnTo>
                  <a:pt x="393765" y="4536"/>
                </a:lnTo>
                <a:lnTo>
                  <a:pt x="387640" y="17099"/>
                </a:lnTo>
                <a:lnTo>
                  <a:pt x="387281" y="22100"/>
                </a:lnTo>
                <a:lnTo>
                  <a:pt x="391444" y="36159"/>
                </a:lnTo>
                <a:lnTo>
                  <a:pt x="402792" y="42879"/>
                </a:lnTo>
                <a:lnTo>
                  <a:pt x="406273" y="43147"/>
                </a:lnTo>
                <a:lnTo>
                  <a:pt x="418935" y="43147"/>
                </a:lnTo>
                <a:lnTo>
                  <a:pt x="423155" y="34729"/>
                </a:lnTo>
                <a:lnTo>
                  <a:pt x="423155" y="19995"/>
                </a:lnTo>
                <a:lnTo>
                  <a:pt x="405218" y="19995"/>
                </a:lnTo>
                <a:lnTo>
                  <a:pt x="405218" y="27361"/>
                </a:lnTo>
                <a:lnTo>
                  <a:pt x="414714" y="27361"/>
                </a:lnTo>
                <a:lnTo>
                  <a:pt x="414714" y="30519"/>
                </a:lnTo>
                <a:lnTo>
                  <a:pt x="413659" y="34729"/>
                </a:lnTo>
                <a:lnTo>
                  <a:pt x="400998" y="34729"/>
                </a:lnTo>
                <a:lnTo>
                  <a:pt x="396777" y="30519"/>
                </a:lnTo>
                <a:close/>
              </a:path>
            </a:pathLst>
          </a:custGeom>
          <a:solidFill>
            <a:srgbClr val="FDFDFD"/>
          </a:solidFill>
        </p:spPr>
        <p:txBody>
          <a:bodyPr wrap="square" lIns="0" tIns="0" rIns="0" bIns="0" rtlCol="0">
            <a:noAutofit/>
          </a:bodyPr>
          <a:lstStyle/>
          <a:p>
            <a:endParaRPr/>
          </a:p>
        </p:txBody>
      </p:sp>
      <p:sp>
        <p:nvSpPr>
          <p:cNvPr id="202" name="object 105"/>
          <p:cNvSpPr/>
          <p:nvPr/>
        </p:nvSpPr>
        <p:spPr>
          <a:xfrm>
            <a:off x="910888" y="5814004"/>
            <a:ext cx="233207" cy="232580"/>
          </a:xfrm>
          <a:custGeom>
            <a:avLst/>
            <a:gdLst/>
            <a:ahLst/>
            <a:cxnLst/>
            <a:rect l="l" t="t" r="r" b="b"/>
            <a:pathLst>
              <a:path w="233207" h="232580">
                <a:moveTo>
                  <a:pt x="50659" y="51569"/>
                </a:moveTo>
                <a:lnTo>
                  <a:pt x="40272" y="59131"/>
                </a:lnTo>
                <a:lnTo>
                  <a:pt x="30943" y="67751"/>
                </a:lnTo>
                <a:lnTo>
                  <a:pt x="24931" y="92832"/>
                </a:lnTo>
                <a:lnTo>
                  <a:pt x="29543" y="86290"/>
                </a:lnTo>
                <a:lnTo>
                  <a:pt x="37812" y="76602"/>
                </a:lnTo>
                <a:lnTo>
                  <a:pt x="46883" y="67710"/>
                </a:lnTo>
                <a:lnTo>
                  <a:pt x="54879" y="61038"/>
                </a:lnTo>
                <a:lnTo>
                  <a:pt x="50659" y="35787"/>
                </a:lnTo>
                <a:lnTo>
                  <a:pt x="49604" y="41047"/>
                </a:lnTo>
                <a:lnTo>
                  <a:pt x="49604" y="46308"/>
                </a:lnTo>
                <a:lnTo>
                  <a:pt x="50659" y="51569"/>
                </a:lnTo>
                <a:close/>
              </a:path>
              <a:path w="233207" h="232580">
                <a:moveTo>
                  <a:pt x="4220" y="148380"/>
                </a:moveTo>
                <a:lnTo>
                  <a:pt x="5275" y="150485"/>
                </a:lnTo>
                <a:lnTo>
                  <a:pt x="10058" y="163394"/>
                </a:lnTo>
                <a:lnTo>
                  <a:pt x="16229" y="175475"/>
                </a:lnTo>
                <a:lnTo>
                  <a:pt x="14771" y="145224"/>
                </a:lnTo>
                <a:lnTo>
                  <a:pt x="13716" y="142068"/>
                </a:lnTo>
                <a:lnTo>
                  <a:pt x="13716" y="138911"/>
                </a:lnTo>
                <a:lnTo>
                  <a:pt x="12661" y="134703"/>
                </a:lnTo>
                <a:lnTo>
                  <a:pt x="16881" y="139963"/>
                </a:lnTo>
                <a:lnTo>
                  <a:pt x="21102" y="145224"/>
                </a:lnTo>
                <a:lnTo>
                  <a:pt x="26377" y="149433"/>
                </a:lnTo>
                <a:lnTo>
                  <a:pt x="35961" y="157589"/>
                </a:lnTo>
                <a:lnTo>
                  <a:pt x="33763" y="142068"/>
                </a:lnTo>
                <a:lnTo>
                  <a:pt x="24067" y="131825"/>
                </a:lnTo>
                <a:lnTo>
                  <a:pt x="17280" y="121373"/>
                </a:lnTo>
                <a:lnTo>
                  <a:pt x="14771" y="115764"/>
                </a:lnTo>
                <a:lnTo>
                  <a:pt x="19019" y="104012"/>
                </a:lnTo>
                <a:lnTo>
                  <a:pt x="24931" y="92832"/>
                </a:lnTo>
                <a:lnTo>
                  <a:pt x="30943" y="67751"/>
                </a:lnTo>
                <a:lnTo>
                  <a:pt x="22478" y="77230"/>
                </a:lnTo>
                <a:lnTo>
                  <a:pt x="21102" y="78925"/>
                </a:lnTo>
                <a:lnTo>
                  <a:pt x="18991" y="82081"/>
                </a:lnTo>
                <a:lnTo>
                  <a:pt x="16881" y="86290"/>
                </a:lnTo>
                <a:lnTo>
                  <a:pt x="14771" y="89446"/>
                </a:lnTo>
                <a:lnTo>
                  <a:pt x="18694" y="77013"/>
                </a:lnTo>
                <a:lnTo>
                  <a:pt x="24252" y="65220"/>
                </a:lnTo>
                <a:lnTo>
                  <a:pt x="31225" y="54245"/>
                </a:lnTo>
                <a:lnTo>
                  <a:pt x="39390" y="44265"/>
                </a:lnTo>
                <a:lnTo>
                  <a:pt x="48526" y="35457"/>
                </a:lnTo>
                <a:lnTo>
                  <a:pt x="50659" y="33682"/>
                </a:lnTo>
                <a:lnTo>
                  <a:pt x="50659" y="35787"/>
                </a:lnTo>
                <a:lnTo>
                  <a:pt x="54879" y="61038"/>
                </a:lnTo>
                <a:lnTo>
                  <a:pt x="58045" y="66299"/>
                </a:lnTo>
                <a:lnTo>
                  <a:pt x="62265" y="71560"/>
                </a:lnTo>
                <a:lnTo>
                  <a:pt x="64375" y="55777"/>
                </a:lnTo>
                <a:lnTo>
                  <a:pt x="71101" y="39712"/>
                </a:lnTo>
                <a:lnTo>
                  <a:pt x="61210" y="45256"/>
                </a:lnTo>
                <a:lnTo>
                  <a:pt x="61210" y="37891"/>
                </a:lnTo>
                <a:lnTo>
                  <a:pt x="62265" y="32630"/>
                </a:lnTo>
                <a:lnTo>
                  <a:pt x="65430" y="27355"/>
                </a:lnTo>
                <a:lnTo>
                  <a:pt x="75008" y="7872"/>
                </a:lnTo>
                <a:lnTo>
                  <a:pt x="62309" y="13698"/>
                </a:lnTo>
                <a:lnTo>
                  <a:pt x="50467" y="20939"/>
                </a:lnTo>
                <a:lnTo>
                  <a:pt x="39594" y="29483"/>
                </a:lnTo>
                <a:lnTo>
                  <a:pt x="29801" y="39220"/>
                </a:lnTo>
                <a:lnTo>
                  <a:pt x="21201" y="50037"/>
                </a:lnTo>
                <a:lnTo>
                  <a:pt x="13905" y="61824"/>
                </a:lnTo>
                <a:lnTo>
                  <a:pt x="8025" y="74469"/>
                </a:lnTo>
                <a:lnTo>
                  <a:pt x="3673" y="87860"/>
                </a:lnTo>
                <a:lnTo>
                  <a:pt x="961" y="101886"/>
                </a:lnTo>
                <a:lnTo>
                  <a:pt x="0" y="116436"/>
                </a:lnTo>
                <a:lnTo>
                  <a:pt x="0" y="116816"/>
                </a:lnTo>
                <a:lnTo>
                  <a:pt x="570" y="129706"/>
                </a:lnTo>
                <a:lnTo>
                  <a:pt x="2549" y="142398"/>
                </a:lnTo>
                <a:lnTo>
                  <a:pt x="4220" y="148380"/>
                </a:lnTo>
                <a:close/>
              </a:path>
              <a:path w="233207" h="232580">
                <a:moveTo>
                  <a:pt x="112910" y="11573"/>
                </a:moveTo>
                <a:lnTo>
                  <a:pt x="116076" y="11573"/>
                </a:lnTo>
                <a:lnTo>
                  <a:pt x="120296" y="13677"/>
                </a:lnTo>
                <a:lnTo>
                  <a:pt x="123462" y="17886"/>
                </a:lnTo>
                <a:lnTo>
                  <a:pt x="128297" y="41800"/>
                </a:lnTo>
                <a:lnTo>
                  <a:pt x="130847" y="38943"/>
                </a:lnTo>
                <a:lnTo>
                  <a:pt x="133047" y="49258"/>
                </a:lnTo>
                <a:lnTo>
                  <a:pt x="135083" y="60962"/>
                </a:lnTo>
                <a:lnTo>
                  <a:pt x="136792" y="74053"/>
                </a:lnTo>
                <a:lnTo>
                  <a:pt x="138012" y="88533"/>
                </a:lnTo>
                <a:lnTo>
                  <a:pt x="138233" y="92603"/>
                </a:lnTo>
                <a:lnTo>
                  <a:pt x="139288" y="17886"/>
                </a:lnTo>
                <a:lnTo>
                  <a:pt x="136123" y="19990"/>
                </a:lnTo>
                <a:lnTo>
                  <a:pt x="134013" y="16834"/>
                </a:lnTo>
                <a:lnTo>
                  <a:pt x="132958" y="14730"/>
                </a:lnTo>
                <a:lnTo>
                  <a:pt x="130847" y="11573"/>
                </a:lnTo>
                <a:lnTo>
                  <a:pt x="136063" y="1261"/>
                </a:lnTo>
                <a:lnTo>
                  <a:pt x="121456" y="63"/>
                </a:lnTo>
                <a:lnTo>
                  <a:pt x="117131" y="0"/>
                </a:lnTo>
                <a:lnTo>
                  <a:pt x="112910" y="11573"/>
                </a:lnTo>
                <a:close/>
              </a:path>
              <a:path w="233207" h="232580">
                <a:moveTo>
                  <a:pt x="174240" y="13560"/>
                </a:moveTo>
                <a:lnTo>
                  <a:pt x="162569" y="8058"/>
                </a:lnTo>
                <a:lnTo>
                  <a:pt x="149805" y="3943"/>
                </a:lnTo>
                <a:lnTo>
                  <a:pt x="149853" y="23147"/>
                </a:lnTo>
                <a:lnTo>
                  <a:pt x="153019" y="21042"/>
                </a:lnTo>
                <a:lnTo>
                  <a:pt x="156184" y="19990"/>
                </a:lnTo>
                <a:lnTo>
                  <a:pt x="159349" y="18938"/>
                </a:lnTo>
                <a:lnTo>
                  <a:pt x="164625" y="21042"/>
                </a:lnTo>
                <a:lnTo>
                  <a:pt x="169900" y="24199"/>
                </a:lnTo>
                <a:lnTo>
                  <a:pt x="175176" y="27355"/>
                </a:lnTo>
                <a:lnTo>
                  <a:pt x="184704" y="20398"/>
                </a:lnTo>
                <a:lnTo>
                  <a:pt x="174240" y="13560"/>
                </a:lnTo>
                <a:close/>
              </a:path>
              <a:path w="233207" h="232580">
                <a:moveTo>
                  <a:pt x="211050" y="155745"/>
                </a:moveTo>
                <a:lnTo>
                  <a:pt x="211050" y="150485"/>
                </a:lnTo>
                <a:lnTo>
                  <a:pt x="210447" y="138168"/>
                </a:lnTo>
                <a:lnTo>
                  <a:pt x="208640" y="125852"/>
                </a:lnTo>
                <a:lnTo>
                  <a:pt x="205628" y="113533"/>
                </a:lnTo>
                <a:lnTo>
                  <a:pt x="201411" y="101213"/>
                </a:lnTo>
                <a:lnTo>
                  <a:pt x="195990" y="88891"/>
                </a:lnTo>
                <a:lnTo>
                  <a:pt x="195223" y="87342"/>
                </a:lnTo>
                <a:lnTo>
                  <a:pt x="203819" y="77479"/>
                </a:lnTo>
                <a:lnTo>
                  <a:pt x="208570" y="65586"/>
                </a:lnTo>
                <a:lnTo>
                  <a:pt x="208940" y="63142"/>
                </a:lnTo>
                <a:lnTo>
                  <a:pt x="209995" y="59986"/>
                </a:lnTo>
                <a:lnTo>
                  <a:pt x="207884" y="56830"/>
                </a:lnTo>
                <a:lnTo>
                  <a:pt x="204719" y="56830"/>
                </a:lnTo>
                <a:lnTo>
                  <a:pt x="201554" y="55777"/>
                </a:lnTo>
                <a:lnTo>
                  <a:pt x="199444" y="57882"/>
                </a:lnTo>
                <a:lnTo>
                  <a:pt x="198388" y="61038"/>
                </a:lnTo>
                <a:lnTo>
                  <a:pt x="197333" y="67351"/>
                </a:lnTo>
                <a:lnTo>
                  <a:pt x="194168" y="72612"/>
                </a:lnTo>
                <a:lnTo>
                  <a:pt x="188892" y="77872"/>
                </a:lnTo>
                <a:lnTo>
                  <a:pt x="187837" y="74716"/>
                </a:lnTo>
                <a:lnTo>
                  <a:pt x="185727" y="93655"/>
                </a:lnTo>
                <a:lnTo>
                  <a:pt x="191286" y="105951"/>
                </a:lnTo>
                <a:lnTo>
                  <a:pt x="195596" y="118243"/>
                </a:lnTo>
                <a:lnTo>
                  <a:pt x="198593" y="130534"/>
                </a:lnTo>
                <a:lnTo>
                  <a:pt x="200213" y="142823"/>
                </a:lnTo>
                <a:lnTo>
                  <a:pt x="200499" y="150485"/>
                </a:lnTo>
                <a:lnTo>
                  <a:pt x="200499" y="155745"/>
                </a:lnTo>
                <a:lnTo>
                  <a:pt x="199444" y="161020"/>
                </a:lnTo>
                <a:lnTo>
                  <a:pt x="199444" y="166281"/>
                </a:lnTo>
                <a:lnTo>
                  <a:pt x="194168" y="169437"/>
                </a:lnTo>
                <a:lnTo>
                  <a:pt x="188892" y="171542"/>
                </a:lnTo>
                <a:lnTo>
                  <a:pt x="182562" y="173646"/>
                </a:lnTo>
                <a:lnTo>
                  <a:pt x="170733" y="177124"/>
                </a:lnTo>
                <a:lnTo>
                  <a:pt x="158216" y="179228"/>
                </a:lnTo>
                <a:lnTo>
                  <a:pt x="145010" y="179958"/>
                </a:lnTo>
                <a:lnTo>
                  <a:pt x="144578" y="179959"/>
                </a:lnTo>
                <a:lnTo>
                  <a:pt x="142468" y="41047"/>
                </a:lnTo>
                <a:lnTo>
                  <a:pt x="152152" y="49058"/>
                </a:lnTo>
                <a:lnTo>
                  <a:pt x="161058" y="57964"/>
                </a:lnTo>
                <a:lnTo>
                  <a:pt x="169305" y="67765"/>
                </a:lnTo>
                <a:lnTo>
                  <a:pt x="176913" y="59711"/>
                </a:lnTo>
                <a:lnTo>
                  <a:pt x="168419" y="50069"/>
                </a:lnTo>
                <a:lnTo>
                  <a:pt x="159299" y="41472"/>
                </a:lnTo>
                <a:lnTo>
                  <a:pt x="150908" y="34734"/>
                </a:lnTo>
                <a:lnTo>
                  <a:pt x="164465" y="36140"/>
                </a:lnTo>
                <a:lnTo>
                  <a:pt x="177048" y="38785"/>
                </a:lnTo>
                <a:lnTo>
                  <a:pt x="188657" y="42940"/>
                </a:lnTo>
                <a:lnTo>
                  <a:pt x="195223" y="46308"/>
                </a:lnTo>
                <a:lnTo>
                  <a:pt x="196278" y="47360"/>
                </a:lnTo>
                <a:lnTo>
                  <a:pt x="199444" y="47360"/>
                </a:lnTo>
                <a:lnTo>
                  <a:pt x="203664" y="44204"/>
                </a:lnTo>
                <a:lnTo>
                  <a:pt x="203664" y="39995"/>
                </a:lnTo>
                <a:lnTo>
                  <a:pt x="201554" y="37891"/>
                </a:lnTo>
                <a:lnTo>
                  <a:pt x="193847" y="28525"/>
                </a:lnTo>
                <a:lnTo>
                  <a:pt x="184704" y="20398"/>
                </a:lnTo>
                <a:lnTo>
                  <a:pt x="175176" y="27355"/>
                </a:lnTo>
                <a:lnTo>
                  <a:pt x="162648" y="24877"/>
                </a:lnTo>
                <a:lnTo>
                  <a:pt x="150120" y="23180"/>
                </a:lnTo>
                <a:lnTo>
                  <a:pt x="149853" y="23147"/>
                </a:lnTo>
                <a:lnTo>
                  <a:pt x="149805" y="3943"/>
                </a:lnTo>
                <a:lnTo>
                  <a:pt x="136063" y="1261"/>
                </a:lnTo>
                <a:lnTo>
                  <a:pt x="130847" y="11573"/>
                </a:lnTo>
                <a:lnTo>
                  <a:pt x="135068" y="12625"/>
                </a:lnTo>
                <a:lnTo>
                  <a:pt x="140343" y="13677"/>
                </a:lnTo>
                <a:lnTo>
                  <a:pt x="144578" y="14730"/>
                </a:lnTo>
                <a:lnTo>
                  <a:pt x="142468" y="15782"/>
                </a:lnTo>
                <a:lnTo>
                  <a:pt x="139288" y="17886"/>
                </a:lnTo>
                <a:lnTo>
                  <a:pt x="138233" y="92603"/>
                </a:lnTo>
                <a:lnTo>
                  <a:pt x="126627" y="92603"/>
                </a:lnTo>
                <a:lnTo>
                  <a:pt x="121351" y="90498"/>
                </a:lnTo>
                <a:lnTo>
                  <a:pt x="112910" y="89446"/>
                </a:lnTo>
                <a:lnTo>
                  <a:pt x="105525" y="87342"/>
                </a:lnTo>
                <a:lnTo>
                  <a:pt x="99194" y="84185"/>
                </a:lnTo>
                <a:lnTo>
                  <a:pt x="96833" y="65320"/>
                </a:lnTo>
                <a:lnTo>
                  <a:pt x="89772" y="76941"/>
                </a:lnTo>
                <a:lnTo>
                  <a:pt x="88643" y="78925"/>
                </a:lnTo>
                <a:lnTo>
                  <a:pt x="83367" y="75768"/>
                </a:lnTo>
                <a:lnTo>
                  <a:pt x="79147" y="72612"/>
                </a:lnTo>
                <a:lnTo>
                  <a:pt x="74926" y="68403"/>
                </a:lnTo>
                <a:lnTo>
                  <a:pt x="69651" y="64195"/>
                </a:lnTo>
                <a:lnTo>
                  <a:pt x="66486" y="59986"/>
                </a:lnTo>
                <a:lnTo>
                  <a:pt x="64375" y="55777"/>
                </a:lnTo>
                <a:lnTo>
                  <a:pt x="62265" y="71560"/>
                </a:lnTo>
                <a:lnTo>
                  <a:pt x="67541" y="75768"/>
                </a:lnTo>
                <a:lnTo>
                  <a:pt x="71761" y="81029"/>
                </a:lnTo>
                <a:lnTo>
                  <a:pt x="77037" y="85238"/>
                </a:lnTo>
                <a:lnTo>
                  <a:pt x="83367" y="88394"/>
                </a:lnTo>
                <a:lnTo>
                  <a:pt x="82312" y="91550"/>
                </a:lnTo>
                <a:lnTo>
                  <a:pt x="80202" y="94721"/>
                </a:lnTo>
                <a:lnTo>
                  <a:pt x="79147" y="97877"/>
                </a:lnTo>
                <a:lnTo>
                  <a:pt x="73234" y="109890"/>
                </a:lnTo>
                <a:lnTo>
                  <a:pt x="69275" y="152714"/>
                </a:lnTo>
                <a:lnTo>
                  <a:pt x="72712" y="141560"/>
                </a:lnTo>
                <a:lnTo>
                  <a:pt x="76946" y="129660"/>
                </a:lnTo>
                <a:lnTo>
                  <a:pt x="82126" y="117015"/>
                </a:lnTo>
                <a:lnTo>
                  <a:pt x="88400" y="103624"/>
                </a:lnTo>
                <a:lnTo>
                  <a:pt x="88643" y="103138"/>
                </a:lnTo>
                <a:lnTo>
                  <a:pt x="89698" y="99982"/>
                </a:lnTo>
                <a:lnTo>
                  <a:pt x="91808" y="96825"/>
                </a:lnTo>
                <a:lnTo>
                  <a:pt x="93918" y="93655"/>
                </a:lnTo>
                <a:lnTo>
                  <a:pt x="101304" y="96825"/>
                </a:lnTo>
                <a:lnTo>
                  <a:pt x="109745" y="99982"/>
                </a:lnTo>
                <a:lnTo>
                  <a:pt x="118186" y="101034"/>
                </a:lnTo>
                <a:lnTo>
                  <a:pt x="125572" y="103138"/>
                </a:lnTo>
                <a:lnTo>
                  <a:pt x="131902" y="104190"/>
                </a:lnTo>
                <a:lnTo>
                  <a:pt x="138233" y="104190"/>
                </a:lnTo>
                <a:lnTo>
                  <a:pt x="139288" y="108399"/>
                </a:lnTo>
                <a:lnTo>
                  <a:pt x="139288" y="116816"/>
                </a:lnTo>
                <a:lnTo>
                  <a:pt x="139042" y="131494"/>
                </a:lnTo>
                <a:lnTo>
                  <a:pt x="138339" y="145159"/>
                </a:lnTo>
                <a:lnTo>
                  <a:pt x="137229" y="157811"/>
                </a:lnTo>
                <a:lnTo>
                  <a:pt x="135763" y="169448"/>
                </a:lnTo>
                <a:lnTo>
                  <a:pt x="134013" y="179959"/>
                </a:lnTo>
                <a:lnTo>
                  <a:pt x="121478" y="178534"/>
                </a:lnTo>
                <a:lnTo>
                  <a:pt x="108773" y="176623"/>
                </a:lnTo>
                <a:lnTo>
                  <a:pt x="104470" y="175750"/>
                </a:lnTo>
                <a:lnTo>
                  <a:pt x="91732" y="172428"/>
                </a:lnTo>
                <a:lnTo>
                  <a:pt x="79632" y="168470"/>
                </a:lnTo>
                <a:lnTo>
                  <a:pt x="68169" y="163877"/>
                </a:lnTo>
                <a:lnTo>
                  <a:pt x="75835" y="179169"/>
                </a:lnTo>
                <a:lnTo>
                  <a:pt x="87943" y="182761"/>
                </a:lnTo>
                <a:lnTo>
                  <a:pt x="100698" y="185888"/>
                </a:lnTo>
                <a:lnTo>
                  <a:pt x="114894" y="188468"/>
                </a:lnTo>
                <a:lnTo>
                  <a:pt x="127599" y="190007"/>
                </a:lnTo>
                <a:lnTo>
                  <a:pt x="131902" y="190480"/>
                </a:lnTo>
                <a:lnTo>
                  <a:pt x="125919" y="209294"/>
                </a:lnTo>
                <a:lnTo>
                  <a:pt x="120320" y="219724"/>
                </a:lnTo>
                <a:lnTo>
                  <a:pt x="117131" y="222045"/>
                </a:lnTo>
                <a:lnTo>
                  <a:pt x="116076" y="222045"/>
                </a:lnTo>
                <a:lnTo>
                  <a:pt x="103171" y="221319"/>
                </a:lnTo>
                <a:lnTo>
                  <a:pt x="90524" y="219058"/>
                </a:lnTo>
                <a:lnTo>
                  <a:pt x="78390" y="215132"/>
                </a:lnTo>
                <a:lnTo>
                  <a:pt x="70706" y="211523"/>
                </a:lnTo>
                <a:lnTo>
                  <a:pt x="69651" y="211523"/>
                </a:lnTo>
                <a:lnTo>
                  <a:pt x="64811" y="205143"/>
                </a:lnTo>
                <a:lnTo>
                  <a:pt x="62937" y="192832"/>
                </a:lnTo>
                <a:lnTo>
                  <a:pt x="63656" y="134069"/>
                </a:lnTo>
                <a:lnTo>
                  <a:pt x="59991" y="145938"/>
                </a:lnTo>
                <a:lnTo>
                  <a:pt x="57076" y="157463"/>
                </a:lnTo>
                <a:lnTo>
                  <a:pt x="56990" y="157850"/>
                </a:lnTo>
                <a:lnTo>
                  <a:pt x="45731" y="151494"/>
                </a:lnTo>
                <a:lnTo>
                  <a:pt x="35636" y="143847"/>
                </a:lnTo>
                <a:lnTo>
                  <a:pt x="33763" y="142068"/>
                </a:lnTo>
                <a:lnTo>
                  <a:pt x="35961" y="157589"/>
                </a:lnTo>
                <a:lnTo>
                  <a:pt x="46210" y="165088"/>
                </a:lnTo>
                <a:lnTo>
                  <a:pt x="53824" y="169437"/>
                </a:lnTo>
                <a:lnTo>
                  <a:pt x="52237" y="183135"/>
                </a:lnTo>
                <a:lnTo>
                  <a:pt x="52272" y="195618"/>
                </a:lnTo>
                <a:lnTo>
                  <a:pt x="52769" y="201002"/>
                </a:lnTo>
                <a:lnTo>
                  <a:pt x="43106" y="192728"/>
                </a:lnTo>
                <a:lnTo>
                  <a:pt x="34469" y="183379"/>
                </a:lnTo>
                <a:lnTo>
                  <a:pt x="26983" y="172995"/>
                </a:lnTo>
                <a:lnTo>
                  <a:pt x="20775" y="161617"/>
                </a:lnTo>
                <a:lnTo>
                  <a:pt x="15971" y="149288"/>
                </a:lnTo>
                <a:lnTo>
                  <a:pt x="14771" y="145224"/>
                </a:lnTo>
                <a:lnTo>
                  <a:pt x="16229" y="175475"/>
                </a:lnTo>
                <a:lnTo>
                  <a:pt x="23692" y="186642"/>
                </a:lnTo>
                <a:lnTo>
                  <a:pt x="32349" y="196807"/>
                </a:lnTo>
                <a:lnTo>
                  <a:pt x="42103" y="205882"/>
                </a:lnTo>
                <a:lnTo>
                  <a:pt x="52857" y="213781"/>
                </a:lnTo>
                <a:lnTo>
                  <a:pt x="64512" y="220416"/>
                </a:lnTo>
                <a:lnTo>
                  <a:pt x="76974" y="225700"/>
                </a:lnTo>
                <a:lnTo>
                  <a:pt x="90143" y="229546"/>
                </a:lnTo>
                <a:lnTo>
                  <a:pt x="103923" y="231867"/>
                </a:lnTo>
                <a:lnTo>
                  <a:pt x="117131" y="232580"/>
                </a:lnTo>
                <a:lnTo>
                  <a:pt x="130031" y="231831"/>
                </a:lnTo>
                <a:lnTo>
                  <a:pt x="142771" y="229639"/>
                </a:lnTo>
                <a:lnTo>
                  <a:pt x="132251" y="220951"/>
                </a:lnTo>
                <a:lnTo>
                  <a:pt x="131902" y="220993"/>
                </a:lnTo>
                <a:lnTo>
                  <a:pt x="137213" y="210902"/>
                </a:lnTo>
                <a:lnTo>
                  <a:pt x="140955" y="198265"/>
                </a:lnTo>
                <a:lnTo>
                  <a:pt x="142468" y="190480"/>
                </a:lnTo>
                <a:lnTo>
                  <a:pt x="155968" y="189948"/>
                </a:lnTo>
                <a:lnTo>
                  <a:pt x="168778" y="188349"/>
                </a:lnTo>
                <a:lnTo>
                  <a:pt x="180744" y="185686"/>
                </a:lnTo>
                <a:lnTo>
                  <a:pt x="185727" y="184168"/>
                </a:lnTo>
                <a:lnTo>
                  <a:pt x="188892" y="183115"/>
                </a:lnTo>
                <a:lnTo>
                  <a:pt x="192058" y="182063"/>
                </a:lnTo>
                <a:lnTo>
                  <a:pt x="195223" y="179959"/>
                </a:lnTo>
                <a:lnTo>
                  <a:pt x="188616" y="191855"/>
                </a:lnTo>
                <a:lnTo>
                  <a:pt x="180626" y="200994"/>
                </a:lnTo>
                <a:lnTo>
                  <a:pt x="182562" y="212576"/>
                </a:lnTo>
                <a:lnTo>
                  <a:pt x="185727" y="210471"/>
                </a:lnTo>
                <a:lnTo>
                  <a:pt x="195497" y="202292"/>
                </a:lnTo>
                <a:lnTo>
                  <a:pt x="204367" y="193073"/>
                </a:lnTo>
                <a:lnTo>
                  <a:pt x="212258" y="182917"/>
                </a:lnTo>
                <a:lnTo>
                  <a:pt x="219090" y="171932"/>
                </a:lnTo>
                <a:lnTo>
                  <a:pt x="224784" y="160220"/>
                </a:lnTo>
                <a:lnTo>
                  <a:pt x="229262" y="147889"/>
                </a:lnTo>
                <a:lnTo>
                  <a:pt x="230042" y="145224"/>
                </a:lnTo>
                <a:lnTo>
                  <a:pt x="230042" y="142068"/>
                </a:lnTo>
                <a:lnTo>
                  <a:pt x="231097" y="139963"/>
                </a:lnTo>
                <a:lnTo>
                  <a:pt x="232152" y="132598"/>
                </a:lnTo>
                <a:lnTo>
                  <a:pt x="233207" y="125233"/>
                </a:lnTo>
                <a:lnTo>
                  <a:pt x="233207" y="116816"/>
                </a:lnTo>
                <a:lnTo>
                  <a:pt x="232491" y="103854"/>
                </a:lnTo>
                <a:lnTo>
                  <a:pt x="230342" y="91150"/>
                </a:lnTo>
                <a:lnTo>
                  <a:pt x="226761" y="78970"/>
                </a:lnTo>
                <a:lnTo>
                  <a:pt x="223711" y="71560"/>
                </a:lnTo>
                <a:lnTo>
                  <a:pt x="222656" y="68403"/>
                </a:lnTo>
                <a:lnTo>
                  <a:pt x="219491" y="67351"/>
                </a:lnTo>
                <a:lnTo>
                  <a:pt x="217380" y="68403"/>
                </a:lnTo>
                <a:lnTo>
                  <a:pt x="214215" y="69455"/>
                </a:lnTo>
                <a:lnTo>
                  <a:pt x="213160" y="72612"/>
                </a:lnTo>
                <a:lnTo>
                  <a:pt x="214215" y="75768"/>
                </a:lnTo>
                <a:lnTo>
                  <a:pt x="218401" y="87540"/>
                </a:lnTo>
                <a:lnTo>
                  <a:pt x="221247" y="99895"/>
                </a:lnTo>
                <a:lnTo>
                  <a:pt x="222578" y="112828"/>
                </a:lnTo>
                <a:lnTo>
                  <a:pt x="222656" y="116816"/>
                </a:lnTo>
                <a:lnTo>
                  <a:pt x="221868" y="129417"/>
                </a:lnTo>
                <a:lnTo>
                  <a:pt x="219491" y="142068"/>
                </a:lnTo>
                <a:lnTo>
                  <a:pt x="217380" y="147328"/>
                </a:lnTo>
                <a:lnTo>
                  <a:pt x="215270" y="151537"/>
                </a:lnTo>
                <a:lnTo>
                  <a:pt x="211050" y="155745"/>
                </a:lnTo>
                <a:close/>
              </a:path>
              <a:path w="233207" h="232580">
                <a:moveTo>
                  <a:pt x="187837" y="74716"/>
                </a:moveTo>
                <a:lnTo>
                  <a:pt x="184672" y="70507"/>
                </a:lnTo>
                <a:lnTo>
                  <a:pt x="176913" y="59711"/>
                </a:lnTo>
                <a:lnTo>
                  <a:pt x="169305" y="67765"/>
                </a:lnTo>
                <a:lnTo>
                  <a:pt x="175176" y="75768"/>
                </a:lnTo>
                <a:lnTo>
                  <a:pt x="177286" y="78925"/>
                </a:lnTo>
                <a:lnTo>
                  <a:pt x="179396" y="81029"/>
                </a:lnTo>
                <a:lnTo>
                  <a:pt x="180452" y="84185"/>
                </a:lnTo>
                <a:lnTo>
                  <a:pt x="169681" y="89004"/>
                </a:lnTo>
                <a:lnTo>
                  <a:pt x="157007" y="91711"/>
                </a:lnTo>
                <a:lnTo>
                  <a:pt x="148798" y="92603"/>
                </a:lnTo>
                <a:lnTo>
                  <a:pt x="147835" y="79371"/>
                </a:lnTo>
                <a:lnTo>
                  <a:pt x="146493" y="66223"/>
                </a:lnTo>
                <a:lnTo>
                  <a:pt x="144773" y="53621"/>
                </a:lnTo>
                <a:lnTo>
                  <a:pt x="142675" y="42025"/>
                </a:lnTo>
                <a:lnTo>
                  <a:pt x="142468" y="41047"/>
                </a:lnTo>
                <a:lnTo>
                  <a:pt x="144578" y="179959"/>
                </a:lnTo>
                <a:lnTo>
                  <a:pt x="146345" y="168113"/>
                </a:lnTo>
                <a:lnTo>
                  <a:pt x="147808" y="155556"/>
                </a:lnTo>
                <a:lnTo>
                  <a:pt x="148914" y="142594"/>
                </a:lnTo>
                <a:lnTo>
                  <a:pt x="149613" y="129533"/>
                </a:lnTo>
                <a:lnTo>
                  <a:pt x="149853" y="116816"/>
                </a:lnTo>
                <a:lnTo>
                  <a:pt x="149853" y="104190"/>
                </a:lnTo>
                <a:lnTo>
                  <a:pt x="163142" y="102107"/>
                </a:lnTo>
                <a:lnTo>
                  <a:pt x="175217" y="98331"/>
                </a:lnTo>
                <a:lnTo>
                  <a:pt x="185727" y="93655"/>
                </a:lnTo>
                <a:lnTo>
                  <a:pt x="187837" y="74716"/>
                </a:lnTo>
                <a:close/>
              </a:path>
              <a:path w="233207" h="232580">
                <a:moveTo>
                  <a:pt x="132251" y="220951"/>
                </a:moveTo>
                <a:lnTo>
                  <a:pt x="142771" y="229639"/>
                </a:lnTo>
                <a:lnTo>
                  <a:pt x="155188" y="226084"/>
                </a:lnTo>
                <a:lnTo>
                  <a:pt x="167118" y="221250"/>
                </a:lnTo>
                <a:lnTo>
                  <a:pt x="178400" y="215217"/>
                </a:lnTo>
                <a:lnTo>
                  <a:pt x="182562" y="212576"/>
                </a:lnTo>
                <a:lnTo>
                  <a:pt x="180626" y="200994"/>
                </a:lnTo>
                <a:lnTo>
                  <a:pt x="179396" y="202054"/>
                </a:lnTo>
                <a:lnTo>
                  <a:pt x="168785" y="208672"/>
                </a:lnTo>
                <a:lnTo>
                  <a:pt x="157391" y="214221"/>
                </a:lnTo>
                <a:lnTo>
                  <a:pt x="145213" y="218411"/>
                </a:lnTo>
                <a:lnTo>
                  <a:pt x="132251" y="220951"/>
                </a:lnTo>
                <a:close/>
              </a:path>
              <a:path w="233207" h="232580">
                <a:moveTo>
                  <a:pt x="123462" y="17886"/>
                </a:moveTo>
                <a:lnTo>
                  <a:pt x="120296" y="16834"/>
                </a:lnTo>
                <a:lnTo>
                  <a:pt x="119241" y="15782"/>
                </a:lnTo>
                <a:lnTo>
                  <a:pt x="113966" y="14730"/>
                </a:lnTo>
                <a:lnTo>
                  <a:pt x="109745" y="12625"/>
                </a:lnTo>
                <a:lnTo>
                  <a:pt x="104470" y="11573"/>
                </a:lnTo>
                <a:lnTo>
                  <a:pt x="112910" y="11573"/>
                </a:lnTo>
                <a:lnTo>
                  <a:pt x="117131" y="0"/>
                </a:lnTo>
                <a:lnTo>
                  <a:pt x="102531" y="911"/>
                </a:lnTo>
                <a:lnTo>
                  <a:pt x="88453" y="3573"/>
                </a:lnTo>
                <a:lnTo>
                  <a:pt x="75008" y="7872"/>
                </a:lnTo>
                <a:lnTo>
                  <a:pt x="65430" y="27355"/>
                </a:lnTo>
                <a:lnTo>
                  <a:pt x="70706" y="23147"/>
                </a:lnTo>
                <a:lnTo>
                  <a:pt x="81963" y="20835"/>
                </a:lnTo>
                <a:lnTo>
                  <a:pt x="94095" y="21063"/>
                </a:lnTo>
                <a:lnTo>
                  <a:pt x="106956" y="23829"/>
                </a:lnTo>
                <a:lnTo>
                  <a:pt x="113966" y="26303"/>
                </a:lnTo>
                <a:lnTo>
                  <a:pt x="107635" y="27355"/>
                </a:lnTo>
                <a:lnTo>
                  <a:pt x="101304" y="28407"/>
                </a:lnTo>
                <a:lnTo>
                  <a:pt x="94974" y="30526"/>
                </a:lnTo>
                <a:lnTo>
                  <a:pt x="82544" y="34498"/>
                </a:lnTo>
                <a:lnTo>
                  <a:pt x="71101" y="39712"/>
                </a:lnTo>
                <a:lnTo>
                  <a:pt x="64375" y="55777"/>
                </a:lnTo>
                <a:lnTo>
                  <a:pt x="75375" y="49666"/>
                </a:lnTo>
                <a:lnTo>
                  <a:pt x="86893" y="44564"/>
                </a:lnTo>
                <a:lnTo>
                  <a:pt x="98139" y="41047"/>
                </a:lnTo>
                <a:lnTo>
                  <a:pt x="104470" y="38943"/>
                </a:lnTo>
                <a:lnTo>
                  <a:pt x="111855" y="36839"/>
                </a:lnTo>
                <a:lnTo>
                  <a:pt x="119241" y="35787"/>
                </a:lnTo>
                <a:lnTo>
                  <a:pt x="111655" y="44656"/>
                </a:lnTo>
                <a:lnTo>
                  <a:pt x="104156" y="54529"/>
                </a:lnTo>
                <a:lnTo>
                  <a:pt x="96833" y="65320"/>
                </a:lnTo>
                <a:lnTo>
                  <a:pt x="99194" y="84185"/>
                </a:lnTo>
                <a:lnTo>
                  <a:pt x="106043" y="72203"/>
                </a:lnTo>
                <a:lnTo>
                  <a:pt x="113330" y="61042"/>
                </a:lnTo>
                <a:lnTo>
                  <a:pt x="120825" y="50856"/>
                </a:lnTo>
                <a:lnTo>
                  <a:pt x="128297" y="41800"/>
                </a:lnTo>
                <a:lnTo>
                  <a:pt x="123462" y="17886"/>
                </a:lnTo>
                <a:close/>
              </a:path>
              <a:path w="233207" h="232580">
                <a:moveTo>
                  <a:pt x="63656" y="134069"/>
                </a:moveTo>
                <a:lnTo>
                  <a:pt x="62937" y="192832"/>
                </a:lnTo>
                <a:lnTo>
                  <a:pt x="64252" y="175488"/>
                </a:lnTo>
                <a:lnTo>
                  <a:pt x="64375" y="174698"/>
                </a:lnTo>
                <a:lnTo>
                  <a:pt x="75835" y="179169"/>
                </a:lnTo>
                <a:lnTo>
                  <a:pt x="68169" y="163877"/>
                </a:lnTo>
                <a:lnTo>
                  <a:pt x="66486" y="163125"/>
                </a:lnTo>
                <a:lnTo>
                  <a:pt x="69275" y="152714"/>
                </a:lnTo>
                <a:lnTo>
                  <a:pt x="73234" y="109890"/>
                </a:lnTo>
                <a:lnTo>
                  <a:pt x="68070" y="122003"/>
                </a:lnTo>
                <a:lnTo>
                  <a:pt x="63656" y="134069"/>
                </a:lnTo>
                <a:close/>
              </a:path>
            </a:pathLst>
          </a:custGeom>
          <a:solidFill>
            <a:srgbClr val="FDFDFD"/>
          </a:solidFill>
        </p:spPr>
        <p:txBody>
          <a:bodyPr wrap="square" lIns="0" tIns="0" rIns="0" bIns="0" rtlCol="0">
            <a:noAutofit/>
          </a:bodyPr>
          <a:lstStyle/>
          <a:p>
            <a:endParaRPr/>
          </a:p>
        </p:txBody>
      </p:sp>
      <p:sp>
        <p:nvSpPr>
          <p:cNvPr id="203" name="object 106"/>
          <p:cNvSpPr/>
          <p:nvPr/>
        </p:nvSpPr>
        <p:spPr>
          <a:xfrm>
            <a:off x="910888" y="5814004"/>
            <a:ext cx="233207" cy="232580"/>
          </a:xfrm>
          <a:custGeom>
            <a:avLst/>
            <a:gdLst/>
            <a:ahLst/>
            <a:cxnLst/>
            <a:rect l="l" t="t" r="r" b="b"/>
            <a:pathLst>
              <a:path w="233207" h="232580">
                <a:moveTo>
                  <a:pt x="117131" y="0"/>
                </a:moveTo>
                <a:lnTo>
                  <a:pt x="116750" y="0"/>
                </a:lnTo>
                <a:lnTo>
                  <a:pt x="103479" y="872"/>
                </a:lnTo>
                <a:lnTo>
                  <a:pt x="102162" y="958"/>
                </a:lnTo>
                <a:lnTo>
                  <a:pt x="88099" y="3663"/>
                </a:lnTo>
                <a:lnTo>
                  <a:pt x="86043" y="4328"/>
                </a:lnTo>
                <a:lnTo>
                  <a:pt x="74672" y="8003"/>
                </a:lnTo>
                <a:lnTo>
                  <a:pt x="66952" y="11573"/>
                </a:lnTo>
                <a:lnTo>
                  <a:pt x="153736" y="11573"/>
                </a:lnTo>
                <a:lnTo>
                  <a:pt x="148562" y="8003"/>
                </a:lnTo>
                <a:lnTo>
                  <a:pt x="143235" y="4328"/>
                </a:lnTo>
                <a:lnTo>
                  <a:pt x="140844" y="3663"/>
                </a:lnTo>
                <a:lnTo>
                  <a:pt x="131113" y="958"/>
                </a:lnTo>
                <a:lnTo>
                  <a:pt x="130802" y="872"/>
                </a:lnTo>
                <a:lnTo>
                  <a:pt x="117140" y="0"/>
                </a:lnTo>
                <a:close/>
              </a:path>
              <a:path w="233207" h="232580">
                <a:moveTo>
                  <a:pt x="66952" y="11573"/>
                </a:moveTo>
                <a:lnTo>
                  <a:pt x="64677" y="12625"/>
                </a:lnTo>
                <a:lnTo>
                  <a:pt x="61994" y="13866"/>
                </a:lnTo>
                <a:lnTo>
                  <a:pt x="60592" y="14730"/>
                </a:lnTo>
                <a:lnTo>
                  <a:pt x="58882" y="15782"/>
                </a:lnTo>
                <a:lnTo>
                  <a:pt x="55464" y="17886"/>
                </a:lnTo>
                <a:lnTo>
                  <a:pt x="123462" y="17886"/>
                </a:lnTo>
                <a:lnTo>
                  <a:pt x="119241" y="15782"/>
                </a:lnTo>
                <a:lnTo>
                  <a:pt x="113966" y="14730"/>
                </a:lnTo>
                <a:lnTo>
                  <a:pt x="112234" y="13866"/>
                </a:lnTo>
                <a:lnTo>
                  <a:pt x="109745" y="12625"/>
                </a:lnTo>
                <a:lnTo>
                  <a:pt x="104470" y="11573"/>
                </a:lnTo>
              </a:path>
              <a:path w="233207" h="232580">
                <a:moveTo>
                  <a:pt x="116076" y="11573"/>
                </a:moveTo>
                <a:lnTo>
                  <a:pt x="120296" y="13677"/>
                </a:lnTo>
                <a:lnTo>
                  <a:pt x="121088" y="14730"/>
                </a:lnTo>
                <a:lnTo>
                  <a:pt x="122670" y="16834"/>
                </a:lnTo>
                <a:lnTo>
                  <a:pt x="123462" y="17886"/>
                </a:lnTo>
                <a:lnTo>
                  <a:pt x="134716" y="17886"/>
                </a:lnTo>
                <a:lnTo>
                  <a:pt x="134013" y="16834"/>
                </a:lnTo>
                <a:lnTo>
                  <a:pt x="132958" y="14730"/>
                </a:lnTo>
                <a:lnTo>
                  <a:pt x="132254" y="13677"/>
                </a:lnTo>
                <a:lnTo>
                  <a:pt x="130847" y="11573"/>
                </a:lnTo>
              </a:path>
              <a:path w="233207" h="232580">
                <a:moveTo>
                  <a:pt x="130847" y="11573"/>
                </a:moveTo>
                <a:lnTo>
                  <a:pt x="131056" y="11625"/>
                </a:lnTo>
                <a:lnTo>
                  <a:pt x="135068" y="12625"/>
                </a:lnTo>
                <a:lnTo>
                  <a:pt x="140343" y="13677"/>
                </a:lnTo>
                <a:lnTo>
                  <a:pt x="144578" y="14730"/>
                </a:lnTo>
                <a:lnTo>
                  <a:pt x="142454" y="15782"/>
                </a:lnTo>
                <a:lnTo>
                  <a:pt x="139288" y="17886"/>
                </a:lnTo>
                <a:lnTo>
                  <a:pt x="137706" y="18938"/>
                </a:lnTo>
                <a:lnTo>
                  <a:pt x="136123" y="19990"/>
                </a:lnTo>
                <a:lnTo>
                  <a:pt x="156975" y="19990"/>
                </a:lnTo>
                <a:lnTo>
                  <a:pt x="159349" y="18938"/>
                </a:lnTo>
                <a:lnTo>
                  <a:pt x="158553" y="17886"/>
                </a:lnTo>
                <a:lnTo>
                  <a:pt x="156959" y="15782"/>
                </a:lnTo>
                <a:lnTo>
                  <a:pt x="156162" y="14730"/>
                </a:lnTo>
                <a:lnTo>
                  <a:pt x="155366" y="13677"/>
                </a:lnTo>
                <a:lnTo>
                  <a:pt x="154569" y="12625"/>
                </a:lnTo>
                <a:lnTo>
                  <a:pt x="153812" y="11625"/>
                </a:lnTo>
              </a:path>
              <a:path w="233207" h="232580">
                <a:moveTo>
                  <a:pt x="55464" y="17886"/>
                </a:moveTo>
                <a:lnTo>
                  <a:pt x="52046" y="19990"/>
                </a:lnTo>
                <a:lnTo>
                  <a:pt x="136123" y="19990"/>
                </a:lnTo>
                <a:lnTo>
                  <a:pt x="134716" y="17886"/>
                </a:lnTo>
              </a:path>
              <a:path w="233207" h="232580">
                <a:moveTo>
                  <a:pt x="159349" y="18938"/>
                </a:moveTo>
                <a:lnTo>
                  <a:pt x="164035" y="21042"/>
                </a:lnTo>
                <a:lnTo>
                  <a:pt x="166399" y="22104"/>
                </a:lnTo>
                <a:lnTo>
                  <a:pt x="164625" y="21042"/>
                </a:lnTo>
              </a:path>
              <a:path w="233207" h="232580">
                <a:moveTo>
                  <a:pt x="52046" y="19990"/>
                </a:moveTo>
                <a:lnTo>
                  <a:pt x="50993" y="20639"/>
                </a:lnTo>
                <a:lnTo>
                  <a:pt x="155513" y="20639"/>
                </a:lnTo>
                <a:lnTo>
                  <a:pt x="156975" y="19990"/>
                </a:lnTo>
              </a:path>
              <a:path w="233207" h="232580">
                <a:moveTo>
                  <a:pt x="50993" y="20639"/>
                </a:moveTo>
                <a:lnTo>
                  <a:pt x="50175" y="21142"/>
                </a:lnTo>
                <a:lnTo>
                  <a:pt x="49578" y="21614"/>
                </a:lnTo>
                <a:lnTo>
                  <a:pt x="47640" y="23147"/>
                </a:lnTo>
                <a:lnTo>
                  <a:pt x="42317" y="27355"/>
                </a:lnTo>
                <a:lnTo>
                  <a:pt x="39328" y="29719"/>
                </a:lnTo>
                <a:lnTo>
                  <a:pt x="36417" y="32630"/>
                </a:lnTo>
                <a:lnTo>
                  <a:pt x="35366" y="33682"/>
                </a:lnTo>
                <a:lnTo>
                  <a:pt x="62054" y="33682"/>
                </a:lnTo>
                <a:lnTo>
                  <a:pt x="62265" y="32630"/>
                </a:lnTo>
                <a:lnTo>
                  <a:pt x="64012" y="29719"/>
                </a:lnTo>
                <a:lnTo>
                  <a:pt x="65430" y="27355"/>
                </a:lnTo>
                <a:lnTo>
                  <a:pt x="70706" y="23147"/>
                </a:lnTo>
                <a:lnTo>
                  <a:pt x="76510" y="21614"/>
                </a:lnTo>
                <a:lnTo>
                  <a:pt x="82189" y="21142"/>
                </a:lnTo>
                <a:lnTo>
                  <a:pt x="88246" y="20639"/>
                </a:lnTo>
              </a:path>
              <a:path w="233207" h="232580">
                <a:moveTo>
                  <a:pt x="88246" y="20639"/>
                </a:moveTo>
                <a:lnTo>
                  <a:pt x="100779" y="22202"/>
                </a:lnTo>
                <a:lnTo>
                  <a:pt x="103818" y="23147"/>
                </a:lnTo>
                <a:lnTo>
                  <a:pt x="109248" y="24836"/>
                </a:lnTo>
                <a:lnTo>
                  <a:pt x="113966" y="26303"/>
                </a:lnTo>
                <a:lnTo>
                  <a:pt x="108032" y="27289"/>
                </a:lnTo>
                <a:lnTo>
                  <a:pt x="107635" y="27355"/>
                </a:lnTo>
                <a:lnTo>
                  <a:pt x="175176" y="27355"/>
                </a:lnTo>
                <a:lnTo>
                  <a:pt x="174910" y="27289"/>
                </a:lnTo>
                <a:lnTo>
                  <a:pt x="169874" y="26303"/>
                </a:lnTo>
                <a:lnTo>
                  <a:pt x="162381" y="24836"/>
                </a:lnTo>
                <a:lnTo>
                  <a:pt x="149853" y="23147"/>
                </a:lnTo>
                <a:lnTo>
                  <a:pt x="151986" y="22202"/>
                </a:lnTo>
                <a:lnTo>
                  <a:pt x="155513" y="20639"/>
                </a:lnTo>
              </a:path>
              <a:path w="233207" h="232580">
                <a:moveTo>
                  <a:pt x="166399" y="22104"/>
                </a:moveTo>
                <a:lnTo>
                  <a:pt x="169900" y="24199"/>
                </a:lnTo>
                <a:lnTo>
                  <a:pt x="175176" y="27355"/>
                </a:lnTo>
                <a:lnTo>
                  <a:pt x="178093" y="27355"/>
                </a:lnTo>
                <a:lnTo>
                  <a:pt x="171064" y="24199"/>
                </a:lnTo>
              </a:path>
              <a:path w="233207" h="232580">
                <a:moveTo>
                  <a:pt x="107635" y="27355"/>
                </a:moveTo>
                <a:lnTo>
                  <a:pt x="101304" y="28407"/>
                </a:lnTo>
                <a:lnTo>
                  <a:pt x="94974" y="30526"/>
                </a:lnTo>
                <a:lnTo>
                  <a:pt x="83728" y="34043"/>
                </a:lnTo>
                <a:lnTo>
                  <a:pt x="82166" y="34734"/>
                </a:lnTo>
                <a:lnTo>
                  <a:pt x="194525" y="34734"/>
                </a:lnTo>
                <a:lnTo>
                  <a:pt x="192985" y="34043"/>
                </a:lnTo>
                <a:lnTo>
                  <a:pt x="185153" y="30526"/>
                </a:lnTo>
                <a:lnTo>
                  <a:pt x="180436" y="28407"/>
                </a:lnTo>
                <a:lnTo>
                  <a:pt x="178093" y="27355"/>
                </a:lnTo>
              </a:path>
              <a:path w="233207" h="232580">
                <a:moveTo>
                  <a:pt x="35366" y="33682"/>
                </a:moveTo>
                <a:lnTo>
                  <a:pt x="29565" y="39485"/>
                </a:lnTo>
                <a:lnTo>
                  <a:pt x="27322" y="42323"/>
                </a:lnTo>
                <a:lnTo>
                  <a:pt x="20997" y="50328"/>
                </a:lnTo>
                <a:lnTo>
                  <a:pt x="19778" y="52311"/>
                </a:lnTo>
                <a:lnTo>
                  <a:pt x="13736" y="62139"/>
                </a:lnTo>
                <a:lnTo>
                  <a:pt x="13073" y="63577"/>
                </a:lnTo>
                <a:lnTo>
                  <a:pt x="7894" y="74804"/>
                </a:lnTo>
                <a:lnTo>
                  <a:pt x="7493" y="76050"/>
                </a:lnTo>
                <a:lnTo>
                  <a:pt x="6889" y="77929"/>
                </a:lnTo>
                <a:lnTo>
                  <a:pt x="22185" y="77929"/>
                </a:lnTo>
                <a:lnTo>
                  <a:pt x="22568" y="76050"/>
                </a:lnTo>
                <a:lnTo>
                  <a:pt x="22984" y="74804"/>
                </a:lnTo>
                <a:lnTo>
                  <a:pt x="26735" y="63577"/>
                </a:lnTo>
                <a:lnTo>
                  <a:pt x="27553" y="62139"/>
                </a:lnTo>
                <a:lnTo>
                  <a:pt x="33146" y="52311"/>
                </a:lnTo>
                <a:lnTo>
                  <a:pt x="34762" y="50328"/>
                </a:lnTo>
                <a:lnTo>
                  <a:pt x="41291" y="42323"/>
                </a:lnTo>
                <a:lnTo>
                  <a:pt x="44368" y="39485"/>
                </a:lnTo>
                <a:lnTo>
                  <a:pt x="50659" y="33682"/>
                </a:lnTo>
              </a:path>
              <a:path w="233207" h="232580">
                <a:moveTo>
                  <a:pt x="50659" y="33682"/>
                </a:moveTo>
                <a:lnTo>
                  <a:pt x="50659" y="35787"/>
                </a:lnTo>
                <a:lnTo>
                  <a:pt x="50237" y="37891"/>
                </a:lnTo>
                <a:lnTo>
                  <a:pt x="49604" y="41047"/>
                </a:lnTo>
                <a:lnTo>
                  <a:pt x="49604" y="45256"/>
                </a:lnTo>
                <a:lnTo>
                  <a:pt x="61210" y="45256"/>
                </a:lnTo>
                <a:lnTo>
                  <a:pt x="61210" y="41047"/>
                </a:lnTo>
                <a:lnTo>
                  <a:pt x="61210" y="37891"/>
                </a:lnTo>
                <a:lnTo>
                  <a:pt x="61632" y="35787"/>
                </a:lnTo>
                <a:lnTo>
                  <a:pt x="62054" y="33682"/>
                </a:lnTo>
              </a:path>
              <a:path w="233207" h="232580">
                <a:moveTo>
                  <a:pt x="82166" y="34734"/>
                </a:moveTo>
                <a:lnTo>
                  <a:pt x="79791" y="35787"/>
                </a:lnTo>
                <a:lnTo>
                  <a:pt x="152205" y="35787"/>
                </a:lnTo>
                <a:lnTo>
                  <a:pt x="150908" y="34734"/>
                </a:lnTo>
              </a:path>
              <a:path w="233207" h="232580">
                <a:moveTo>
                  <a:pt x="150908" y="34734"/>
                </a:moveTo>
                <a:lnTo>
                  <a:pt x="159245" y="35454"/>
                </a:lnTo>
                <a:lnTo>
                  <a:pt x="172211" y="37579"/>
                </a:lnTo>
                <a:lnTo>
                  <a:pt x="173272" y="37891"/>
                </a:lnTo>
                <a:lnTo>
                  <a:pt x="180424" y="39995"/>
                </a:lnTo>
                <a:lnTo>
                  <a:pt x="184204" y="41107"/>
                </a:lnTo>
                <a:lnTo>
                  <a:pt x="190765" y="44204"/>
                </a:lnTo>
                <a:lnTo>
                  <a:pt x="195223" y="46308"/>
                </a:lnTo>
                <a:lnTo>
                  <a:pt x="196278" y="47360"/>
                </a:lnTo>
                <a:lnTo>
                  <a:pt x="199444" y="47360"/>
                </a:lnTo>
                <a:lnTo>
                  <a:pt x="200850" y="46308"/>
                </a:lnTo>
                <a:lnTo>
                  <a:pt x="203664" y="44204"/>
                </a:lnTo>
                <a:lnTo>
                  <a:pt x="203664" y="41107"/>
                </a:lnTo>
                <a:lnTo>
                  <a:pt x="203664" y="39995"/>
                </a:lnTo>
                <a:lnTo>
                  <a:pt x="201554" y="37891"/>
                </a:lnTo>
                <a:lnTo>
                  <a:pt x="200859" y="37579"/>
                </a:lnTo>
                <a:lnTo>
                  <a:pt x="196126" y="35454"/>
                </a:lnTo>
                <a:lnTo>
                  <a:pt x="194525" y="34734"/>
                </a:lnTo>
              </a:path>
              <a:path w="233207" h="232580">
                <a:moveTo>
                  <a:pt x="79791" y="35787"/>
                </a:moveTo>
                <a:lnTo>
                  <a:pt x="77416" y="36839"/>
                </a:lnTo>
                <a:lnTo>
                  <a:pt x="72665" y="38943"/>
                </a:lnTo>
                <a:lnTo>
                  <a:pt x="72209" y="39145"/>
                </a:lnTo>
                <a:lnTo>
                  <a:pt x="68785" y="41047"/>
                </a:lnTo>
                <a:lnTo>
                  <a:pt x="61636" y="45019"/>
                </a:lnTo>
                <a:lnTo>
                  <a:pt x="61210" y="45256"/>
                </a:lnTo>
                <a:lnTo>
                  <a:pt x="85190" y="45256"/>
                </a:lnTo>
                <a:lnTo>
                  <a:pt x="85709" y="45019"/>
                </a:lnTo>
                <a:lnTo>
                  <a:pt x="98139" y="41047"/>
                </a:lnTo>
                <a:lnTo>
                  <a:pt x="103862" y="39145"/>
                </a:lnTo>
                <a:lnTo>
                  <a:pt x="104470" y="38943"/>
                </a:lnTo>
                <a:lnTo>
                  <a:pt x="111855" y="36839"/>
                </a:lnTo>
                <a:lnTo>
                  <a:pt x="119241" y="35787"/>
                </a:lnTo>
              </a:path>
              <a:path w="233207" h="232580">
                <a:moveTo>
                  <a:pt x="119241" y="35787"/>
                </a:moveTo>
                <a:lnTo>
                  <a:pt x="117991" y="37172"/>
                </a:lnTo>
                <a:lnTo>
                  <a:pt x="116507" y="38943"/>
                </a:lnTo>
                <a:lnTo>
                  <a:pt x="156094" y="38943"/>
                </a:lnTo>
                <a:lnTo>
                  <a:pt x="153912" y="37172"/>
                </a:lnTo>
                <a:lnTo>
                  <a:pt x="152205" y="35787"/>
                </a:lnTo>
              </a:path>
              <a:path w="233207" h="232580">
                <a:moveTo>
                  <a:pt x="116507" y="38943"/>
                </a:moveTo>
                <a:lnTo>
                  <a:pt x="110414" y="46212"/>
                </a:lnTo>
                <a:lnTo>
                  <a:pt x="109401" y="47571"/>
                </a:lnTo>
                <a:lnTo>
                  <a:pt x="102938" y="56243"/>
                </a:lnTo>
                <a:lnTo>
                  <a:pt x="102178" y="57382"/>
                </a:lnTo>
                <a:lnTo>
                  <a:pt x="95652" y="67176"/>
                </a:lnTo>
                <a:lnTo>
                  <a:pt x="95028" y="68221"/>
                </a:lnTo>
                <a:lnTo>
                  <a:pt x="88643" y="78925"/>
                </a:lnTo>
                <a:lnTo>
                  <a:pt x="102118" y="78925"/>
                </a:lnTo>
                <a:lnTo>
                  <a:pt x="108539" y="68221"/>
                </a:lnTo>
                <a:lnTo>
                  <a:pt x="109251" y="67176"/>
                </a:lnTo>
                <a:lnTo>
                  <a:pt x="115925" y="57382"/>
                </a:lnTo>
                <a:lnTo>
                  <a:pt x="116797" y="56243"/>
                </a:lnTo>
                <a:lnTo>
                  <a:pt x="123438" y="47571"/>
                </a:lnTo>
                <a:lnTo>
                  <a:pt x="124605" y="46212"/>
                </a:lnTo>
                <a:lnTo>
                  <a:pt x="130847" y="38943"/>
                </a:lnTo>
              </a:path>
              <a:path w="233207" h="232580">
                <a:moveTo>
                  <a:pt x="130847" y="38943"/>
                </a:moveTo>
                <a:lnTo>
                  <a:pt x="131325" y="41047"/>
                </a:lnTo>
                <a:lnTo>
                  <a:pt x="158687" y="41047"/>
                </a:lnTo>
                <a:lnTo>
                  <a:pt x="156094" y="38943"/>
                </a:lnTo>
              </a:path>
              <a:path w="233207" h="232580">
                <a:moveTo>
                  <a:pt x="131325" y="41047"/>
                </a:moveTo>
                <a:lnTo>
                  <a:pt x="133609" y="52224"/>
                </a:lnTo>
                <a:lnTo>
                  <a:pt x="135574" y="64296"/>
                </a:lnTo>
                <a:lnTo>
                  <a:pt x="137170" y="77755"/>
                </a:lnTo>
                <a:lnTo>
                  <a:pt x="137200" y="78177"/>
                </a:lnTo>
                <a:lnTo>
                  <a:pt x="138148" y="91419"/>
                </a:lnTo>
                <a:lnTo>
                  <a:pt x="138233" y="92603"/>
                </a:lnTo>
                <a:lnTo>
                  <a:pt x="148798" y="92603"/>
                </a:lnTo>
                <a:lnTo>
                  <a:pt x="148727" y="91419"/>
                </a:lnTo>
                <a:lnTo>
                  <a:pt x="147729" y="78177"/>
                </a:lnTo>
                <a:lnTo>
                  <a:pt x="147685" y="77755"/>
                </a:lnTo>
                <a:lnTo>
                  <a:pt x="146352" y="65060"/>
                </a:lnTo>
                <a:lnTo>
                  <a:pt x="146245" y="64296"/>
                </a:lnTo>
                <a:lnTo>
                  <a:pt x="144594" y="52529"/>
                </a:lnTo>
                <a:lnTo>
                  <a:pt x="144537" y="52224"/>
                </a:lnTo>
                <a:lnTo>
                  <a:pt x="142546" y="41541"/>
                </a:lnTo>
                <a:lnTo>
                  <a:pt x="142454" y="41047"/>
                </a:lnTo>
              </a:path>
              <a:path w="233207" h="232580">
                <a:moveTo>
                  <a:pt x="142454" y="41047"/>
                </a:moveTo>
                <a:lnTo>
                  <a:pt x="144264" y="42508"/>
                </a:lnTo>
                <a:lnTo>
                  <a:pt x="149863" y="47026"/>
                </a:lnTo>
                <a:lnTo>
                  <a:pt x="154263" y="51231"/>
                </a:lnTo>
                <a:lnTo>
                  <a:pt x="158951" y="55712"/>
                </a:lnTo>
                <a:lnTo>
                  <a:pt x="163598" y="61014"/>
                </a:lnTo>
                <a:lnTo>
                  <a:pt x="167348" y="65293"/>
                </a:lnTo>
                <a:lnTo>
                  <a:pt x="171245" y="70507"/>
                </a:lnTo>
                <a:lnTo>
                  <a:pt x="174390" y="74716"/>
                </a:lnTo>
                <a:lnTo>
                  <a:pt x="175176" y="75768"/>
                </a:lnTo>
                <a:lnTo>
                  <a:pt x="176583" y="77872"/>
                </a:lnTo>
                <a:lnTo>
                  <a:pt x="188892" y="77872"/>
                </a:lnTo>
                <a:lnTo>
                  <a:pt x="188189" y="75768"/>
                </a:lnTo>
                <a:lnTo>
                  <a:pt x="187837" y="74716"/>
                </a:lnTo>
                <a:lnTo>
                  <a:pt x="184672" y="70507"/>
                </a:lnTo>
                <a:lnTo>
                  <a:pt x="180974" y="65293"/>
                </a:lnTo>
                <a:lnTo>
                  <a:pt x="177939" y="61014"/>
                </a:lnTo>
                <a:lnTo>
                  <a:pt x="173383" y="55712"/>
                </a:lnTo>
                <a:lnTo>
                  <a:pt x="169533" y="51231"/>
                </a:lnTo>
                <a:lnTo>
                  <a:pt x="165171" y="47026"/>
                </a:lnTo>
                <a:lnTo>
                  <a:pt x="160486" y="42508"/>
                </a:lnTo>
                <a:lnTo>
                  <a:pt x="158687" y="41047"/>
                </a:lnTo>
              </a:path>
              <a:path w="233207" h="232580">
                <a:moveTo>
                  <a:pt x="49604" y="45256"/>
                </a:moveTo>
                <a:lnTo>
                  <a:pt x="49604" y="46308"/>
                </a:lnTo>
                <a:lnTo>
                  <a:pt x="50391" y="50233"/>
                </a:lnTo>
                <a:lnTo>
                  <a:pt x="50659" y="51569"/>
                </a:lnTo>
                <a:lnTo>
                  <a:pt x="46113" y="55777"/>
                </a:lnTo>
                <a:lnTo>
                  <a:pt x="41567" y="59986"/>
                </a:lnTo>
                <a:lnTo>
                  <a:pt x="40430" y="61038"/>
                </a:lnTo>
                <a:lnTo>
                  <a:pt x="67277" y="61038"/>
                </a:lnTo>
                <a:lnTo>
                  <a:pt x="66486" y="59986"/>
                </a:lnTo>
                <a:lnTo>
                  <a:pt x="64375" y="55777"/>
                </a:lnTo>
                <a:lnTo>
                  <a:pt x="71883" y="51569"/>
                </a:lnTo>
                <a:lnTo>
                  <a:pt x="74266" y="50233"/>
                </a:lnTo>
                <a:lnTo>
                  <a:pt x="82881" y="46308"/>
                </a:lnTo>
                <a:lnTo>
                  <a:pt x="85190" y="45256"/>
                </a:lnTo>
              </a:path>
              <a:path w="233207" h="232580">
                <a:moveTo>
                  <a:pt x="201554" y="55777"/>
                </a:moveTo>
                <a:lnTo>
                  <a:pt x="200499" y="56830"/>
                </a:lnTo>
                <a:lnTo>
                  <a:pt x="204719" y="56830"/>
                </a:lnTo>
              </a:path>
              <a:path w="233207" h="232580">
                <a:moveTo>
                  <a:pt x="200499" y="56830"/>
                </a:moveTo>
                <a:lnTo>
                  <a:pt x="199444" y="57882"/>
                </a:lnTo>
                <a:lnTo>
                  <a:pt x="198740" y="59986"/>
                </a:lnTo>
                <a:lnTo>
                  <a:pt x="198388" y="61038"/>
                </a:lnTo>
                <a:lnTo>
                  <a:pt x="198037" y="63142"/>
                </a:lnTo>
                <a:lnTo>
                  <a:pt x="197333" y="67351"/>
                </a:lnTo>
                <a:lnTo>
                  <a:pt x="194168" y="72612"/>
                </a:lnTo>
                <a:lnTo>
                  <a:pt x="191418" y="75354"/>
                </a:lnTo>
                <a:lnTo>
                  <a:pt x="188892" y="77872"/>
                </a:lnTo>
                <a:lnTo>
                  <a:pt x="203110" y="77872"/>
                </a:lnTo>
                <a:lnTo>
                  <a:pt x="205056" y="75354"/>
                </a:lnTo>
                <a:lnTo>
                  <a:pt x="205928" y="72612"/>
                </a:lnTo>
                <a:lnTo>
                  <a:pt x="207601" y="67351"/>
                </a:lnTo>
                <a:lnTo>
                  <a:pt x="208940" y="63142"/>
                </a:lnTo>
                <a:lnTo>
                  <a:pt x="209643" y="61038"/>
                </a:lnTo>
                <a:lnTo>
                  <a:pt x="209995" y="59986"/>
                </a:lnTo>
                <a:lnTo>
                  <a:pt x="208588" y="57882"/>
                </a:lnTo>
                <a:lnTo>
                  <a:pt x="207884" y="56830"/>
                </a:lnTo>
              </a:path>
              <a:path w="233207" h="232580">
                <a:moveTo>
                  <a:pt x="40430" y="61038"/>
                </a:moveTo>
                <a:lnTo>
                  <a:pt x="31527" y="69280"/>
                </a:lnTo>
                <a:lnTo>
                  <a:pt x="22185" y="77929"/>
                </a:lnTo>
                <a:lnTo>
                  <a:pt x="36621" y="77929"/>
                </a:lnTo>
                <a:lnTo>
                  <a:pt x="45160" y="69280"/>
                </a:lnTo>
                <a:lnTo>
                  <a:pt x="54879" y="61038"/>
                </a:lnTo>
              </a:path>
              <a:path w="233207" h="232580">
                <a:moveTo>
                  <a:pt x="54879" y="61038"/>
                </a:moveTo>
                <a:lnTo>
                  <a:pt x="56779" y="64195"/>
                </a:lnTo>
                <a:lnTo>
                  <a:pt x="58045" y="66299"/>
                </a:lnTo>
                <a:lnTo>
                  <a:pt x="59733" y="68403"/>
                </a:lnTo>
                <a:lnTo>
                  <a:pt x="62265" y="71560"/>
                </a:lnTo>
                <a:lnTo>
                  <a:pt x="63584" y="72612"/>
                </a:lnTo>
                <a:lnTo>
                  <a:pt x="67541" y="75768"/>
                </a:lnTo>
                <a:lnTo>
                  <a:pt x="70073" y="78925"/>
                </a:lnTo>
                <a:lnTo>
                  <a:pt x="88643" y="78925"/>
                </a:lnTo>
                <a:lnTo>
                  <a:pt x="83367" y="75768"/>
                </a:lnTo>
                <a:lnTo>
                  <a:pt x="79147" y="72612"/>
                </a:lnTo>
                <a:lnTo>
                  <a:pt x="78092" y="71560"/>
                </a:lnTo>
                <a:lnTo>
                  <a:pt x="74926" y="68403"/>
                </a:lnTo>
                <a:lnTo>
                  <a:pt x="72289" y="66299"/>
                </a:lnTo>
                <a:lnTo>
                  <a:pt x="69651" y="64195"/>
                </a:lnTo>
                <a:lnTo>
                  <a:pt x="67277" y="61038"/>
                </a:lnTo>
              </a:path>
              <a:path w="233207" h="232580">
                <a:moveTo>
                  <a:pt x="219491" y="67351"/>
                </a:moveTo>
                <a:lnTo>
                  <a:pt x="217380" y="68403"/>
                </a:lnTo>
                <a:lnTo>
                  <a:pt x="214215" y="69455"/>
                </a:lnTo>
                <a:lnTo>
                  <a:pt x="213512" y="71560"/>
                </a:lnTo>
                <a:lnTo>
                  <a:pt x="213160" y="72612"/>
                </a:lnTo>
                <a:lnTo>
                  <a:pt x="214215" y="75768"/>
                </a:lnTo>
                <a:lnTo>
                  <a:pt x="215600" y="79235"/>
                </a:lnTo>
                <a:lnTo>
                  <a:pt x="216882" y="83264"/>
                </a:lnTo>
                <a:lnTo>
                  <a:pt x="219402" y="91182"/>
                </a:lnTo>
                <a:lnTo>
                  <a:pt x="220265" y="95663"/>
                </a:lnTo>
                <a:lnTo>
                  <a:pt x="221813" y="103711"/>
                </a:lnTo>
                <a:lnTo>
                  <a:pt x="222121" y="108490"/>
                </a:lnTo>
                <a:lnTo>
                  <a:pt x="222656" y="116816"/>
                </a:lnTo>
                <a:lnTo>
                  <a:pt x="222127" y="125233"/>
                </a:lnTo>
                <a:lnTo>
                  <a:pt x="221862" y="129466"/>
                </a:lnTo>
                <a:lnTo>
                  <a:pt x="221272" y="132598"/>
                </a:lnTo>
                <a:lnTo>
                  <a:pt x="219887" y="139963"/>
                </a:lnTo>
                <a:lnTo>
                  <a:pt x="219491" y="142068"/>
                </a:lnTo>
                <a:lnTo>
                  <a:pt x="218647" y="144172"/>
                </a:lnTo>
                <a:lnTo>
                  <a:pt x="218225" y="145224"/>
                </a:lnTo>
                <a:lnTo>
                  <a:pt x="217380" y="147328"/>
                </a:lnTo>
                <a:lnTo>
                  <a:pt x="215270" y="151537"/>
                </a:lnTo>
                <a:lnTo>
                  <a:pt x="211050" y="155745"/>
                </a:lnTo>
                <a:lnTo>
                  <a:pt x="226483" y="155745"/>
                </a:lnTo>
                <a:lnTo>
                  <a:pt x="227906" y="151537"/>
                </a:lnTo>
                <a:lnTo>
                  <a:pt x="229330" y="147328"/>
                </a:lnTo>
                <a:lnTo>
                  <a:pt x="230042" y="145224"/>
                </a:lnTo>
                <a:lnTo>
                  <a:pt x="230042" y="144172"/>
                </a:lnTo>
                <a:lnTo>
                  <a:pt x="230569" y="142068"/>
                </a:lnTo>
                <a:lnTo>
                  <a:pt x="231097" y="139963"/>
                </a:lnTo>
                <a:lnTo>
                  <a:pt x="232152" y="132598"/>
                </a:lnTo>
                <a:lnTo>
                  <a:pt x="232601" y="129466"/>
                </a:lnTo>
                <a:lnTo>
                  <a:pt x="233207" y="125233"/>
                </a:lnTo>
                <a:lnTo>
                  <a:pt x="233207" y="116816"/>
                </a:lnTo>
                <a:lnTo>
                  <a:pt x="232913" y="108490"/>
                </a:lnTo>
                <a:lnTo>
                  <a:pt x="232304" y="103711"/>
                </a:lnTo>
                <a:lnTo>
                  <a:pt x="231278" y="95663"/>
                </a:lnTo>
                <a:lnTo>
                  <a:pt x="230170" y="91182"/>
                </a:lnTo>
                <a:lnTo>
                  <a:pt x="228211" y="83264"/>
                </a:lnTo>
                <a:lnTo>
                  <a:pt x="226662" y="79235"/>
                </a:lnTo>
                <a:lnTo>
                  <a:pt x="225329" y="75768"/>
                </a:lnTo>
                <a:lnTo>
                  <a:pt x="224116" y="72612"/>
                </a:lnTo>
                <a:lnTo>
                  <a:pt x="223711" y="71560"/>
                </a:lnTo>
                <a:lnTo>
                  <a:pt x="223008" y="69455"/>
                </a:lnTo>
                <a:lnTo>
                  <a:pt x="222656" y="68403"/>
                </a:lnTo>
              </a:path>
              <a:path w="233207" h="232580">
                <a:moveTo>
                  <a:pt x="176583" y="77872"/>
                </a:moveTo>
                <a:lnTo>
                  <a:pt x="177286" y="78925"/>
                </a:lnTo>
                <a:lnTo>
                  <a:pt x="179396" y="81029"/>
                </a:lnTo>
                <a:lnTo>
                  <a:pt x="180452" y="84185"/>
                </a:lnTo>
                <a:lnTo>
                  <a:pt x="177606" y="85650"/>
                </a:lnTo>
                <a:lnTo>
                  <a:pt x="174447" y="87275"/>
                </a:lnTo>
                <a:lnTo>
                  <a:pt x="174221" y="87342"/>
                </a:lnTo>
                <a:lnTo>
                  <a:pt x="162575" y="90781"/>
                </a:lnTo>
                <a:lnTo>
                  <a:pt x="148798" y="92603"/>
                </a:lnTo>
                <a:lnTo>
                  <a:pt x="197602" y="92603"/>
                </a:lnTo>
                <a:lnTo>
                  <a:pt x="196779" y="90781"/>
                </a:lnTo>
                <a:lnTo>
                  <a:pt x="195223" y="87342"/>
                </a:lnTo>
                <a:lnTo>
                  <a:pt x="197099" y="85650"/>
                </a:lnTo>
                <a:lnTo>
                  <a:pt x="198230" y="84185"/>
                </a:lnTo>
                <a:lnTo>
                  <a:pt x="200670" y="81029"/>
                </a:lnTo>
                <a:lnTo>
                  <a:pt x="202297" y="78925"/>
                </a:lnTo>
                <a:lnTo>
                  <a:pt x="203110" y="77872"/>
                </a:lnTo>
              </a:path>
              <a:path w="233207" h="232580">
                <a:moveTo>
                  <a:pt x="6889" y="77929"/>
                </a:moveTo>
                <a:lnTo>
                  <a:pt x="6764" y="78319"/>
                </a:lnTo>
                <a:lnTo>
                  <a:pt x="4201" y="86290"/>
                </a:lnTo>
                <a:lnTo>
                  <a:pt x="3583" y="88213"/>
                </a:lnTo>
                <a:lnTo>
                  <a:pt x="1855" y="97304"/>
                </a:lnTo>
                <a:lnTo>
                  <a:pt x="914" y="102254"/>
                </a:lnTo>
                <a:lnTo>
                  <a:pt x="511" y="108671"/>
                </a:lnTo>
                <a:lnTo>
                  <a:pt x="66" y="115764"/>
                </a:lnTo>
                <a:lnTo>
                  <a:pt x="0" y="116816"/>
                </a:lnTo>
                <a:lnTo>
                  <a:pt x="138" y="123308"/>
                </a:lnTo>
                <a:lnTo>
                  <a:pt x="395" y="126006"/>
                </a:lnTo>
                <a:lnTo>
                  <a:pt x="1225" y="134703"/>
                </a:lnTo>
                <a:lnTo>
                  <a:pt x="26668" y="134703"/>
                </a:lnTo>
                <a:lnTo>
                  <a:pt x="19943" y="126006"/>
                </a:lnTo>
                <a:lnTo>
                  <a:pt x="18581" y="123308"/>
                </a:lnTo>
                <a:lnTo>
                  <a:pt x="15302" y="116816"/>
                </a:lnTo>
                <a:lnTo>
                  <a:pt x="14771" y="115764"/>
                </a:lnTo>
                <a:lnTo>
                  <a:pt x="17143" y="108671"/>
                </a:lnTo>
                <a:lnTo>
                  <a:pt x="20052" y="102254"/>
                </a:lnTo>
                <a:lnTo>
                  <a:pt x="22296" y="97304"/>
                </a:lnTo>
                <a:lnTo>
                  <a:pt x="28277" y="88213"/>
                </a:lnTo>
                <a:lnTo>
                  <a:pt x="29543" y="86290"/>
                </a:lnTo>
                <a:lnTo>
                  <a:pt x="36236" y="78319"/>
                </a:lnTo>
                <a:lnTo>
                  <a:pt x="36621" y="77929"/>
                </a:lnTo>
              </a:path>
              <a:path w="233207" h="232580">
                <a:moveTo>
                  <a:pt x="70073" y="78925"/>
                </a:moveTo>
                <a:lnTo>
                  <a:pt x="70884" y="79935"/>
                </a:lnTo>
                <a:lnTo>
                  <a:pt x="71761" y="81029"/>
                </a:lnTo>
                <a:lnTo>
                  <a:pt x="75718" y="84185"/>
                </a:lnTo>
                <a:lnTo>
                  <a:pt x="77037" y="85238"/>
                </a:lnTo>
                <a:lnTo>
                  <a:pt x="81257" y="87342"/>
                </a:lnTo>
                <a:lnTo>
                  <a:pt x="83367" y="88394"/>
                </a:lnTo>
                <a:lnTo>
                  <a:pt x="83016" y="89446"/>
                </a:lnTo>
                <a:lnTo>
                  <a:pt x="82664" y="90498"/>
                </a:lnTo>
                <a:lnTo>
                  <a:pt x="82312" y="91550"/>
                </a:lnTo>
                <a:lnTo>
                  <a:pt x="81609" y="92603"/>
                </a:lnTo>
                <a:lnTo>
                  <a:pt x="126627" y="92603"/>
                </a:lnTo>
                <a:lnTo>
                  <a:pt x="123989" y="91550"/>
                </a:lnTo>
                <a:lnTo>
                  <a:pt x="121351" y="90498"/>
                </a:lnTo>
                <a:lnTo>
                  <a:pt x="112910" y="89446"/>
                </a:lnTo>
                <a:lnTo>
                  <a:pt x="109218" y="88394"/>
                </a:lnTo>
                <a:lnTo>
                  <a:pt x="105525" y="87342"/>
                </a:lnTo>
                <a:lnTo>
                  <a:pt x="101304" y="85238"/>
                </a:lnTo>
                <a:lnTo>
                  <a:pt x="99194" y="84185"/>
                </a:lnTo>
                <a:lnTo>
                  <a:pt x="100915" y="81029"/>
                </a:lnTo>
                <a:lnTo>
                  <a:pt x="101511" y="79935"/>
                </a:lnTo>
                <a:lnTo>
                  <a:pt x="102118" y="78925"/>
                </a:lnTo>
              </a:path>
              <a:path w="233207" h="232580">
                <a:moveTo>
                  <a:pt x="81609" y="92603"/>
                </a:moveTo>
                <a:lnTo>
                  <a:pt x="80905" y="93655"/>
                </a:lnTo>
                <a:lnTo>
                  <a:pt x="198078" y="93655"/>
                </a:lnTo>
                <a:lnTo>
                  <a:pt x="197602" y="92603"/>
                </a:lnTo>
              </a:path>
              <a:path w="233207" h="232580">
                <a:moveTo>
                  <a:pt x="80905" y="93655"/>
                </a:moveTo>
                <a:lnTo>
                  <a:pt x="80202" y="94707"/>
                </a:lnTo>
                <a:lnTo>
                  <a:pt x="79497" y="96825"/>
                </a:lnTo>
                <a:lnTo>
                  <a:pt x="79147" y="97877"/>
                </a:lnTo>
                <a:lnTo>
                  <a:pt x="78932" y="98285"/>
                </a:lnTo>
                <a:lnTo>
                  <a:pt x="78101" y="99982"/>
                </a:lnTo>
                <a:lnTo>
                  <a:pt x="76555" y="103138"/>
                </a:lnTo>
                <a:lnTo>
                  <a:pt x="73045" y="110304"/>
                </a:lnTo>
                <a:lnTo>
                  <a:pt x="70393" y="116556"/>
                </a:lnTo>
                <a:lnTo>
                  <a:pt x="67907" y="122418"/>
                </a:lnTo>
                <a:lnTo>
                  <a:pt x="65429" y="129227"/>
                </a:lnTo>
                <a:lnTo>
                  <a:pt x="63518" y="134479"/>
                </a:lnTo>
                <a:lnTo>
                  <a:pt x="61471" y="141153"/>
                </a:lnTo>
                <a:lnTo>
                  <a:pt x="59879" y="146339"/>
                </a:lnTo>
                <a:lnTo>
                  <a:pt x="58374" y="152334"/>
                </a:lnTo>
                <a:lnTo>
                  <a:pt x="56990" y="157850"/>
                </a:lnTo>
                <a:lnTo>
                  <a:pt x="67899" y="157850"/>
                </a:lnTo>
                <a:lnTo>
                  <a:pt x="69384" y="152334"/>
                </a:lnTo>
                <a:lnTo>
                  <a:pt x="71240" y="146339"/>
                </a:lnTo>
                <a:lnTo>
                  <a:pt x="72847" y="141153"/>
                </a:lnTo>
                <a:lnTo>
                  <a:pt x="75233" y="134479"/>
                </a:lnTo>
                <a:lnTo>
                  <a:pt x="77112" y="129227"/>
                </a:lnTo>
                <a:lnTo>
                  <a:pt x="79914" y="122418"/>
                </a:lnTo>
                <a:lnTo>
                  <a:pt x="82327" y="116556"/>
                </a:lnTo>
                <a:lnTo>
                  <a:pt x="85270" y="110304"/>
                </a:lnTo>
                <a:lnTo>
                  <a:pt x="88643" y="103138"/>
                </a:lnTo>
                <a:lnTo>
                  <a:pt x="89698" y="99982"/>
                </a:lnTo>
                <a:lnTo>
                  <a:pt x="90832" y="98285"/>
                </a:lnTo>
                <a:lnTo>
                  <a:pt x="91105" y="97877"/>
                </a:lnTo>
                <a:lnTo>
                  <a:pt x="91808" y="96825"/>
                </a:lnTo>
                <a:lnTo>
                  <a:pt x="93218" y="94707"/>
                </a:lnTo>
                <a:lnTo>
                  <a:pt x="93918" y="93655"/>
                </a:lnTo>
              </a:path>
              <a:path w="233207" h="232580">
                <a:moveTo>
                  <a:pt x="93918" y="93655"/>
                </a:moveTo>
                <a:lnTo>
                  <a:pt x="101304" y="96825"/>
                </a:lnTo>
                <a:lnTo>
                  <a:pt x="105994" y="98579"/>
                </a:lnTo>
                <a:lnTo>
                  <a:pt x="109745" y="99982"/>
                </a:lnTo>
                <a:lnTo>
                  <a:pt x="118186" y="101034"/>
                </a:lnTo>
                <a:lnTo>
                  <a:pt x="122537" y="102273"/>
                </a:lnTo>
                <a:lnTo>
                  <a:pt x="125572" y="103138"/>
                </a:lnTo>
                <a:lnTo>
                  <a:pt x="131902" y="104190"/>
                </a:lnTo>
                <a:lnTo>
                  <a:pt x="149853" y="104190"/>
                </a:lnTo>
                <a:lnTo>
                  <a:pt x="156758" y="103138"/>
                </a:lnTo>
                <a:lnTo>
                  <a:pt x="162432" y="102273"/>
                </a:lnTo>
                <a:lnTo>
                  <a:pt x="166504" y="101034"/>
                </a:lnTo>
                <a:lnTo>
                  <a:pt x="169961" y="99982"/>
                </a:lnTo>
                <a:lnTo>
                  <a:pt x="174569" y="98579"/>
                </a:lnTo>
                <a:lnTo>
                  <a:pt x="178543" y="96825"/>
                </a:lnTo>
                <a:lnTo>
                  <a:pt x="185727" y="93655"/>
                </a:lnTo>
              </a:path>
              <a:path w="233207" h="232580">
                <a:moveTo>
                  <a:pt x="185727" y="93655"/>
                </a:moveTo>
                <a:lnTo>
                  <a:pt x="188556" y="99665"/>
                </a:lnTo>
                <a:lnTo>
                  <a:pt x="189336" y="101322"/>
                </a:lnTo>
                <a:lnTo>
                  <a:pt x="193489" y="111985"/>
                </a:lnTo>
                <a:lnTo>
                  <a:pt x="194124" y="113615"/>
                </a:lnTo>
                <a:lnTo>
                  <a:pt x="197166" y="124303"/>
                </a:lnTo>
                <a:lnTo>
                  <a:pt x="197623" y="125907"/>
                </a:lnTo>
                <a:lnTo>
                  <a:pt x="199494" y="136620"/>
                </a:lnTo>
                <a:lnTo>
                  <a:pt x="199769" y="138196"/>
                </a:lnTo>
                <a:lnTo>
                  <a:pt x="200407" y="148937"/>
                </a:lnTo>
                <a:lnTo>
                  <a:pt x="200499" y="150485"/>
                </a:lnTo>
                <a:lnTo>
                  <a:pt x="200499" y="155745"/>
                </a:lnTo>
                <a:lnTo>
                  <a:pt x="211050" y="155745"/>
                </a:lnTo>
                <a:lnTo>
                  <a:pt x="211042" y="150485"/>
                </a:lnTo>
                <a:lnTo>
                  <a:pt x="211040" y="148937"/>
                </a:lnTo>
                <a:lnTo>
                  <a:pt x="210383" y="138196"/>
                </a:lnTo>
                <a:lnTo>
                  <a:pt x="210286" y="136620"/>
                </a:lnTo>
                <a:lnTo>
                  <a:pt x="208583" y="125907"/>
                </a:lnTo>
                <a:lnTo>
                  <a:pt x="208328" y="124303"/>
                </a:lnTo>
                <a:lnTo>
                  <a:pt x="205583" y="113615"/>
                </a:lnTo>
                <a:lnTo>
                  <a:pt x="205164" y="111985"/>
                </a:lnTo>
                <a:lnTo>
                  <a:pt x="201384" y="101322"/>
                </a:lnTo>
                <a:lnTo>
                  <a:pt x="200796" y="99665"/>
                </a:lnTo>
                <a:lnTo>
                  <a:pt x="198078" y="93655"/>
                </a:lnTo>
              </a:path>
              <a:path w="233207" h="232580">
                <a:moveTo>
                  <a:pt x="138233" y="104190"/>
                </a:moveTo>
                <a:lnTo>
                  <a:pt x="139288" y="108399"/>
                </a:lnTo>
                <a:lnTo>
                  <a:pt x="139288" y="112607"/>
                </a:lnTo>
                <a:lnTo>
                  <a:pt x="139288" y="116816"/>
                </a:lnTo>
                <a:lnTo>
                  <a:pt x="139075" y="129673"/>
                </a:lnTo>
                <a:lnTo>
                  <a:pt x="139048" y="131341"/>
                </a:lnTo>
                <a:lnTo>
                  <a:pt x="138465" y="142735"/>
                </a:lnTo>
                <a:lnTo>
                  <a:pt x="138349" y="145017"/>
                </a:lnTo>
                <a:lnTo>
                  <a:pt x="137416" y="155694"/>
                </a:lnTo>
                <a:lnTo>
                  <a:pt x="137243" y="157680"/>
                </a:lnTo>
                <a:lnTo>
                  <a:pt x="135916" y="168245"/>
                </a:lnTo>
                <a:lnTo>
                  <a:pt x="135780" y="169328"/>
                </a:lnTo>
                <a:lnTo>
                  <a:pt x="134013" y="179959"/>
                </a:lnTo>
                <a:lnTo>
                  <a:pt x="144578" y="179959"/>
                </a:lnTo>
                <a:lnTo>
                  <a:pt x="146166" y="169328"/>
                </a:lnTo>
                <a:lnTo>
                  <a:pt x="146328" y="168245"/>
                </a:lnTo>
                <a:lnTo>
                  <a:pt x="147562" y="157680"/>
                </a:lnTo>
                <a:lnTo>
                  <a:pt x="147794" y="155694"/>
                </a:lnTo>
                <a:lnTo>
                  <a:pt x="148708" y="145017"/>
                </a:lnTo>
                <a:lnTo>
                  <a:pt x="148904" y="142735"/>
                </a:lnTo>
                <a:lnTo>
                  <a:pt x="149518" y="131341"/>
                </a:lnTo>
                <a:lnTo>
                  <a:pt x="149608" y="129673"/>
                </a:lnTo>
                <a:lnTo>
                  <a:pt x="149853" y="116816"/>
                </a:lnTo>
                <a:lnTo>
                  <a:pt x="149853" y="112607"/>
                </a:lnTo>
                <a:lnTo>
                  <a:pt x="149853" y="108399"/>
                </a:lnTo>
                <a:lnTo>
                  <a:pt x="149853" y="104190"/>
                </a:lnTo>
              </a:path>
              <a:path w="233207" h="232580">
                <a:moveTo>
                  <a:pt x="1225" y="134703"/>
                </a:moveTo>
                <a:lnTo>
                  <a:pt x="1373" y="136247"/>
                </a:lnTo>
                <a:lnTo>
                  <a:pt x="1998" y="138911"/>
                </a:lnTo>
                <a:lnTo>
                  <a:pt x="2739" y="142068"/>
                </a:lnTo>
                <a:lnTo>
                  <a:pt x="3479" y="145224"/>
                </a:lnTo>
                <a:lnTo>
                  <a:pt x="4220" y="148380"/>
                </a:lnTo>
                <a:lnTo>
                  <a:pt x="5275" y="150485"/>
                </a:lnTo>
                <a:lnTo>
                  <a:pt x="7965" y="157844"/>
                </a:lnTo>
                <a:lnTo>
                  <a:pt x="9651" y="162455"/>
                </a:lnTo>
                <a:lnTo>
                  <a:pt x="13184" y="169524"/>
                </a:lnTo>
                <a:lnTo>
                  <a:pt x="15722" y="174602"/>
                </a:lnTo>
                <a:lnTo>
                  <a:pt x="19409" y="180225"/>
                </a:lnTo>
                <a:lnTo>
                  <a:pt x="23091" y="185840"/>
                </a:lnTo>
                <a:lnTo>
                  <a:pt x="26492" y="189904"/>
                </a:lnTo>
                <a:lnTo>
                  <a:pt x="31662" y="196083"/>
                </a:lnTo>
                <a:lnTo>
                  <a:pt x="34237" y="198520"/>
                </a:lnTo>
                <a:lnTo>
                  <a:pt x="36858" y="201002"/>
                </a:lnTo>
                <a:lnTo>
                  <a:pt x="52769" y="201002"/>
                </a:lnTo>
                <a:lnTo>
                  <a:pt x="49630" y="198520"/>
                </a:lnTo>
                <a:lnTo>
                  <a:pt x="46983" y="196083"/>
                </a:lnTo>
                <a:lnTo>
                  <a:pt x="40276" y="189904"/>
                </a:lnTo>
                <a:lnTo>
                  <a:pt x="36795" y="185840"/>
                </a:lnTo>
                <a:lnTo>
                  <a:pt x="31987" y="180225"/>
                </a:lnTo>
                <a:lnTo>
                  <a:pt x="28257" y="174602"/>
                </a:lnTo>
                <a:lnTo>
                  <a:pt x="24889" y="169524"/>
                </a:lnTo>
                <a:lnTo>
                  <a:pt x="21391" y="162455"/>
                </a:lnTo>
                <a:lnTo>
                  <a:pt x="19108" y="157844"/>
                </a:lnTo>
                <a:lnTo>
                  <a:pt x="16579" y="150485"/>
                </a:lnTo>
                <a:lnTo>
                  <a:pt x="15856" y="148380"/>
                </a:lnTo>
                <a:lnTo>
                  <a:pt x="14771" y="145224"/>
                </a:lnTo>
                <a:lnTo>
                  <a:pt x="13716" y="142068"/>
                </a:lnTo>
                <a:lnTo>
                  <a:pt x="13716" y="138911"/>
                </a:lnTo>
                <a:lnTo>
                  <a:pt x="13048" y="136247"/>
                </a:lnTo>
                <a:lnTo>
                  <a:pt x="12661" y="134703"/>
                </a:lnTo>
              </a:path>
              <a:path w="233207" h="232580">
                <a:moveTo>
                  <a:pt x="12661" y="134703"/>
                </a:moveTo>
                <a:lnTo>
                  <a:pt x="14069" y="136458"/>
                </a:lnTo>
                <a:lnTo>
                  <a:pt x="16881" y="139963"/>
                </a:lnTo>
                <a:lnTo>
                  <a:pt x="18569" y="142068"/>
                </a:lnTo>
                <a:lnTo>
                  <a:pt x="21102" y="145224"/>
                </a:lnTo>
                <a:lnTo>
                  <a:pt x="26377" y="149433"/>
                </a:lnTo>
                <a:lnTo>
                  <a:pt x="27020" y="149987"/>
                </a:lnTo>
                <a:lnTo>
                  <a:pt x="32798" y="154972"/>
                </a:lnTo>
                <a:lnTo>
                  <a:pt x="34900" y="156616"/>
                </a:lnTo>
                <a:lnTo>
                  <a:pt x="36479" y="157850"/>
                </a:lnTo>
                <a:lnTo>
                  <a:pt x="56990" y="157850"/>
                </a:lnTo>
                <a:lnTo>
                  <a:pt x="54574" y="156616"/>
                </a:lnTo>
                <a:lnTo>
                  <a:pt x="51819" y="154972"/>
                </a:lnTo>
                <a:lnTo>
                  <a:pt x="43464" y="149987"/>
                </a:lnTo>
                <a:lnTo>
                  <a:pt x="42785" y="149433"/>
                </a:lnTo>
                <a:lnTo>
                  <a:pt x="37629" y="145224"/>
                </a:lnTo>
                <a:lnTo>
                  <a:pt x="33763" y="142068"/>
                </a:lnTo>
                <a:lnTo>
                  <a:pt x="31611" y="139963"/>
                </a:lnTo>
                <a:lnTo>
                  <a:pt x="28026" y="136458"/>
                </a:lnTo>
                <a:lnTo>
                  <a:pt x="26668" y="134703"/>
                </a:lnTo>
              </a:path>
              <a:path w="233207" h="232580">
                <a:moveTo>
                  <a:pt x="200499" y="155745"/>
                </a:moveTo>
                <a:lnTo>
                  <a:pt x="200113" y="157673"/>
                </a:lnTo>
                <a:lnTo>
                  <a:pt x="199444" y="161020"/>
                </a:lnTo>
                <a:lnTo>
                  <a:pt x="199444" y="166281"/>
                </a:lnTo>
                <a:lnTo>
                  <a:pt x="194168" y="169437"/>
                </a:lnTo>
                <a:lnTo>
                  <a:pt x="193953" y="169523"/>
                </a:lnTo>
                <a:lnTo>
                  <a:pt x="188892" y="171542"/>
                </a:lnTo>
                <a:lnTo>
                  <a:pt x="182562" y="173646"/>
                </a:lnTo>
                <a:lnTo>
                  <a:pt x="182195" y="173778"/>
                </a:lnTo>
                <a:lnTo>
                  <a:pt x="170345" y="177212"/>
                </a:lnTo>
                <a:lnTo>
                  <a:pt x="157806" y="179272"/>
                </a:lnTo>
                <a:lnTo>
                  <a:pt x="144578" y="179959"/>
                </a:lnTo>
                <a:lnTo>
                  <a:pt x="214208" y="179959"/>
                </a:lnTo>
                <a:lnTo>
                  <a:pt x="214614" y="179272"/>
                </a:lnTo>
                <a:lnTo>
                  <a:pt x="215834" y="177212"/>
                </a:lnTo>
                <a:lnTo>
                  <a:pt x="217867" y="173778"/>
                </a:lnTo>
                <a:lnTo>
                  <a:pt x="217945" y="173646"/>
                </a:lnTo>
                <a:lnTo>
                  <a:pt x="219191" y="171542"/>
                </a:lnTo>
                <a:lnTo>
                  <a:pt x="220386" y="169523"/>
                </a:lnTo>
                <a:lnTo>
                  <a:pt x="221876" y="166281"/>
                </a:lnTo>
                <a:lnTo>
                  <a:pt x="224293" y="161020"/>
                </a:lnTo>
                <a:lnTo>
                  <a:pt x="225831" y="157673"/>
                </a:lnTo>
                <a:lnTo>
                  <a:pt x="226483" y="155745"/>
                </a:lnTo>
              </a:path>
              <a:path w="233207" h="232580">
                <a:moveTo>
                  <a:pt x="36479" y="157850"/>
                </a:moveTo>
                <a:lnTo>
                  <a:pt x="42759" y="162759"/>
                </a:lnTo>
                <a:lnTo>
                  <a:pt x="43364" y="163125"/>
                </a:lnTo>
                <a:lnTo>
                  <a:pt x="51135" y="167814"/>
                </a:lnTo>
                <a:lnTo>
                  <a:pt x="53824" y="169437"/>
                </a:lnTo>
                <a:lnTo>
                  <a:pt x="53465" y="171868"/>
                </a:lnTo>
                <a:lnTo>
                  <a:pt x="53047" y="174698"/>
                </a:lnTo>
                <a:lnTo>
                  <a:pt x="100318" y="174698"/>
                </a:lnTo>
                <a:lnTo>
                  <a:pt x="89855" y="171868"/>
                </a:lnTo>
                <a:lnTo>
                  <a:pt x="82657" y="169437"/>
                </a:lnTo>
                <a:lnTo>
                  <a:pt x="77852" y="167814"/>
                </a:lnTo>
                <a:lnTo>
                  <a:pt x="66486" y="163125"/>
                </a:lnTo>
                <a:lnTo>
                  <a:pt x="66575" y="162770"/>
                </a:lnTo>
                <a:lnTo>
                  <a:pt x="67899" y="157850"/>
                </a:lnTo>
              </a:path>
              <a:path w="233207" h="232580">
                <a:moveTo>
                  <a:pt x="53047" y="174698"/>
                </a:moveTo>
                <a:lnTo>
                  <a:pt x="52806" y="176333"/>
                </a:lnTo>
                <a:lnTo>
                  <a:pt x="52077" y="189577"/>
                </a:lnTo>
                <a:lnTo>
                  <a:pt x="52237" y="192226"/>
                </a:lnTo>
                <a:lnTo>
                  <a:pt x="52769" y="201002"/>
                </a:lnTo>
                <a:lnTo>
                  <a:pt x="64153" y="201002"/>
                </a:lnTo>
                <a:lnTo>
                  <a:pt x="62927" y="192226"/>
                </a:lnTo>
                <a:lnTo>
                  <a:pt x="63146" y="189577"/>
                </a:lnTo>
                <a:lnTo>
                  <a:pt x="64240" y="176333"/>
                </a:lnTo>
                <a:lnTo>
                  <a:pt x="64375" y="174698"/>
                </a:lnTo>
              </a:path>
              <a:path w="233207" h="232580">
                <a:moveTo>
                  <a:pt x="64375" y="174698"/>
                </a:moveTo>
                <a:lnTo>
                  <a:pt x="65700" y="175287"/>
                </a:lnTo>
                <a:lnTo>
                  <a:pt x="66917" y="175750"/>
                </a:lnTo>
                <a:lnTo>
                  <a:pt x="72762" y="177946"/>
                </a:lnTo>
                <a:lnTo>
                  <a:pt x="76858" y="179486"/>
                </a:lnTo>
                <a:lnTo>
                  <a:pt x="77333" y="179664"/>
                </a:lnTo>
                <a:lnTo>
                  <a:pt x="78357" y="179959"/>
                </a:lnTo>
                <a:lnTo>
                  <a:pt x="134013" y="179959"/>
                </a:lnTo>
                <a:lnTo>
                  <a:pt x="131329" y="179664"/>
                </a:lnTo>
                <a:lnTo>
                  <a:pt x="129710" y="179486"/>
                </a:lnTo>
                <a:lnTo>
                  <a:pt x="117004" y="177946"/>
                </a:lnTo>
                <a:lnTo>
                  <a:pt x="104470" y="175750"/>
                </a:lnTo>
                <a:lnTo>
                  <a:pt x="102666" y="175327"/>
                </a:lnTo>
                <a:lnTo>
                  <a:pt x="102495" y="175287"/>
                </a:lnTo>
                <a:lnTo>
                  <a:pt x="100318" y="174698"/>
                </a:lnTo>
              </a:path>
              <a:path w="233207" h="232580">
                <a:moveTo>
                  <a:pt x="78357" y="179959"/>
                </a:moveTo>
                <a:lnTo>
                  <a:pt x="85664" y="182063"/>
                </a:lnTo>
                <a:lnTo>
                  <a:pt x="89317" y="183115"/>
                </a:lnTo>
                <a:lnTo>
                  <a:pt x="89522" y="183174"/>
                </a:lnTo>
                <a:lnTo>
                  <a:pt x="93638" y="184168"/>
                </a:lnTo>
                <a:lnTo>
                  <a:pt x="102359" y="186272"/>
                </a:lnTo>
                <a:lnTo>
                  <a:pt x="106662" y="187145"/>
                </a:lnTo>
                <a:lnTo>
                  <a:pt x="119368" y="189056"/>
                </a:lnTo>
                <a:lnTo>
                  <a:pt x="122141" y="189371"/>
                </a:lnTo>
                <a:lnTo>
                  <a:pt x="130981" y="190376"/>
                </a:lnTo>
                <a:lnTo>
                  <a:pt x="131902" y="190480"/>
                </a:lnTo>
                <a:lnTo>
                  <a:pt x="124953" y="204339"/>
                </a:lnTo>
                <a:lnTo>
                  <a:pt x="119177" y="215860"/>
                </a:lnTo>
                <a:lnTo>
                  <a:pt x="116603" y="220993"/>
                </a:lnTo>
                <a:lnTo>
                  <a:pt x="131902" y="220993"/>
                </a:lnTo>
                <a:lnTo>
                  <a:pt x="135000" y="215860"/>
                </a:lnTo>
                <a:lnTo>
                  <a:pt x="139409" y="204339"/>
                </a:lnTo>
                <a:lnTo>
                  <a:pt x="142454" y="190480"/>
                </a:lnTo>
                <a:lnTo>
                  <a:pt x="148518" y="190376"/>
                </a:lnTo>
                <a:lnTo>
                  <a:pt x="161734" y="189371"/>
                </a:lnTo>
                <a:lnTo>
                  <a:pt x="163630" y="189056"/>
                </a:lnTo>
                <a:lnTo>
                  <a:pt x="174188" y="187302"/>
                </a:lnTo>
                <a:lnTo>
                  <a:pt x="177980" y="186272"/>
                </a:lnTo>
                <a:lnTo>
                  <a:pt x="185727" y="184168"/>
                </a:lnTo>
                <a:lnTo>
                  <a:pt x="188715" y="183174"/>
                </a:lnTo>
                <a:lnTo>
                  <a:pt x="188892" y="183115"/>
                </a:lnTo>
                <a:lnTo>
                  <a:pt x="192058" y="182063"/>
                </a:lnTo>
                <a:lnTo>
                  <a:pt x="195223" y="179959"/>
                </a:lnTo>
              </a:path>
              <a:path w="233207" h="232580">
                <a:moveTo>
                  <a:pt x="195223" y="179959"/>
                </a:moveTo>
                <a:lnTo>
                  <a:pt x="194896" y="180670"/>
                </a:lnTo>
                <a:lnTo>
                  <a:pt x="194381" y="181791"/>
                </a:lnTo>
                <a:lnTo>
                  <a:pt x="188934" y="191009"/>
                </a:lnTo>
                <a:lnTo>
                  <a:pt x="187580" y="193301"/>
                </a:lnTo>
                <a:lnTo>
                  <a:pt x="180911" y="200435"/>
                </a:lnTo>
                <a:lnTo>
                  <a:pt x="179396" y="202054"/>
                </a:lnTo>
                <a:lnTo>
                  <a:pt x="179130" y="202238"/>
                </a:lnTo>
                <a:lnTo>
                  <a:pt x="168498" y="208832"/>
                </a:lnTo>
                <a:lnTo>
                  <a:pt x="162929" y="211523"/>
                </a:lnTo>
                <a:lnTo>
                  <a:pt x="160753" y="212576"/>
                </a:lnTo>
                <a:lnTo>
                  <a:pt x="157084" y="214349"/>
                </a:lnTo>
                <a:lnTo>
                  <a:pt x="144886" y="218499"/>
                </a:lnTo>
                <a:lnTo>
                  <a:pt x="142017" y="219050"/>
                </a:lnTo>
                <a:lnTo>
                  <a:pt x="131902" y="220993"/>
                </a:lnTo>
                <a:lnTo>
                  <a:pt x="167295" y="220993"/>
                </a:lnTo>
                <a:lnTo>
                  <a:pt x="171576" y="219050"/>
                </a:lnTo>
                <a:lnTo>
                  <a:pt x="172510" y="218499"/>
                </a:lnTo>
                <a:lnTo>
                  <a:pt x="179553" y="214349"/>
                </a:lnTo>
                <a:lnTo>
                  <a:pt x="182562" y="212576"/>
                </a:lnTo>
                <a:lnTo>
                  <a:pt x="184672" y="211523"/>
                </a:lnTo>
                <a:lnTo>
                  <a:pt x="187854" y="208841"/>
                </a:lnTo>
                <a:lnTo>
                  <a:pt x="195385" y="202238"/>
                </a:lnTo>
                <a:lnTo>
                  <a:pt x="195595" y="202054"/>
                </a:lnTo>
                <a:lnTo>
                  <a:pt x="197442" y="200435"/>
                </a:lnTo>
                <a:lnTo>
                  <a:pt x="204004" y="193301"/>
                </a:lnTo>
                <a:lnTo>
                  <a:pt x="206112" y="191009"/>
                </a:lnTo>
                <a:lnTo>
                  <a:pt x="212955" y="181791"/>
                </a:lnTo>
                <a:lnTo>
                  <a:pt x="213787" y="180670"/>
                </a:lnTo>
                <a:lnTo>
                  <a:pt x="214208" y="179959"/>
                </a:lnTo>
              </a:path>
              <a:path w="233207" h="232580">
                <a:moveTo>
                  <a:pt x="36858" y="201002"/>
                </a:moveTo>
                <a:lnTo>
                  <a:pt x="40824" y="204757"/>
                </a:lnTo>
                <a:lnTo>
                  <a:pt x="41337" y="205242"/>
                </a:lnTo>
                <a:lnTo>
                  <a:pt x="49560" y="211393"/>
                </a:lnTo>
                <a:lnTo>
                  <a:pt x="49734" y="211523"/>
                </a:lnTo>
                <a:lnTo>
                  <a:pt x="52019" y="213232"/>
                </a:lnTo>
                <a:lnTo>
                  <a:pt x="57713" y="216539"/>
                </a:lnTo>
                <a:lnTo>
                  <a:pt x="63461" y="219878"/>
                </a:lnTo>
                <a:lnTo>
                  <a:pt x="63611" y="219965"/>
                </a:lnTo>
                <a:lnTo>
                  <a:pt x="67511" y="221659"/>
                </a:lnTo>
                <a:lnTo>
                  <a:pt x="68399" y="222045"/>
                </a:lnTo>
                <a:lnTo>
                  <a:pt x="116076" y="222045"/>
                </a:lnTo>
                <a:lnTo>
                  <a:pt x="106606" y="221659"/>
                </a:lnTo>
                <a:lnTo>
                  <a:pt x="94651" y="219965"/>
                </a:lnTo>
                <a:lnTo>
                  <a:pt x="94038" y="219878"/>
                </a:lnTo>
                <a:lnTo>
                  <a:pt x="81679" y="216539"/>
                </a:lnTo>
                <a:lnTo>
                  <a:pt x="73749" y="213232"/>
                </a:lnTo>
                <a:lnTo>
                  <a:pt x="69651" y="211523"/>
                </a:lnTo>
                <a:lnTo>
                  <a:pt x="69402" y="211393"/>
                </a:lnTo>
                <a:lnTo>
                  <a:pt x="65023" y="205242"/>
                </a:lnTo>
                <a:lnTo>
                  <a:pt x="64677" y="204757"/>
                </a:lnTo>
                <a:lnTo>
                  <a:pt x="64153" y="201002"/>
                </a:lnTo>
              </a:path>
              <a:path w="233207" h="232580">
                <a:moveTo>
                  <a:pt x="116603" y="220993"/>
                </a:moveTo>
                <a:lnTo>
                  <a:pt x="116076" y="222045"/>
                </a:lnTo>
                <a:lnTo>
                  <a:pt x="164976" y="222045"/>
                </a:lnTo>
                <a:lnTo>
                  <a:pt x="167295" y="220993"/>
                </a:lnTo>
              </a:path>
              <a:path w="233207" h="232580">
                <a:moveTo>
                  <a:pt x="68399" y="222045"/>
                </a:moveTo>
                <a:lnTo>
                  <a:pt x="73725" y="224358"/>
                </a:lnTo>
                <a:lnTo>
                  <a:pt x="76015" y="225353"/>
                </a:lnTo>
                <a:lnTo>
                  <a:pt x="86178" y="228419"/>
                </a:lnTo>
                <a:lnTo>
                  <a:pt x="89135" y="229310"/>
                </a:lnTo>
                <a:lnTo>
                  <a:pt x="99493" y="231149"/>
                </a:lnTo>
                <a:lnTo>
                  <a:pt x="102872" y="231748"/>
                </a:lnTo>
                <a:lnTo>
                  <a:pt x="115182" y="232467"/>
                </a:lnTo>
                <a:lnTo>
                  <a:pt x="117131" y="232580"/>
                </a:lnTo>
                <a:lnTo>
                  <a:pt x="122138" y="232467"/>
                </a:lnTo>
                <a:lnTo>
                  <a:pt x="129145" y="231748"/>
                </a:lnTo>
                <a:lnTo>
                  <a:pt x="134995" y="231149"/>
                </a:lnTo>
                <a:lnTo>
                  <a:pt x="143503" y="229310"/>
                </a:lnTo>
                <a:lnTo>
                  <a:pt x="147629" y="228419"/>
                </a:lnTo>
                <a:lnTo>
                  <a:pt x="156876" y="225353"/>
                </a:lnTo>
                <a:lnTo>
                  <a:pt x="159877" y="224358"/>
                </a:lnTo>
                <a:lnTo>
                  <a:pt x="164976" y="222045"/>
                </a:lnTo>
              </a:path>
            </a:pathLst>
          </a:custGeom>
          <a:solidFill>
            <a:srgbClr val="FDFDFD"/>
          </a:solidFill>
        </p:spPr>
        <p:txBody>
          <a:bodyPr wrap="square" lIns="0" tIns="0" rIns="0" bIns="0" rtlCol="0">
            <a:noAutofit/>
          </a:bodyPr>
          <a:lstStyle/>
          <a:p>
            <a:endParaRPr/>
          </a:p>
        </p:txBody>
      </p:sp>
      <p:sp>
        <p:nvSpPr>
          <p:cNvPr id="204" name="object 5"/>
          <p:cNvSpPr txBox="1"/>
          <p:nvPr/>
        </p:nvSpPr>
        <p:spPr>
          <a:xfrm>
            <a:off x="1187369" y="5818213"/>
            <a:ext cx="70706" cy="225215"/>
          </a:xfrm>
          <a:prstGeom prst="rect">
            <a:avLst/>
          </a:prstGeom>
        </p:spPr>
        <p:txBody>
          <a:bodyPr wrap="square" lIns="0" tIns="0" rIns="0" bIns="0" rtlCol="0">
            <a:noAutofit/>
          </a:bodyPr>
          <a:lstStyle/>
          <a:p>
            <a:pPr marL="25400">
              <a:lnSpc>
                <a:spcPts val="1000"/>
              </a:lnSpc>
            </a:pPr>
            <a:endParaRPr sz="1000"/>
          </a:p>
        </p:txBody>
      </p:sp>
      <p:sp>
        <p:nvSpPr>
          <p:cNvPr id="205" name="object 4"/>
          <p:cNvSpPr txBox="1"/>
          <p:nvPr/>
        </p:nvSpPr>
        <p:spPr>
          <a:xfrm>
            <a:off x="910888" y="5814004"/>
            <a:ext cx="233207" cy="232580"/>
          </a:xfrm>
          <a:prstGeom prst="rect">
            <a:avLst/>
          </a:prstGeom>
        </p:spPr>
        <p:txBody>
          <a:bodyPr wrap="square" lIns="0" tIns="0" rIns="0" bIns="0" rtlCol="0">
            <a:noAutofit/>
          </a:bodyPr>
          <a:lstStyle/>
          <a:p>
            <a:pPr marL="25400">
              <a:lnSpc>
                <a:spcPts val="1000"/>
              </a:lnSpc>
            </a:pPr>
            <a:endParaRPr sz="1000"/>
          </a:p>
        </p:txBody>
      </p:sp>
      <p:sp>
        <p:nvSpPr>
          <p:cNvPr id="206" name="object 3"/>
          <p:cNvSpPr txBox="1"/>
          <p:nvPr/>
        </p:nvSpPr>
        <p:spPr>
          <a:xfrm>
            <a:off x="910888" y="6046585"/>
            <a:ext cx="233207" cy="118906"/>
          </a:xfrm>
          <a:prstGeom prst="rect">
            <a:avLst/>
          </a:prstGeom>
        </p:spPr>
        <p:txBody>
          <a:bodyPr wrap="square" lIns="0" tIns="0" rIns="0" bIns="0" rtlCol="0">
            <a:noAutofit/>
          </a:bodyPr>
          <a:lstStyle/>
          <a:p>
            <a:pPr marL="25400">
              <a:lnSpc>
                <a:spcPts val="900"/>
              </a:lnSpc>
              <a:spcBef>
                <a:spcPts val="36"/>
              </a:spcBef>
            </a:pPr>
            <a:endParaRPr sz="900"/>
          </a:p>
        </p:txBody>
      </p:sp>
      <p:sp>
        <p:nvSpPr>
          <p:cNvPr id="207" name="object 2"/>
          <p:cNvSpPr txBox="1"/>
          <p:nvPr/>
        </p:nvSpPr>
        <p:spPr>
          <a:xfrm>
            <a:off x="81459" y="5956336"/>
            <a:ext cx="582504" cy="152400"/>
          </a:xfrm>
          <a:prstGeom prst="rect">
            <a:avLst/>
          </a:prstGeom>
        </p:spPr>
        <p:txBody>
          <a:bodyPr wrap="square" lIns="0" tIns="0" rIns="0" bIns="0" rtlCol="0">
            <a:noAutofit/>
          </a:bodyPr>
          <a:lstStyle/>
          <a:p>
            <a:pPr marL="25400">
              <a:lnSpc>
                <a:spcPts val="1000"/>
              </a:lnSpc>
            </a:pPr>
            <a:endParaRPr sz="1000"/>
          </a:p>
        </p:txBody>
      </p:sp>
      <p:sp>
        <p:nvSpPr>
          <p:cNvPr id="209" name="object 8"/>
          <p:cNvSpPr txBox="1"/>
          <p:nvPr/>
        </p:nvSpPr>
        <p:spPr>
          <a:xfrm>
            <a:off x="2851587" y="2168726"/>
            <a:ext cx="5562601" cy="817289"/>
          </a:xfrm>
          <a:prstGeom prst="rect">
            <a:avLst/>
          </a:prstGeom>
        </p:spPr>
        <p:txBody>
          <a:bodyPr wrap="square" lIns="0" tIns="0" rIns="0" bIns="0" rtlCol="0">
            <a:noAutofit/>
          </a:bodyPr>
          <a:lstStyle/>
          <a:p>
            <a:pPr marL="12700" algn="ctr">
              <a:lnSpc>
                <a:spcPts val="4600"/>
              </a:lnSpc>
              <a:spcBef>
                <a:spcPts val="230"/>
              </a:spcBef>
            </a:pPr>
            <a:r>
              <a:rPr lang="en-US" sz="3600" b="1" dirty="0" smtClean="0">
                <a:solidFill>
                  <a:srgbClr val="C64623"/>
                </a:solidFill>
                <a:latin typeface="Arial"/>
                <a:cs typeface="Arial"/>
              </a:rPr>
              <a:t>INTRODUCTION</a:t>
            </a:r>
          </a:p>
          <a:p>
            <a:pPr marL="12700" algn="ctr">
              <a:lnSpc>
                <a:spcPts val="4600"/>
              </a:lnSpc>
              <a:spcBef>
                <a:spcPts val="230"/>
              </a:spcBef>
            </a:pPr>
            <a:r>
              <a:rPr lang="en-US" sz="3600" b="1" dirty="0" smtClean="0">
                <a:solidFill>
                  <a:srgbClr val="C64623"/>
                </a:solidFill>
                <a:latin typeface="Arial"/>
                <a:cs typeface="Arial"/>
              </a:rPr>
              <a:t>FROM IFC </a:t>
            </a:r>
            <a:r>
              <a:rPr lang="en-US" sz="3600" b="1" dirty="0">
                <a:solidFill>
                  <a:srgbClr val="C64623"/>
                </a:solidFill>
                <a:latin typeface="Arial"/>
                <a:cs typeface="Arial"/>
              </a:rPr>
              <a:t>&amp; BW</a:t>
            </a:r>
          </a:p>
        </p:txBody>
      </p:sp>
      <p:sp>
        <p:nvSpPr>
          <p:cNvPr id="210" name="object 107"/>
          <p:cNvSpPr>
            <a:spLocks noChangeAspect="1"/>
          </p:cNvSpPr>
          <p:nvPr/>
        </p:nvSpPr>
        <p:spPr>
          <a:xfrm>
            <a:off x="6504615" y="1"/>
            <a:ext cx="2650275" cy="159162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pic>
        <p:nvPicPr>
          <p:cNvPr id="219"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697289" y="4022248"/>
            <a:ext cx="1605163" cy="135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0" name="Rectangle 219">
            <a:extLst>
              <a:ext uri="{FF2B5EF4-FFF2-40B4-BE49-F238E27FC236}">
                <a16:creationId xmlns:a16="http://schemas.microsoft.com/office/drawing/2014/main" xmlns="" id="{AEF3FE6A-4AB9-2943-B3E8-388EFAE2FF86}"/>
              </a:ext>
            </a:extLst>
          </p:cNvPr>
          <p:cNvSpPr/>
          <p:nvPr/>
        </p:nvSpPr>
        <p:spPr>
          <a:xfrm>
            <a:off x="6190017" y="3849889"/>
            <a:ext cx="1643179" cy="307777"/>
          </a:xfrm>
          <a:prstGeom prst="rect">
            <a:avLst/>
          </a:prstGeom>
        </p:spPr>
        <p:txBody>
          <a:bodyPr wrap="square">
            <a:spAutoFit/>
          </a:bodyPr>
          <a:lstStyle/>
          <a:p>
            <a:pPr fontAlgn="b"/>
            <a:r>
              <a:rPr lang="en-US" sz="1400" i="1" dirty="0" err="1" smtClean="0">
                <a:solidFill>
                  <a:srgbClr val="000000"/>
                </a:solidFill>
                <a:latin typeface="Calibri" panose="020F0502020204030204" pitchFamily="34" charset="0"/>
              </a:rPr>
              <a:t>Được</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hỗ</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trợ</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bởi</a:t>
            </a:r>
            <a:endParaRPr lang="en-US" sz="1400" i="1" dirty="0">
              <a:solidFill>
                <a:srgbClr val="000000"/>
              </a:solidFill>
              <a:latin typeface="Calibri" panose="020F0502020204030204" pitchFamily="34" charset="0"/>
            </a:endParaRPr>
          </a:p>
        </p:txBody>
      </p:sp>
      <p:sp>
        <p:nvSpPr>
          <p:cNvPr id="221" name="Rectangle 220">
            <a:extLst>
              <a:ext uri="{FF2B5EF4-FFF2-40B4-BE49-F238E27FC236}">
                <a16:creationId xmlns:a16="http://schemas.microsoft.com/office/drawing/2014/main" xmlns="" id="{723B9F51-09C0-3744-9AEA-C59FF6964C5A}"/>
              </a:ext>
            </a:extLst>
          </p:cNvPr>
          <p:cNvSpPr/>
          <p:nvPr/>
        </p:nvSpPr>
        <p:spPr>
          <a:xfrm>
            <a:off x="3639211" y="3831015"/>
            <a:ext cx="2214232" cy="307777"/>
          </a:xfrm>
          <a:prstGeom prst="rect">
            <a:avLst/>
          </a:prstGeom>
        </p:spPr>
        <p:txBody>
          <a:bodyPr wrap="square">
            <a:spAutoFit/>
          </a:bodyPr>
          <a:lstStyle/>
          <a:p>
            <a:pPr fontAlgn="b"/>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Hợp</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tác</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với</a:t>
            </a:r>
            <a:r>
              <a:rPr lang="en-US" sz="1400" i="1" dirty="0" smtClean="0">
                <a:solidFill>
                  <a:srgbClr val="000000"/>
                </a:solidFill>
                <a:latin typeface="Calibri" panose="020F0502020204030204" pitchFamily="34" charset="0"/>
              </a:rPr>
              <a:t>:</a:t>
            </a:r>
            <a:endParaRPr lang="en-US" sz="1400" i="1" dirty="0">
              <a:solidFill>
                <a:srgbClr val="000000"/>
              </a:solidFill>
              <a:latin typeface="Calibri" panose="020F0502020204030204" pitchFamily="34" charset="0"/>
            </a:endParaRPr>
          </a:p>
        </p:txBody>
      </p:sp>
      <p:pic>
        <p:nvPicPr>
          <p:cNvPr id="222" name="Picture 221">
            <a:extLst>
              <a:ext uri="{FF2B5EF4-FFF2-40B4-BE49-F238E27FC236}">
                <a16:creationId xmlns:a16="http://schemas.microsoft.com/office/drawing/2014/main" xmlns="" id="{0D86598D-789A-4BE8-AE4B-6B9C9DE0D78D}"/>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5932599" y="4082314"/>
            <a:ext cx="2158014" cy="1275299"/>
          </a:xfrm>
          <a:prstGeom prst="rect">
            <a:avLst/>
          </a:prstGeom>
          <a:noFill/>
          <a:ln>
            <a:noFill/>
          </a:ln>
        </p:spPr>
      </p:pic>
      <p:sp>
        <p:nvSpPr>
          <p:cNvPr id="208" name="object 10"/>
          <p:cNvSpPr/>
          <p:nvPr/>
        </p:nvSpPr>
        <p:spPr>
          <a:xfrm>
            <a:off x="-16234" y="2884635"/>
            <a:ext cx="4419600" cy="4039751"/>
          </a:xfrm>
          <a:custGeom>
            <a:avLst/>
            <a:gdLst/>
            <a:ahLst/>
            <a:cxnLst/>
            <a:rect l="l" t="t" r="r" b="b"/>
            <a:pathLst>
              <a:path w="3516122" h="3516122">
                <a:moveTo>
                  <a:pt x="0" y="0"/>
                </a:moveTo>
                <a:lnTo>
                  <a:pt x="0" y="3516118"/>
                </a:lnTo>
                <a:lnTo>
                  <a:pt x="3516118" y="3516118"/>
                </a:lnTo>
                <a:lnTo>
                  <a:pt x="0" y="0"/>
                </a:lnTo>
                <a:close/>
              </a:path>
            </a:pathLst>
          </a:custGeom>
          <a:solidFill>
            <a:srgbClr val="EAAA0E"/>
          </a:solidFill>
        </p:spPr>
        <p:txBody>
          <a:bodyPr wrap="square" lIns="0" tIns="0" rIns="0" bIns="0" rtlCol="0">
            <a:noAutofit/>
          </a:bodyPr>
          <a:lstStyle/>
          <a:p>
            <a:endParaRPr/>
          </a:p>
        </p:txBody>
      </p:sp>
      <p:pic>
        <p:nvPicPr>
          <p:cNvPr id="211" name="Picture 210">
            <a:extLst>
              <a:ext uri="{FF2B5EF4-FFF2-40B4-BE49-F238E27FC236}">
                <a16:creationId xmlns:a16="http://schemas.microsoft.com/office/drawing/2014/main" xmlns="" id="{F55202DE-9098-4BC1-B934-4A85143E401E}"/>
              </a:ext>
            </a:extLst>
          </p:cNvPr>
          <p:cNvPicPr/>
          <p:nvPr/>
        </p:nvPicPr>
        <p:blipFill>
          <a:blip r:embed="rId6">
            <a:extLst>
              <a:ext uri="{28A0092B-C50C-407E-A947-70E740481C1C}">
                <a14:useLocalDpi xmlns:a14="http://schemas.microsoft.com/office/drawing/2010/main"/>
              </a:ext>
            </a:extLst>
          </a:blip>
          <a:srcRect/>
          <a:stretch>
            <a:fillRect/>
          </a:stretch>
        </p:blipFill>
        <p:spPr bwMode="auto">
          <a:xfrm>
            <a:off x="1197673" y="5986160"/>
            <a:ext cx="1918915" cy="58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a:extLst>
              <a:ext uri="{FF2B5EF4-FFF2-40B4-BE49-F238E27FC236}">
                <a16:creationId xmlns:a16="http://schemas.microsoft.com/office/drawing/2014/main" xmlns="" id="{9E9A8398-3CCF-E145-A91A-C09786678AF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6667" y="5765331"/>
            <a:ext cx="654304"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867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solidFill>
                <a:prstClr val="black"/>
              </a:solidFill>
            </a:endParaRPr>
          </a:p>
        </p:txBody>
      </p:sp>
      <p:sp>
        <p:nvSpPr>
          <p:cNvPr id="6" name="Rounded Rectangle 42011"/>
          <p:cNvSpPr>
            <a:spLocks/>
          </p:cNvSpPr>
          <p:nvPr/>
        </p:nvSpPr>
        <p:spPr bwMode="auto">
          <a:xfrm>
            <a:off x="508746" y="1420435"/>
            <a:ext cx="6120654" cy="566484"/>
          </a:xfrm>
          <a:prstGeom prst="roundRect">
            <a:avLst>
              <a:gd name="adj" fmla="val 16667"/>
            </a:avLst>
          </a:prstGeom>
          <a:solidFill>
            <a:srgbClr val="B6DDE8"/>
          </a:solidFill>
          <a:ln w="9525">
            <a:solidFill>
              <a:srgbClr val="B6DDE8"/>
            </a:solidFill>
            <a:round/>
            <a:headEnd/>
            <a:tailEnd/>
          </a:ln>
          <a:effectLst>
            <a:outerShdw dist="20000" dir="5400000" rotWithShape="0">
              <a:srgbClr val="000000">
                <a:alpha val="37999"/>
              </a:srgbClr>
            </a:outerShdw>
          </a:effectLst>
        </p:spPr>
        <p:txBody>
          <a:bodyPr vert="horz" wrap="square" lIns="36000" tIns="0" rIns="36000" bIns="36000" numCol="1" anchor="ctr" anchorCtr="0" compatLnSpc="1">
            <a:prstTxWarp prst="textNoShape">
              <a:avLst/>
            </a:prstTxWarp>
          </a:bodyPr>
          <a:lstStyle/>
          <a:p>
            <a:pPr eaLnBrk="0" fontAlgn="base" hangingPunct="0">
              <a:spcBef>
                <a:spcPct val="0"/>
              </a:spcBef>
              <a:spcAft>
                <a:spcPct val="0"/>
              </a:spcAft>
            </a:pPr>
            <a:r>
              <a:rPr lang="en-US" altLang="en-US" sz="2200" dirty="0">
                <a:solidFill>
                  <a:prstClr val="black"/>
                </a:solidFill>
                <a:ea typeface="Times New Roman" panose="02020603050405020304" pitchFamily="18" charset="0"/>
                <a:cs typeface="Calibri" panose="020F0502020204030204" pitchFamily="34" charset="0"/>
              </a:rPr>
              <a:t>1. </a:t>
            </a:r>
            <a:r>
              <a:rPr lang="en-US" altLang="en-US" sz="2200" dirty="0" smtClean="0">
                <a:solidFill>
                  <a:prstClr val="black"/>
                </a:solidFill>
                <a:ea typeface="Times New Roman" panose="02020603050405020304" pitchFamily="18" charset="0"/>
                <a:cs typeface="Calibri" panose="020F0502020204030204" pitchFamily="34" charset="0"/>
              </a:rPr>
              <a:t>Announcement </a:t>
            </a:r>
            <a:r>
              <a:rPr lang="en-US" altLang="en-US" sz="2200" dirty="0">
                <a:solidFill>
                  <a:prstClr val="black"/>
                </a:solidFill>
                <a:ea typeface="Times New Roman" panose="02020603050405020304" pitchFamily="18" charset="0"/>
                <a:cs typeface="Calibri" panose="020F0502020204030204" pitchFamily="34" charset="0"/>
              </a:rPr>
              <a:t>of objectives and policies on efficient energy use</a:t>
            </a:r>
            <a:endParaRPr lang="en-US" altLang="en-US" sz="2200" dirty="0">
              <a:solidFill>
                <a:prstClr val="black"/>
              </a:solidFill>
              <a:latin typeface="Arial" panose="020B0604020202020204" pitchFamily="34" charset="0"/>
            </a:endParaRPr>
          </a:p>
        </p:txBody>
      </p:sp>
      <p:sp>
        <p:nvSpPr>
          <p:cNvPr id="7" name="Rounded Rectangle 42004"/>
          <p:cNvSpPr>
            <a:spLocks/>
          </p:cNvSpPr>
          <p:nvPr/>
        </p:nvSpPr>
        <p:spPr bwMode="auto">
          <a:xfrm>
            <a:off x="528899" y="2255660"/>
            <a:ext cx="6100501" cy="458519"/>
          </a:xfrm>
          <a:prstGeom prst="roundRect">
            <a:avLst>
              <a:gd name="adj" fmla="val 16667"/>
            </a:avLst>
          </a:prstGeom>
          <a:solidFill>
            <a:srgbClr val="B6DDE8"/>
          </a:solidFill>
          <a:ln w="9525">
            <a:solidFill>
              <a:srgbClr val="B6DDE8"/>
            </a:solidFill>
            <a:round/>
            <a:headEnd/>
            <a:tailEnd/>
          </a:ln>
          <a:effectLst>
            <a:outerShdw dist="20000" dir="5400000" rotWithShape="0">
              <a:srgbClr val="000000">
                <a:alpha val="37999"/>
              </a:srgbClr>
            </a:outerShdw>
          </a:effectLst>
        </p:spPr>
        <p:txBody>
          <a:bodyPr vert="horz" wrap="square" lIns="36000" tIns="0" rIns="36000" bIns="36000" numCol="1" anchor="ctr" anchorCtr="0" compatLnSpc="1">
            <a:prstTxWarp prst="textNoShape">
              <a:avLst/>
            </a:prstTxWarp>
          </a:bodyPr>
          <a:lstStyle>
            <a:lvl1pPr eaLnBrk="0" fontAlgn="base" hangingPunct="0">
              <a:spcBef>
                <a:spcPct val="0"/>
              </a:spcBef>
              <a:spcAft>
                <a:spcPct val="0"/>
              </a:spcAft>
              <a:tabLst>
                <a:tab pos="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Lst>
              <a:defRPr>
                <a:solidFill>
                  <a:schemeClr val="tx1"/>
                </a:solidFill>
                <a:latin typeface="Arial" panose="020B0604020202020204" pitchFamily="34" charset="0"/>
              </a:defRPr>
            </a:lvl9pPr>
          </a:lstStyle>
          <a:p>
            <a:r>
              <a:rPr lang="en-US" altLang="en-US" sz="2200" dirty="0" smtClean="0">
                <a:solidFill>
                  <a:prstClr val="black"/>
                </a:solidFill>
                <a:latin typeface="Calibri"/>
                <a:ea typeface="Times New Roman" panose="02020603050405020304" pitchFamily="18" charset="0"/>
                <a:cs typeface="Calibri" panose="020F0502020204030204" pitchFamily="34" charset="0"/>
              </a:rPr>
              <a:t>2. Annual </a:t>
            </a:r>
            <a:r>
              <a:rPr lang="en-US" altLang="en-US" sz="2200" dirty="0">
                <a:solidFill>
                  <a:prstClr val="black"/>
                </a:solidFill>
                <a:latin typeface="Calibri"/>
                <a:ea typeface="Times New Roman" panose="02020603050405020304" pitchFamily="18" charset="0"/>
                <a:cs typeface="Calibri" panose="020F0502020204030204" pitchFamily="34" charset="0"/>
              </a:rPr>
              <a:t>and five-year planning</a:t>
            </a:r>
            <a:endParaRPr lang="en-US" altLang="en-US" dirty="0">
              <a:solidFill>
                <a:prstClr val="black"/>
              </a:solidFill>
            </a:endParaRPr>
          </a:p>
        </p:txBody>
      </p:sp>
      <p:sp>
        <p:nvSpPr>
          <p:cNvPr id="9" name="Rounded Rectangle 42010"/>
          <p:cNvSpPr>
            <a:spLocks/>
          </p:cNvSpPr>
          <p:nvPr/>
        </p:nvSpPr>
        <p:spPr bwMode="auto">
          <a:xfrm>
            <a:off x="537864" y="2982920"/>
            <a:ext cx="6091536" cy="462354"/>
          </a:xfrm>
          <a:prstGeom prst="roundRect">
            <a:avLst>
              <a:gd name="adj" fmla="val 16667"/>
            </a:avLst>
          </a:prstGeom>
          <a:solidFill>
            <a:srgbClr val="B6DDE8"/>
          </a:solidFill>
          <a:ln w="9525">
            <a:solidFill>
              <a:srgbClr val="B6DDE8"/>
            </a:solidFill>
            <a:round/>
            <a:headEnd/>
            <a:tailEnd/>
          </a:ln>
          <a:effectLst>
            <a:outerShdw dist="20000" dir="5400000" rotWithShape="0">
              <a:srgbClr val="000000">
                <a:alpha val="37999"/>
              </a:srgbClr>
            </a:outerShdw>
          </a:effectLst>
        </p:spPr>
        <p:txBody>
          <a:bodyPr vert="horz" wrap="square" lIns="36000" tIns="0" rIns="36000" bIns="36000" numCol="1" anchor="ctr" anchorCtr="0" compatLnSpc="1">
            <a:prstTxWarp prst="textNoShape">
              <a:avLst/>
            </a:prstTxWarp>
          </a:bodyPr>
          <a:lstStyle/>
          <a:p>
            <a:pPr eaLnBrk="0" fontAlgn="base" hangingPunct="0">
              <a:spcBef>
                <a:spcPct val="0"/>
              </a:spcBef>
              <a:spcAft>
                <a:spcPct val="0"/>
              </a:spcAft>
            </a:pPr>
            <a:r>
              <a:rPr lang="en-US" altLang="en-US" sz="2200" dirty="0">
                <a:solidFill>
                  <a:prstClr val="black"/>
                </a:solidFill>
                <a:ea typeface="Times New Roman" panose="02020603050405020304" pitchFamily="18" charset="0"/>
                <a:cs typeface="Calibri" panose="020F0502020204030204" pitchFamily="34" charset="0"/>
              </a:rPr>
              <a:t>3. </a:t>
            </a:r>
            <a:r>
              <a:rPr lang="en-US" altLang="en-US" sz="2200" dirty="0" smtClean="0">
                <a:solidFill>
                  <a:prstClr val="black"/>
                </a:solidFill>
                <a:ea typeface="Times New Roman" panose="02020603050405020304" pitchFamily="18" charset="0"/>
                <a:cs typeface="Calibri" panose="020F0502020204030204" pitchFamily="34" charset="0"/>
              </a:rPr>
              <a:t>Availability </a:t>
            </a:r>
            <a:r>
              <a:rPr lang="en-US" altLang="en-US" sz="2200" dirty="0">
                <a:solidFill>
                  <a:prstClr val="black"/>
                </a:solidFill>
                <a:ea typeface="Times New Roman" panose="02020603050405020304" pitchFamily="18" charset="0"/>
                <a:cs typeface="Calibri" panose="020F0502020204030204" pitchFamily="34" charset="0"/>
              </a:rPr>
              <a:t>of a network and energy managers</a:t>
            </a:r>
            <a:endParaRPr lang="en-US" altLang="en-US" sz="2200" dirty="0">
              <a:solidFill>
                <a:prstClr val="black"/>
              </a:solidFill>
              <a:latin typeface="Arial" panose="020B0604020202020204" pitchFamily="34" charset="0"/>
            </a:endParaRPr>
          </a:p>
        </p:txBody>
      </p:sp>
      <p:sp>
        <p:nvSpPr>
          <p:cNvPr id="10" name="Rounded Rectangle 42005"/>
          <p:cNvSpPr>
            <a:spLocks/>
          </p:cNvSpPr>
          <p:nvPr/>
        </p:nvSpPr>
        <p:spPr bwMode="auto">
          <a:xfrm>
            <a:off x="494178" y="3637981"/>
            <a:ext cx="6135222" cy="476819"/>
          </a:xfrm>
          <a:prstGeom prst="roundRect">
            <a:avLst>
              <a:gd name="adj" fmla="val 16667"/>
            </a:avLst>
          </a:prstGeom>
          <a:solidFill>
            <a:srgbClr val="B6DDE8"/>
          </a:solidFill>
          <a:ln w="9525">
            <a:solidFill>
              <a:srgbClr val="B6DDE8"/>
            </a:solidFill>
            <a:round/>
            <a:headEnd/>
            <a:tailEnd/>
          </a:ln>
          <a:effectLst>
            <a:outerShdw dist="20000" dir="5400000" rotWithShape="0">
              <a:srgbClr val="000000">
                <a:alpha val="37999"/>
              </a:srgbClr>
            </a:outerShdw>
          </a:effectLst>
        </p:spPr>
        <p:txBody>
          <a:bodyPr vert="horz" wrap="square" lIns="36000" tIns="0" rIns="36000" bIns="36000" numCol="1" anchor="ctr" anchorCtr="0" compatLnSpc="1">
            <a:prstTxWarp prst="textNoShape">
              <a:avLst/>
            </a:prstTxWarp>
          </a:bodyPr>
          <a:lstStyle/>
          <a:p>
            <a:pPr eaLnBrk="0" fontAlgn="base" hangingPunct="0">
              <a:spcBef>
                <a:spcPct val="0"/>
              </a:spcBef>
              <a:spcAft>
                <a:spcPct val="0"/>
              </a:spcAft>
            </a:pPr>
            <a:r>
              <a:rPr lang="en-US" altLang="en-US" sz="2200" dirty="0">
                <a:solidFill>
                  <a:prstClr val="black"/>
                </a:solidFill>
                <a:ea typeface="Times New Roman" panose="02020603050405020304" pitchFamily="18" charset="0"/>
                <a:cs typeface="Calibri" panose="020F0502020204030204" pitchFamily="34" charset="0"/>
              </a:rPr>
              <a:t>4. </a:t>
            </a:r>
            <a:r>
              <a:rPr lang="en-US" altLang="en-US" sz="2200" dirty="0" smtClean="0">
                <a:solidFill>
                  <a:prstClr val="black"/>
                </a:solidFill>
                <a:ea typeface="Times New Roman" panose="02020603050405020304" pitchFamily="18" charset="0"/>
                <a:cs typeface="Calibri" panose="020F0502020204030204" pitchFamily="34" charset="0"/>
              </a:rPr>
              <a:t>Regular </a:t>
            </a:r>
            <a:r>
              <a:rPr lang="en-US" altLang="en-US" sz="2200" dirty="0">
                <a:solidFill>
                  <a:prstClr val="black"/>
                </a:solidFill>
                <a:ea typeface="Times New Roman" panose="02020603050405020304" pitchFamily="18" charset="0"/>
                <a:cs typeface="Calibri" panose="020F0502020204030204" pitchFamily="34" charset="0"/>
              </a:rPr>
              <a:t>check and monitoring of energy </a:t>
            </a:r>
            <a:endParaRPr lang="en-US" altLang="en-US" sz="2200" dirty="0">
              <a:solidFill>
                <a:prstClr val="black"/>
              </a:solidFill>
              <a:latin typeface="Arial" panose="020B0604020202020204" pitchFamily="34" charset="0"/>
            </a:endParaRPr>
          </a:p>
        </p:txBody>
      </p:sp>
      <p:sp>
        <p:nvSpPr>
          <p:cNvPr id="11" name="Rounded Rectangle 42009"/>
          <p:cNvSpPr>
            <a:spLocks/>
          </p:cNvSpPr>
          <p:nvPr/>
        </p:nvSpPr>
        <p:spPr bwMode="auto">
          <a:xfrm>
            <a:off x="472887" y="4342387"/>
            <a:ext cx="6156513" cy="458213"/>
          </a:xfrm>
          <a:prstGeom prst="roundRect">
            <a:avLst>
              <a:gd name="adj" fmla="val 16667"/>
            </a:avLst>
          </a:prstGeom>
          <a:solidFill>
            <a:srgbClr val="B6DDE8"/>
          </a:solidFill>
          <a:ln w="9525">
            <a:solidFill>
              <a:srgbClr val="B6DDE8"/>
            </a:solidFill>
            <a:round/>
            <a:headEnd/>
            <a:tailEnd/>
          </a:ln>
          <a:effectLst>
            <a:outerShdw dist="20000" dir="5400000" rotWithShape="0">
              <a:srgbClr val="000000">
                <a:alpha val="37999"/>
              </a:srgbClr>
            </a:outerShdw>
          </a:effectLst>
        </p:spPr>
        <p:txBody>
          <a:bodyPr vert="horz" wrap="square" lIns="36000" tIns="0" rIns="36000" bIns="36000" numCol="1" anchor="ctr" anchorCtr="0" compatLnSpc="1">
            <a:prstTxWarp prst="textNoShape">
              <a:avLst/>
            </a:prstTxWarp>
          </a:bodyPr>
          <a:lstStyle/>
          <a:p>
            <a:pPr eaLnBrk="0" fontAlgn="base" hangingPunct="0">
              <a:spcBef>
                <a:spcPct val="0"/>
              </a:spcBef>
              <a:spcAft>
                <a:spcPct val="0"/>
              </a:spcAft>
            </a:pPr>
            <a:r>
              <a:rPr lang="en-US" altLang="en-US" sz="2200" dirty="0">
                <a:solidFill>
                  <a:prstClr val="black"/>
                </a:solidFill>
                <a:ea typeface="Times New Roman" panose="02020603050405020304" pitchFamily="18" charset="0"/>
                <a:cs typeface="Calibri" panose="020F0502020204030204" pitchFamily="34" charset="0"/>
              </a:rPr>
              <a:t>5. </a:t>
            </a:r>
            <a:r>
              <a:rPr lang="en-US" altLang="en-US" sz="2200" dirty="0" smtClean="0">
                <a:solidFill>
                  <a:prstClr val="black"/>
                </a:solidFill>
                <a:ea typeface="Times New Roman" panose="02020603050405020304" pitchFamily="18" charset="0"/>
                <a:cs typeface="Calibri" panose="020F0502020204030204" pitchFamily="34" charset="0"/>
              </a:rPr>
              <a:t>Energy audit</a:t>
            </a:r>
            <a:endParaRPr lang="en-US" altLang="en-US" sz="2200" dirty="0">
              <a:solidFill>
                <a:prstClr val="black"/>
              </a:solidFill>
              <a:latin typeface="Arial" panose="020B0604020202020204" pitchFamily="34" charset="0"/>
            </a:endParaRPr>
          </a:p>
        </p:txBody>
      </p:sp>
      <p:sp>
        <p:nvSpPr>
          <p:cNvPr id="12" name="Rounded Rectangle 42006"/>
          <p:cNvSpPr>
            <a:spLocks/>
          </p:cNvSpPr>
          <p:nvPr/>
        </p:nvSpPr>
        <p:spPr bwMode="auto">
          <a:xfrm>
            <a:off x="495299" y="5028187"/>
            <a:ext cx="6134101" cy="458213"/>
          </a:xfrm>
          <a:prstGeom prst="roundRect">
            <a:avLst>
              <a:gd name="adj" fmla="val 16667"/>
            </a:avLst>
          </a:prstGeom>
          <a:solidFill>
            <a:srgbClr val="B6DDE8"/>
          </a:solidFill>
          <a:ln w="9525">
            <a:solidFill>
              <a:srgbClr val="B6DDE8"/>
            </a:solidFill>
            <a:round/>
            <a:headEnd/>
            <a:tailEnd/>
          </a:ln>
          <a:effectLst>
            <a:outerShdw dist="20000" dir="5400000" rotWithShape="0">
              <a:srgbClr val="000000">
                <a:alpha val="37999"/>
              </a:srgbClr>
            </a:outerShdw>
          </a:effectLst>
        </p:spPr>
        <p:txBody>
          <a:bodyPr vert="horz" wrap="square" lIns="36000" tIns="0" rIns="36000" bIns="36000" numCol="1" anchor="ctr" anchorCtr="0" compatLnSpc="1">
            <a:prstTxWarp prst="textNoShape">
              <a:avLst/>
            </a:prstTxWarp>
          </a:bodyPr>
          <a:lstStyle/>
          <a:p>
            <a:pPr eaLnBrk="0" fontAlgn="base" hangingPunct="0">
              <a:spcBef>
                <a:spcPct val="0"/>
              </a:spcBef>
              <a:spcAft>
                <a:spcPct val="0"/>
              </a:spcAft>
            </a:pPr>
            <a:r>
              <a:rPr lang="en-US" altLang="en-US" sz="2200" dirty="0">
                <a:solidFill>
                  <a:prstClr val="black"/>
                </a:solidFill>
                <a:ea typeface="Times New Roman" panose="02020603050405020304" pitchFamily="18" charset="0"/>
                <a:cs typeface="Calibri" panose="020F0502020204030204" pitchFamily="34" charset="0"/>
              </a:rPr>
              <a:t>6. </a:t>
            </a:r>
            <a:r>
              <a:rPr lang="en-US" altLang="en-US" sz="2200" dirty="0" smtClean="0">
                <a:solidFill>
                  <a:prstClr val="black"/>
                </a:solidFill>
                <a:ea typeface="Times New Roman" panose="02020603050405020304" pitchFamily="18" charset="0"/>
                <a:cs typeface="Calibri" panose="020F0502020204030204" pitchFamily="34" charset="0"/>
              </a:rPr>
              <a:t>Regular </a:t>
            </a:r>
            <a:r>
              <a:rPr lang="en-US" altLang="en-US" sz="2200" dirty="0">
                <a:solidFill>
                  <a:prstClr val="black"/>
                </a:solidFill>
                <a:ea typeface="Times New Roman" panose="02020603050405020304" pitchFamily="18" charset="0"/>
                <a:cs typeface="Calibri" panose="020F0502020204030204" pitchFamily="34" charset="0"/>
              </a:rPr>
              <a:t>training and retraining on efficient energy use</a:t>
            </a:r>
            <a:endParaRPr lang="en-US" altLang="en-US" sz="2200" dirty="0">
              <a:solidFill>
                <a:prstClr val="black"/>
              </a:solidFill>
              <a:latin typeface="Arial" panose="020B0604020202020204" pitchFamily="34" charset="0"/>
            </a:endParaRPr>
          </a:p>
        </p:txBody>
      </p:sp>
      <p:sp>
        <p:nvSpPr>
          <p:cNvPr id="13" name="Rounded Rectangle 42008"/>
          <p:cNvSpPr>
            <a:spLocks/>
          </p:cNvSpPr>
          <p:nvPr/>
        </p:nvSpPr>
        <p:spPr bwMode="auto">
          <a:xfrm>
            <a:off x="462802" y="5685403"/>
            <a:ext cx="6166598" cy="486797"/>
          </a:xfrm>
          <a:prstGeom prst="roundRect">
            <a:avLst>
              <a:gd name="adj" fmla="val 16667"/>
            </a:avLst>
          </a:prstGeom>
          <a:solidFill>
            <a:srgbClr val="B6DDE8"/>
          </a:solidFill>
          <a:ln w="9525">
            <a:solidFill>
              <a:srgbClr val="B6DDE8"/>
            </a:solidFill>
            <a:round/>
            <a:headEnd/>
            <a:tailEnd/>
          </a:ln>
          <a:effectLst>
            <a:outerShdw dist="20000" dir="5400000" rotWithShape="0">
              <a:srgbClr val="000000">
                <a:alpha val="37999"/>
              </a:srgbClr>
            </a:outerShdw>
          </a:effectLst>
        </p:spPr>
        <p:txBody>
          <a:bodyPr vert="horz" wrap="square" lIns="36000" tIns="0" rIns="36000" bIns="36000" numCol="1" anchor="ctr" anchorCtr="0" compatLnSpc="1">
            <a:prstTxWarp prst="textNoShape">
              <a:avLst/>
            </a:prstTxWarp>
          </a:bodyPr>
          <a:lstStyle/>
          <a:p>
            <a:pPr eaLnBrk="0" fontAlgn="base" hangingPunct="0">
              <a:spcBef>
                <a:spcPct val="0"/>
              </a:spcBef>
              <a:spcAft>
                <a:spcPct val="0"/>
              </a:spcAft>
            </a:pPr>
            <a:r>
              <a:rPr lang="en-US" altLang="en-US" sz="2200" dirty="0">
                <a:solidFill>
                  <a:prstClr val="black"/>
                </a:solidFill>
                <a:ea typeface="Times New Roman" panose="02020603050405020304" pitchFamily="18" charset="0"/>
                <a:cs typeface="Calibri" panose="020F0502020204030204" pitchFamily="34" charset="0"/>
              </a:rPr>
              <a:t>7. </a:t>
            </a:r>
            <a:r>
              <a:rPr lang="en-US" altLang="en-US" sz="2200" dirty="0" smtClean="0">
                <a:solidFill>
                  <a:prstClr val="black"/>
                </a:solidFill>
                <a:ea typeface="Times New Roman" panose="02020603050405020304" pitchFamily="18" charset="0"/>
                <a:cs typeface="Calibri" panose="020F0502020204030204" pitchFamily="34" charset="0"/>
              </a:rPr>
              <a:t>Adoption </a:t>
            </a:r>
            <a:r>
              <a:rPr lang="en-US" altLang="en-US" sz="2200" dirty="0">
                <a:solidFill>
                  <a:prstClr val="black"/>
                </a:solidFill>
                <a:ea typeface="Times New Roman" panose="02020603050405020304" pitchFamily="18" charset="0"/>
                <a:cs typeface="Calibri" panose="020F0502020204030204" pitchFamily="34" charset="0"/>
              </a:rPr>
              <a:t>of reward and discipline</a:t>
            </a:r>
            <a:endParaRPr lang="en-US" altLang="en-US" sz="2200" dirty="0">
              <a:solidFill>
                <a:prstClr val="black"/>
              </a:solidFill>
              <a:latin typeface="Arial" panose="020B0604020202020204" pitchFamily="34" charset="0"/>
            </a:endParaRPr>
          </a:p>
        </p:txBody>
      </p:sp>
      <p:sp>
        <p:nvSpPr>
          <p:cNvPr id="17" name="Rectangle 16"/>
          <p:cNvSpPr>
            <a:spLocks noChangeArrowheads="1"/>
          </p:cNvSpPr>
          <p:nvPr/>
        </p:nvSpPr>
        <p:spPr bwMode="auto">
          <a:xfrm>
            <a:off x="91440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8" name="Text Box 42007"/>
          <p:cNvSpPr txBox="1">
            <a:spLocks/>
          </p:cNvSpPr>
          <p:nvPr/>
        </p:nvSpPr>
        <p:spPr bwMode="auto">
          <a:xfrm>
            <a:off x="7058529" y="1481007"/>
            <a:ext cx="1061848" cy="4790765"/>
          </a:xfrm>
          <a:prstGeom prst="rect">
            <a:avLst/>
          </a:prstGeom>
          <a:solidFill>
            <a:srgbClr val="365F91"/>
          </a:solidFill>
          <a:ln w="6350">
            <a:solidFill>
              <a:srgbClr val="F79646"/>
            </a:solidFill>
            <a:miter lim="800000"/>
            <a:headEnd/>
            <a:tailEnd/>
          </a:ln>
          <a:effectLst>
            <a:outerShdw dist="12700" dir="16200000" algn="ctr" rotWithShape="0">
              <a:srgbClr val="808080"/>
            </a:outerShdw>
          </a:effectLst>
        </p:spPr>
        <p:txBody>
          <a:bodyPr rot="0" vert="vert270" wrap="square" lIns="91440" tIns="45720" rIns="91440" bIns="45720" anchor="t" anchorCtr="0" upright="1">
            <a:noAutofit/>
          </a:bodyPr>
          <a:lstStyle/>
          <a:p>
            <a:pPr algn="ctr"/>
            <a:r>
              <a:rPr lang="en-US" sz="2100" b="1" dirty="0" smtClean="0">
                <a:solidFill>
                  <a:srgbClr val="FFFFFF"/>
                </a:solidFill>
                <a:ea typeface="Calibri" panose="020F0502020204030204" pitchFamily="34" charset="0"/>
                <a:cs typeface="Times New Roman" panose="02020603050405020304" pitchFamily="18" charset="0"/>
              </a:rPr>
              <a:t>energy </a:t>
            </a:r>
            <a:r>
              <a:rPr lang="en-US" sz="2100" b="1" dirty="0">
                <a:solidFill>
                  <a:srgbClr val="FFFFFF"/>
                </a:solidFill>
                <a:ea typeface="Calibri" panose="020F0502020204030204" pitchFamily="34" charset="0"/>
                <a:cs typeface="Times New Roman" panose="02020603050405020304" pitchFamily="18" charset="0"/>
              </a:rPr>
              <a:t>users shall apply energy   management models</a:t>
            </a:r>
            <a:endParaRPr lang="en-US" sz="2100" dirty="0">
              <a:solidFill>
                <a:prstClr val="black"/>
              </a:solidFill>
              <a:ea typeface="Calibri" panose="020F0502020204030204" pitchFamily="34" charset="0"/>
              <a:cs typeface="Times New Roman" panose="02020603050405020304" pitchFamily="18" charset="0"/>
            </a:endParaRPr>
          </a:p>
        </p:txBody>
      </p:sp>
      <p:sp>
        <p:nvSpPr>
          <p:cNvPr id="19" name="Down Arrow 18"/>
          <p:cNvSpPr/>
          <p:nvPr/>
        </p:nvSpPr>
        <p:spPr>
          <a:xfrm>
            <a:off x="3078798" y="1930283"/>
            <a:ext cx="755650" cy="382013"/>
          </a:xfrm>
          <a:prstGeom prst="downArrow">
            <a:avLst/>
          </a:prstGeom>
          <a:solidFill>
            <a:schemeClr val="bg1">
              <a:lumMod val="85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prstClr val="white"/>
              </a:solidFill>
            </a:endParaRPr>
          </a:p>
        </p:txBody>
      </p:sp>
      <p:sp>
        <p:nvSpPr>
          <p:cNvPr id="20" name="Down Arrow 19"/>
          <p:cNvSpPr/>
          <p:nvPr/>
        </p:nvSpPr>
        <p:spPr>
          <a:xfrm>
            <a:off x="3066080" y="3309292"/>
            <a:ext cx="755650" cy="382013"/>
          </a:xfrm>
          <a:prstGeom prst="downArrow">
            <a:avLst/>
          </a:prstGeom>
          <a:solidFill>
            <a:schemeClr val="bg1">
              <a:lumMod val="85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prstClr val="white"/>
              </a:solidFill>
            </a:endParaRPr>
          </a:p>
        </p:txBody>
      </p:sp>
      <p:sp>
        <p:nvSpPr>
          <p:cNvPr id="21" name="Down Arrow 20"/>
          <p:cNvSpPr/>
          <p:nvPr/>
        </p:nvSpPr>
        <p:spPr>
          <a:xfrm>
            <a:off x="3066080" y="4050866"/>
            <a:ext cx="755650" cy="382013"/>
          </a:xfrm>
          <a:prstGeom prst="downArrow">
            <a:avLst/>
          </a:prstGeom>
          <a:solidFill>
            <a:schemeClr val="bg1">
              <a:lumMod val="85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prstClr val="white"/>
              </a:solidFill>
            </a:endParaRPr>
          </a:p>
        </p:txBody>
      </p:sp>
      <p:sp>
        <p:nvSpPr>
          <p:cNvPr id="22" name="Down Arrow 21"/>
          <p:cNvSpPr/>
          <p:nvPr/>
        </p:nvSpPr>
        <p:spPr>
          <a:xfrm>
            <a:off x="3078798" y="4737679"/>
            <a:ext cx="755650" cy="382013"/>
          </a:xfrm>
          <a:prstGeom prst="downArrow">
            <a:avLst/>
          </a:prstGeom>
          <a:solidFill>
            <a:schemeClr val="bg1">
              <a:lumMod val="85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prstClr val="white"/>
              </a:solidFill>
            </a:endParaRPr>
          </a:p>
        </p:txBody>
      </p:sp>
      <p:sp>
        <p:nvSpPr>
          <p:cNvPr id="23" name="Down Arrow 22"/>
          <p:cNvSpPr/>
          <p:nvPr/>
        </p:nvSpPr>
        <p:spPr>
          <a:xfrm>
            <a:off x="3128833" y="5383849"/>
            <a:ext cx="755650" cy="382013"/>
          </a:xfrm>
          <a:prstGeom prst="downArrow">
            <a:avLst/>
          </a:prstGeom>
          <a:solidFill>
            <a:schemeClr val="bg1">
              <a:lumMod val="85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prstClr val="white"/>
              </a:solidFill>
            </a:endParaRPr>
          </a:p>
        </p:txBody>
      </p:sp>
      <p:sp>
        <p:nvSpPr>
          <p:cNvPr id="24" name="Down Arrow 23"/>
          <p:cNvSpPr/>
          <p:nvPr/>
        </p:nvSpPr>
        <p:spPr>
          <a:xfrm>
            <a:off x="3066080" y="2641637"/>
            <a:ext cx="755650" cy="382013"/>
          </a:xfrm>
          <a:prstGeom prst="downArrow">
            <a:avLst/>
          </a:prstGeom>
          <a:solidFill>
            <a:schemeClr val="bg1">
              <a:lumMod val="85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prstClr val="white"/>
              </a:solidFill>
            </a:endParaRPr>
          </a:p>
        </p:txBody>
      </p:sp>
      <p:sp>
        <p:nvSpPr>
          <p:cNvPr id="25" name="Rectangle 24"/>
          <p:cNvSpPr/>
          <p:nvPr/>
        </p:nvSpPr>
        <p:spPr>
          <a:xfrm>
            <a:off x="170731" y="958770"/>
            <a:ext cx="5000921" cy="461665"/>
          </a:xfrm>
          <a:prstGeom prst="rect">
            <a:avLst/>
          </a:prstGeom>
        </p:spPr>
        <p:txBody>
          <a:bodyPr wrap="none">
            <a:spAutoFit/>
          </a:bodyPr>
          <a:lstStyle/>
          <a:p>
            <a:r>
              <a:rPr lang="en-US" sz="2400" b="1" dirty="0" smtClean="0">
                <a:solidFill>
                  <a:srgbClr val="862A39"/>
                </a:solidFill>
                <a:latin typeface="Arial" panose="020B0604020202020204" pitchFamily="34" charset="0"/>
                <a:ea typeface="Calibri" panose="020F0502020204030204" pitchFamily="34" charset="0"/>
                <a:cs typeface="Arial" panose="020B0604020202020204" pitchFamily="34" charset="0"/>
              </a:rPr>
              <a:t>ENERGY </a:t>
            </a:r>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MANAGEMENT MODEL</a:t>
            </a:r>
            <a:endParaRPr lang="en-US" sz="2400" b="1" dirty="0">
              <a:solidFill>
                <a:srgbClr val="862A39"/>
              </a:solidFill>
              <a:latin typeface="Arial" panose="020B0604020202020204" pitchFamily="34" charset="0"/>
              <a:cs typeface="Arial" panose="020B0604020202020204" pitchFamily="34" charset="0"/>
            </a:endParaRPr>
          </a:p>
        </p:txBody>
      </p:sp>
      <p:sp>
        <p:nvSpPr>
          <p:cNvPr id="26"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solidFill>
                  <a:prstClr val="black"/>
                </a:solidFill>
              </a:rPr>
              <a:t>12.</a:t>
            </a:r>
            <a:r>
              <a:rPr lang="en-US" sz="3000" b="1" dirty="0">
                <a:solidFill>
                  <a:prstClr val="black"/>
                </a:solidFill>
              </a:rPr>
              <a:t> ENERGY MANAGEMENT</a:t>
            </a:r>
            <a:endParaRPr lang="en-IN" sz="3000" b="1" i="1" dirty="0">
              <a:solidFill>
                <a:prstClr val="black"/>
              </a:solidFill>
              <a:latin typeface="Arial"/>
              <a:cs typeface="Arial"/>
            </a:endParaRPr>
          </a:p>
        </p:txBody>
      </p:sp>
    </p:spTree>
    <p:extLst>
      <p:ext uri="{BB962C8B-B14F-4D97-AF65-F5344CB8AC3E}">
        <p14:creationId xmlns:p14="http://schemas.microsoft.com/office/powerpoint/2010/main" val="3876486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solidFill>
                <a:prstClr val="black"/>
              </a:solidFill>
            </a:endParaRPr>
          </a:p>
        </p:txBody>
      </p:sp>
      <p:sp>
        <p:nvSpPr>
          <p:cNvPr id="3" name="Rectangle 2"/>
          <p:cNvSpPr/>
          <p:nvPr/>
        </p:nvSpPr>
        <p:spPr>
          <a:xfrm>
            <a:off x="3429000" y="1543130"/>
            <a:ext cx="5562600" cy="3408625"/>
          </a:xfrm>
          <a:prstGeom prst="rect">
            <a:avLst/>
          </a:prstGeom>
          <a:solidFill>
            <a:schemeClr val="accent5">
              <a:lumMod val="20000"/>
              <a:lumOff val="80000"/>
            </a:schemeClr>
          </a:solidFill>
        </p:spPr>
        <p:txBody>
          <a:bodyPr wrap="square">
            <a:spAutoFit/>
          </a:bodyPr>
          <a:lstStyle/>
          <a:p>
            <a:pPr lvl="1">
              <a:spcBef>
                <a:spcPts val="130"/>
              </a:spcBef>
              <a:buSzPts val="1000"/>
            </a:pPr>
            <a:r>
              <a:rPr lang="en-US" sz="2200" b="1" i="1" dirty="0">
                <a:solidFill>
                  <a:prstClr val="black"/>
                </a:solidFill>
                <a:ea typeface="Calibri" panose="020F0502020204030204" pitchFamily="34" charset="0"/>
                <a:cs typeface="Times New Roman" panose="02020603050405020304" pitchFamily="18" charset="0"/>
              </a:rPr>
              <a:t>C</a:t>
            </a:r>
            <a:r>
              <a:rPr lang="en-US" sz="2200" b="1" i="1" dirty="0" smtClean="0">
                <a:solidFill>
                  <a:prstClr val="black"/>
                </a:solidFill>
                <a:ea typeface="Calibri" panose="020F0502020204030204" pitchFamily="34" charset="0"/>
                <a:cs typeface="Times New Roman" panose="02020603050405020304" pitchFamily="18" charset="0"/>
              </a:rPr>
              <a:t>onditions </a:t>
            </a:r>
            <a:endParaRPr lang="en-US" sz="2200" b="1" i="1" dirty="0">
              <a:solidFill>
                <a:prstClr val="black"/>
              </a:solidFill>
              <a:ea typeface="Calibri" panose="020F0502020204030204" pitchFamily="34" charset="0"/>
              <a:cs typeface="Times New Roman" panose="02020603050405020304" pitchFamily="18" charset="0"/>
            </a:endParaRPr>
          </a:p>
          <a:p>
            <a:pPr marL="342900" indent="-342900">
              <a:spcBef>
                <a:spcPts val="300"/>
              </a:spcBef>
              <a:spcAft>
                <a:spcPts val="300"/>
              </a:spcAft>
              <a:buFont typeface="Wingdings" panose="05000000000000000000" pitchFamily="2" charset="2"/>
              <a:buChar char="ü"/>
            </a:pPr>
            <a:r>
              <a:rPr lang="en-US" sz="2200" dirty="0" smtClean="0">
                <a:solidFill>
                  <a:prstClr val="black"/>
                </a:solidFill>
                <a:ea typeface="Calibri" panose="020F0502020204030204" pitchFamily="34" charset="0"/>
                <a:cs typeface="Times New Roman" panose="02020603050405020304" pitchFamily="18" charset="0"/>
              </a:rPr>
              <a:t>Holding </a:t>
            </a:r>
            <a:r>
              <a:rPr lang="en-US" sz="2200" dirty="0">
                <a:solidFill>
                  <a:prstClr val="black"/>
                </a:solidFill>
                <a:ea typeface="Calibri" panose="020F0502020204030204" pitchFamily="34" charset="0"/>
                <a:cs typeface="Times New Roman" panose="02020603050405020304" pitchFamily="18" charset="0"/>
              </a:rPr>
              <a:t>a college or higher degree in energy or a relevant technical discipline for major energy users in industrial </a:t>
            </a:r>
            <a:r>
              <a:rPr lang="en-US" sz="2200" dirty="0" smtClean="0">
                <a:solidFill>
                  <a:prstClr val="black"/>
                </a:solidFill>
                <a:ea typeface="Calibri" panose="020F0502020204030204" pitchFamily="34" charset="0"/>
                <a:cs typeface="Times New Roman" panose="02020603050405020304" pitchFamily="18" charset="0"/>
              </a:rPr>
              <a:t>production.</a:t>
            </a:r>
            <a:endParaRPr lang="en-US" sz="2200" dirty="0">
              <a:solidFill>
                <a:prstClr val="black"/>
              </a:solidFill>
              <a:ea typeface="Calibri" panose="020F0502020204030204" pitchFamily="34" charset="0"/>
              <a:cs typeface="Times New Roman" panose="02020603050405020304" pitchFamily="18" charset="0"/>
            </a:endParaRPr>
          </a:p>
          <a:p>
            <a:pPr marL="342900" indent="-342900">
              <a:spcBef>
                <a:spcPts val="300"/>
              </a:spcBef>
              <a:spcAft>
                <a:spcPts val="300"/>
              </a:spcAft>
              <a:buFont typeface="Wingdings" panose="05000000000000000000" pitchFamily="2" charset="2"/>
              <a:buChar char="ü"/>
            </a:pPr>
            <a:r>
              <a:rPr lang="en-US" sz="2200" dirty="0" smtClean="0">
                <a:solidFill>
                  <a:prstClr val="black"/>
                </a:solidFill>
                <a:ea typeface="Calibri" panose="020F0502020204030204" pitchFamily="34" charset="0"/>
                <a:cs typeface="Times New Roman" panose="02020603050405020304" pitchFamily="18" charset="0"/>
              </a:rPr>
              <a:t>Possessing </a:t>
            </a:r>
            <a:r>
              <a:rPr lang="en-US" sz="2200" dirty="0">
                <a:solidFill>
                  <a:prstClr val="black"/>
                </a:solidFill>
                <a:ea typeface="Calibri" panose="020F0502020204030204" pitchFamily="34" charset="0"/>
                <a:cs typeface="Times New Roman" panose="02020603050405020304" pitchFamily="18" charset="0"/>
              </a:rPr>
              <a:t>an energy management certificate granted by a competent </a:t>
            </a:r>
            <a:r>
              <a:rPr lang="en-US" sz="2200" dirty="0" smtClean="0">
                <a:solidFill>
                  <a:prstClr val="black"/>
                </a:solidFill>
                <a:ea typeface="Calibri" panose="020F0502020204030204" pitchFamily="34" charset="0"/>
                <a:cs typeface="Times New Roman" panose="02020603050405020304" pitchFamily="18" charset="0"/>
              </a:rPr>
              <a:t>agency.</a:t>
            </a:r>
          </a:p>
          <a:p>
            <a:pPr lvl="1">
              <a:spcBef>
                <a:spcPts val="300"/>
              </a:spcBef>
              <a:spcAft>
                <a:spcPts val="300"/>
              </a:spcAft>
            </a:pPr>
            <a:r>
              <a:rPr lang="en-US" sz="2200" b="1" i="1" dirty="0" smtClean="0">
                <a:solidFill>
                  <a:prstClr val="black"/>
                </a:solidFill>
                <a:ea typeface="Calibri" panose="020F0502020204030204" pitchFamily="34" charset="0"/>
                <a:cs typeface="Times New Roman" panose="02020603050405020304" pitchFamily="18" charset="0"/>
              </a:rPr>
              <a:t>Responsibility</a:t>
            </a:r>
            <a:endParaRPr lang="en-US" sz="2200" b="1" i="1" dirty="0">
              <a:solidFill>
                <a:prstClr val="black"/>
              </a:solidFill>
              <a:ea typeface="Calibri" panose="020F0502020204030204" pitchFamily="34" charset="0"/>
              <a:cs typeface="Times New Roman" panose="02020603050405020304" pitchFamily="18" charset="0"/>
            </a:endParaRPr>
          </a:p>
          <a:p>
            <a:pPr marL="342900" indent="-342900">
              <a:spcBef>
                <a:spcPts val="300"/>
              </a:spcBef>
              <a:spcAft>
                <a:spcPts val="300"/>
              </a:spcAft>
              <a:buFont typeface="Wingdings" panose="05000000000000000000" pitchFamily="2" charset="2"/>
              <a:buChar char="ü"/>
            </a:pPr>
            <a:r>
              <a:rPr lang="en-US" sz="2200" dirty="0" smtClean="0">
                <a:solidFill>
                  <a:prstClr val="black"/>
                </a:solidFill>
                <a:ea typeface="Calibri" panose="020F0502020204030204" pitchFamily="34" charset="0"/>
                <a:cs typeface="Times New Roman" panose="02020603050405020304" pitchFamily="18" charset="0"/>
              </a:rPr>
              <a:t>Shall </a:t>
            </a:r>
            <a:r>
              <a:rPr lang="en-US" sz="2200" dirty="0">
                <a:solidFill>
                  <a:prstClr val="black"/>
                </a:solidFill>
                <a:ea typeface="Calibri" panose="020F0502020204030204" pitchFamily="34" charset="0"/>
                <a:cs typeface="Times New Roman" panose="02020603050405020304" pitchFamily="18" charset="0"/>
              </a:rPr>
              <a:t>assist the head of a major energy user in performing </a:t>
            </a:r>
            <a:r>
              <a:rPr lang="en-US" sz="2200" dirty="0" smtClean="0">
                <a:solidFill>
                  <a:prstClr val="black"/>
                </a:solidFill>
                <a:ea typeface="Calibri" panose="020F0502020204030204" pitchFamily="34" charset="0"/>
                <a:cs typeface="Times New Roman" panose="02020603050405020304" pitchFamily="18" charset="0"/>
              </a:rPr>
              <a:t>tasks.</a:t>
            </a:r>
            <a:endParaRPr lang="en-US" sz="2200" dirty="0">
              <a:solidFill>
                <a:prstClr val="black"/>
              </a:solidFill>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 y="3488949"/>
            <a:ext cx="2151130" cy="256730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2355" y="1659027"/>
            <a:ext cx="2543175" cy="1800225"/>
          </a:xfrm>
          <a:prstGeom prst="rect">
            <a:avLst/>
          </a:prstGeom>
        </p:spPr>
      </p:pic>
      <p:sp>
        <p:nvSpPr>
          <p:cNvPr id="6" name="Rectangle 5"/>
          <p:cNvSpPr/>
          <p:nvPr/>
        </p:nvSpPr>
        <p:spPr>
          <a:xfrm>
            <a:off x="-228600" y="1061008"/>
            <a:ext cx="3617529" cy="843821"/>
          </a:xfrm>
          <a:prstGeom prst="rect">
            <a:avLst/>
          </a:prstGeom>
        </p:spPr>
        <p:txBody>
          <a:bodyPr wrap="none">
            <a:spAutoFit/>
          </a:bodyPr>
          <a:lstStyle/>
          <a:p>
            <a:pPr lvl="1">
              <a:spcBef>
                <a:spcPts val="130"/>
              </a:spcBef>
              <a:buSzPts val="1000"/>
            </a:pPr>
            <a:r>
              <a:rPr lang="en-US" sz="2400" b="1" dirty="0" smtClean="0">
                <a:solidFill>
                  <a:srgbClr val="862A39"/>
                </a:solidFill>
                <a:latin typeface="Arial" panose="020B0604020202020204" pitchFamily="34" charset="0"/>
                <a:ea typeface="Calibri" panose="020F0502020204030204" pitchFamily="34" charset="0"/>
                <a:cs typeface="Arial" panose="020B0604020202020204" pitchFamily="34" charset="0"/>
              </a:rPr>
              <a:t>ENERGY </a:t>
            </a:r>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MANAGER</a:t>
            </a:r>
          </a:p>
          <a:p>
            <a:pPr lvl="1">
              <a:spcBef>
                <a:spcPts val="130"/>
              </a:spcBef>
              <a:buSzPts val="1000"/>
            </a:pPr>
            <a:r>
              <a:rPr lang="en-US" sz="2400" b="1" dirty="0" smtClean="0">
                <a:solidFill>
                  <a:srgbClr val="862A39"/>
                </a:solidFill>
                <a:latin typeface="Arial" panose="020B0604020202020204" pitchFamily="34" charset="0"/>
                <a:ea typeface="Calibri" panose="020F0502020204030204" pitchFamily="34" charset="0"/>
                <a:cs typeface="Arial" panose="020B0604020202020204" pitchFamily="34" charset="0"/>
              </a:rPr>
              <a:t> </a:t>
            </a:r>
            <a:endPar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endParaRPr>
          </a:p>
        </p:txBody>
      </p:sp>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solidFill>
                  <a:prstClr val="black"/>
                </a:solidFill>
              </a:rPr>
              <a:t>12.</a:t>
            </a:r>
            <a:r>
              <a:rPr lang="en-US" sz="3000" b="1" dirty="0">
                <a:solidFill>
                  <a:prstClr val="black"/>
                </a:solidFill>
              </a:rPr>
              <a:t> ENERGY MANAGEMENT</a:t>
            </a:r>
            <a:endParaRPr lang="en-IN" sz="3000" b="1" i="1" dirty="0">
              <a:solidFill>
                <a:prstClr val="black"/>
              </a:solidFill>
              <a:latin typeface="Arial"/>
              <a:cs typeface="Arial"/>
            </a:endParaRPr>
          </a:p>
        </p:txBody>
      </p:sp>
    </p:spTree>
    <p:extLst>
      <p:ext uri="{BB962C8B-B14F-4D97-AF65-F5344CB8AC3E}">
        <p14:creationId xmlns:p14="http://schemas.microsoft.com/office/powerpoint/2010/main" val="41780470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solidFill>
                <a:prstClr val="black"/>
              </a:solidFill>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solidFill>
                <a:prstClr val="black"/>
              </a:solidFill>
            </a:endParaRPr>
          </a:p>
        </p:txBody>
      </p:sp>
      <p:sp>
        <p:nvSpPr>
          <p:cNvPr id="10" name="Rectangle 9"/>
          <p:cNvSpPr/>
          <p:nvPr/>
        </p:nvSpPr>
        <p:spPr>
          <a:xfrm>
            <a:off x="168960" y="1458169"/>
            <a:ext cx="6168894" cy="4708981"/>
          </a:xfrm>
          <a:prstGeom prst="rect">
            <a:avLst/>
          </a:prstGeom>
          <a:solidFill>
            <a:schemeClr val="accent5">
              <a:lumMod val="20000"/>
              <a:lumOff val="80000"/>
            </a:schemeClr>
          </a:solidFill>
        </p:spPr>
        <p:txBody>
          <a:bodyPr wrap="square">
            <a:spAutoFit/>
          </a:bodyPr>
          <a:lstStyle/>
          <a:p>
            <a:pPr marL="342900" indent="-342900" algn="just">
              <a:buFont typeface="+mj-lt"/>
              <a:buAutoNum type="arabicPeriod"/>
            </a:pPr>
            <a:r>
              <a:rPr lang="en-US" sz="2000" dirty="0" smtClean="0">
                <a:solidFill>
                  <a:srgbClr val="000000"/>
                </a:solidFill>
                <a:ea typeface="Calibri" panose="020F0502020204030204" pitchFamily="34" charset="0"/>
                <a:cs typeface="Calibri" panose="020F0502020204030204" pitchFamily="34" charset="0"/>
              </a:rPr>
              <a:t>Major </a:t>
            </a:r>
            <a:r>
              <a:rPr lang="en-US" sz="2000" dirty="0">
                <a:solidFill>
                  <a:srgbClr val="000000"/>
                </a:solidFill>
                <a:ea typeface="Calibri" panose="020F0502020204030204" pitchFamily="34" charset="0"/>
                <a:cs typeface="Calibri" panose="020F0502020204030204" pitchFamily="34" charset="0"/>
              </a:rPr>
              <a:t>energy users shall observe energy audit regulations by conducting audit themselves or by hiring an energy audit institution.</a:t>
            </a:r>
            <a:endParaRPr lang="en-US" sz="2000" dirty="0" smtClean="0">
              <a:solidFill>
                <a:srgbClr val="000000"/>
              </a:solidFill>
              <a:ea typeface="Calibri" panose="020F0502020204030204" pitchFamily="34" charset="0"/>
              <a:cs typeface="Calibri" panose="020F0502020204030204" pitchFamily="34" charset="0"/>
            </a:endParaRPr>
          </a:p>
          <a:p>
            <a:pPr marL="342900" indent="-342900" algn="just">
              <a:buFont typeface="+mj-lt"/>
              <a:buAutoNum type="arabicPeriod"/>
            </a:pPr>
            <a:r>
              <a:rPr lang="en-US" sz="2000" dirty="0" smtClean="0">
                <a:solidFill>
                  <a:prstClr val="black"/>
                </a:solidFill>
                <a:ea typeface="Calibri" panose="020F0502020204030204" pitchFamily="34" charset="0"/>
                <a:cs typeface="Calibri" panose="020F0502020204030204" pitchFamily="34" charset="0"/>
              </a:rPr>
              <a:t>Energy </a:t>
            </a:r>
            <a:r>
              <a:rPr lang="en-US" sz="2000" dirty="0">
                <a:solidFill>
                  <a:prstClr val="black"/>
                </a:solidFill>
                <a:ea typeface="Calibri" panose="020F0502020204030204" pitchFamily="34" charset="0"/>
                <a:cs typeface="Calibri" panose="020F0502020204030204" pitchFamily="34" charset="0"/>
              </a:rPr>
              <a:t>audit covers the following principal jobs::</a:t>
            </a:r>
            <a:endParaRPr lang="en-US" sz="2000" dirty="0">
              <a:solidFill>
                <a:prstClr val="black"/>
              </a:solidFill>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ü"/>
            </a:pPr>
            <a:r>
              <a:rPr lang="en-US" sz="2000" dirty="0" smtClean="0">
                <a:solidFill>
                  <a:prstClr val="black"/>
                </a:solidFill>
                <a:ea typeface="Calibri" panose="020F0502020204030204" pitchFamily="34" charset="0"/>
                <a:cs typeface="Calibri" panose="020F0502020204030204" pitchFamily="34" charset="0"/>
              </a:rPr>
              <a:t>Surveying</a:t>
            </a:r>
            <a:r>
              <a:rPr lang="en-US" sz="2000" dirty="0">
                <a:solidFill>
                  <a:prstClr val="black"/>
                </a:solidFill>
                <a:ea typeface="Calibri" panose="020F0502020204030204" pitchFamily="34" charset="0"/>
                <a:cs typeface="Calibri" panose="020F0502020204030204" pitchFamily="34" charset="0"/>
              </a:rPr>
              <a:t>, measurement and collection of data on energy use by establishments;</a:t>
            </a:r>
          </a:p>
          <a:p>
            <a:pPr marL="342900" indent="-342900" algn="just">
              <a:buFont typeface="Wingdings" panose="05000000000000000000" pitchFamily="2" charset="2"/>
              <a:buChar char="ü"/>
            </a:pPr>
            <a:r>
              <a:rPr lang="en-US" sz="2000" dirty="0" smtClean="0">
                <a:solidFill>
                  <a:prstClr val="black"/>
                </a:solidFill>
                <a:ea typeface="Calibri" panose="020F0502020204030204" pitchFamily="34" charset="0"/>
                <a:cs typeface="Calibri" panose="020F0502020204030204" pitchFamily="34" charset="0"/>
              </a:rPr>
              <a:t>Analysis</a:t>
            </a:r>
            <a:r>
              <a:rPr lang="en-US" sz="2000" dirty="0">
                <a:solidFill>
                  <a:prstClr val="black"/>
                </a:solidFill>
                <a:ea typeface="Calibri" panose="020F0502020204030204" pitchFamily="34" charset="0"/>
                <a:cs typeface="Calibri" panose="020F0502020204030204" pitchFamily="34" charset="0"/>
              </a:rPr>
              <a:t>, calculation and evaluation of energy use efficiency;</a:t>
            </a:r>
          </a:p>
          <a:p>
            <a:pPr marL="342900" indent="-342900" algn="just">
              <a:buFont typeface="Wingdings" panose="05000000000000000000" pitchFamily="2" charset="2"/>
              <a:buChar char="ü"/>
            </a:pPr>
            <a:r>
              <a:rPr lang="en-US" sz="2000" dirty="0" smtClean="0">
                <a:solidFill>
                  <a:prstClr val="black"/>
                </a:solidFill>
                <a:ea typeface="Calibri" panose="020F0502020204030204" pitchFamily="34" charset="0"/>
                <a:cs typeface="Calibri" panose="020F0502020204030204" pitchFamily="34" charset="0"/>
              </a:rPr>
              <a:t>Assessment </a:t>
            </a:r>
            <a:r>
              <a:rPr lang="en-US" sz="2000" dirty="0">
                <a:solidFill>
                  <a:prstClr val="black"/>
                </a:solidFill>
                <a:ea typeface="Calibri" panose="020F0502020204030204" pitchFamily="34" charset="0"/>
                <a:cs typeface="Calibri" panose="020F0502020204030204" pitchFamily="34" charset="0"/>
              </a:rPr>
              <a:t>of energy saving potential;</a:t>
            </a:r>
          </a:p>
          <a:p>
            <a:pPr marL="342900" indent="-342900" algn="just">
              <a:buFont typeface="Wingdings" panose="05000000000000000000" pitchFamily="2" charset="2"/>
              <a:buChar char="ü"/>
            </a:pPr>
            <a:r>
              <a:rPr lang="en-US" sz="2000" dirty="0" smtClean="0">
                <a:solidFill>
                  <a:prstClr val="black"/>
                </a:solidFill>
                <a:ea typeface="Calibri" panose="020F0502020204030204" pitchFamily="34" charset="0"/>
                <a:cs typeface="Calibri" panose="020F0502020204030204" pitchFamily="34" charset="0"/>
              </a:rPr>
              <a:t>Proposal </a:t>
            </a:r>
            <a:r>
              <a:rPr lang="en-US" sz="2000" dirty="0">
                <a:solidFill>
                  <a:prstClr val="black"/>
                </a:solidFill>
                <a:ea typeface="Calibri" panose="020F0502020204030204" pitchFamily="34" charset="0"/>
                <a:cs typeface="Calibri" panose="020F0502020204030204" pitchFamily="34" charset="0"/>
              </a:rPr>
              <a:t>of measures for energy saving;</a:t>
            </a:r>
          </a:p>
          <a:p>
            <a:pPr marL="342900" indent="-342900" algn="just">
              <a:buFont typeface="Wingdings" panose="05000000000000000000" pitchFamily="2" charset="2"/>
              <a:buChar char="ü"/>
            </a:pPr>
            <a:r>
              <a:rPr lang="en-US" sz="2000" dirty="0" smtClean="0">
                <a:solidFill>
                  <a:prstClr val="black"/>
                </a:solidFill>
                <a:ea typeface="Calibri" panose="020F0502020204030204" pitchFamily="34" charset="0"/>
                <a:cs typeface="Calibri" panose="020F0502020204030204" pitchFamily="34" charset="0"/>
              </a:rPr>
              <a:t>Analysis of </a:t>
            </a:r>
            <a:r>
              <a:rPr lang="en-US" sz="2000" dirty="0">
                <a:solidFill>
                  <a:prstClr val="black"/>
                </a:solidFill>
                <a:ea typeface="Calibri" panose="020F0502020204030204" pitchFamily="34" charset="0"/>
                <a:cs typeface="Calibri" panose="020F0502020204030204" pitchFamily="34" charset="0"/>
              </a:rPr>
              <a:t>investment effectiveness of proposed energy saving solutions.</a:t>
            </a:r>
            <a:endParaRPr lang="en-US" sz="2000" dirty="0" smtClean="0">
              <a:solidFill>
                <a:prstClr val="black"/>
              </a:solidFill>
              <a:ea typeface="Calibri" panose="020F0502020204030204" pitchFamily="34" charset="0"/>
              <a:cs typeface="Times New Roman" panose="02020603050405020304" pitchFamily="18" charset="0"/>
            </a:endParaRPr>
          </a:p>
          <a:p>
            <a:pPr marL="342900" indent="-342900" algn="just">
              <a:buFont typeface="+mj-lt"/>
              <a:buAutoNum type="arabicPeriod" startAt="3"/>
            </a:pPr>
            <a:r>
              <a:rPr lang="en-US" sz="2000" dirty="0" smtClean="0">
                <a:solidFill>
                  <a:prstClr val="black"/>
                </a:solidFill>
                <a:ea typeface="Calibri" panose="020F0502020204030204" pitchFamily="34" charset="0"/>
                <a:cs typeface="Calibri" panose="020F0502020204030204" pitchFamily="34" charset="0"/>
              </a:rPr>
              <a:t>Major </a:t>
            </a:r>
            <a:r>
              <a:rPr lang="en-US" sz="2000" dirty="0">
                <a:solidFill>
                  <a:prstClr val="black"/>
                </a:solidFill>
                <a:ea typeface="Calibri" panose="020F0502020204030204" pitchFamily="34" charset="0"/>
                <a:cs typeface="Calibri" panose="020F0502020204030204" pitchFamily="34" charset="0"/>
              </a:rPr>
              <a:t>energy users shall submit energy audit reports to provincial-level Industry and Trade Departments within 30 days after conducting energy audit.</a:t>
            </a:r>
            <a:endParaRPr lang="en-US" sz="2000" dirty="0">
              <a:solidFill>
                <a:prstClr val="black"/>
              </a:solidFill>
              <a:ea typeface="Calibri" panose="020F0502020204030204" pitchFamily="34" charset="0"/>
              <a:cs typeface="Times New Roman" panose="02020603050405020304" pitchFamily="18" charset="0"/>
            </a:endParaRPr>
          </a:p>
        </p:txBody>
      </p:sp>
      <p:sp>
        <p:nvSpPr>
          <p:cNvPr id="3" name="Rectangle 2"/>
          <p:cNvSpPr/>
          <p:nvPr/>
        </p:nvSpPr>
        <p:spPr>
          <a:xfrm>
            <a:off x="28280" y="1012290"/>
            <a:ext cx="2908489" cy="869469"/>
          </a:xfrm>
          <a:prstGeom prst="rect">
            <a:avLst/>
          </a:prstGeom>
        </p:spPr>
        <p:txBody>
          <a:bodyPr wrap="none">
            <a:spAutoFit/>
          </a:bodyPr>
          <a:lstStyle/>
          <a:p>
            <a:pPr marL="456565">
              <a:spcBef>
                <a:spcPts val="275"/>
              </a:spcBef>
            </a:pPr>
            <a:r>
              <a:rPr lang="en-US" sz="2400" b="1" spc="-30" dirty="0" smtClean="0">
                <a:solidFill>
                  <a:srgbClr val="862A39"/>
                </a:solidFill>
                <a:latin typeface="Arial" panose="020B0604020202020204" pitchFamily="34" charset="0"/>
                <a:ea typeface="Calibri" panose="020F0502020204030204" pitchFamily="34" charset="0"/>
                <a:cs typeface="Arial" panose="020B0604020202020204" pitchFamily="34" charset="0"/>
              </a:rPr>
              <a:t>ENERGY </a:t>
            </a:r>
            <a:r>
              <a:rPr lang="en-US" sz="2400" b="1" spc="-30" dirty="0">
                <a:solidFill>
                  <a:srgbClr val="862A39"/>
                </a:solidFill>
                <a:latin typeface="Arial" panose="020B0604020202020204" pitchFamily="34" charset="0"/>
                <a:ea typeface="Calibri" panose="020F0502020204030204" pitchFamily="34" charset="0"/>
                <a:cs typeface="Arial" panose="020B0604020202020204" pitchFamily="34" charset="0"/>
              </a:rPr>
              <a:t>AUDIT</a:t>
            </a:r>
          </a:p>
          <a:p>
            <a:pPr marL="456565">
              <a:spcBef>
                <a:spcPts val="275"/>
              </a:spcBef>
            </a:pPr>
            <a:r>
              <a:rPr lang="en-US" sz="2400" b="1" spc="-30" dirty="0" smtClean="0">
                <a:solidFill>
                  <a:srgbClr val="862A39"/>
                </a:solidFill>
                <a:latin typeface="Arial" panose="020B0604020202020204" pitchFamily="34" charset="0"/>
                <a:ea typeface="Calibri" panose="020F0502020204030204" pitchFamily="34" charset="0"/>
                <a:cs typeface="Arial" panose="020B0604020202020204" pitchFamily="34" charset="0"/>
              </a:rPr>
              <a:t> </a:t>
            </a:r>
            <a:endParaRPr lang="en-US" sz="2400" b="1" spc="-30" dirty="0">
              <a:solidFill>
                <a:srgbClr val="862A39"/>
              </a:solidFill>
              <a:latin typeface="Arial" panose="020B060402020202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06813" y="2743200"/>
            <a:ext cx="2490787" cy="2429912"/>
          </a:xfrm>
          <a:prstGeom prst="rect">
            <a:avLst/>
          </a:prstGeom>
        </p:spPr>
      </p:pic>
      <p:sp>
        <p:nvSpPr>
          <p:cNvPr id="11"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solidFill>
                  <a:prstClr val="black"/>
                </a:solidFill>
              </a:rPr>
              <a:t>12.</a:t>
            </a:r>
            <a:r>
              <a:rPr lang="en-US" sz="3000" b="1" dirty="0">
                <a:solidFill>
                  <a:prstClr val="black"/>
                </a:solidFill>
              </a:rPr>
              <a:t> ENERGY MANAGEMENT</a:t>
            </a:r>
            <a:endParaRPr lang="en-IN" sz="3000" b="1" i="1" dirty="0">
              <a:solidFill>
                <a:prstClr val="black"/>
              </a:solidFill>
              <a:latin typeface="Arial"/>
              <a:cs typeface="Arial"/>
            </a:endParaRPr>
          </a:p>
        </p:txBody>
      </p:sp>
    </p:spTree>
    <p:extLst>
      <p:ext uri="{BB962C8B-B14F-4D97-AF65-F5344CB8AC3E}">
        <p14:creationId xmlns:p14="http://schemas.microsoft.com/office/powerpoint/2010/main" val="2316848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76200" y="1276452"/>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solidFill>
                <a:prstClr val="black"/>
              </a:solidFill>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solidFill>
                <a:prstClr val="black"/>
              </a:solidFill>
            </a:endParaRPr>
          </a:p>
        </p:txBody>
      </p:sp>
      <p:sp>
        <p:nvSpPr>
          <p:cNvPr id="4" name="Rectangle 3"/>
          <p:cNvSpPr/>
          <p:nvPr/>
        </p:nvSpPr>
        <p:spPr>
          <a:xfrm>
            <a:off x="228600" y="1210836"/>
            <a:ext cx="8305800" cy="1446550"/>
          </a:xfrm>
          <a:prstGeom prst="rect">
            <a:avLst/>
          </a:prstGeom>
          <a:solidFill>
            <a:schemeClr val="accent5">
              <a:lumMod val="20000"/>
              <a:lumOff val="80000"/>
            </a:schemeClr>
          </a:solidFill>
        </p:spPr>
        <p:txBody>
          <a:bodyPr wrap="square">
            <a:spAutoFit/>
          </a:bodyPr>
          <a:lstStyle/>
          <a:p>
            <a:pPr marL="685800" algn="just">
              <a:tabLst>
                <a:tab pos="360045" algn="l"/>
              </a:tabLst>
            </a:pPr>
            <a:r>
              <a:rPr lang="en-US" sz="2200" i="1" dirty="0" smtClean="0">
                <a:solidFill>
                  <a:srgbClr val="0000FF"/>
                </a:solidFill>
                <a:ea typeface="Calibri" panose="020F0502020204030204" pitchFamily="34" charset="0"/>
                <a:cs typeface="Calibri" panose="020F0502020204030204" pitchFamily="34" charset="0"/>
              </a:rPr>
              <a:t>Establishments </a:t>
            </a:r>
            <a:r>
              <a:rPr lang="en-US" sz="2200" i="1" dirty="0">
                <a:solidFill>
                  <a:srgbClr val="0000FF"/>
                </a:solidFill>
                <a:ea typeface="Calibri" panose="020F0502020204030204" pitchFamily="34" charset="0"/>
                <a:cs typeface="Calibri" panose="020F0502020204030204" pitchFamily="34" charset="0"/>
              </a:rPr>
              <a:t>outside the list of major energy users are encouraged to periodically (three years or five years) conduct energy audit and report on their energy use and identify opportunities for energy-saving.</a:t>
            </a:r>
            <a:endParaRPr lang="en-US" sz="2200" i="1" dirty="0">
              <a:solidFill>
                <a:srgbClr val="0000FF"/>
              </a:solidFill>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2700" y="3334494"/>
            <a:ext cx="4191000" cy="2794873"/>
          </a:xfrm>
          <a:prstGeom prst="rect">
            <a:avLst/>
          </a:prstGeom>
        </p:spPr>
      </p:pic>
      <p:sp>
        <p:nvSpPr>
          <p:cNvPr id="9"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solidFill>
                  <a:prstClr val="black"/>
                </a:solidFill>
              </a:rPr>
              <a:t>12.</a:t>
            </a:r>
            <a:r>
              <a:rPr lang="en-US" sz="3000" b="1" dirty="0">
                <a:solidFill>
                  <a:prstClr val="black"/>
                </a:solidFill>
              </a:rPr>
              <a:t> ENERGY MANAGEMENT</a:t>
            </a:r>
            <a:endParaRPr lang="en-IN" sz="3000" b="1" i="1" dirty="0">
              <a:solidFill>
                <a:prstClr val="black"/>
              </a:solidFill>
              <a:latin typeface="Arial"/>
              <a:cs typeface="Arial"/>
            </a:endParaRPr>
          </a:p>
        </p:txBody>
      </p:sp>
    </p:spTree>
    <p:extLst>
      <p:ext uri="{BB962C8B-B14F-4D97-AF65-F5344CB8AC3E}">
        <p14:creationId xmlns:p14="http://schemas.microsoft.com/office/powerpoint/2010/main" val="3413306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solidFill>
                <a:prstClr val="black"/>
              </a:solidFill>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solidFill>
                <a:prstClr val="black"/>
              </a:solidFill>
            </a:endParaRPr>
          </a:p>
        </p:txBody>
      </p:sp>
      <p:sp>
        <p:nvSpPr>
          <p:cNvPr id="3" name="Rectangle 2"/>
          <p:cNvSpPr/>
          <p:nvPr/>
        </p:nvSpPr>
        <p:spPr>
          <a:xfrm>
            <a:off x="306453" y="1447800"/>
            <a:ext cx="5483094" cy="4124206"/>
          </a:xfrm>
          <a:prstGeom prst="rect">
            <a:avLst/>
          </a:prstGeom>
          <a:solidFill>
            <a:schemeClr val="accent5">
              <a:lumMod val="20000"/>
              <a:lumOff val="80000"/>
            </a:schemeClr>
          </a:solidFill>
        </p:spPr>
        <p:txBody>
          <a:bodyPr wrap="square">
            <a:spAutoFit/>
          </a:bodyPr>
          <a:lstStyle/>
          <a:p>
            <a:pPr algn="just">
              <a:spcBef>
                <a:spcPts val="300"/>
              </a:spcBef>
              <a:spcAft>
                <a:spcPts val="300"/>
              </a:spcAft>
            </a:pPr>
            <a:r>
              <a:rPr lang="en-US" sz="2200" dirty="0" smtClean="0">
                <a:solidFill>
                  <a:prstClr val="black"/>
                </a:solidFill>
                <a:ea typeface="Calibri" panose="020F0502020204030204" pitchFamily="34" charset="0"/>
                <a:cs typeface="Times New Roman" panose="02020603050405020304" pitchFamily="18" charset="0"/>
              </a:rPr>
              <a:t>Entities </a:t>
            </a:r>
            <a:r>
              <a:rPr lang="en-US" sz="2200" dirty="0">
                <a:solidFill>
                  <a:prstClr val="black"/>
                </a:solidFill>
                <a:ea typeface="Calibri" panose="020F0502020204030204" pitchFamily="34" charset="0"/>
                <a:cs typeface="Times New Roman" panose="02020603050405020304" pitchFamily="18" charset="0"/>
              </a:rPr>
              <a:t>subject to inspection of economical and efficient use of energy have the following rights and obligations:</a:t>
            </a:r>
          </a:p>
          <a:p>
            <a:pPr marL="342900" indent="-342900" algn="just">
              <a:spcBef>
                <a:spcPts val="300"/>
              </a:spcBef>
              <a:spcAft>
                <a:spcPts val="300"/>
              </a:spcAft>
              <a:buFont typeface="Wingdings" panose="05000000000000000000" pitchFamily="2" charset="2"/>
              <a:buChar char="ü"/>
            </a:pPr>
            <a:r>
              <a:rPr lang="en-US" sz="2200" dirty="0" smtClean="0">
                <a:solidFill>
                  <a:prstClr val="black"/>
                </a:solidFill>
                <a:latin typeface="Calibri" pitchFamily="34" charset="0"/>
                <a:ea typeface="Calibri" panose="020F0502020204030204" pitchFamily="34" charset="0"/>
                <a:cs typeface="Times New Roman" panose="02020603050405020304" pitchFamily="18" charset="0"/>
              </a:rPr>
              <a:t>Provide </a:t>
            </a:r>
            <a:r>
              <a:rPr lang="en-US" sz="2200" dirty="0">
                <a:solidFill>
                  <a:prstClr val="black"/>
                </a:solidFill>
                <a:latin typeface="Calibri" pitchFamily="34" charset="0"/>
                <a:ea typeface="Calibri" panose="020F0502020204030204" pitchFamily="34" charset="0"/>
                <a:cs typeface="Times New Roman" panose="02020603050405020304" pitchFamily="18" charset="0"/>
              </a:rPr>
              <a:t>inspection-related documents to inspection teams and inspectors.</a:t>
            </a:r>
          </a:p>
          <a:p>
            <a:pPr marL="342900" indent="-342900" algn="just">
              <a:spcBef>
                <a:spcPts val="300"/>
              </a:spcBef>
              <a:spcAft>
                <a:spcPts val="300"/>
              </a:spcAft>
              <a:buFont typeface="Wingdings" panose="05000000000000000000" pitchFamily="2" charset="2"/>
              <a:buChar char="ü"/>
            </a:pPr>
            <a:r>
              <a:rPr lang="en-US" sz="2200" dirty="0" smtClean="0">
                <a:solidFill>
                  <a:prstClr val="black"/>
                </a:solidFill>
                <a:latin typeface="Calibri" pitchFamily="34" charset="0"/>
                <a:ea typeface="Calibri" panose="020F0502020204030204" pitchFamily="34" charset="0"/>
                <a:cs typeface="Times New Roman" panose="02020603050405020304" pitchFamily="18" charset="0"/>
              </a:rPr>
              <a:t>Create </a:t>
            </a:r>
            <a:r>
              <a:rPr lang="en-US" sz="2200" dirty="0">
                <a:solidFill>
                  <a:prstClr val="black"/>
                </a:solidFill>
                <a:latin typeface="Calibri" pitchFamily="34" charset="0"/>
                <a:ea typeface="Calibri" panose="020F0502020204030204" pitchFamily="34" charset="0"/>
                <a:cs typeface="Times New Roman" panose="02020603050405020304" pitchFamily="18" charset="0"/>
              </a:rPr>
              <a:t>conditions for inspection teams and inspectors to perform their tasks.</a:t>
            </a:r>
          </a:p>
          <a:p>
            <a:pPr marL="342900" indent="-342900" algn="just">
              <a:spcBef>
                <a:spcPts val="300"/>
              </a:spcBef>
              <a:spcAft>
                <a:spcPts val="300"/>
              </a:spcAft>
              <a:buFont typeface="Wingdings" panose="05000000000000000000" pitchFamily="2" charset="2"/>
              <a:buChar char="ü"/>
            </a:pPr>
            <a:r>
              <a:rPr lang="en-US" sz="2200" dirty="0" smtClean="0">
                <a:solidFill>
                  <a:prstClr val="black"/>
                </a:solidFill>
                <a:latin typeface="Calibri" pitchFamily="34" charset="0"/>
                <a:ea typeface="Calibri" panose="020F0502020204030204" pitchFamily="34" charset="0"/>
                <a:cs typeface="Times New Roman" panose="02020603050405020304" pitchFamily="18" charset="0"/>
              </a:rPr>
              <a:t>Comply </a:t>
            </a:r>
            <a:r>
              <a:rPr lang="en-US" sz="2200" dirty="0">
                <a:solidFill>
                  <a:prstClr val="black"/>
                </a:solidFill>
                <a:latin typeface="Calibri" pitchFamily="34" charset="0"/>
                <a:ea typeface="Calibri" panose="020F0502020204030204" pitchFamily="34" charset="0"/>
                <a:cs typeface="Times New Roman" panose="02020603050405020304" pitchFamily="18" charset="0"/>
              </a:rPr>
              <a:t>with handling decisions of inspection teams and inspectors</a:t>
            </a:r>
            <a:r>
              <a:rPr lang="en-US" sz="2200" dirty="0" smtClean="0">
                <a:solidFill>
                  <a:prstClr val="black"/>
                </a:solidFill>
                <a:latin typeface="Calibri" pitchFamily="34" charset="0"/>
                <a:ea typeface="Calibri" panose="020F0502020204030204" pitchFamily="34" charset="0"/>
                <a:cs typeface="Times New Roman" panose="02020603050405020304" pitchFamily="18" charset="0"/>
              </a:rPr>
              <a:t>.</a:t>
            </a:r>
          </a:p>
          <a:p>
            <a:pPr marL="342900" indent="-342900" algn="just">
              <a:spcBef>
                <a:spcPts val="300"/>
              </a:spcBef>
              <a:spcAft>
                <a:spcPts val="300"/>
              </a:spcAft>
              <a:buFont typeface="Wingdings" panose="05000000000000000000" pitchFamily="2" charset="2"/>
              <a:buChar char="ü"/>
            </a:pPr>
            <a:r>
              <a:rPr lang="en-US" sz="2200" dirty="0" smtClean="0">
                <a:solidFill>
                  <a:prstClr val="black"/>
                </a:solidFill>
                <a:latin typeface="Calibri" pitchFamily="34" charset="0"/>
                <a:ea typeface="Calibri" panose="020F0502020204030204" pitchFamily="34" charset="0"/>
                <a:cs typeface="Times New Roman" panose="02020603050405020304" pitchFamily="18" charset="0"/>
              </a:rPr>
              <a:t>Perform </a:t>
            </a:r>
            <a:r>
              <a:rPr lang="en-US" sz="2200" dirty="0">
                <a:solidFill>
                  <a:prstClr val="black"/>
                </a:solidFill>
                <a:latin typeface="Calibri" pitchFamily="34" charset="0"/>
                <a:ea typeface="Calibri" panose="020F0502020204030204" pitchFamily="34" charset="0"/>
                <a:cs typeface="Times New Roman" panose="02020603050405020304" pitchFamily="18" charset="0"/>
              </a:rPr>
              <a:t>other rights and obligations under the inspection law.</a:t>
            </a:r>
          </a:p>
        </p:txBody>
      </p:sp>
      <p:sp>
        <p:nvSpPr>
          <p:cNvPr id="4" name="Rectangle 3"/>
          <p:cNvSpPr/>
          <p:nvPr/>
        </p:nvSpPr>
        <p:spPr>
          <a:xfrm>
            <a:off x="0" y="986135"/>
            <a:ext cx="4572000" cy="843821"/>
          </a:xfrm>
          <a:prstGeom prst="rect">
            <a:avLst/>
          </a:prstGeom>
        </p:spPr>
        <p:txBody>
          <a:bodyPr>
            <a:spAutoFit/>
          </a:bodyPr>
          <a:lstStyle/>
          <a:p>
            <a:pPr marL="457200">
              <a:spcBef>
                <a:spcPts val="130"/>
              </a:spcBef>
            </a:pPr>
            <a:r>
              <a:rPr lang="en-US" sz="2400" b="1" dirty="0" smtClean="0">
                <a:solidFill>
                  <a:srgbClr val="862A39"/>
                </a:solidFill>
                <a:latin typeface="Arial" panose="020B0604020202020204" pitchFamily="34" charset="0"/>
                <a:ea typeface="Calibri" panose="020F0502020204030204" pitchFamily="34" charset="0"/>
                <a:cs typeface="Arial" panose="020B0604020202020204" pitchFamily="34" charset="0"/>
              </a:rPr>
              <a:t>INSPECTOR</a:t>
            </a:r>
            <a:endPar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endParaRPr>
          </a:p>
          <a:p>
            <a:pPr marL="457200">
              <a:spcBef>
                <a:spcPts val="130"/>
              </a:spcBef>
            </a:pPr>
            <a:endPar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0" y="2397594"/>
            <a:ext cx="2505075" cy="2224618"/>
          </a:xfrm>
          <a:prstGeom prst="rect">
            <a:avLst/>
          </a:prstGeom>
        </p:spPr>
      </p:pic>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solidFill>
                  <a:prstClr val="black"/>
                </a:solidFill>
              </a:rPr>
              <a:t>12.</a:t>
            </a:r>
            <a:r>
              <a:rPr lang="en-US" sz="3000" b="1" dirty="0">
                <a:solidFill>
                  <a:prstClr val="black"/>
                </a:solidFill>
              </a:rPr>
              <a:t> ENERGY MANAGEMENT</a:t>
            </a:r>
            <a:endParaRPr lang="en-IN" sz="3000" b="1" i="1" dirty="0">
              <a:solidFill>
                <a:prstClr val="black"/>
              </a:solidFill>
              <a:latin typeface="Arial"/>
              <a:cs typeface="Arial"/>
            </a:endParaRPr>
          </a:p>
        </p:txBody>
      </p:sp>
    </p:spTree>
    <p:extLst>
      <p:ext uri="{BB962C8B-B14F-4D97-AF65-F5344CB8AC3E}">
        <p14:creationId xmlns:p14="http://schemas.microsoft.com/office/powerpoint/2010/main" val="17554262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solidFill>
                <a:prstClr val="black"/>
              </a:solidFill>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solidFill>
                <a:prstClr val="black"/>
              </a:solidFill>
            </a:endParaRPr>
          </a:p>
        </p:txBody>
      </p:sp>
      <p:sp>
        <p:nvSpPr>
          <p:cNvPr id="3" name="Rectangle 2"/>
          <p:cNvSpPr/>
          <p:nvPr/>
        </p:nvSpPr>
        <p:spPr>
          <a:xfrm>
            <a:off x="194641" y="1125470"/>
            <a:ext cx="2994538" cy="461665"/>
          </a:xfrm>
          <a:prstGeom prst="rect">
            <a:avLst/>
          </a:prstGeom>
        </p:spPr>
        <p:txBody>
          <a:bodyPr wrap="none">
            <a:spAutoFit/>
          </a:bodyPr>
          <a:lstStyle/>
          <a:p>
            <a:r>
              <a:rPr lang="en-US" sz="2400" b="1" dirty="0" smtClean="0">
                <a:solidFill>
                  <a:srgbClr val="862A39"/>
                </a:solidFill>
                <a:latin typeface="Arial" panose="020B0604020202020204" pitchFamily="34" charset="0"/>
                <a:ea typeface="Calibri" panose="020F0502020204030204" pitchFamily="34" charset="0"/>
                <a:cs typeface="Arial" panose="020B0604020202020204" pitchFamily="34" charset="0"/>
              </a:rPr>
              <a:t>PROHIBITED ACTS</a:t>
            </a:r>
            <a:endParaRPr lang="en-US" sz="2400" b="1" dirty="0">
              <a:solidFill>
                <a:srgbClr val="862A39"/>
              </a:solidFill>
              <a:latin typeface="Arial" panose="020B0604020202020204" pitchFamily="34" charset="0"/>
              <a:cs typeface="Arial" panose="020B0604020202020204" pitchFamily="34" charset="0"/>
            </a:endParaRPr>
          </a:p>
        </p:txBody>
      </p:sp>
      <p:sp>
        <p:nvSpPr>
          <p:cNvPr id="4" name="Rectangle 3"/>
          <p:cNvSpPr/>
          <p:nvPr/>
        </p:nvSpPr>
        <p:spPr>
          <a:xfrm>
            <a:off x="3078378" y="1981200"/>
            <a:ext cx="5151222" cy="3934410"/>
          </a:xfrm>
          <a:prstGeom prst="rect">
            <a:avLst/>
          </a:prstGeom>
          <a:solidFill>
            <a:schemeClr val="accent5">
              <a:lumMod val="20000"/>
              <a:lumOff val="80000"/>
            </a:schemeClr>
          </a:solidFill>
        </p:spPr>
        <p:txBody>
          <a:bodyPr wrap="square">
            <a:spAutoFit/>
          </a:bodyPr>
          <a:lstStyle/>
          <a:p>
            <a:pPr marL="342900" indent="-342900" algn="just">
              <a:spcBef>
                <a:spcPts val="300"/>
              </a:spcBef>
              <a:spcAft>
                <a:spcPts val="100"/>
              </a:spcAft>
              <a:buFont typeface="+mj-lt"/>
              <a:buAutoNum type="arabicPeriod"/>
            </a:pPr>
            <a:r>
              <a:rPr lang="en-US" sz="2200" dirty="0" smtClean="0">
                <a:solidFill>
                  <a:prstClr val="black"/>
                </a:solidFill>
                <a:ea typeface="Calibri" panose="020F0502020204030204" pitchFamily="34" charset="0"/>
                <a:cs typeface="Times New Roman" panose="02020603050405020304" pitchFamily="18" charset="0"/>
              </a:rPr>
              <a:t>Destroying </a:t>
            </a:r>
            <a:r>
              <a:rPr lang="en-US" sz="2200" dirty="0">
                <a:solidFill>
                  <a:prstClr val="black"/>
                </a:solidFill>
                <a:ea typeface="Calibri" panose="020F0502020204030204" pitchFamily="34" charset="0"/>
                <a:cs typeface="Times New Roman" panose="02020603050405020304" pitchFamily="18" charset="0"/>
              </a:rPr>
              <a:t>national energy resources.</a:t>
            </a:r>
          </a:p>
          <a:p>
            <a:pPr marL="342900" indent="-342900" algn="just">
              <a:spcBef>
                <a:spcPts val="100"/>
              </a:spcBef>
              <a:spcAft>
                <a:spcPts val="100"/>
              </a:spcAft>
              <a:buFont typeface="+mj-lt"/>
              <a:buAutoNum type="arabicPeriod"/>
            </a:pPr>
            <a:r>
              <a:rPr lang="en-US" sz="2200" dirty="0" smtClean="0">
                <a:solidFill>
                  <a:prstClr val="black"/>
                </a:solidFill>
                <a:ea typeface="Calibri" panose="020F0502020204030204" pitchFamily="34" charset="0"/>
                <a:cs typeface="Times New Roman" panose="02020603050405020304" pitchFamily="18" charset="0"/>
              </a:rPr>
              <a:t>Making </a:t>
            </a:r>
            <a:r>
              <a:rPr lang="en-US" sz="2200" dirty="0">
                <a:solidFill>
                  <a:prstClr val="black"/>
                </a:solidFill>
                <a:ea typeface="Calibri" panose="020F0502020204030204" pitchFamily="34" charset="0"/>
                <a:cs typeface="Times New Roman" panose="02020603050405020304" pitchFamily="18" charset="0"/>
              </a:rPr>
              <a:t>forgeries or committing frauds to enjoy state incentives for economical and efficient use of energy.</a:t>
            </a:r>
            <a:endParaRPr lang="en-US" sz="2200" dirty="0" smtClean="0">
              <a:solidFill>
                <a:prstClr val="black"/>
              </a:solidFill>
              <a:ea typeface="Calibri" panose="020F0502020204030204" pitchFamily="34" charset="0"/>
              <a:cs typeface="Times New Roman" panose="02020603050405020304" pitchFamily="18" charset="0"/>
            </a:endParaRPr>
          </a:p>
          <a:p>
            <a:pPr marL="342900" indent="-342900" algn="just">
              <a:spcBef>
                <a:spcPts val="100"/>
              </a:spcBef>
              <a:spcAft>
                <a:spcPts val="100"/>
              </a:spcAft>
              <a:buFont typeface="+mj-lt"/>
              <a:buAutoNum type="arabicPeriod"/>
            </a:pPr>
            <a:r>
              <a:rPr lang="en-US" sz="2200" dirty="0" smtClean="0">
                <a:solidFill>
                  <a:prstClr val="black"/>
                </a:solidFill>
                <a:ea typeface="Calibri" panose="020F0502020204030204" pitchFamily="34" charset="0"/>
                <a:cs typeface="Times New Roman" panose="02020603050405020304" pitchFamily="18" charset="0"/>
              </a:rPr>
              <a:t>Intentionally providing untruthful information </a:t>
            </a:r>
            <a:r>
              <a:rPr lang="en-US" sz="2200" dirty="0">
                <a:solidFill>
                  <a:prstClr val="black"/>
                </a:solidFill>
                <a:ea typeface="Calibri" panose="020F0502020204030204" pitchFamily="34" charset="0"/>
                <a:cs typeface="Times New Roman" panose="02020603050405020304" pitchFamily="18" charset="0"/>
              </a:rPr>
              <a:t>on the energy yield of devices and equipment in energy labeling, inspection, advertising and other activities</a:t>
            </a:r>
          </a:p>
          <a:p>
            <a:pPr marL="685800" algn="just">
              <a:spcBef>
                <a:spcPts val="300"/>
              </a:spcBef>
              <a:spcAft>
                <a:spcPts val="300"/>
              </a:spcAft>
            </a:pPr>
            <a:r>
              <a:rPr lang="en-US" sz="2200" b="1" i="1" dirty="0">
                <a:solidFill>
                  <a:prstClr val="black"/>
                </a:solidFill>
                <a:ea typeface="Calibri" panose="020F0502020204030204" pitchFamily="34" charset="0"/>
                <a:cs typeface="Times New Roman" panose="02020603050405020304" pitchFamily="18" charset="0"/>
              </a:rPr>
              <a:t> </a:t>
            </a:r>
            <a:endParaRPr lang="en-US" sz="2200" dirty="0">
              <a:solidFill>
                <a:prstClr val="black"/>
              </a:solidFill>
              <a:ea typeface="Calibri" panose="020F0502020204030204" pitchFamily="34" charset="0"/>
              <a:cs typeface="Times New Roman" panose="02020603050405020304" pitchFamily="18" charset="0"/>
            </a:endParaRPr>
          </a:p>
          <a:p>
            <a:pPr marL="685800" algn="just">
              <a:spcBef>
                <a:spcPts val="300"/>
              </a:spcBef>
              <a:spcAft>
                <a:spcPts val="300"/>
              </a:spcAft>
            </a:pPr>
            <a:r>
              <a:rPr lang="en-US" b="1" i="1" dirty="0">
                <a:solidFill>
                  <a:prstClr val="black"/>
                </a:solidFill>
                <a:ea typeface="Calibri" panose="020F0502020204030204" pitchFamily="34" charset="0"/>
                <a:cs typeface="Times New Roman" panose="02020603050405020304" pitchFamily="18" charset="0"/>
              </a:rPr>
              <a:t> </a:t>
            </a:r>
            <a:endParaRPr lang="en-US" sz="2400" dirty="0">
              <a:solidFill>
                <a:prstClr val="black"/>
              </a:solidFill>
              <a:ea typeface="Calibri" panose="020F0502020204030204" pitchFamily="34" charset="0"/>
              <a:cs typeface="Times New Roman" panose="02020603050405020304" pitchFamily="18" charset="0"/>
            </a:endParaRPr>
          </a:p>
        </p:txBody>
      </p:sp>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solidFill>
                  <a:prstClr val="black"/>
                </a:solidFill>
              </a:rPr>
              <a:t>12.</a:t>
            </a:r>
            <a:r>
              <a:rPr lang="en-US" sz="3000" b="1" dirty="0">
                <a:solidFill>
                  <a:prstClr val="black"/>
                </a:solidFill>
              </a:rPr>
              <a:t> ENERGY MANAGEMENT</a:t>
            </a:r>
            <a:endParaRPr lang="en-IN" sz="3000" b="1" i="1" dirty="0">
              <a:solidFill>
                <a:prstClr val="black"/>
              </a:solidFill>
              <a:latin typeface="Arial"/>
              <a:cs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4947" y="2438400"/>
            <a:ext cx="2143125" cy="2143125"/>
          </a:xfrm>
          <a:prstGeom prst="rect">
            <a:avLst/>
          </a:prstGeom>
        </p:spPr>
      </p:pic>
    </p:spTree>
    <p:extLst>
      <p:ext uri="{BB962C8B-B14F-4D97-AF65-F5344CB8AC3E}">
        <p14:creationId xmlns:p14="http://schemas.microsoft.com/office/powerpoint/2010/main" val="23005348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solidFill>
                <a:prstClr val="black"/>
              </a:solidFill>
            </a:endParaRPr>
          </a:p>
        </p:txBody>
      </p:sp>
      <p:sp>
        <p:nvSpPr>
          <p:cNvPr id="14" name="object 14"/>
          <p:cNvSpPr/>
          <p:nvPr/>
        </p:nvSpPr>
        <p:spPr>
          <a:xfrm>
            <a:off x="-57306" y="-18366"/>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solidFill>
                <a:prstClr val="black"/>
              </a:solidFill>
            </a:endParaRPr>
          </a:p>
        </p:txBody>
      </p:sp>
      <p:sp>
        <p:nvSpPr>
          <p:cNvPr id="3" name="Rectangle 2"/>
          <p:cNvSpPr/>
          <p:nvPr/>
        </p:nvSpPr>
        <p:spPr>
          <a:xfrm>
            <a:off x="228600" y="1277034"/>
            <a:ext cx="8077200" cy="830997"/>
          </a:xfrm>
          <a:prstGeom prst="rect">
            <a:avLst/>
          </a:prstGeom>
        </p:spPr>
        <p:txBody>
          <a:bodyPr wrap="square">
            <a:spAutoFit/>
          </a:bodyPr>
          <a:lstStyle/>
          <a:p>
            <a:r>
              <a:rPr lang="en-US" sz="2400" b="1" dirty="0" smtClean="0">
                <a:solidFill>
                  <a:srgbClr val="862A39"/>
                </a:solidFill>
                <a:latin typeface="Arial" panose="020B0604020202020204" pitchFamily="34" charset="0"/>
                <a:ea typeface="Calibri" panose="020F0502020204030204" pitchFamily="34" charset="0"/>
                <a:cs typeface="Arial" panose="020B0604020202020204" pitchFamily="34" charset="0"/>
              </a:rPr>
              <a:t>HANDLING VIOLATIONS OF ECONOMICAL AND EFFICIENT USE OF ENERGY</a:t>
            </a:r>
            <a:endParaRPr lang="en-US" sz="2400" b="1" dirty="0">
              <a:solidFill>
                <a:srgbClr val="862A39"/>
              </a:solidFill>
              <a:latin typeface="Arial" panose="020B0604020202020204" pitchFamily="34" charset="0"/>
              <a:cs typeface="Arial" panose="020B0604020202020204" pitchFamily="34" charset="0"/>
            </a:endParaRPr>
          </a:p>
        </p:txBody>
      </p:sp>
      <p:sp>
        <p:nvSpPr>
          <p:cNvPr id="4" name="Rectangle 3"/>
          <p:cNvSpPr/>
          <p:nvPr/>
        </p:nvSpPr>
        <p:spPr>
          <a:xfrm>
            <a:off x="3657600" y="2159674"/>
            <a:ext cx="4876800" cy="3708708"/>
          </a:xfrm>
          <a:prstGeom prst="rect">
            <a:avLst/>
          </a:prstGeom>
          <a:solidFill>
            <a:schemeClr val="accent5">
              <a:lumMod val="20000"/>
              <a:lumOff val="80000"/>
            </a:schemeClr>
          </a:solidFill>
        </p:spPr>
        <p:txBody>
          <a:bodyPr wrap="square">
            <a:spAutoFit/>
          </a:bodyPr>
          <a:lstStyle/>
          <a:p>
            <a:pPr marL="342900" indent="-342900">
              <a:spcBef>
                <a:spcPts val="300"/>
              </a:spcBef>
              <a:spcAft>
                <a:spcPts val="300"/>
              </a:spcAft>
              <a:buFont typeface="Wingdings" panose="05000000000000000000" pitchFamily="2" charset="2"/>
              <a:buChar char="ü"/>
            </a:pPr>
            <a:r>
              <a:rPr lang="en-US" sz="2200" dirty="0" smtClean="0">
                <a:solidFill>
                  <a:prstClr val="black"/>
                </a:solidFill>
                <a:latin typeface="Arial" pitchFamily="34" charset="0"/>
                <a:cs typeface="Arial" pitchFamily="34" charset="0"/>
              </a:rPr>
              <a:t>Violation </a:t>
            </a:r>
            <a:r>
              <a:rPr lang="en-US" sz="2200" dirty="0">
                <a:solidFill>
                  <a:prstClr val="black"/>
                </a:solidFill>
                <a:latin typeface="Arial" pitchFamily="34" charset="0"/>
                <a:cs typeface="Arial" pitchFamily="34" charset="0"/>
              </a:rPr>
              <a:t>by key energy using facilities on energy audit</a:t>
            </a:r>
            <a:endParaRPr lang="en-US" sz="2200" dirty="0" smtClean="0">
              <a:solidFill>
                <a:prstClr val="black"/>
              </a:solidFill>
              <a:latin typeface="Arial" pitchFamily="34" charset="0"/>
              <a:cs typeface="Arial" pitchFamily="34" charset="0"/>
            </a:endParaRPr>
          </a:p>
          <a:p>
            <a:pPr marL="342900" indent="-342900">
              <a:spcBef>
                <a:spcPts val="300"/>
              </a:spcBef>
              <a:spcAft>
                <a:spcPts val="300"/>
              </a:spcAft>
              <a:buFont typeface="Wingdings" panose="05000000000000000000" pitchFamily="2" charset="2"/>
              <a:buChar char="ü"/>
            </a:pPr>
            <a:r>
              <a:rPr lang="en-US" sz="2200" dirty="0" smtClean="0">
                <a:solidFill>
                  <a:prstClr val="black"/>
                </a:solidFill>
                <a:latin typeface="Arial" pitchFamily="34" charset="0"/>
                <a:cs typeface="Arial" pitchFamily="34" charset="0"/>
              </a:rPr>
              <a:t>Violation </a:t>
            </a:r>
            <a:r>
              <a:rPr lang="en-US" sz="2200" dirty="0">
                <a:solidFill>
                  <a:prstClr val="black"/>
                </a:solidFill>
                <a:latin typeface="Arial" pitchFamily="34" charset="0"/>
                <a:cs typeface="Arial" pitchFamily="34" charset="0"/>
              </a:rPr>
              <a:t>of regulation on energy audit</a:t>
            </a:r>
          </a:p>
          <a:p>
            <a:pPr marL="342900" indent="-342900">
              <a:spcBef>
                <a:spcPts val="300"/>
              </a:spcBef>
              <a:spcAft>
                <a:spcPts val="300"/>
              </a:spcAft>
              <a:buFont typeface="Wingdings" panose="05000000000000000000" pitchFamily="2" charset="2"/>
              <a:buChar char="ü"/>
            </a:pPr>
            <a:r>
              <a:rPr lang="en-US" sz="2200" dirty="0" smtClean="0">
                <a:solidFill>
                  <a:prstClr val="black"/>
                </a:solidFill>
                <a:latin typeface="Arial" pitchFamily="34" charset="0"/>
                <a:cs typeface="Arial" pitchFamily="34" charset="0"/>
              </a:rPr>
              <a:t>Violation </a:t>
            </a:r>
            <a:r>
              <a:rPr lang="en-US" sz="2200" dirty="0">
                <a:solidFill>
                  <a:prstClr val="black"/>
                </a:solidFill>
                <a:latin typeface="Arial" pitchFamily="34" charset="0"/>
                <a:cs typeface="Arial" pitchFamily="34" charset="0"/>
              </a:rPr>
              <a:t>of regulation on thrifty and effective use of energy in industrial production</a:t>
            </a:r>
          </a:p>
          <a:p>
            <a:pPr marL="342900" indent="-342900">
              <a:spcBef>
                <a:spcPts val="300"/>
              </a:spcBef>
              <a:spcAft>
                <a:spcPts val="300"/>
              </a:spcAft>
              <a:buFont typeface="Wingdings" panose="05000000000000000000" pitchFamily="2" charset="2"/>
              <a:buChar char="ü"/>
            </a:pPr>
            <a:r>
              <a:rPr lang="en-US" sz="2200" dirty="0" smtClean="0">
                <a:solidFill>
                  <a:prstClr val="black"/>
                </a:solidFill>
                <a:latin typeface="Arial" pitchFamily="34" charset="0"/>
                <a:cs typeface="Arial" pitchFamily="34" charset="0"/>
              </a:rPr>
              <a:t>Violation </a:t>
            </a:r>
            <a:r>
              <a:rPr lang="en-US" sz="2200" dirty="0">
                <a:solidFill>
                  <a:prstClr val="black"/>
                </a:solidFill>
                <a:latin typeface="Arial" pitchFamily="34" charset="0"/>
                <a:cs typeface="Arial" pitchFamily="34" charset="0"/>
              </a:rPr>
              <a:t>of regulation on application of energy management model</a:t>
            </a:r>
            <a:endParaRPr lang="en-US" dirty="0">
              <a:solidFill>
                <a:prstClr val="black"/>
              </a:solidFill>
              <a:latin typeface="Arial" pitchFamily="34" charset="0"/>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4400" y="2453978"/>
            <a:ext cx="2219325" cy="2857500"/>
          </a:xfrm>
          <a:prstGeom prst="rect">
            <a:avLst/>
          </a:prstGeom>
        </p:spPr>
      </p:pic>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solidFill>
                  <a:prstClr val="black"/>
                </a:solidFill>
              </a:rPr>
              <a:t>12.</a:t>
            </a:r>
            <a:r>
              <a:rPr lang="en-US" sz="3000" b="1" dirty="0">
                <a:solidFill>
                  <a:prstClr val="black"/>
                </a:solidFill>
              </a:rPr>
              <a:t> ENERGY MANAGEMENT</a:t>
            </a:r>
            <a:endParaRPr lang="en-IN" sz="3000" b="1" i="1" dirty="0">
              <a:solidFill>
                <a:prstClr val="black"/>
              </a:solidFill>
              <a:latin typeface="Arial"/>
              <a:cs typeface="Arial"/>
            </a:endParaRPr>
          </a:p>
        </p:txBody>
      </p:sp>
    </p:spTree>
    <p:extLst>
      <p:ext uri="{BB962C8B-B14F-4D97-AF65-F5344CB8AC3E}">
        <p14:creationId xmlns:p14="http://schemas.microsoft.com/office/powerpoint/2010/main" val="964288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8288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solidFill>
                <a:prstClr val="black"/>
              </a:solidFill>
            </a:endParaRPr>
          </a:p>
        </p:txBody>
      </p:sp>
      <p:sp>
        <p:nvSpPr>
          <p:cNvPr id="9" name="Rectangle 8"/>
          <p:cNvSpPr/>
          <p:nvPr/>
        </p:nvSpPr>
        <p:spPr>
          <a:xfrm>
            <a:off x="337744" y="3638516"/>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sp>
        <p:nvSpPr>
          <p:cNvPr id="3" name="TextBox 2"/>
          <p:cNvSpPr txBox="1"/>
          <p:nvPr/>
        </p:nvSpPr>
        <p:spPr>
          <a:xfrm>
            <a:off x="106509" y="1219200"/>
            <a:ext cx="4544325" cy="6001643"/>
          </a:xfrm>
          <a:prstGeom prst="rect">
            <a:avLst/>
          </a:prstGeom>
          <a:solidFill>
            <a:schemeClr val="accent5">
              <a:lumMod val="20000"/>
              <a:lumOff val="80000"/>
            </a:schemeClr>
          </a:solidFill>
        </p:spPr>
        <p:txBody>
          <a:bodyPr wrap="square" rtlCol="0">
            <a:spAutoFit/>
          </a:bodyPr>
          <a:lstStyle/>
          <a:p>
            <a:r>
              <a:rPr lang="en-US" sz="2400" i="1" u="sng" dirty="0" smtClean="0">
                <a:solidFill>
                  <a:prstClr val="black"/>
                </a:solidFill>
                <a:cs typeface="Arial"/>
              </a:rPr>
              <a:t>VN Law mention:</a:t>
            </a:r>
            <a:endParaRPr lang="en-US" sz="2400" i="1" u="sng" dirty="0">
              <a:solidFill>
                <a:prstClr val="black"/>
              </a:solidFill>
              <a:cs typeface="Arial"/>
            </a:endParaRPr>
          </a:p>
          <a:p>
            <a:pPr marL="342900" indent="-342900">
              <a:buFont typeface="Wingdings" panose="05000000000000000000" pitchFamily="2" charset="2"/>
              <a:buChar char="ü"/>
            </a:pPr>
            <a:r>
              <a:rPr lang="en-US" sz="2000" dirty="0" smtClean="0">
                <a:solidFill>
                  <a:prstClr val="black"/>
                </a:solidFill>
                <a:ea typeface="Calibri" panose="020F0502020204030204" pitchFamily="34" charset="0"/>
                <a:cs typeface="Times New Roman" panose="02020603050405020304" pitchFamily="18" charset="0"/>
              </a:rPr>
              <a:t>Apply </a:t>
            </a:r>
            <a:r>
              <a:rPr lang="en-US" sz="2000" dirty="0">
                <a:solidFill>
                  <a:prstClr val="black"/>
                </a:solidFill>
                <a:ea typeface="Calibri" panose="020F0502020204030204" pitchFamily="34" charset="0"/>
                <a:cs typeface="Times New Roman" panose="02020603050405020304" pitchFamily="18" charset="0"/>
              </a:rPr>
              <a:t>standards, technical regulations and </a:t>
            </a:r>
            <a:r>
              <a:rPr lang="en-US" sz="2000" dirty="0" smtClean="0">
                <a:solidFill>
                  <a:prstClr val="black"/>
                </a:solidFill>
                <a:ea typeface="Calibri" panose="020F0502020204030204" pitchFamily="34" charset="0"/>
                <a:cs typeface="Times New Roman" panose="02020603050405020304" pitchFamily="18" charset="0"/>
              </a:rPr>
              <a:t>norms</a:t>
            </a:r>
          </a:p>
          <a:p>
            <a:pPr marL="342900" indent="-342900">
              <a:buFont typeface="Wingdings" panose="05000000000000000000" pitchFamily="2" charset="2"/>
              <a:buChar char="ü"/>
            </a:pPr>
            <a:r>
              <a:rPr lang="en-US" sz="2000" dirty="0" smtClean="0">
                <a:solidFill>
                  <a:prstClr val="black"/>
                </a:solidFill>
                <a:ea typeface="Calibri" panose="020F0502020204030204" pitchFamily="34" charset="0"/>
                <a:cs typeface="Times New Roman" panose="02020603050405020304" pitchFamily="18" charset="0"/>
              </a:rPr>
              <a:t> Choosing </a:t>
            </a:r>
            <a:r>
              <a:rPr lang="en-US" sz="2000" dirty="0">
                <a:solidFill>
                  <a:prstClr val="black"/>
                </a:solidFill>
                <a:ea typeface="Calibri" panose="020F0502020204030204" pitchFamily="34" charset="0"/>
                <a:cs typeface="Times New Roman" panose="02020603050405020304" pitchFamily="18" charset="0"/>
              </a:rPr>
              <a:t>to apply advanced production management processes and </a:t>
            </a:r>
            <a:r>
              <a:rPr lang="en-US" sz="2000" dirty="0" smtClean="0">
                <a:solidFill>
                  <a:prstClr val="black"/>
                </a:solidFill>
                <a:ea typeface="Calibri" panose="020F0502020204030204" pitchFamily="34" charset="0"/>
                <a:cs typeface="Times New Roman" panose="02020603050405020304" pitchFamily="18" charset="0"/>
              </a:rPr>
              <a:t>models</a:t>
            </a:r>
          </a:p>
          <a:p>
            <a:pPr marL="342900" indent="-342900">
              <a:buFont typeface="Wingdings" panose="05000000000000000000" pitchFamily="2" charset="2"/>
              <a:buChar char="ü"/>
            </a:pPr>
            <a:r>
              <a:rPr lang="en-US" sz="2000" dirty="0" smtClean="0">
                <a:solidFill>
                  <a:prstClr val="black"/>
                </a:solidFill>
                <a:ea typeface="Calibri" panose="020F0502020204030204" pitchFamily="34" charset="0"/>
                <a:cs typeface="Times New Roman" panose="02020603050405020304" pitchFamily="18" charset="0"/>
              </a:rPr>
              <a:t>Use </a:t>
            </a:r>
            <a:r>
              <a:rPr lang="en-US" sz="2000" dirty="0">
                <a:solidFill>
                  <a:prstClr val="black"/>
                </a:solidFill>
                <a:ea typeface="Calibri" panose="020F0502020204030204" pitchFamily="34" charset="0"/>
                <a:cs typeface="Times New Roman" panose="02020603050405020304" pitchFamily="18" charset="0"/>
              </a:rPr>
              <a:t>highly efficient forms of alternative </a:t>
            </a:r>
            <a:r>
              <a:rPr lang="en-US" sz="2000" dirty="0" smtClean="0">
                <a:solidFill>
                  <a:prstClr val="black"/>
                </a:solidFill>
                <a:ea typeface="Calibri" panose="020F0502020204030204" pitchFamily="34" charset="0"/>
                <a:cs typeface="Times New Roman" panose="02020603050405020304" pitchFamily="18" charset="0"/>
              </a:rPr>
              <a:t>energy</a:t>
            </a:r>
          </a:p>
          <a:p>
            <a:pPr marL="342900" indent="-342900">
              <a:buFont typeface="Wingdings" panose="05000000000000000000" pitchFamily="2" charset="2"/>
              <a:buChar char="ü"/>
            </a:pPr>
            <a:r>
              <a:rPr lang="en-US" sz="2000" dirty="0" smtClean="0">
                <a:solidFill>
                  <a:prstClr val="black"/>
                </a:solidFill>
              </a:rPr>
              <a:t>SEC</a:t>
            </a:r>
            <a:endParaRPr lang="en-US" sz="2000" dirty="0">
              <a:solidFill>
                <a:prstClr val="black"/>
              </a:solidFill>
            </a:endParaRPr>
          </a:p>
          <a:p>
            <a:r>
              <a:rPr lang="en-US" sz="2000" b="1" i="1" dirty="0" smtClean="0">
                <a:solidFill>
                  <a:prstClr val="black"/>
                </a:solidFill>
              </a:rPr>
              <a:t>Key energy users</a:t>
            </a:r>
            <a:endParaRPr lang="en-US" sz="2000" b="1" dirty="0">
              <a:solidFill>
                <a:prstClr val="black"/>
              </a:solidFill>
            </a:endParaRPr>
          </a:p>
          <a:p>
            <a:pPr marL="342900" indent="-342900">
              <a:buFont typeface="Wingdings" panose="05000000000000000000" pitchFamily="2" charset="2"/>
              <a:buChar char="ü"/>
            </a:pPr>
            <a:r>
              <a:rPr lang="en-US" sz="2000" dirty="0" smtClean="0">
                <a:solidFill>
                  <a:prstClr val="black"/>
                </a:solidFill>
                <a:latin typeface="Calibri" panose="020F0502020204030204" pitchFamily="34" charset="0"/>
                <a:cs typeface="Calibri" panose="020F0502020204030204" pitchFamily="34" charset="0"/>
              </a:rPr>
              <a:t>Energy manager</a:t>
            </a:r>
          </a:p>
          <a:p>
            <a:pPr marL="342900" indent="-342900">
              <a:buFont typeface="Wingdings" panose="05000000000000000000" pitchFamily="2" charset="2"/>
              <a:buChar char="ü"/>
            </a:pPr>
            <a:r>
              <a:rPr lang="en-US" sz="2000" dirty="0" smtClean="0">
                <a:solidFill>
                  <a:prstClr val="black"/>
                </a:solidFill>
                <a:latin typeface="Calibri" panose="020F0502020204030204" pitchFamily="34" charset="0"/>
                <a:cs typeface="Calibri" panose="020F0502020204030204" pitchFamily="34" charset="0"/>
              </a:rPr>
              <a:t>Responsibility </a:t>
            </a:r>
            <a:r>
              <a:rPr lang="en-US" sz="2000" dirty="0">
                <a:solidFill>
                  <a:prstClr val="black"/>
                </a:solidFill>
                <a:latin typeface="Calibri" panose="020F0502020204030204" pitchFamily="34" charset="0"/>
                <a:cs typeface="Calibri" panose="020F0502020204030204" pitchFamily="34" charset="0"/>
              </a:rPr>
              <a:t>towards collectives and </a:t>
            </a:r>
            <a:r>
              <a:rPr lang="en-US" sz="2000" dirty="0" smtClean="0">
                <a:solidFill>
                  <a:prstClr val="black"/>
                </a:solidFill>
                <a:latin typeface="Calibri" panose="020F0502020204030204" pitchFamily="34" charset="0"/>
                <a:cs typeface="Calibri" panose="020F0502020204030204" pitchFamily="34" charset="0"/>
              </a:rPr>
              <a:t>individuals</a:t>
            </a:r>
            <a:endParaRPr lang="en-US" sz="2000" dirty="0">
              <a:solidFill>
                <a:prstClr val="black"/>
              </a:solidFill>
              <a:cs typeface="Calibri" panose="020F0502020204030204" pitchFamily="34" charset="0"/>
            </a:endParaRPr>
          </a:p>
          <a:p>
            <a:pPr marL="342900" indent="-342900">
              <a:buFont typeface="Wingdings" panose="05000000000000000000" pitchFamily="2" charset="2"/>
              <a:buChar char="ü"/>
            </a:pPr>
            <a:r>
              <a:rPr lang="en-US" sz="2000" dirty="0" smtClean="0">
                <a:solidFill>
                  <a:prstClr val="black"/>
                </a:solidFill>
                <a:cs typeface="Calibri" panose="020F0502020204030204" pitchFamily="34" charset="0"/>
              </a:rPr>
              <a:t>Energy audit</a:t>
            </a:r>
            <a:endParaRPr lang="en-US" sz="2000" dirty="0">
              <a:solidFill>
                <a:prstClr val="black"/>
              </a:solidFill>
              <a:cs typeface="Calibri" panose="020F0502020204030204" pitchFamily="34" charset="0"/>
            </a:endParaRPr>
          </a:p>
          <a:p>
            <a:pPr marL="342900" indent="-342900">
              <a:buFont typeface="Wingdings" panose="05000000000000000000" pitchFamily="2" charset="2"/>
              <a:buChar char="ü"/>
            </a:pPr>
            <a:r>
              <a:rPr lang="vi-VN" sz="2000" dirty="0" smtClean="0">
                <a:solidFill>
                  <a:prstClr val="black"/>
                </a:solidFill>
                <a:latin typeface="Calibri" panose="020F0502020204030204" pitchFamily="34" charset="0"/>
                <a:cs typeface="Calibri" panose="020F0502020204030204" pitchFamily="34" charset="0"/>
              </a:rPr>
              <a:t>Energy </a:t>
            </a:r>
            <a:r>
              <a:rPr lang="vi-VN" sz="2000" dirty="0">
                <a:solidFill>
                  <a:prstClr val="black"/>
                </a:solidFill>
                <a:latin typeface="Calibri" panose="020F0502020204030204" pitchFamily="34" charset="0"/>
                <a:cs typeface="Calibri" panose="020F0502020204030204" pitchFamily="34" charset="0"/>
              </a:rPr>
              <a:t>management </a:t>
            </a:r>
            <a:r>
              <a:rPr lang="vi-VN" sz="2000" dirty="0" smtClean="0">
                <a:solidFill>
                  <a:prstClr val="black"/>
                </a:solidFill>
                <a:latin typeface="Calibri" panose="020F0502020204030204" pitchFamily="34" charset="0"/>
                <a:cs typeface="Calibri" panose="020F0502020204030204" pitchFamily="34" charset="0"/>
              </a:rPr>
              <a:t>model</a:t>
            </a:r>
            <a:endParaRPr lang="en-US" sz="2000" dirty="0">
              <a:solidFill>
                <a:prstClr val="black"/>
              </a:solidFill>
              <a:cs typeface="Calibri" panose="020F0502020204030204" pitchFamily="34" charset="0"/>
            </a:endParaRPr>
          </a:p>
          <a:p>
            <a:pPr marL="342900" indent="-342900">
              <a:buFont typeface="Wingdings" panose="05000000000000000000" pitchFamily="2" charset="2"/>
              <a:buChar char="ü"/>
            </a:pPr>
            <a:r>
              <a:rPr lang="en-US" sz="2000" dirty="0" smtClean="0">
                <a:solidFill>
                  <a:prstClr val="black"/>
                </a:solidFill>
                <a:latin typeface="Calibri" panose="020F0502020204030204" pitchFamily="34" charset="0"/>
                <a:cs typeface="Calibri" panose="020F0502020204030204" pitchFamily="34" charset="0"/>
              </a:rPr>
              <a:t>Implement </a:t>
            </a:r>
            <a:r>
              <a:rPr lang="en-US" sz="2000" dirty="0">
                <a:solidFill>
                  <a:prstClr val="black"/>
                </a:solidFill>
                <a:latin typeface="Calibri" panose="020F0502020204030204" pitchFamily="34" charset="0"/>
                <a:cs typeface="Calibri" panose="020F0502020204030204" pitchFamily="34" charset="0"/>
              </a:rPr>
              <a:t>annual and 5-year </a:t>
            </a:r>
            <a:r>
              <a:rPr lang="en-US" sz="2000" dirty="0" smtClean="0">
                <a:solidFill>
                  <a:prstClr val="black"/>
                </a:solidFill>
                <a:latin typeface="Calibri" panose="020F0502020204030204" pitchFamily="34" charset="0"/>
                <a:cs typeface="Calibri" panose="020F0502020204030204" pitchFamily="34" charset="0"/>
              </a:rPr>
              <a:t>plans</a:t>
            </a:r>
          </a:p>
          <a:p>
            <a:pPr marL="342900" indent="-342900">
              <a:buFont typeface="Wingdings" panose="05000000000000000000" pitchFamily="2" charset="2"/>
              <a:buChar char="ü"/>
            </a:pPr>
            <a:r>
              <a:rPr lang="en-US" sz="2000" dirty="0" smtClean="0">
                <a:solidFill>
                  <a:prstClr val="black"/>
                </a:solidFill>
                <a:latin typeface="Calibri" panose="020F0502020204030204" pitchFamily="34" charset="0"/>
                <a:cs typeface="Calibri" panose="020F0502020204030204" pitchFamily="34" charset="0"/>
              </a:rPr>
              <a:t>Report </a:t>
            </a:r>
            <a:r>
              <a:rPr lang="en-US" sz="2000" dirty="0">
                <a:solidFill>
                  <a:prstClr val="black"/>
                </a:solidFill>
                <a:latin typeface="Calibri" panose="020F0502020204030204" pitchFamily="34" charset="0"/>
                <a:cs typeface="Calibri" panose="020F0502020204030204" pitchFamily="34" charset="0"/>
              </a:rPr>
              <a:t>on the results of the implementation of the plan</a:t>
            </a:r>
          </a:p>
          <a:p>
            <a:pPr marL="342900" indent="-342900">
              <a:buFont typeface="Wingdings" panose="05000000000000000000" pitchFamily="2" charset="2"/>
              <a:buChar char="ü"/>
            </a:pPr>
            <a:endParaRPr lang="en-US" sz="2000" dirty="0">
              <a:solidFill>
                <a:prstClr val="black"/>
              </a:solidFill>
            </a:endParaRPr>
          </a:p>
        </p:txBody>
      </p:sp>
      <p:sp>
        <p:nvSpPr>
          <p:cNvPr id="4" name="TextBox 3"/>
          <p:cNvSpPr txBox="1"/>
          <p:nvPr/>
        </p:nvSpPr>
        <p:spPr>
          <a:xfrm>
            <a:off x="4650834" y="1369502"/>
            <a:ext cx="4324293" cy="4278094"/>
          </a:xfrm>
          <a:prstGeom prst="rect">
            <a:avLst/>
          </a:prstGeom>
          <a:solidFill>
            <a:schemeClr val="accent6">
              <a:lumMod val="20000"/>
              <a:lumOff val="80000"/>
            </a:schemeClr>
          </a:solidFill>
        </p:spPr>
        <p:txBody>
          <a:bodyPr wrap="square" rtlCol="0">
            <a:spAutoFit/>
          </a:bodyPr>
          <a:lstStyle/>
          <a:p>
            <a:r>
              <a:rPr lang="en-US" sz="2000" i="1" u="sng" dirty="0" err="1">
                <a:solidFill>
                  <a:prstClr val="black"/>
                </a:solidFill>
                <a:latin typeface="Calibri (Headings)"/>
                <a:cs typeface="Arial"/>
              </a:rPr>
              <a:t>Higg</a:t>
            </a:r>
            <a:r>
              <a:rPr lang="en-US" sz="2000" i="1" u="sng" dirty="0">
                <a:solidFill>
                  <a:prstClr val="black"/>
                </a:solidFill>
                <a:latin typeface="Calibri (Headings)"/>
                <a:cs typeface="Arial"/>
              </a:rPr>
              <a:t> FEM  </a:t>
            </a:r>
            <a:r>
              <a:rPr lang="en-US" sz="2000" i="1" u="sng" dirty="0" smtClean="0">
                <a:solidFill>
                  <a:prstClr val="black"/>
                </a:solidFill>
                <a:latin typeface="Calibri (Headings)"/>
                <a:cs typeface="Arial"/>
              </a:rPr>
              <a:t>mention</a:t>
            </a:r>
            <a:r>
              <a:rPr lang="en-US" sz="2000" i="1" u="sng" dirty="0" smtClean="0">
                <a:solidFill>
                  <a:prstClr val="black"/>
                </a:solidFill>
                <a:latin typeface="Calibri (Headings)"/>
                <a:cs typeface="Calibri" panose="020F0502020204030204" pitchFamily="34" charset="0"/>
              </a:rPr>
              <a:t>:</a:t>
            </a:r>
            <a:endParaRPr lang="en-US" sz="2000" i="1" u="sng" dirty="0">
              <a:solidFill>
                <a:prstClr val="black"/>
              </a:solidFill>
              <a:latin typeface="Calibri (Headings)"/>
              <a:cs typeface="Calibri" panose="020F0502020204030204" pitchFamily="34" charset="0"/>
            </a:endParaRPr>
          </a:p>
          <a:p>
            <a:pPr marL="285750" indent="-285750">
              <a:buFont typeface="Wingdings" panose="05000000000000000000" pitchFamily="2" charset="2"/>
              <a:buChar char="ü"/>
            </a:pPr>
            <a:r>
              <a:rPr lang="en-US" dirty="0" smtClean="0">
                <a:solidFill>
                  <a:prstClr val="black"/>
                </a:solidFill>
                <a:latin typeface="Calibri (Headings)"/>
              </a:rPr>
              <a:t>Keep </a:t>
            </a:r>
            <a:r>
              <a:rPr lang="en-US" dirty="0">
                <a:solidFill>
                  <a:prstClr val="black"/>
                </a:solidFill>
                <a:latin typeface="Calibri (Headings)"/>
              </a:rPr>
              <a:t>track of all energy </a:t>
            </a:r>
            <a:r>
              <a:rPr lang="en-US" dirty="0" smtClean="0">
                <a:solidFill>
                  <a:prstClr val="black"/>
                </a:solidFill>
                <a:latin typeface="Calibri (Headings)"/>
              </a:rPr>
              <a:t>sources</a:t>
            </a:r>
          </a:p>
          <a:p>
            <a:pPr marL="285750" indent="-285750">
              <a:buFont typeface="Wingdings" panose="05000000000000000000" pitchFamily="2" charset="2"/>
              <a:buChar char="ü"/>
            </a:pPr>
            <a:r>
              <a:rPr lang="en-US" dirty="0" smtClean="0">
                <a:solidFill>
                  <a:prstClr val="black"/>
                </a:solidFill>
                <a:latin typeface="Calibri (Headings)"/>
              </a:rPr>
              <a:t>Amount used</a:t>
            </a:r>
            <a:endParaRPr lang="en-US" dirty="0">
              <a:solidFill>
                <a:prstClr val="black"/>
              </a:solidFill>
              <a:latin typeface="Calibri (Headings)"/>
            </a:endParaRPr>
          </a:p>
          <a:p>
            <a:pPr marL="285750" indent="-285750">
              <a:buFont typeface="Wingdings" panose="05000000000000000000" pitchFamily="2" charset="2"/>
              <a:buChar char="ü"/>
            </a:pPr>
            <a:r>
              <a:rPr lang="en-US" dirty="0" smtClean="0">
                <a:solidFill>
                  <a:prstClr val="black"/>
                </a:solidFill>
                <a:latin typeface="Calibri (Headings)"/>
              </a:rPr>
              <a:t>Method </a:t>
            </a:r>
            <a:r>
              <a:rPr lang="en-US" dirty="0">
                <a:solidFill>
                  <a:prstClr val="black"/>
                </a:solidFill>
                <a:latin typeface="Calibri (Headings)"/>
              </a:rPr>
              <a:t>/ </a:t>
            </a:r>
            <a:r>
              <a:rPr lang="en-US" dirty="0" smtClean="0">
                <a:solidFill>
                  <a:prstClr val="black"/>
                </a:solidFill>
                <a:latin typeface="Calibri (Headings)"/>
              </a:rPr>
              <a:t>frequency</a:t>
            </a:r>
          </a:p>
          <a:p>
            <a:pPr marL="285750" indent="-285750">
              <a:buFont typeface="Wingdings" panose="05000000000000000000" pitchFamily="2" charset="2"/>
              <a:buChar char="ü"/>
            </a:pPr>
            <a:r>
              <a:rPr lang="vi-VN" dirty="0" smtClean="0">
                <a:solidFill>
                  <a:prstClr val="black"/>
                </a:solidFill>
                <a:latin typeface="Calibri (Headings)"/>
              </a:rPr>
              <a:t>Establish </a:t>
            </a:r>
            <a:r>
              <a:rPr lang="vi-VN" dirty="0">
                <a:solidFill>
                  <a:prstClr val="black"/>
                </a:solidFill>
                <a:latin typeface="Calibri (Headings)"/>
              </a:rPr>
              <a:t>an energy </a:t>
            </a:r>
            <a:r>
              <a:rPr lang="vi-VN" dirty="0" smtClean="0">
                <a:solidFill>
                  <a:prstClr val="black"/>
                </a:solidFill>
                <a:latin typeface="Calibri (Headings)"/>
              </a:rPr>
              <a:t>baseline</a:t>
            </a:r>
            <a:endParaRPr lang="en-US" dirty="0">
              <a:solidFill>
                <a:prstClr val="black"/>
              </a:solidFill>
              <a:latin typeface="Calibri (Headings)"/>
            </a:endParaRPr>
          </a:p>
          <a:p>
            <a:pPr marL="285750" indent="-285750">
              <a:buFont typeface="Wingdings" panose="05000000000000000000" pitchFamily="2" charset="2"/>
              <a:buChar char="ü"/>
            </a:pPr>
            <a:r>
              <a:rPr lang="vi-VN" dirty="0" smtClean="0">
                <a:solidFill>
                  <a:prstClr val="black"/>
                </a:solidFill>
                <a:latin typeface="Calibri (Headings)"/>
              </a:rPr>
              <a:t>Highest </a:t>
            </a:r>
            <a:r>
              <a:rPr lang="vi-VN" dirty="0">
                <a:solidFill>
                  <a:prstClr val="black"/>
                </a:solidFill>
                <a:latin typeface="Calibri (Headings)"/>
              </a:rPr>
              <a:t>energy </a:t>
            </a:r>
            <a:r>
              <a:rPr lang="vi-VN" dirty="0" smtClean="0">
                <a:solidFill>
                  <a:prstClr val="black"/>
                </a:solidFill>
                <a:latin typeface="Calibri (Headings)"/>
              </a:rPr>
              <a:t>use</a:t>
            </a:r>
            <a:endParaRPr lang="en-US" dirty="0">
              <a:solidFill>
                <a:prstClr val="black"/>
              </a:solidFill>
              <a:latin typeface="Calibri (Headings)"/>
            </a:endParaRPr>
          </a:p>
          <a:p>
            <a:pPr marL="285750" indent="-285750">
              <a:buFont typeface="Wingdings" panose="05000000000000000000" pitchFamily="2" charset="2"/>
              <a:buChar char="ü"/>
            </a:pPr>
            <a:r>
              <a:rPr lang="en-US" dirty="0" smtClean="0">
                <a:solidFill>
                  <a:prstClr val="black"/>
                </a:solidFill>
                <a:latin typeface="Calibri (Headings)"/>
              </a:rPr>
              <a:t>Set </a:t>
            </a:r>
            <a:r>
              <a:rPr lang="en-US" dirty="0">
                <a:solidFill>
                  <a:prstClr val="black"/>
                </a:solidFill>
                <a:latin typeface="Calibri (Headings)"/>
              </a:rPr>
              <a:t>goals to improve energy </a:t>
            </a:r>
            <a:r>
              <a:rPr lang="en-US" dirty="0" smtClean="0">
                <a:solidFill>
                  <a:prstClr val="black"/>
                </a:solidFill>
                <a:latin typeface="Calibri (Headings)"/>
              </a:rPr>
              <a:t>use </a:t>
            </a:r>
          </a:p>
          <a:p>
            <a:pPr marL="285750" indent="-285750">
              <a:buFont typeface="Wingdings" panose="05000000000000000000" pitchFamily="2" charset="2"/>
              <a:buChar char="ü"/>
            </a:pPr>
            <a:r>
              <a:rPr lang="en-US" dirty="0" smtClean="0">
                <a:solidFill>
                  <a:prstClr val="black"/>
                </a:solidFill>
                <a:latin typeface="Calibri (Headings)"/>
              </a:rPr>
              <a:t>Define </a:t>
            </a:r>
            <a:r>
              <a:rPr lang="en-US" dirty="0">
                <a:solidFill>
                  <a:prstClr val="black"/>
                </a:solidFill>
                <a:latin typeface="Calibri (Headings)"/>
              </a:rPr>
              <a:t>goals (converted to MJ)</a:t>
            </a:r>
            <a:endParaRPr lang="en-US" dirty="0">
              <a:solidFill>
                <a:prstClr val="black"/>
              </a:solidFill>
              <a:latin typeface="Calibri (Headings)"/>
            </a:endParaRPr>
          </a:p>
          <a:p>
            <a:pPr marL="285750" indent="-285750">
              <a:buFont typeface="Wingdings" panose="05000000000000000000" pitchFamily="2" charset="2"/>
              <a:buChar char="ü"/>
            </a:pPr>
            <a:r>
              <a:rPr lang="en-US" dirty="0" smtClean="0">
                <a:solidFill>
                  <a:prstClr val="black"/>
                </a:solidFill>
                <a:latin typeface="Calibri (Headings)"/>
              </a:rPr>
              <a:t>Proposal </a:t>
            </a:r>
            <a:r>
              <a:rPr lang="en-US" dirty="0">
                <a:solidFill>
                  <a:prstClr val="black"/>
                </a:solidFill>
                <a:latin typeface="Calibri (Headings)"/>
              </a:rPr>
              <a:t>to reduce energy </a:t>
            </a:r>
            <a:r>
              <a:rPr lang="en-US" dirty="0" smtClean="0">
                <a:solidFill>
                  <a:prstClr val="black"/>
                </a:solidFill>
                <a:latin typeface="Calibri (Headings)"/>
              </a:rPr>
              <a:t>consumption</a:t>
            </a:r>
          </a:p>
          <a:p>
            <a:pPr marL="285750" indent="-285750">
              <a:buFont typeface="Wingdings" panose="05000000000000000000" pitchFamily="2" charset="2"/>
              <a:buChar char="ü"/>
            </a:pPr>
            <a:r>
              <a:rPr lang="en-US" dirty="0" smtClean="0">
                <a:solidFill>
                  <a:prstClr val="black"/>
                </a:solidFill>
                <a:latin typeface="Calibri (Headings)"/>
              </a:rPr>
              <a:t>Implementation </a:t>
            </a:r>
            <a:r>
              <a:rPr lang="en-US" dirty="0">
                <a:solidFill>
                  <a:prstClr val="black"/>
                </a:solidFill>
                <a:latin typeface="Calibri (Headings)"/>
              </a:rPr>
              <a:t>plan to improve energy </a:t>
            </a:r>
            <a:r>
              <a:rPr lang="en-US" dirty="0" smtClean="0">
                <a:solidFill>
                  <a:prstClr val="black"/>
                </a:solidFill>
                <a:latin typeface="Calibri (Headings)"/>
              </a:rPr>
              <a:t>use</a:t>
            </a:r>
            <a:endParaRPr lang="en-US" dirty="0">
              <a:solidFill>
                <a:prstClr val="black"/>
              </a:solidFill>
              <a:latin typeface="Calibri (Headings)"/>
            </a:endParaRPr>
          </a:p>
          <a:p>
            <a:pPr marL="285750" indent="-285750">
              <a:buFont typeface="Wingdings" panose="05000000000000000000" pitchFamily="2" charset="2"/>
              <a:buChar char="ü"/>
            </a:pPr>
            <a:r>
              <a:rPr lang="en-US" dirty="0" smtClean="0">
                <a:solidFill>
                  <a:prstClr val="black"/>
                </a:solidFill>
                <a:latin typeface="Calibri (Headings)"/>
              </a:rPr>
              <a:t>Improved </a:t>
            </a:r>
            <a:r>
              <a:rPr lang="en-US" dirty="0">
                <a:solidFill>
                  <a:prstClr val="black"/>
                </a:solidFill>
                <a:latin typeface="Calibri (Headings)"/>
              </a:rPr>
              <a:t>energy consumption compared to baseline</a:t>
            </a:r>
          </a:p>
          <a:p>
            <a:pPr marL="285750" indent="-285750">
              <a:buFont typeface="Wingdings" panose="05000000000000000000" pitchFamily="2" charset="2"/>
              <a:buChar char="ü"/>
            </a:pPr>
            <a:endParaRPr lang="en-US" dirty="0">
              <a:solidFill>
                <a:prstClr val="black"/>
              </a:solidFill>
              <a:latin typeface="Calibri (Headings)"/>
            </a:endParaRPr>
          </a:p>
        </p:txBody>
      </p:sp>
      <p:sp>
        <p:nvSpPr>
          <p:cNvPr id="11"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dirty="0">
              <a:solidFill>
                <a:prstClr val="black"/>
              </a:solidFill>
            </a:endParaRPr>
          </a:p>
        </p:txBody>
      </p:sp>
      <p:sp>
        <p:nvSpPr>
          <p:cNvPr id="10" name="Rectangle 9"/>
          <p:cNvSpPr/>
          <p:nvPr/>
        </p:nvSpPr>
        <p:spPr>
          <a:xfrm>
            <a:off x="82942" y="894174"/>
            <a:ext cx="8468511" cy="964367"/>
          </a:xfrm>
          <a:prstGeom prst="rect">
            <a:avLst/>
          </a:prstGeom>
        </p:spPr>
        <p:txBody>
          <a:bodyPr wrap="square">
            <a:spAutoFit/>
          </a:bodyPr>
          <a:lstStyle/>
          <a:p>
            <a:pPr marL="12700">
              <a:lnSpc>
                <a:spcPts val="3270"/>
              </a:lnSpc>
              <a:spcBef>
                <a:spcPts val="163"/>
              </a:spcBef>
            </a:pPr>
            <a:r>
              <a:rPr lang="en-US" sz="2400" b="1" dirty="0" smtClean="0">
                <a:solidFill>
                  <a:srgbClr val="862A39"/>
                </a:solidFill>
                <a:cs typeface="Arial"/>
              </a:rPr>
              <a:t>Comparison </a:t>
            </a:r>
            <a:r>
              <a:rPr lang="en-US" sz="2400" b="1" dirty="0">
                <a:solidFill>
                  <a:srgbClr val="862A39"/>
                </a:solidFill>
                <a:cs typeface="Arial"/>
              </a:rPr>
              <a:t>of requirements between VN Law and </a:t>
            </a:r>
            <a:r>
              <a:rPr lang="en-US" sz="2400" b="1" dirty="0" err="1">
                <a:solidFill>
                  <a:srgbClr val="862A39"/>
                </a:solidFill>
                <a:cs typeface="Arial"/>
              </a:rPr>
              <a:t>Higg</a:t>
            </a:r>
            <a:r>
              <a:rPr lang="en-US" sz="2400" b="1" dirty="0">
                <a:solidFill>
                  <a:srgbClr val="862A39"/>
                </a:solidFill>
                <a:cs typeface="Arial"/>
              </a:rPr>
              <a:t> FEM</a:t>
            </a:r>
          </a:p>
          <a:p>
            <a:pPr marL="12700">
              <a:lnSpc>
                <a:spcPts val="3270"/>
              </a:lnSpc>
              <a:spcBef>
                <a:spcPts val="163"/>
              </a:spcBef>
            </a:pPr>
            <a:r>
              <a:rPr lang="en-IN" sz="2400" b="1" dirty="0" smtClean="0">
                <a:solidFill>
                  <a:srgbClr val="862A39"/>
                </a:solidFill>
                <a:cs typeface="Calibri" panose="020F0502020204030204" pitchFamily="34" charset="0"/>
              </a:rPr>
              <a:t> </a:t>
            </a:r>
            <a:endParaRPr lang="en-IN" sz="2400" b="1" dirty="0">
              <a:solidFill>
                <a:srgbClr val="862A39"/>
              </a:solidFill>
              <a:cs typeface="Calibri" panose="020F0502020204030204" pitchFamily="34" charset="0"/>
            </a:endParaRPr>
          </a:p>
        </p:txBody>
      </p:sp>
      <p:sp>
        <p:nvSpPr>
          <p:cNvPr id="14" name="object 17"/>
          <p:cNvSpPr txBox="1"/>
          <p:nvPr/>
        </p:nvSpPr>
        <p:spPr>
          <a:xfrm>
            <a:off x="152399" y="76200"/>
            <a:ext cx="8827209" cy="914400"/>
          </a:xfrm>
          <a:prstGeom prst="rect">
            <a:avLst/>
          </a:prstGeom>
        </p:spPr>
        <p:txBody>
          <a:bodyPr wrap="square" lIns="0" tIns="0" rIns="0" bIns="0" rtlCol="0">
            <a:noAutofit/>
          </a:bodyPr>
          <a:lstStyle/>
          <a:p>
            <a:pPr marL="12700">
              <a:lnSpc>
                <a:spcPts val="3270"/>
              </a:lnSpc>
              <a:spcBef>
                <a:spcPts val="163"/>
              </a:spcBef>
            </a:pPr>
            <a:r>
              <a:rPr lang="en-US" sz="2800" b="1" i="1" dirty="0" err="1" smtClean="0">
                <a:solidFill>
                  <a:prstClr val="black"/>
                </a:solidFill>
                <a:cs typeface="Arial"/>
              </a:rPr>
              <a:t>Higg</a:t>
            </a:r>
            <a:r>
              <a:rPr lang="en-US" sz="2800" b="1" i="1" dirty="0" smtClean="0">
                <a:solidFill>
                  <a:prstClr val="black"/>
                </a:solidFill>
                <a:cs typeface="Arial"/>
              </a:rPr>
              <a:t> </a:t>
            </a:r>
            <a:r>
              <a:rPr lang="en-US" sz="2800" b="1" i="1" dirty="0">
                <a:solidFill>
                  <a:prstClr val="black"/>
                </a:solidFill>
                <a:cs typeface="Arial"/>
              </a:rPr>
              <a:t>FEM and VN Legislation</a:t>
            </a:r>
          </a:p>
          <a:p>
            <a:pPr marL="12700">
              <a:lnSpc>
                <a:spcPts val="3270"/>
              </a:lnSpc>
              <a:spcBef>
                <a:spcPts val="163"/>
              </a:spcBef>
            </a:pPr>
            <a:r>
              <a:rPr lang="en-US" sz="2800" b="1" i="1" dirty="0">
                <a:solidFill>
                  <a:prstClr val="black"/>
                </a:solidFill>
                <a:cs typeface="Arial"/>
              </a:rPr>
              <a:t>Gap Analysis: ENERGY</a:t>
            </a:r>
          </a:p>
          <a:p>
            <a:pPr marL="12700">
              <a:lnSpc>
                <a:spcPts val="3270"/>
              </a:lnSpc>
              <a:spcBef>
                <a:spcPts val="163"/>
              </a:spcBef>
            </a:pP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54012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solidFill>
                <a:prstClr val="black"/>
              </a:solidFill>
            </a:endParaRPr>
          </a:p>
        </p:txBody>
      </p:sp>
      <p:sp>
        <p:nvSpPr>
          <p:cNvPr id="15" name="object 15"/>
          <p:cNvSpPr/>
          <p:nvPr/>
        </p:nvSpPr>
        <p:spPr>
          <a:xfrm>
            <a:off x="6754495" y="-76200"/>
            <a:ext cx="2388615" cy="2388742"/>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13" name="object 14"/>
          <p:cNvSpPr/>
          <p:nvPr/>
        </p:nvSpPr>
        <p:spPr>
          <a:xfrm>
            <a:off x="1137" y="38100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214937895"/>
              </p:ext>
            </p:extLst>
          </p:nvPr>
        </p:nvGraphicFramePr>
        <p:xfrm>
          <a:off x="304801" y="1591340"/>
          <a:ext cx="8458199" cy="4705169"/>
        </p:xfrm>
        <a:graphic>
          <a:graphicData uri="http://schemas.openxmlformats.org/drawingml/2006/table">
            <a:tbl>
              <a:tblPr firstRow="1" firstCol="1" bandRow="1"/>
              <a:tblGrid>
                <a:gridCol w="56388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447799">
                  <a:extLst>
                    <a:ext uri="{9D8B030D-6E8A-4147-A177-3AD203B41FA5}">
                      <a16:colId xmlns:a16="http://schemas.microsoft.com/office/drawing/2014/main" xmlns="" val="20002"/>
                    </a:ext>
                  </a:extLst>
                </a:gridCol>
              </a:tblGrid>
              <a:tr h="406675">
                <a:tc>
                  <a:txBody>
                    <a:bodyPr/>
                    <a:lstStyle/>
                    <a:p>
                      <a:pPr marL="685800" marR="0" algn="ctr">
                        <a:lnSpc>
                          <a:spcPct val="107000"/>
                        </a:lnSpc>
                        <a:spcBef>
                          <a:spcPts val="600"/>
                        </a:spcBef>
                        <a:spcAft>
                          <a:spcPts val="600"/>
                        </a:spcAft>
                      </a:pPr>
                      <a:r>
                        <a:rPr lang="en-US" sz="2000" b="1" i="0" dirty="0" smtClean="0">
                          <a:effectLst/>
                          <a:latin typeface="Calibri (Headings)"/>
                          <a:ea typeface="Calibri" panose="020F0502020204030204" pitchFamily="34" charset="0"/>
                          <a:cs typeface="Calibri" panose="020F0502020204030204" pitchFamily="34" charset="0"/>
                        </a:rPr>
                        <a:t>Requirements</a:t>
                      </a:r>
                      <a:r>
                        <a:rPr lang="en-US" sz="2000" b="1" i="0" baseline="0" dirty="0" smtClean="0">
                          <a:effectLst/>
                          <a:latin typeface="Calibri (Headings)"/>
                          <a:ea typeface="Calibri" panose="020F0502020204030204" pitchFamily="34" charset="0"/>
                          <a:cs typeface="Calibri" panose="020F0502020204030204" pitchFamily="34" charset="0"/>
                        </a:rPr>
                        <a:t> </a:t>
                      </a:r>
                      <a:r>
                        <a:rPr lang="en-US" sz="2000" b="1" i="0" dirty="0" smtClean="0">
                          <a:effectLst/>
                          <a:latin typeface="Calibri (Headings)"/>
                          <a:ea typeface="Calibri" panose="020F0502020204030204" pitchFamily="34" charset="0"/>
                          <a:cs typeface="Calibri" panose="020F0502020204030204" pitchFamily="34" charset="0"/>
                        </a:rPr>
                        <a:t>(</a:t>
                      </a:r>
                      <a:r>
                        <a:rPr lang="en-US" sz="2000" b="1" i="0" dirty="0" smtClean="0">
                          <a:latin typeface="Calibri (Headings)"/>
                        </a:rPr>
                        <a:t>Level </a:t>
                      </a:r>
                      <a:r>
                        <a:rPr lang="en-US" sz="2000" b="1" i="0" dirty="0">
                          <a:latin typeface="Calibri (Headings)"/>
                        </a:rPr>
                        <a:t>1)</a:t>
                      </a:r>
                      <a:endParaRPr lang="en-US" sz="2000" b="1" i="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000" b="1" i="0" dirty="0" smtClean="0">
                          <a:effectLst/>
                          <a:latin typeface="Calibri (Headings)"/>
                          <a:ea typeface="Calibri" panose="020F0502020204030204" pitchFamily="34" charset="0"/>
                          <a:cs typeface="Times New Roman" panose="02020603050405020304" pitchFamily="18" charset="0"/>
                        </a:rPr>
                        <a:t>VN Law</a:t>
                      </a:r>
                      <a:endParaRPr lang="en-US" sz="2000" b="1" i="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000" b="1" i="0" dirty="0" err="1">
                          <a:effectLst/>
                          <a:latin typeface="Calibri (Headings)"/>
                          <a:ea typeface="Calibri" panose="020F0502020204030204" pitchFamily="34" charset="0"/>
                          <a:cs typeface="Times New Roman" panose="02020603050405020304" pitchFamily="18" charset="0"/>
                        </a:rPr>
                        <a:t>Higg</a:t>
                      </a:r>
                      <a:r>
                        <a:rPr lang="en-US" sz="2000" b="1" i="0" dirty="0">
                          <a:effectLst/>
                          <a:latin typeface="Calibri (Headings)"/>
                          <a:ea typeface="Calibri" panose="020F0502020204030204" pitchFamily="34" charset="0"/>
                          <a:cs typeface="Times New Roman" panose="02020603050405020304" pitchFamily="18" charset="0"/>
                        </a:rPr>
                        <a:t> FEM</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766088">
                <a:tc>
                  <a:txBody>
                    <a:bodyPr/>
                    <a:lstStyle/>
                    <a:p>
                      <a:pPr marL="53975" marR="0" lvl="0" indent="0" algn="l" defTabSz="914400" rtl="0" eaLnBrk="1" fontAlgn="auto" latinLnBrk="0" hangingPunct="1">
                        <a:lnSpc>
                          <a:spcPct val="107000"/>
                        </a:lnSpc>
                        <a:spcBef>
                          <a:spcPts val="600"/>
                        </a:spcBef>
                        <a:spcAft>
                          <a:spcPts val="600"/>
                        </a:spcAft>
                        <a:buClrTx/>
                        <a:buSzTx/>
                        <a:buFontTx/>
                        <a:buNone/>
                        <a:tabLst/>
                        <a:defRPr/>
                      </a:pPr>
                      <a:r>
                        <a:rPr lang="en-US" sz="2000" dirty="0" smtClean="0">
                          <a:latin typeface="Calibri (Headings)"/>
                          <a:ea typeface="Calibri" panose="020F0502020204030204" pitchFamily="34" charset="0"/>
                          <a:cs typeface="Times New Roman" panose="02020603050405020304" pitchFamily="18" charset="0"/>
                        </a:rPr>
                        <a:t>Apply standards, technical regulations and </a:t>
                      </a:r>
                    </a:p>
                    <a:p>
                      <a:pPr marL="53975" marR="0" lvl="0" indent="0" algn="l" defTabSz="914400" rtl="0" eaLnBrk="1" fontAlgn="auto" latinLnBrk="0" hangingPunct="1">
                        <a:lnSpc>
                          <a:spcPct val="107000"/>
                        </a:lnSpc>
                        <a:spcBef>
                          <a:spcPts val="600"/>
                        </a:spcBef>
                        <a:spcAft>
                          <a:spcPts val="600"/>
                        </a:spcAft>
                        <a:buClrTx/>
                        <a:buSzTx/>
                        <a:buFontTx/>
                        <a:buNone/>
                        <a:tabLst/>
                        <a:defRPr/>
                      </a:pPr>
                      <a:r>
                        <a:rPr lang="en-US" sz="2000" dirty="0" smtClean="0">
                          <a:latin typeface="Calibri (Headings)"/>
                          <a:ea typeface="Calibri" panose="020F0502020204030204" pitchFamily="34" charset="0"/>
                          <a:cs typeface="Times New Roman" panose="02020603050405020304" pitchFamily="18" charset="0"/>
                        </a:rPr>
                        <a:t>norms</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pPr>
                      <a:endParaRPr lang="en-US" sz="2000" dirty="0">
                        <a:effectLst/>
                        <a:latin typeface="Calibri (Headings)"/>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1"/>
                  </a:ext>
                </a:extLst>
              </a:tr>
              <a:tr h="766088">
                <a:tc>
                  <a:txBody>
                    <a:bodyPr/>
                    <a:lstStyle/>
                    <a:p>
                      <a:pPr marL="53975" marR="0" indent="0" algn="l">
                        <a:lnSpc>
                          <a:spcPct val="107000"/>
                        </a:lnSpc>
                        <a:spcBef>
                          <a:spcPts val="600"/>
                        </a:spcBef>
                        <a:spcAft>
                          <a:spcPts val="600"/>
                        </a:spcAft>
                      </a:pPr>
                      <a:r>
                        <a:rPr lang="en-US" sz="2000" dirty="0" smtClean="0">
                          <a:latin typeface="Calibri (Headings)"/>
                          <a:ea typeface="Calibri" panose="020F0502020204030204" pitchFamily="34" charset="0"/>
                          <a:cs typeface="Times New Roman" panose="02020603050405020304" pitchFamily="18" charset="0"/>
                        </a:rPr>
                        <a:t>Choosing to apply advanced production management processes and models</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a:lnSpc>
                          <a:spcPct val="107000"/>
                        </a:lnSpc>
                        <a:spcBef>
                          <a:spcPts val="600"/>
                        </a:spcBef>
                        <a:spcAft>
                          <a:spcPts val="600"/>
                        </a:spcAft>
                        <a:buFontTx/>
                        <a:buNone/>
                        <a:tabLst>
                          <a:tab pos="457200" algn="l"/>
                        </a:tabLst>
                      </a:pP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766088">
                <a:tc>
                  <a:txBody>
                    <a:bodyPr/>
                    <a:lstStyle/>
                    <a:p>
                      <a:pPr marL="53975" marR="0" lvl="0" indent="0" algn="l" defTabSz="914400" rtl="0" eaLnBrk="1" fontAlgn="auto" latinLnBrk="0" hangingPunct="1">
                        <a:lnSpc>
                          <a:spcPct val="107000"/>
                        </a:lnSpc>
                        <a:spcBef>
                          <a:spcPts val="600"/>
                        </a:spcBef>
                        <a:spcAft>
                          <a:spcPts val="600"/>
                        </a:spcAft>
                        <a:buClrTx/>
                        <a:buSzTx/>
                        <a:buFontTx/>
                        <a:buNone/>
                        <a:tabLst/>
                        <a:defRPr/>
                      </a:pPr>
                      <a:r>
                        <a:rPr lang="en-US" sz="2000" dirty="0" smtClean="0">
                          <a:latin typeface="Calibri (Headings)"/>
                          <a:ea typeface="Calibri" panose="020F0502020204030204" pitchFamily="34" charset="0"/>
                          <a:cs typeface="Times New Roman" panose="02020603050405020304" pitchFamily="18" charset="0"/>
                        </a:rPr>
                        <a:t>Use highly efficient forms of alternative energy</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a:lnSpc>
                          <a:spcPct val="107000"/>
                        </a:lnSpc>
                        <a:spcBef>
                          <a:spcPts val="600"/>
                        </a:spcBef>
                        <a:spcAft>
                          <a:spcPts val="600"/>
                        </a:spcAft>
                        <a:buFontTx/>
                        <a:buNone/>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3"/>
                  </a:ext>
                </a:extLst>
              </a:tr>
              <a:tr h="478404">
                <a:tc>
                  <a:txBody>
                    <a:bodyPr/>
                    <a:lstStyle/>
                    <a:p>
                      <a:pPr marL="53975" marR="0" lvl="0" indent="0" algn="l" defTabSz="914400" rtl="0" eaLnBrk="1" fontAlgn="auto" latinLnBrk="0" hangingPunct="1">
                        <a:lnSpc>
                          <a:spcPct val="107000"/>
                        </a:lnSpc>
                        <a:spcBef>
                          <a:spcPts val="600"/>
                        </a:spcBef>
                        <a:spcAft>
                          <a:spcPts val="600"/>
                        </a:spcAft>
                        <a:buClrTx/>
                        <a:buSzTx/>
                        <a:buFontTx/>
                        <a:buNone/>
                        <a:tabLst/>
                        <a:defRPr/>
                      </a:pPr>
                      <a:r>
                        <a:rPr lang="en-US" sz="2000" dirty="0" smtClean="0">
                          <a:latin typeface="Calibri (Headings)"/>
                        </a:rPr>
                        <a:t>SEC</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4"/>
                  </a:ext>
                </a:extLst>
              </a:tr>
              <a:tr h="442115">
                <a:tc>
                  <a:txBody>
                    <a:bodyPr/>
                    <a:lstStyle/>
                    <a:p>
                      <a:pPr marL="53975" marR="0" lvl="0" indent="0" algn="l" defTabSz="914400" rtl="0" eaLnBrk="1" fontAlgn="auto" latinLnBrk="0" hangingPunct="1">
                        <a:lnSpc>
                          <a:spcPct val="107000"/>
                        </a:lnSpc>
                        <a:spcBef>
                          <a:spcPts val="600"/>
                        </a:spcBef>
                        <a:spcAft>
                          <a:spcPts val="600"/>
                        </a:spcAft>
                        <a:buClrTx/>
                        <a:buSzTx/>
                        <a:buFontTx/>
                        <a:buNone/>
                        <a:tabLst/>
                        <a:defRPr/>
                      </a:pPr>
                      <a:r>
                        <a:rPr lang="en-US" sz="2000" dirty="0" smtClean="0">
                          <a:latin typeface="Calibri (Headings)"/>
                        </a:rPr>
                        <a:t>Keep track of all energy sources</a:t>
                      </a:r>
                      <a:endParaRPr lang="vi-VN" sz="2000" dirty="0">
                        <a:latin typeface="Calibri (Headings)"/>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5"/>
                  </a:ext>
                </a:extLst>
              </a:tr>
              <a:tr h="442115">
                <a:tc>
                  <a:txBody>
                    <a:bodyPr/>
                    <a:lstStyle/>
                    <a:p>
                      <a:pPr marL="53975" marR="0" lvl="0" indent="0" algn="l" defTabSz="914400" rtl="0" eaLnBrk="1" fontAlgn="auto" latinLnBrk="0" hangingPunct="1">
                        <a:lnSpc>
                          <a:spcPct val="107000"/>
                        </a:lnSpc>
                        <a:spcBef>
                          <a:spcPts val="600"/>
                        </a:spcBef>
                        <a:spcAft>
                          <a:spcPts val="600"/>
                        </a:spcAft>
                        <a:buClrTx/>
                        <a:buSzTx/>
                        <a:buFontTx/>
                        <a:buNone/>
                        <a:tabLst/>
                        <a:defRPr/>
                      </a:pPr>
                      <a:r>
                        <a:rPr lang="vi-VN" sz="2000" dirty="0" smtClean="0">
                          <a:latin typeface="Calibri (Headings)"/>
                        </a:rPr>
                        <a:t>Amount of energy used</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6"/>
                  </a:ext>
                </a:extLst>
              </a:tr>
              <a:tr h="589487">
                <a:tc>
                  <a:txBody>
                    <a:bodyPr/>
                    <a:lstStyle/>
                    <a:p>
                      <a:pPr marL="53975" marR="0" lvl="0" indent="0" algn="l" defTabSz="914400" rtl="0" eaLnBrk="1" fontAlgn="auto" latinLnBrk="0" hangingPunct="1">
                        <a:lnSpc>
                          <a:spcPct val="107000"/>
                        </a:lnSpc>
                        <a:spcBef>
                          <a:spcPts val="600"/>
                        </a:spcBef>
                        <a:spcAft>
                          <a:spcPts val="600"/>
                        </a:spcAft>
                        <a:buClrTx/>
                        <a:buSzTx/>
                        <a:buFontTx/>
                        <a:buNone/>
                        <a:tabLst/>
                        <a:defRPr/>
                      </a:pPr>
                      <a:r>
                        <a:rPr lang="vi-VN" sz="2000" dirty="0" smtClean="0">
                          <a:latin typeface="Calibri (Headings)"/>
                        </a:rPr>
                        <a:t>Method / frequency</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7"/>
                  </a:ext>
                </a:extLst>
              </a:tr>
            </a:tbl>
          </a:graphicData>
        </a:graphic>
      </p:graphicFrame>
      <p:sp>
        <p:nvSpPr>
          <p:cNvPr id="8" name="Rectangle 7"/>
          <p:cNvSpPr/>
          <p:nvPr/>
        </p:nvSpPr>
        <p:spPr>
          <a:xfrm>
            <a:off x="1137" y="876300"/>
            <a:ext cx="8468511" cy="964367"/>
          </a:xfrm>
          <a:prstGeom prst="rect">
            <a:avLst/>
          </a:prstGeom>
        </p:spPr>
        <p:txBody>
          <a:bodyPr wrap="square">
            <a:spAutoFit/>
          </a:bodyPr>
          <a:lstStyle/>
          <a:p>
            <a:pPr marL="12700">
              <a:lnSpc>
                <a:spcPts val="3270"/>
              </a:lnSpc>
              <a:spcBef>
                <a:spcPts val="163"/>
              </a:spcBef>
            </a:pPr>
            <a:r>
              <a:rPr lang="en-US" sz="2400" b="1" dirty="0" smtClean="0">
                <a:solidFill>
                  <a:srgbClr val="862A39"/>
                </a:solidFill>
                <a:cs typeface="Calibri" panose="020F0502020204030204" pitchFamily="34" charset="0"/>
              </a:rPr>
              <a:t>Comparison </a:t>
            </a:r>
            <a:r>
              <a:rPr lang="en-US" sz="2400" b="1" dirty="0">
                <a:solidFill>
                  <a:srgbClr val="862A39"/>
                </a:solidFill>
                <a:cs typeface="Calibri" panose="020F0502020204030204" pitchFamily="34" charset="0"/>
              </a:rPr>
              <a:t>of requirements between VN Law and </a:t>
            </a:r>
            <a:r>
              <a:rPr lang="en-US" sz="2400" b="1" dirty="0" err="1">
                <a:solidFill>
                  <a:srgbClr val="862A39"/>
                </a:solidFill>
                <a:cs typeface="Calibri" panose="020F0502020204030204" pitchFamily="34" charset="0"/>
              </a:rPr>
              <a:t>Higg</a:t>
            </a:r>
            <a:r>
              <a:rPr lang="en-US" sz="2400" b="1" dirty="0">
                <a:solidFill>
                  <a:srgbClr val="862A39"/>
                </a:solidFill>
                <a:cs typeface="Calibri" panose="020F0502020204030204" pitchFamily="34" charset="0"/>
              </a:rPr>
              <a:t> FEM</a:t>
            </a:r>
          </a:p>
          <a:p>
            <a:pPr marL="12700">
              <a:lnSpc>
                <a:spcPts val="3270"/>
              </a:lnSpc>
              <a:spcBef>
                <a:spcPts val="163"/>
              </a:spcBef>
            </a:pPr>
            <a:endParaRPr lang="en-IN" sz="2400" b="1" dirty="0">
              <a:solidFill>
                <a:srgbClr val="862A39"/>
              </a:solidFill>
              <a:cs typeface="Calibri" panose="020F0502020204030204" pitchFamily="34" charset="0"/>
            </a:endParaRPr>
          </a:p>
        </p:txBody>
      </p:sp>
      <p:sp>
        <p:nvSpPr>
          <p:cNvPr id="9" name="object 17"/>
          <p:cNvSpPr txBox="1"/>
          <p:nvPr/>
        </p:nvSpPr>
        <p:spPr>
          <a:xfrm>
            <a:off x="152399" y="76200"/>
            <a:ext cx="8827209" cy="914400"/>
          </a:xfrm>
          <a:prstGeom prst="rect">
            <a:avLst/>
          </a:prstGeom>
        </p:spPr>
        <p:txBody>
          <a:bodyPr wrap="square" lIns="0" tIns="0" rIns="0" bIns="0" rtlCol="0">
            <a:noAutofit/>
          </a:bodyPr>
          <a:lstStyle/>
          <a:p>
            <a:pPr marL="12700">
              <a:lnSpc>
                <a:spcPts val="3270"/>
              </a:lnSpc>
              <a:spcBef>
                <a:spcPts val="163"/>
              </a:spcBef>
            </a:pPr>
            <a:r>
              <a:rPr lang="en-US" sz="2800" b="1" i="1" dirty="0" err="1" smtClean="0">
                <a:solidFill>
                  <a:prstClr val="black"/>
                </a:solidFill>
                <a:cs typeface="Arial"/>
              </a:rPr>
              <a:t>Higg</a:t>
            </a:r>
            <a:r>
              <a:rPr lang="en-US" sz="2800" b="1" i="1" dirty="0" smtClean="0">
                <a:solidFill>
                  <a:prstClr val="black"/>
                </a:solidFill>
                <a:cs typeface="Arial"/>
              </a:rPr>
              <a:t> </a:t>
            </a:r>
            <a:r>
              <a:rPr lang="en-US" sz="2800" b="1" i="1" dirty="0">
                <a:solidFill>
                  <a:prstClr val="black"/>
                </a:solidFill>
                <a:cs typeface="Arial"/>
              </a:rPr>
              <a:t>FEM and VN Legislation</a:t>
            </a:r>
          </a:p>
          <a:p>
            <a:pPr marL="12700">
              <a:lnSpc>
                <a:spcPts val="3270"/>
              </a:lnSpc>
              <a:spcBef>
                <a:spcPts val="163"/>
              </a:spcBef>
            </a:pPr>
            <a:r>
              <a:rPr lang="en-US" sz="2800" b="1" i="1" dirty="0">
                <a:solidFill>
                  <a:prstClr val="black"/>
                </a:solidFill>
                <a:cs typeface="Arial"/>
              </a:rPr>
              <a:t>Gap Analysis</a:t>
            </a:r>
            <a:r>
              <a:rPr lang="en-US" sz="2800" b="1" i="1" dirty="0" smtClean="0">
                <a:solidFill>
                  <a:prstClr val="black"/>
                </a:solidFill>
                <a:cs typeface="Arial"/>
              </a:rPr>
              <a:t>: ENERGY</a:t>
            </a: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2328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6754495" y="-76200"/>
            <a:ext cx="2388615" cy="2388742"/>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13"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244540383"/>
              </p:ext>
            </p:extLst>
          </p:nvPr>
        </p:nvGraphicFramePr>
        <p:xfrm>
          <a:off x="304800" y="1532503"/>
          <a:ext cx="8382000" cy="4466773"/>
        </p:xfrm>
        <a:graphic>
          <a:graphicData uri="http://schemas.openxmlformats.org/drawingml/2006/table">
            <a:tbl>
              <a:tblPr firstRow="1" firstCol="1" bandRow="1"/>
              <a:tblGrid>
                <a:gridCol w="6019800">
                  <a:extLst>
                    <a:ext uri="{9D8B030D-6E8A-4147-A177-3AD203B41FA5}">
                      <a16:colId xmlns:a16="http://schemas.microsoft.com/office/drawing/2014/main" xmlns="" val="20000"/>
                    </a:ext>
                  </a:extLst>
                </a:gridCol>
                <a:gridCol w="11430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tblGrid>
              <a:tr h="359855">
                <a:tc>
                  <a:txBody>
                    <a:bodyPr/>
                    <a:lstStyle/>
                    <a:p>
                      <a:pPr marL="3175" marR="0" indent="0" algn="ctr">
                        <a:lnSpc>
                          <a:spcPct val="107000"/>
                        </a:lnSpc>
                        <a:spcBef>
                          <a:spcPts val="600"/>
                        </a:spcBef>
                        <a:spcAft>
                          <a:spcPts val="600"/>
                        </a:spcAft>
                      </a:pPr>
                      <a:r>
                        <a:rPr lang="en-US" sz="2000" b="1" i="0" dirty="0" smtClean="0">
                          <a:effectLst/>
                          <a:latin typeface="Arial" pitchFamily="34" charset="0"/>
                          <a:ea typeface="Calibri" panose="020F0502020204030204" pitchFamily="34" charset="0"/>
                          <a:cs typeface="Arial" pitchFamily="34" charset="0"/>
                        </a:rPr>
                        <a:t>Requirements </a:t>
                      </a:r>
                      <a:r>
                        <a:rPr lang="en-US" sz="2000" b="0" i="0" dirty="0">
                          <a:effectLst/>
                          <a:latin typeface="Arial" pitchFamily="34" charset="0"/>
                          <a:ea typeface="Calibri" panose="020F0502020204030204" pitchFamily="34" charset="0"/>
                          <a:cs typeface="Arial" pitchFamily="34" charset="0"/>
                        </a:rPr>
                        <a:t>(</a:t>
                      </a:r>
                      <a:r>
                        <a:rPr lang="en-US" sz="2000" b="0" i="0" dirty="0">
                          <a:latin typeface="Arial" pitchFamily="34" charset="0"/>
                          <a:cs typeface="Arial" pitchFamily="34" charset="0"/>
                        </a:rPr>
                        <a:t>Level 2</a:t>
                      </a:r>
                      <a:r>
                        <a:rPr lang="en-US" sz="2000" i="0" dirty="0">
                          <a:latin typeface="Arial" pitchFamily="34" charset="0"/>
                          <a:cs typeface="Arial" pitchFamily="34" charset="0"/>
                        </a:rPr>
                        <a:t>)</a:t>
                      </a:r>
                      <a:endParaRPr lang="en-US" sz="2000" i="0" dirty="0">
                        <a:effectLst/>
                        <a:latin typeface="Arial" pitchFamily="34" charset="0"/>
                        <a:ea typeface="Calibri" panose="020F0502020204030204" pitchFamily="34" charset="0"/>
                        <a:cs typeface="Arial" pitchFamily="34"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000" b="1" i="0" dirty="0" smtClean="0">
                          <a:effectLst/>
                          <a:latin typeface="Arial" pitchFamily="34" charset="0"/>
                          <a:ea typeface="Calibri" panose="020F0502020204030204" pitchFamily="34" charset="0"/>
                          <a:cs typeface="Arial" pitchFamily="34" charset="0"/>
                        </a:rPr>
                        <a:t>VN Law</a:t>
                      </a:r>
                      <a:endParaRPr lang="en-US" sz="2000" i="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000" b="1" i="0" dirty="0" err="1">
                          <a:effectLst/>
                          <a:latin typeface="Arial" pitchFamily="34" charset="0"/>
                          <a:ea typeface="Calibri" panose="020F0502020204030204" pitchFamily="34" charset="0"/>
                          <a:cs typeface="Arial" pitchFamily="34" charset="0"/>
                        </a:rPr>
                        <a:t>Higg</a:t>
                      </a:r>
                      <a:r>
                        <a:rPr lang="en-US" sz="2000" b="1" i="0" dirty="0">
                          <a:effectLst/>
                          <a:latin typeface="Arial" pitchFamily="34" charset="0"/>
                          <a:ea typeface="Calibri" panose="020F0502020204030204" pitchFamily="34" charset="0"/>
                          <a:cs typeface="Arial" pitchFamily="34" charset="0"/>
                        </a:rPr>
                        <a:t> FEM</a:t>
                      </a:r>
                      <a:endParaRPr lang="en-US" sz="2000" i="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622242">
                <a:tc>
                  <a:txBody>
                    <a:bodyPr/>
                    <a:lstStyle/>
                    <a:p>
                      <a:pPr marL="0" marR="0" lvl="0" indent="0" algn="just" defTabSz="914400" rtl="0" eaLnBrk="1" fontAlgn="auto" latinLnBrk="0" hangingPunct="1">
                        <a:lnSpc>
                          <a:spcPct val="107000"/>
                        </a:lnSpc>
                        <a:spcBef>
                          <a:spcPts val="600"/>
                        </a:spcBef>
                        <a:spcAft>
                          <a:spcPts val="600"/>
                        </a:spcAft>
                        <a:buClrTx/>
                        <a:buSzTx/>
                        <a:buFontTx/>
                        <a:buNone/>
                        <a:tabLst/>
                        <a:defRPr/>
                      </a:pPr>
                      <a:r>
                        <a:rPr lang="en-US" sz="2400" b="1" i="1" dirty="0" smtClean="0"/>
                        <a:t>Key energy users</a:t>
                      </a: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a:lnSpc>
                          <a:spcPct val="107000"/>
                        </a:lnSpc>
                        <a:spcBef>
                          <a:spcPts val="600"/>
                        </a:spcBef>
                        <a:spcAft>
                          <a:spcPts val="600"/>
                        </a:spcAft>
                        <a:buFont typeface="Wingdings" panose="05000000000000000000" pitchFamily="2" charset="2"/>
                        <a:buNone/>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1"/>
                  </a:ext>
                </a:extLst>
              </a:tr>
              <a:tr h="457828">
                <a:tc>
                  <a:txBody>
                    <a:bodyPr/>
                    <a:lstStyle/>
                    <a:p>
                      <a:pPr marL="0" marR="0" algn="just">
                        <a:lnSpc>
                          <a:spcPct val="107000"/>
                        </a:lnSpc>
                        <a:spcBef>
                          <a:spcPts val="600"/>
                        </a:spcBef>
                        <a:spcAft>
                          <a:spcPts val="600"/>
                        </a:spcAft>
                      </a:pPr>
                      <a:r>
                        <a:rPr lang="en-US" sz="2400" dirty="0" smtClean="0">
                          <a:effectLst/>
                          <a:latin typeface="Calibri" panose="020F0502020204030204" pitchFamily="34" charset="0"/>
                          <a:ea typeface="+mn-ea"/>
                          <a:cs typeface="Times New Roman" panose="02020603050405020304" pitchFamily="18" charset="0"/>
                        </a:rPr>
                        <a:t>Energy</a:t>
                      </a:r>
                      <a:r>
                        <a:rPr lang="en-US" sz="2400" baseline="0" dirty="0" smtClean="0">
                          <a:effectLst/>
                          <a:latin typeface="Calibri" panose="020F0502020204030204" pitchFamily="34" charset="0"/>
                          <a:ea typeface="+mn-ea"/>
                          <a:cs typeface="Times New Roman" panose="02020603050405020304" pitchFamily="18" charset="0"/>
                        </a:rPr>
                        <a:t> manager</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a:lnSpc>
                          <a:spcPct val="107000"/>
                        </a:lnSpc>
                        <a:spcBef>
                          <a:spcPts val="600"/>
                        </a:spcBef>
                        <a:spcAft>
                          <a:spcPts val="600"/>
                        </a:spcAft>
                        <a:buFont typeface="Wingdings" panose="05000000000000000000" pitchFamily="2" charset="2"/>
                        <a:buNone/>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533400">
                <a:tc>
                  <a:txBody>
                    <a:bodyPr/>
                    <a:lstStyle/>
                    <a:p>
                      <a:pPr marL="0" marR="0" lvl="0" indent="0" algn="just" defTabSz="914400" rtl="0" eaLnBrk="1" fontAlgn="auto" latinLnBrk="0" hangingPunct="1">
                        <a:lnSpc>
                          <a:spcPct val="107000"/>
                        </a:lnSpc>
                        <a:spcBef>
                          <a:spcPts val="600"/>
                        </a:spcBef>
                        <a:spcAft>
                          <a:spcPts val="600"/>
                        </a:spcAft>
                        <a:buClrTx/>
                        <a:buSzTx/>
                        <a:buFontTx/>
                        <a:buNone/>
                        <a:tabLst/>
                        <a:defRPr/>
                      </a:pPr>
                      <a:r>
                        <a:rPr lang="en-US" sz="2400" dirty="0" smtClean="0">
                          <a:latin typeface="Calibri" panose="020F0502020204030204" pitchFamily="34" charset="0"/>
                          <a:cs typeface="Calibri" panose="020F0502020204030204" pitchFamily="34" charset="0"/>
                        </a:rPr>
                        <a:t>Responsibility towards collectives and individuals</a:t>
                      </a: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a:effectLst/>
                          <a:latin typeface="Calibri" panose="020F0502020204030204" pitchFamily="34" charset="0"/>
                          <a:ea typeface="Calibri" panose="020F0502020204030204" pitchFamily="34" charset="0"/>
                          <a:cs typeface="Calibri" panose="020F0502020204030204" pitchFamily="34" charset="0"/>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a:lnSpc>
                          <a:spcPct val="107000"/>
                        </a:lnSpc>
                        <a:spcBef>
                          <a:spcPts val="600"/>
                        </a:spcBef>
                        <a:spcAft>
                          <a:spcPts val="600"/>
                        </a:spcAft>
                        <a:buFont typeface="Wingdings" panose="05000000000000000000" pitchFamily="2" charset="2"/>
                        <a:buNone/>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3"/>
                  </a:ext>
                </a:extLst>
              </a:tr>
              <a:tr h="457200">
                <a:tc>
                  <a:txBody>
                    <a:bodyPr/>
                    <a:lstStyle/>
                    <a:p>
                      <a:pPr marL="0" marR="0" lvl="0" indent="0" algn="just" defTabSz="914400" rtl="0" eaLnBrk="1" fontAlgn="auto" latinLnBrk="0" hangingPunct="1">
                        <a:lnSpc>
                          <a:spcPct val="107000"/>
                        </a:lnSpc>
                        <a:spcBef>
                          <a:spcPts val="600"/>
                        </a:spcBef>
                        <a:spcAft>
                          <a:spcPts val="600"/>
                        </a:spcAft>
                        <a:buClrTx/>
                        <a:buSzTx/>
                        <a:buFontTx/>
                        <a:buNone/>
                        <a:tabLst/>
                        <a:defRPr/>
                      </a:pPr>
                      <a:r>
                        <a:rPr lang="en-US" sz="2400" dirty="0" smtClean="0">
                          <a:effectLst/>
                          <a:latin typeface="Calibri" panose="020F0502020204030204" pitchFamily="34" charset="0"/>
                          <a:ea typeface="+mn-ea"/>
                          <a:cs typeface="Times New Roman" panose="02020603050405020304" pitchFamily="18" charset="0"/>
                        </a:rPr>
                        <a:t>Energy</a:t>
                      </a:r>
                      <a:r>
                        <a:rPr lang="en-US" sz="2400" baseline="0" dirty="0" smtClean="0">
                          <a:effectLst/>
                          <a:latin typeface="Calibri" panose="020F0502020204030204" pitchFamily="34" charset="0"/>
                          <a:ea typeface="+mn-ea"/>
                          <a:cs typeface="Times New Roman" panose="02020603050405020304" pitchFamily="18" charset="0"/>
                        </a:rPr>
                        <a:t> audit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a:lnSpc>
                          <a:spcPct val="107000"/>
                        </a:lnSpc>
                        <a:spcBef>
                          <a:spcPts val="600"/>
                        </a:spcBef>
                        <a:spcAft>
                          <a:spcPts val="600"/>
                        </a:spcAft>
                        <a:buFont typeface="Wingdings" panose="05000000000000000000" pitchFamily="2" charset="2"/>
                        <a:buNone/>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4"/>
                  </a:ext>
                </a:extLst>
              </a:tr>
              <a:tr h="492816">
                <a:tc>
                  <a:txBody>
                    <a:bodyPr/>
                    <a:lstStyle/>
                    <a:p>
                      <a:pPr marL="0" marR="0" lvl="0" indent="0" algn="just" defTabSz="914400" rtl="0" eaLnBrk="1" fontAlgn="auto" latinLnBrk="0" hangingPunct="1">
                        <a:lnSpc>
                          <a:spcPct val="107000"/>
                        </a:lnSpc>
                        <a:spcBef>
                          <a:spcPts val="600"/>
                        </a:spcBef>
                        <a:spcAft>
                          <a:spcPts val="600"/>
                        </a:spcAft>
                        <a:buClrTx/>
                        <a:buSzTx/>
                        <a:buFontTx/>
                        <a:buNone/>
                        <a:tabLst/>
                        <a:defRPr/>
                      </a:pPr>
                      <a:r>
                        <a:rPr lang="vi-VN" sz="2400" dirty="0" smtClean="0">
                          <a:latin typeface="Calibri" panose="020F0502020204030204" pitchFamily="34" charset="0"/>
                          <a:cs typeface="Calibri" panose="020F0502020204030204" pitchFamily="34" charset="0"/>
                        </a:rPr>
                        <a:t>Energy management model</a:t>
                      </a: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5"/>
                  </a:ext>
                </a:extLst>
              </a:tr>
              <a:tr h="492816">
                <a:tc>
                  <a:txBody>
                    <a:bodyPr/>
                    <a:lstStyle/>
                    <a:p>
                      <a:pPr marL="0" marR="0" lvl="0" indent="0" algn="just" defTabSz="914400" rtl="0" eaLnBrk="1" fontAlgn="auto" latinLnBrk="0" hangingPunct="1">
                        <a:lnSpc>
                          <a:spcPct val="107000"/>
                        </a:lnSpc>
                        <a:spcBef>
                          <a:spcPts val="600"/>
                        </a:spcBef>
                        <a:spcAft>
                          <a:spcPts val="600"/>
                        </a:spcAft>
                        <a:buClrTx/>
                        <a:buSzTx/>
                        <a:buFontTx/>
                        <a:buNone/>
                        <a:tabLst/>
                        <a:defRPr/>
                      </a:pPr>
                      <a:r>
                        <a:rPr lang="en-US" sz="2400" dirty="0" smtClean="0">
                          <a:latin typeface="Calibri" panose="020F0502020204030204" pitchFamily="34" charset="0"/>
                          <a:cs typeface="Calibri" panose="020F0502020204030204" pitchFamily="34" charset="0"/>
                        </a:rPr>
                        <a:t>Implement annual and 5-year plans</a:t>
                      </a: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6"/>
                  </a:ext>
                </a:extLst>
              </a:tr>
              <a:tr h="492816">
                <a:tc>
                  <a:txBody>
                    <a:bodyPr/>
                    <a:lstStyle/>
                    <a:p>
                      <a:pPr marL="0" marR="0" algn="just">
                        <a:lnSpc>
                          <a:spcPct val="107000"/>
                        </a:lnSpc>
                        <a:spcBef>
                          <a:spcPts val="600"/>
                        </a:spcBef>
                        <a:spcAft>
                          <a:spcPts val="600"/>
                        </a:spcAft>
                      </a:pPr>
                      <a:r>
                        <a:rPr lang="en-US" sz="2400" dirty="0" smtClean="0">
                          <a:latin typeface="Calibri" panose="020F0502020204030204" pitchFamily="34" charset="0"/>
                          <a:cs typeface="Calibri" panose="020F0502020204030204" pitchFamily="34" charset="0"/>
                        </a:rPr>
                        <a:t>Report on the results of the implementation of the plan</a:t>
                      </a: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a:lnSpc>
                          <a:spcPct val="107000"/>
                        </a:lnSpc>
                        <a:spcBef>
                          <a:spcPts val="600"/>
                        </a:spcBef>
                        <a:spcAft>
                          <a:spcPts val="600"/>
                        </a:spcAft>
                        <a:buFont typeface="Wingdings" panose="05000000000000000000" pitchFamily="2" charset="2"/>
                        <a:buNone/>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7"/>
                  </a:ext>
                </a:extLst>
              </a:tr>
            </a:tbl>
          </a:graphicData>
        </a:graphic>
      </p:graphicFrame>
      <p:sp>
        <p:nvSpPr>
          <p:cNvPr id="7" name="Rectangle 6"/>
          <p:cNvSpPr/>
          <p:nvPr/>
        </p:nvSpPr>
        <p:spPr>
          <a:xfrm>
            <a:off x="110765" y="990600"/>
            <a:ext cx="8468511" cy="964367"/>
          </a:xfrm>
          <a:prstGeom prst="rect">
            <a:avLst/>
          </a:prstGeom>
        </p:spPr>
        <p:txBody>
          <a:bodyPr wrap="square">
            <a:spAutoFit/>
          </a:bodyPr>
          <a:lstStyle/>
          <a:p>
            <a:pPr marL="12700">
              <a:lnSpc>
                <a:spcPts val="3270"/>
              </a:lnSpc>
              <a:spcBef>
                <a:spcPts val="163"/>
              </a:spcBef>
            </a:pPr>
            <a:r>
              <a:rPr lang="en-US" sz="2400" b="1" dirty="0" smtClean="0">
                <a:solidFill>
                  <a:srgbClr val="862A39"/>
                </a:solidFill>
                <a:cs typeface="Calibri" panose="020F0502020204030204" pitchFamily="34" charset="0"/>
              </a:rPr>
              <a:t>Comparison </a:t>
            </a:r>
            <a:r>
              <a:rPr lang="en-US" sz="2400" b="1" dirty="0">
                <a:solidFill>
                  <a:srgbClr val="862A39"/>
                </a:solidFill>
                <a:cs typeface="Calibri" panose="020F0502020204030204" pitchFamily="34" charset="0"/>
              </a:rPr>
              <a:t>of requirements between VN Law and </a:t>
            </a:r>
            <a:r>
              <a:rPr lang="en-US" sz="2400" b="1" dirty="0" err="1">
                <a:solidFill>
                  <a:srgbClr val="862A39"/>
                </a:solidFill>
                <a:cs typeface="Calibri" panose="020F0502020204030204" pitchFamily="34" charset="0"/>
              </a:rPr>
              <a:t>Higg</a:t>
            </a:r>
            <a:r>
              <a:rPr lang="en-US" sz="2400" b="1" dirty="0">
                <a:solidFill>
                  <a:srgbClr val="862A39"/>
                </a:solidFill>
                <a:cs typeface="Calibri" panose="020F0502020204030204" pitchFamily="34" charset="0"/>
              </a:rPr>
              <a:t> FEM</a:t>
            </a:r>
          </a:p>
          <a:p>
            <a:pPr marL="12700">
              <a:lnSpc>
                <a:spcPts val="3270"/>
              </a:lnSpc>
              <a:spcBef>
                <a:spcPts val="163"/>
              </a:spcBef>
            </a:pPr>
            <a:endParaRPr lang="en-IN" sz="2400" b="1" dirty="0">
              <a:solidFill>
                <a:srgbClr val="862A39"/>
              </a:solidFill>
              <a:cs typeface="Calibri" panose="020F0502020204030204" pitchFamily="34" charset="0"/>
            </a:endParaRPr>
          </a:p>
        </p:txBody>
      </p:sp>
      <p:sp>
        <p:nvSpPr>
          <p:cNvPr id="8" name="object 17"/>
          <p:cNvSpPr txBox="1"/>
          <p:nvPr/>
        </p:nvSpPr>
        <p:spPr>
          <a:xfrm>
            <a:off x="152399" y="76200"/>
            <a:ext cx="8827209" cy="914400"/>
          </a:xfrm>
          <a:prstGeom prst="rect">
            <a:avLst/>
          </a:prstGeom>
        </p:spPr>
        <p:txBody>
          <a:bodyPr wrap="square" lIns="0" tIns="0" rIns="0" bIns="0" rtlCol="0">
            <a:noAutofit/>
          </a:bodyPr>
          <a:lstStyle/>
          <a:p>
            <a:pPr marL="12700">
              <a:lnSpc>
                <a:spcPts val="3270"/>
              </a:lnSpc>
              <a:spcBef>
                <a:spcPts val="163"/>
              </a:spcBef>
            </a:pPr>
            <a:r>
              <a:rPr lang="en-US" sz="2800" b="1" i="1" dirty="0" err="1" smtClean="0">
                <a:solidFill>
                  <a:prstClr val="black"/>
                </a:solidFill>
                <a:cs typeface="Arial"/>
              </a:rPr>
              <a:t>Higg</a:t>
            </a:r>
            <a:r>
              <a:rPr lang="en-US" sz="2800" b="1" i="1" dirty="0" smtClean="0">
                <a:solidFill>
                  <a:prstClr val="black"/>
                </a:solidFill>
                <a:cs typeface="Arial"/>
              </a:rPr>
              <a:t> </a:t>
            </a:r>
            <a:r>
              <a:rPr lang="en-US" sz="2800" b="1" i="1" dirty="0">
                <a:solidFill>
                  <a:prstClr val="black"/>
                </a:solidFill>
                <a:cs typeface="Arial"/>
              </a:rPr>
              <a:t>FEM and VN Legislation</a:t>
            </a:r>
          </a:p>
          <a:p>
            <a:pPr marL="12700">
              <a:lnSpc>
                <a:spcPts val="3270"/>
              </a:lnSpc>
              <a:spcBef>
                <a:spcPts val="163"/>
              </a:spcBef>
            </a:pPr>
            <a:r>
              <a:rPr lang="en-US" sz="2800" b="1" i="1" dirty="0">
                <a:solidFill>
                  <a:prstClr val="black"/>
                </a:solidFill>
                <a:cs typeface="Arial"/>
              </a:rPr>
              <a:t>Gap Analysis: ENERGY</a:t>
            </a:r>
          </a:p>
          <a:p>
            <a:pPr marL="12700">
              <a:lnSpc>
                <a:spcPts val="3270"/>
              </a:lnSpc>
              <a:spcBef>
                <a:spcPts val="163"/>
              </a:spcBef>
            </a:pPr>
            <a:endParaRPr lang="en-US" sz="2800" b="1" i="1" dirty="0">
              <a:solidFill>
                <a:prstClr val="black"/>
              </a:solidFill>
              <a:cs typeface="Arial"/>
            </a:endParaRPr>
          </a:p>
        </p:txBody>
      </p:sp>
    </p:spTree>
    <p:extLst>
      <p:ext uri="{BB962C8B-B14F-4D97-AF65-F5344CB8AC3E}">
        <p14:creationId xmlns:p14="http://schemas.microsoft.com/office/powerpoint/2010/main" val="2668032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4"/>
          <p:cNvSpPr/>
          <p:nvPr/>
        </p:nvSpPr>
        <p:spPr>
          <a:xfrm>
            <a:off x="0" y="0"/>
            <a:ext cx="9144000" cy="932723"/>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5" name="object 17"/>
          <p:cNvSpPr txBox="1"/>
          <p:nvPr/>
        </p:nvSpPr>
        <p:spPr>
          <a:xfrm>
            <a:off x="304800" y="182173"/>
            <a:ext cx="5029200" cy="558528"/>
          </a:xfrm>
          <a:prstGeom prst="rect">
            <a:avLst/>
          </a:prstGeom>
        </p:spPr>
        <p:txBody>
          <a:bodyPr wrap="square" lIns="0" tIns="0" rIns="0" bIns="0" rtlCol="0" anchor="ctr">
            <a:noAutofit/>
          </a:bodyPr>
          <a:lstStyle/>
          <a:p>
            <a:pPr marL="12700">
              <a:lnSpc>
                <a:spcPts val="3271"/>
              </a:lnSpc>
              <a:spcBef>
                <a:spcPts val="163"/>
              </a:spcBef>
            </a:pPr>
            <a:r>
              <a:rPr lang="en-US" b="1" dirty="0">
                <a:latin typeface="Open Sans" panose="020B0606030504020204" pitchFamily="34" charset="0"/>
                <a:ea typeface="Open Sans" panose="020B0606030504020204" pitchFamily="34" charset="0"/>
                <a:cs typeface="Open Sans" panose="020B0606030504020204" pitchFamily="34" charset="0"/>
              </a:rPr>
              <a:t>GENERAL INSTRUCTIONS</a:t>
            </a:r>
            <a:endParaRPr lang="en-IN" b="1" i="1"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p:cNvSpPr/>
          <p:nvPr/>
        </p:nvSpPr>
        <p:spPr>
          <a:xfrm>
            <a:off x="274204" y="1063963"/>
            <a:ext cx="8618276" cy="253916"/>
          </a:xfrm>
          <a:prstGeom prst="rect">
            <a:avLst/>
          </a:prstGeom>
        </p:spPr>
        <p:txBody>
          <a:bodyPr wrap="square">
            <a:spAutoFit/>
          </a:bodyPr>
          <a:lstStyle/>
          <a:p>
            <a:r>
              <a:rPr lang="en-US" sz="1050" dirty="0">
                <a:latin typeface="Open Sans" panose="020B0606030504020204" pitchFamily="34" charset="0"/>
                <a:ea typeface="Open Sans" panose="020B0606030504020204" pitchFamily="34" charset="0"/>
                <a:cs typeface="Open Sans" panose="020B0606030504020204" pitchFamily="34" charset="0"/>
              </a:rPr>
              <a:t>To ensure an organized and productive training session for all participants, please observe the following rules:</a:t>
            </a:r>
          </a:p>
        </p:txBody>
      </p:sp>
      <p:sp>
        <p:nvSpPr>
          <p:cNvPr id="7" name="Rectangle 6"/>
          <p:cNvSpPr/>
          <p:nvPr/>
        </p:nvSpPr>
        <p:spPr>
          <a:xfrm>
            <a:off x="150304" y="1508788"/>
            <a:ext cx="4271392" cy="2031325"/>
          </a:xfrm>
          <a:prstGeom prst="rect">
            <a:avLst/>
          </a:prstGeom>
        </p:spPr>
        <p:txBody>
          <a:bodyPr wrap="square">
            <a:spAutoFit/>
          </a:bodyPr>
          <a:lstStyle/>
          <a:p>
            <a:pPr marL="285750" indent="-285750">
              <a:buFont typeface="Arial" panose="020B0604020202020204" pitchFamily="34" charset="0"/>
              <a:buChar char="•"/>
            </a:pPr>
            <a:r>
              <a:rPr lang="en-US" sz="900" b="1" dirty="0" smtClean="0">
                <a:latin typeface="Open Sans" panose="020B0606030504020204" pitchFamily="34" charset="0"/>
                <a:ea typeface="Open Sans" panose="020B0606030504020204" pitchFamily="34" charset="0"/>
                <a:cs typeface="Open Sans" panose="020B0606030504020204" pitchFamily="34" charset="0"/>
              </a:rPr>
              <a:t>Participants </a:t>
            </a:r>
            <a:r>
              <a:rPr lang="en-US" sz="900" b="1" dirty="0">
                <a:latin typeface="Open Sans" panose="020B0606030504020204" pitchFamily="34" charset="0"/>
                <a:ea typeface="Open Sans" panose="020B0606030504020204" pitchFamily="34" charset="0"/>
                <a:cs typeface="Open Sans" panose="020B0606030504020204" pitchFamily="34" charset="0"/>
              </a:rPr>
              <a:t>must keep their cameras and microphones off</a:t>
            </a:r>
            <a:r>
              <a:rPr lang="en-US" sz="900" dirty="0">
                <a:latin typeface="Open Sans" panose="020B0606030504020204" pitchFamily="34" charset="0"/>
                <a:ea typeface="Open Sans" panose="020B0606030504020204" pitchFamily="34" charset="0"/>
                <a:cs typeface="Open Sans" panose="020B0606030504020204" pitchFamily="34" charset="0"/>
              </a:rPr>
              <a:t> unless the Master Trainer instructs you to switch it on</a:t>
            </a:r>
            <a:r>
              <a:rPr lang="en-US" sz="900" b="1" dirty="0">
                <a:latin typeface="Open Sans" panose="020B0606030504020204" pitchFamily="34" charset="0"/>
                <a:ea typeface="Open Sans" panose="020B0606030504020204" pitchFamily="34" charset="0"/>
                <a:cs typeface="Open Sans" panose="020B0606030504020204" pitchFamily="34" charset="0"/>
              </a:rPr>
              <a:t>. </a:t>
            </a:r>
            <a:r>
              <a:rPr lang="en-US" sz="900" dirty="0">
                <a:latin typeface="Open Sans" panose="020B0606030504020204" pitchFamily="34" charset="0"/>
                <a:ea typeface="Open Sans" panose="020B0606030504020204" pitchFamily="34" charset="0"/>
                <a:cs typeface="Open Sans" panose="020B0606030504020204" pitchFamily="34" charset="0"/>
              </a:rPr>
              <a:t>This will help us maintain the flow of the event and conserve bandwidth usage</a:t>
            </a:r>
            <a:r>
              <a:rPr lang="en-US" sz="900" dirty="0" smtClean="0">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Arial" panose="020B0604020202020204" pitchFamily="34" charset="0"/>
              <a:buChar char="•"/>
            </a:pPr>
            <a:endParaRPr lang="en-US" sz="9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900" dirty="0">
                <a:latin typeface="Open Sans" panose="020B0606030504020204" pitchFamily="34" charset="0"/>
                <a:ea typeface="Open Sans" panose="020B0606030504020204" pitchFamily="34" charset="0"/>
                <a:cs typeface="Open Sans" panose="020B0606030504020204" pitchFamily="34" charset="0"/>
              </a:rPr>
              <a:t>This session will run for about 4 hours. </a:t>
            </a:r>
            <a:r>
              <a:rPr lang="en-US" sz="900" b="1" dirty="0">
                <a:latin typeface="Open Sans" panose="020B0606030504020204" pitchFamily="34" charset="0"/>
                <a:ea typeface="Open Sans" panose="020B0606030504020204" pitchFamily="34" charset="0"/>
                <a:cs typeface="Open Sans" panose="020B0606030504020204" pitchFamily="34" charset="0"/>
              </a:rPr>
              <a:t>Breaks are scheduled in between sessions </a:t>
            </a:r>
            <a:r>
              <a:rPr lang="en-US" sz="900" dirty="0">
                <a:latin typeface="Open Sans" panose="020B0606030504020204" pitchFamily="34" charset="0"/>
                <a:ea typeface="Open Sans" panose="020B0606030504020204" pitchFamily="34" charset="0"/>
                <a:cs typeface="Open Sans" panose="020B0606030504020204" pitchFamily="34" charset="0"/>
              </a:rPr>
              <a:t>for a quick water/restroom break so that you can avoid leaving during the training proper</a:t>
            </a:r>
            <a:r>
              <a:rPr lang="en-US" sz="900" dirty="0" smtClean="0">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Arial" panose="020B0604020202020204" pitchFamily="34" charset="0"/>
              <a:buChar char="•"/>
            </a:pPr>
            <a:endParaRPr lang="en-US" sz="9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900" dirty="0" smtClean="0">
                <a:latin typeface="Open Sans" panose="020B0606030504020204" pitchFamily="34" charset="0"/>
                <a:ea typeface="Open Sans" panose="020B0606030504020204" pitchFamily="34" charset="0"/>
                <a:cs typeface="Open Sans" panose="020B0606030504020204" pitchFamily="34" charset="0"/>
              </a:rPr>
              <a:t>You </a:t>
            </a:r>
            <a:r>
              <a:rPr lang="en-US" sz="900" dirty="0">
                <a:latin typeface="Open Sans" panose="020B0606030504020204" pitchFamily="34" charset="0"/>
                <a:ea typeface="Open Sans" panose="020B0606030504020204" pitchFamily="34" charset="0"/>
                <a:cs typeface="Open Sans" panose="020B0606030504020204" pitchFamily="34" charset="0"/>
              </a:rPr>
              <a:t>can also </a:t>
            </a:r>
            <a:r>
              <a:rPr lang="en-US" sz="900" b="1" dirty="0">
                <a:latin typeface="Open Sans" panose="020B0606030504020204" pitchFamily="34" charset="0"/>
                <a:ea typeface="Open Sans" panose="020B0606030504020204" pitchFamily="34" charset="0"/>
                <a:cs typeface="Open Sans" panose="020B0606030504020204" pitchFamily="34" charset="0"/>
              </a:rPr>
              <a:t>engage with your fellow participants through the Zoom chat</a:t>
            </a:r>
            <a:r>
              <a:rPr lang="en-US" sz="900" dirty="0" smtClean="0">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Arial" panose="020B0604020202020204" pitchFamily="34" charset="0"/>
              <a:buChar char="•"/>
            </a:pPr>
            <a:endParaRPr lang="en-US" sz="9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900" dirty="0">
                <a:latin typeface="Open Sans" panose="020B0606030504020204" pitchFamily="34" charset="0"/>
                <a:ea typeface="Open Sans" panose="020B0606030504020204" pitchFamily="34" charset="0"/>
                <a:cs typeface="Open Sans" panose="020B0606030504020204" pitchFamily="34" charset="0"/>
              </a:rPr>
              <a:t>If you would like to </a:t>
            </a:r>
            <a:r>
              <a:rPr lang="en-US" sz="900" b="1" dirty="0">
                <a:latin typeface="Open Sans" panose="020B0606030504020204" pitchFamily="34" charset="0"/>
                <a:ea typeface="Open Sans" panose="020B0606030504020204" pitchFamily="34" charset="0"/>
                <a:cs typeface="Open Sans" panose="020B0606030504020204" pitchFamily="34" charset="0"/>
              </a:rPr>
              <a:t>direct any questions </a:t>
            </a:r>
            <a:r>
              <a:rPr lang="en-US" sz="900" dirty="0">
                <a:latin typeface="Open Sans" panose="020B0606030504020204" pitchFamily="34" charset="0"/>
                <a:ea typeface="Open Sans" panose="020B0606030504020204" pitchFamily="34" charset="0"/>
                <a:cs typeface="Open Sans" panose="020B0606030504020204" pitchFamily="34" charset="0"/>
              </a:rPr>
              <a:t>to the Master Trainer, you may </a:t>
            </a:r>
            <a:r>
              <a:rPr lang="en-US" sz="900" b="1" dirty="0">
                <a:latin typeface="Open Sans" panose="020B0606030504020204" pitchFamily="34" charset="0"/>
                <a:ea typeface="Open Sans" panose="020B0606030504020204" pitchFamily="34" charset="0"/>
                <a:cs typeface="Open Sans" panose="020B0606030504020204" pitchFamily="34" charset="0"/>
              </a:rPr>
              <a:t>send them through Zoom’s Chat feature</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He/She</a:t>
            </a:r>
            <a:r>
              <a:rPr lang="en-US" sz="900" dirty="0">
                <a:latin typeface="Open Sans" panose="020B0606030504020204" pitchFamily="34" charset="0"/>
                <a:ea typeface="Open Sans" panose="020B0606030504020204" pitchFamily="34" charset="0"/>
                <a:cs typeface="Open Sans" panose="020B0606030504020204" pitchFamily="34" charset="0"/>
              </a:rPr>
              <a:t> will address selected questions at the end of the module. </a:t>
            </a:r>
            <a:endParaRPr lang="en-US" sz="900" dirty="0" smtClean="0">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p:cNvSpPr/>
          <p:nvPr/>
        </p:nvSpPr>
        <p:spPr>
          <a:xfrm>
            <a:off x="4443301" y="1508787"/>
            <a:ext cx="4470784" cy="1615827"/>
          </a:xfrm>
          <a:prstGeom prst="rect">
            <a:avLst/>
          </a:prstGeom>
        </p:spPr>
        <p:txBody>
          <a:bodyPr wrap="square">
            <a:spAutoFit/>
          </a:bodyPr>
          <a:lstStyle/>
          <a:p>
            <a:pPr marL="285750" indent="-285750">
              <a:buFont typeface="Arial" panose="020B0604020202020204" pitchFamily="34" charset="0"/>
              <a:buChar char="•"/>
            </a:pPr>
            <a:r>
              <a:rPr lang="en-US" sz="900" dirty="0">
                <a:latin typeface="Open Sans" panose="020B0606030504020204" pitchFamily="34" charset="0"/>
                <a:ea typeface="Open Sans" panose="020B0606030504020204" pitchFamily="34" charset="0"/>
                <a:cs typeface="Open Sans" panose="020B0606030504020204" pitchFamily="34" charset="0"/>
              </a:rPr>
              <a:t>If you would like to </a:t>
            </a:r>
            <a:r>
              <a:rPr lang="en-US" sz="900" b="1" dirty="0">
                <a:latin typeface="Open Sans" panose="020B0606030504020204" pitchFamily="34" charset="0"/>
                <a:ea typeface="Open Sans" panose="020B0606030504020204" pitchFamily="34" charset="0"/>
                <a:cs typeface="Open Sans" panose="020B0606030504020204" pitchFamily="34" charset="0"/>
              </a:rPr>
              <a:t>speak up and share any insights</a:t>
            </a:r>
            <a:r>
              <a:rPr lang="en-US" sz="900" dirty="0">
                <a:latin typeface="Open Sans" panose="020B0606030504020204" pitchFamily="34" charset="0"/>
                <a:ea typeface="Open Sans" panose="020B0606030504020204" pitchFamily="34" charset="0"/>
                <a:cs typeface="Open Sans" panose="020B0606030504020204" pitchFamily="34" charset="0"/>
              </a:rPr>
              <a:t>, please </a:t>
            </a:r>
            <a:r>
              <a:rPr lang="en-US" sz="900" b="1" dirty="0">
                <a:latin typeface="Open Sans" panose="020B0606030504020204" pitchFamily="34" charset="0"/>
                <a:ea typeface="Open Sans" panose="020B0606030504020204" pitchFamily="34" charset="0"/>
                <a:cs typeface="Open Sans" panose="020B0606030504020204" pitchFamily="34" charset="0"/>
              </a:rPr>
              <a:t>use the "Raise Hand" button</a:t>
            </a:r>
            <a:r>
              <a:rPr lang="en-US" sz="900" dirty="0">
                <a:latin typeface="Open Sans" panose="020B0606030504020204" pitchFamily="34" charset="0"/>
                <a:ea typeface="Open Sans" panose="020B0606030504020204" pitchFamily="34" charset="0"/>
                <a:cs typeface="Open Sans" panose="020B0606030504020204" pitchFamily="34" charset="0"/>
              </a:rPr>
              <a:t> and the training coordinate will acknowledge this gesture.</a:t>
            </a:r>
          </a:p>
          <a:p>
            <a:pPr marL="285750" indent="-285750">
              <a:buFont typeface="Arial" panose="020B0604020202020204" pitchFamily="34" charset="0"/>
              <a:buChar char="•"/>
            </a:pPr>
            <a:endParaRPr lang="en-US" sz="9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900" dirty="0">
                <a:latin typeface="Open Sans" panose="020B0606030504020204" pitchFamily="34" charset="0"/>
                <a:ea typeface="Open Sans" panose="020B0606030504020204" pitchFamily="34" charset="0"/>
                <a:cs typeface="Open Sans" panose="020B0606030504020204" pitchFamily="34" charset="0"/>
              </a:rPr>
              <a:t>We strongly encourage you to take notes or screenshots of any important information discussed in the presentation.</a:t>
            </a:r>
          </a:p>
          <a:p>
            <a:pPr marL="285750" indent="-285750">
              <a:buFont typeface="Arial" panose="020B0604020202020204" pitchFamily="34" charset="0"/>
              <a:buChar char="•"/>
            </a:pPr>
            <a:endParaRPr lang="en-US" sz="9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900" dirty="0">
                <a:latin typeface="Open Sans" panose="020B0606030504020204" pitchFamily="34" charset="0"/>
                <a:ea typeface="Open Sans" panose="020B0606030504020204" pitchFamily="34" charset="0"/>
                <a:cs typeface="Open Sans" panose="020B0606030504020204" pitchFamily="34" charset="0"/>
              </a:rPr>
              <a:t>Today’s session will be recorded for documentation purposes.</a:t>
            </a:r>
          </a:p>
          <a:p>
            <a:pPr marL="285750" indent="-285750">
              <a:buFont typeface="Arial" panose="020B0604020202020204" pitchFamily="34" charset="0"/>
              <a:buChar char="•"/>
            </a:pPr>
            <a:endParaRPr lang="en-US" sz="9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900" dirty="0">
                <a:latin typeface="Open Sans" panose="020B0606030504020204" pitchFamily="34" charset="0"/>
                <a:ea typeface="Open Sans" panose="020B0606030504020204" pitchFamily="34" charset="0"/>
                <a:cs typeface="Open Sans" panose="020B0606030504020204" pitchFamily="34" charset="0"/>
              </a:rPr>
              <a:t>In case of urgent matters requiring your attention or presence, please do </a:t>
            </a:r>
            <a:r>
              <a:rPr lang="en-US" sz="900" b="1" dirty="0">
                <a:latin typeface="Open Sans" panose="020B0606030504020204" pitchFamily="34" charset="0"/>
                <a:ea typeface="Open Sans" panose="020B0606030504020204" pitchFamily="34" charset="0"/>
                <a:cs typeface="Open Sans" panose="020B0606030504020204" pitchFamily="34" charset="0"/>
              </a:rPr>
              <a:t>inform the ASSIST training staff before leaving the virtual training room.</a:t>
            </a:r>
            <a:endParaRPr lang="en-US" sz="900"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382" y="6215419"/>
            <a:ext cx="1191127" cy="433136"/>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6021289"/>
            <a:ext cx="944628" cy="755703"/>
          </a:xfrm>
          <a:prstGeom prst="rect">
            <a:avLst/>
          </a:prstGeom>
        </p:spPr>
      </p:pic>
      <p:sp>
        <p:nvSpPr>
          <p:cNvPr id="11" name="Rectangle 10"/>
          <p:cNvSpPr/>
          <p:nvPr/>
        </p:nvSpPr>
        <p:spPr>
          <a:xfrm>
            <a:off x="0" y="5960330"/>
            <a:ext cx="9144000" cy="60959"/>
          </a:xfrm>
          <a:prstGeom prst="rect">
            <a:avLst/>
          </a:prstGeom>
          <a:solidFill>
            <a:srgbClr val="EB9F1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26" name="Picture 2" descr="Navigating Zoom – CTE Resource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1972"/>
          <a:stretch/>
        </p:blipFill>
        <p:spPr bwMode="auto">
          <a:xfrm>
            <a:off x="1170712" y="4389107"/>
            <a:ext cx="6641649" cy="1050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23347" y="4986560"/>
            <a:ext cx="936104" cy="215444"/>
          </a:xfrm>
          <a:prstGeom prst="rect">
            <a:avLst/>
          </a:prstGeom>
          <a:solidFill>
            <a:srgbClr val="EB9F15"/>
          </a:solidFill>
          <a:ln>
            <a:solidFill>
              <a:schemeClr val="accent6"/>
            </a:solidFill>
          </a:ln>
        </p:spPr>
        <p:txBody>
          <a:bodyPr wrap="square" rtlCol="0">
            <a:spAutoFit/>
          </a:bodyPr>
          <a:lstStyle/>
          <a:p>
            <a:r>
              <a:rPr lang="en-US" sz="800" b="1" dirty="0" smtClean="0">
                <a:latin typeface="Open Sans" panose="020B0606030504020204" pitchFamily="34" charset="0"/>
                <a:ea typeface="Open Sans" panose="020B0606030504020204" pitchFamily="34" charset="0"/>
                <a:cs typeface="Open Sans" panose="020B0606030504020204" pitchFamily="34" charset="0"/>
              </a:rPr>
              <a:t>Mute/Unmute</a:t>
            </a:r>
            <a:endParaRPr lang="en-PH" sz="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p:cNvSpPr txBox="1"/>
          <p:nvPr/>
        </p:nvSpPr>
        <p:spPr>
          <a:xfrm>
            <a:off x="7956775" y="4887114"/>
            <a:ext cx="1080120" cy="338554"/>
          </a:xfrm>
          <a:prstGeom prst="rect">
            <a:avLst/>
          </a:prstGeom>
          <a:solidFill>
            <a:srgbClr val="EB9F15"/>
          </a:solidFill>
          <a:ln>
            <a:solidFill>
              <a:schemeClr val="accent6"/>
            </a:solidFill>
          </a:ln>
        </p:spPr>
        <p:txBody>
          <a:bodyPr wrap="square" rtlCol="0">
            <a:spAutoFit/>
          </a:bodyPr>
          <a:lstStyle/>
          <a:p>
            <a:r>
              <a:rPr lang="en-US" sz="800" b="1" dirty="0" smtClean="0">
                <a:latin typeface="Open Sans" panose="020B0606030504020204" pitchFamily="34" charset="0"/>
                <a:ea typeface="Open Sans" panose="020B0606030504020204" pitchFamily="34" charset="0"/>
                <a:cs typeface="Open Sans" panose="020B0606030504020204" pitchFamily="34" charset="0"/>
              </a:rPr>
              <a:t>Raise hand &amp; reaction buttons</a:t>
            </a:r>
            <a:endParaRPr lang="en-PH" sz="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p:cNvSpPr txBox="1"/>
          <p:nvPr/>
        </p:nvSpPr>
        <p:spPr>
          <a:xfrm>
            <a:off x="1659938" y="4225734"/>
            <a:ext cx="864096" cy="338554"/>
          </a:xfrm>
          <a:prstGeom prst="rect">
            <a:avLst/>
          </a:prstGeom>
          <a:solidFill>
            <a:srgbClr val="EB9F15"/>
          </a:solidFill>
        </p:spPr>
        <p:txBody>
          <a:bodyPr wrap="square" rtlCol="0">
            <a:spAutoFit/>
          </a:bodyPr>
          <a:lstStyle/>
          <a:p>
            <a:pPr algn="ctr"/>
            <a:r>
              <a:rPr lang="en-US" sz="800" b="1" dirty="0" smtClean="0">
                <a:latin typeface="Open Sans" panose="020B0606030504020204" pitchFamily="34" charset="0"/>
                <a:ea typeface="Open Sans" panose="020B0606030504020204" pitchFamily="34" charset="0"/>
                <a:cs typeface="Open Sans" panose="020B0606030504020204" pitchFamily="34" charset="0"/>
              </a:rPr>
              <a:t>Start/stop video</a:t>
            </a:r>
            <a:endParaRPr lang="en-PH" sz="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p:cNvSpPr txBox="1"/>
          <p:nvPr/>
        </p:nvSpPr>
        <p:spPr>
          <a:xfrm>
            <a:off x="3203848" y="4225734"/>
            <a:ext cx="1008112" cy="338554"/>
          </a:xfrm>
          <a:prstGeom prst="rect">
            <a:avLst/>
          </a:prstGeom>
          <a:solidFill>
            <a:srgbClr val="EB9F15"/>
          </a:solidFill>
          <a:ln>
            <a:solidFill>
              <a:schemeClr val="accent6"/>
            </a:solidFill>
          </a:ln>
        </p:spPr>
        <p:txBody>
          <a:bodyPr wrap="square" rtlCol="0">
            <a:spAutoFit/>
          </a:bodyPr>
          <a:lstStyle/>
          <a:p>
            <a:pPr algn="ctr"/>
            <a:r>
              <a:rPr lang="en-US" sz="800" b="1" dirty="0" smtClean="0">
                <a:latin typeface="Open Sans" panose="020B0606030504020204" pitchFamily="34" charset="0"/>
                <a:ea typeface="Open Sans" panose="020B0606030504020204" pitchFamily="34" charset="0"/>
                <a:cs typeface="Open Sans" panose="020B0606030504020204" pitchFamily="34" charset="0"/>
              </a:rPr>
              <a:t>Show/hide</a:t>
            </a:r>
            <a:r>
              <a:rPr lang="en-PH" sz="800" b="1" dirty="0" smtClean="0">
                <a:latin typeface="Open Sans" panose="020B0606030504020204" pitchFamily="34" charset="0"/>
                <a:ea typeface="Open Sans" panose="020B0606030504020204" pitchFamily="34" charset="0"/>
                <a:cs typeface="Open Sans" panose="020B0606030504020204" pitchFamily="34" charset="0"/>
              </a:rPr>
              <a:t> participants list</a:t>
            </a:r>
            <a:endParaRPr lang="en-US" sz="800" b="1" dirty="0" smtClean="0">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p:cNvSpPr txBox="1"/>
          <p:nvPr/>
        </p:nvSpPr>
        <p:spPr>
          <a:xfrm>
            <a:off x="3654552" y="5541235"/>
            <a:ext cx="1277488" cy="215444"/>
          </a:xfrm>
          <a:prstGeom prst="rect">
            <a:avLst/>
          </a:prstGeom>
          <a:solidFill>
            <a:srgbClr val="EB9F15"/>
          </a:solidFill>
          <a:ln>
            <a:solidFill>
              <a:schemeClr val="accent6"/>
            </a:solidFill>
          </a:ln>
        </p:spPr>
        <p:txBody>
          <a:bodyPr wrap="square" rtlCol="0">
            <a:spAutoFit/>
          </a:bodyPr>
          <a:lstStyle/>
          <a:p>
            <a:pPr algn="ctr"/>
            <a:r>
              <a:rPr lang="en-US" sz="800" b="1" dirty="0" smtClean="0">
                <a:latin typeface="Open Sans" panose="020B0606030504020204" pitchFamily="34" charset="0"/>
                <a:ea typeface="Open Sans" panose="020B0606030504020204" pitchFamily="34" charset="0"/>
                <a:cs typeface="Open Sans" panose="020B0606030504020204" pitchFamily="34" charset="0"/>
              </a:rPr>
              <a:t>Show/hide</a:t>
            </a:r>
            <a:r>
              <a:rPr lang="en-PH" sz="800" b="1" dirty="0" smtClean="0">
                <a:latin typeface="Open Sans" panose="020B0606030504020204" pitchFamily="34" charset="0"/>
                <a:ea typeface="Open Sans" panose="020B0606030504020204" pitchFamily="34" charset="0"/>
                <a:cs typeface="Open Sans" panose="020B0606030504020204" pitchFamily="34" charset="0"/>
              </a:rPr>
              <a:t> chat box</a:t>
            </a:r>
            <a:endParaRPr lang="en-US" sz="800" b="1" dirty="0" smtClean="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p:cNvSpPr txBox="1"/>
          <p:nvPr/>
        </p:nvSpPr>
        <p:spPr>
          <a:xfrm>
            <a:off x="4481336" y="4232922"/>
            <a:ext cx="852664" cy="338554"/>
          </a:xfrm>
          <a:prstGeom prst="rect">
            <a:avLst/>
          </a:prstGeom>
          <a:solidFill>
            <a:srgbClr val="EB9F15"/>
          </a:solidFill>
          <a:ln>
            <a:solidFill>
              <a:schemeClr val="accent6"/>
            </a:solidFill>
          </a:ln>
        </p:spPr>
        <p:txBody>
          <a:bodyPr wrap="square" rtlCol="0">
            <a:spAutoFit/>
          </a:bodyPr>
          <a:lstStyle/>
          <a:p>
            <a:pPr algn="ctr"/>
            <a:r>
              <a:rPr lang="en-US" sz="800" b="1" dirty="0" smtClean="0">
                <a:latin typeface="Open Sans" panose="020B0606030504020204" pitchFamily="34" charset="0"/>
                <a:ea typeface="Open Sans" panose="020B0606030504020204" pitchFamily="34" charset="0"/>
                <a:cs typeface="Open Sans" panose="020B0606030504020204" pitchFamily="34" charset="0"/>
              </a:rPr>
              <a:t>Start/stop </a:t>
            </a:r>
          </a:p>
          <a:p>
            <a:pPr algn="ctr"/>
            <a:r>
              <a:rPr lang="en-US" sz="800" b="1" dirty="0" smtClean="0">
                <a:latin typeface="Open Sans" panose="020B0606030504020204" pitchFamily="34" charset="0"/>
                <a:ea typeface="Open Sans" panose="020B0606030504020204" pitchFamily="34" charset="0"/>
                <a:cs typeface="Open Sans" panose="020B0606030504020204" pitchFamily="34" charset="0"/>
              </a:rPr>
              <a:t>share screen</a:t>
            </a:r>
          </a:p>
        </p:txBody>
      </p:sp>
      <p:sp>
        <p:nvSpPr>
          <p:cNvPr id="19" name="Isosceles Triangle 18"/>
          <p:cNvSpPr/>
          <p:nvPr/>
        </p:nvSpPr>
        <p:spPr>
          <a:xfrm flipV="1">
            <a:off x="1996598" y="4602251"/>
            <a:ext cx="190777" cy="149775"/>
          </a:xfrm>
          <a:prstGeom prst="triangle">
            <a:avLst/>
          </a:prstGeom>
          <a:solidFill>
            <a:srgbClr val="EB9F1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 name="Isosceles Triangle 20"/>
          <p:cNvSpPr/>
          <p:nvPr/>
        </p:nvSpPr>
        <p:spPr>
          <a:xfrm flipV="1">
            <a:off x="3612516" y="4623375"/>
            <a:ext cx="190777" cy="149775"/>
          </a:xfrm>
          <a:prstGeom prst="triangle">
            <a:avLst/>
          </a:prstGeom>
          <a:solidFill>
            <a:srgbClr val="EB9F1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 name="Isosceles Triangle 22"/>
          <p:cNvSpPr/>
          <p:nvPr/>
        </p:nvSpPr>
        <p:spPr>
          <a:xfrm flipV="1">
            <a:off x="4788025" y="4623375"/>
            <a:ext cx="190777" cy="149775"/>
          </a:xfrm>
          <a:prstGeom prst="triangle">
            <a:avLst/>
          </a:prstGeom>
          <a:solidFill>
            <a:srgbClr val="EB9F1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Isosceles Triangle 23"/>
          <p:cNvSpPr/>
          <p:nvPr/>
        </p:nvSpPr>
        <p:spPr>
          <a:xfrm>
            <a:off x="4165200" y="5445225"/>
            <a:ext cx="190777" cy="149775"/>
          </a:xfrm>
          <a:prstGeom prst="triangle">
            <a:avLst/>
          </a:prstGeom>
          <a:solidFill>
            <a:srgbClr val="EB9F1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 name="Isosceles Triangle 24"/>
          <p:cNvSpPr/>
          <p:nvPr/>
        </p:nvSpPr>
        <p:spPr>
          <a:xfrm rot="16200000" flipV="1">
            <a:off x="932267" y="5074024"/>
            <a:ext cx="254369" cy="112331"/>
          </a:xfrm>
          <a:prstGeom prst="triangle">
            <a:avLst/>
          </a:prstGeom>
          <a:solidFill>
            <a:srgbClr val="EB9F1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 name="Isosceles Triangle 25"/>
          <p:cNvSpPr/>
          <p:nvPr/>
        </p:nvSpPr>
        <p:spPr>
          <a:xfrm rot="5400000" flipV="1">
            <a:off x="7821371" y="5048464"/>
            <a:ext cx="254369" cy="112331"/>
          </a:xfrm>
          <a:prstGeom prst="triangle">
            <a:avLst/>
          </a:prstGeom>
          <a:solidFill>
            <a:srgbClr val="EB9F1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126674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solidFill>
                <a:prstClr val="black"/>
              </a:solidFill>
            </a:endParaRPr>
          </a:p>
        </p:txBody>
      </p:sp>
      <p:sp>
        <p:nvSpPr>
          <p:cNvPr id="15" name="object 15"/>
          <p:cNvSpPr/>
          <p:nvPr/>
        </p:nvSpPr>
        <p:spPr>
          <a:xfrm>
            <a:off x="6754495" y="-76200"/>
            <a:ext cx="2388615" cy="2388742"/>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13"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dirty="0">
              <a:solidFill>
                <a:prstClr val="black"/>
              </a:solidFill>
            </a:endParaRPr>
          </a:p>
        </p:txBody>
      </p:sp>
      <p:sp>
        <p:nvSpPr>
          <p:cNvPr id="9" name="TextBox 8"/>
          <p:cNvSpPr txBox="1"/>
          <p:nvPr/>
        </p:nvSpPr>
        <p:spPr>
          <a:xfrm>
            <a:off x="152400" y="1069358"/>
            <a:ext cx="8577655" cy="5247590"/>
          </a:xfrm>
          <a:prstGeom prst="rect">
            <a:avLst/>
          </a:prstGeom>
          <a:solidFill>
            <a:schemeClr val="accent5">
              <a:lumMod val="20000"/>
              <a:lumOff val="80000"/>
            </a:schemeClr>
          </a:solidFill>
        </p:spPr>
        <p:txBody>
          <a:bodyPr wrap="square" rtlCol="0">
            <a:spAutoFit/>
          </a:bodyPr>
          <a:lstStyle/>
          <a:p>
            <a:pPr>
              <a:spcBef>
                <a:spcPts val="600"/>
              </a:spcBef>
              <a:spcAft>
                <a:spcPts val="600"/>
              </a:spcAft>
            </a:pPr>
            <a:r>
              <a:rPr lang="en-US" sz="2200" b="1" u="sng" dirty="0" smtClean="0">
                <a:solidFill>
                  <a:srgbClr val="862A39"/>
                </a:solidFill>
              </a:rPr>
              <a:t>Conclusion:</a:t>
            </a:r>
            <a:endParaRPr lang="en-US" sz="2200" b="1" u="sng" dirty="0">
              <a:solidFill>
                <a:srgbClr val="862A39"/>
              </a:solidFill>
            </a:endParaRPr>
          </a:p>
          <a:p>
            <a:pPr marL="342900" indent="-342900">
              <a:buFont typeface="Wingdings" panose="05000000000000000000" pitchFamily="2" charset="2"/>
              <a:buChar char="§"/>
            </a:pPr>
            <a:r>
              <a:rPr lang="en-US" sz="2200" dirty="0" smtClean="0">
                <a:solidFill>
                  <a:prstClr val="black"/>
                </a:solidFill>
              </a:rPr>
              <a:t>Vietnam </a:t>
            </a:r>
            <a:r>
              <a:rPr lang="en-US" sz="2200" dirty="0">
                <a:solidFill>
                  <a:prstClr val="black"/>
                </a:solidFill>
              </a:rPr>
              <a:t>law has very strict requirements on Energy.</a:t>
            </a:r>
          </a:p>
          <a:p>
            <a:pPr marL="342900" indent="-342900">
              <a:buFont typeface="Wingdings" panose="05000000000000000000" pitchFamily="2" charset="2"/>
              <a:buChar char="§"/>
            </a:pPr>
            <a:r>
              <a:rPr lang="en-US" sz="2200" dirty="0" smtClean="0">
                <a:solidFill>
                  <a:prstClr val="black"/>
                </a:solidFill>
              </a:rPr>
              <a:t>Comparison </a:t>
            </a:r>
            <a:r>
              <a:rPr lang="en-US" sz="2200" dirty="0">
                <a:solidFill>
                  <a:prstClr val="black"/>
                </a:solidFill>
              </a:rPr>
              <a:t>of Energy requirements between Vietnam Law and </a:t>
            </a:r>
            <a:r>
              <a:rPr lang="en-US" sz="2200" dirty="0" err="1">
                <a:solidFill>
                  <a:prstClr val="black"/>
                </a:solidFill>
              </a:rPr>
              <a:t>Higg</a:t>
            </a:r>
            <a:r>
              <a:rPr lang="en-US" sz="2200" dirty="0">
                <a:solidFill>
                  <a:prstClr val="black"/>
                </a:solidFill>
              </a:rPr>
              <a:t> FEM is quite similar.</a:t>
            </a:r>
          </a:p>
          <a:p>
            <a:pPr marL="342900" indent="-342900">
              <a:buFont typeface="Wingdings" panose="05000000000000000000" pitchFamily="2" charset="2"/>
              <a:buChar char="§"/>
            </a:pPr>
            <a:r>
              <a:rPr lang="en-US" sz="2200" dirty="0" smtClean="0">
                <a:solidFill>
                  <a:prstClr val="black"/>
                </a:solidFill>
                <a:cs typeface="Arial"/>
              </a:rPr>
              <a:t>Difference: Vietnam </a:t>
            </a:r>
            <a:r>
              <a:rPr lang="en-US" sz="2200" dirty="0">
                <a:solidFill>
                  <a:prstClr val="black"/>
                </a:solidFill>
                <a:cs typeface="Arial"/>
              </a:rPr>
              <a:t>law has more requirements for key energy users such as:</a:t>
            </a:r>
          </a:p>
          <a:p>
            <a:pPr marL="800100" lvl="1" indent="-342900">
              <a:buFont typeface="Wingdings" panose="05000000000000000000" pitchFamily="2" charset="2"/>
              <a:buChar char="ü"/>
            </a:pPr>
            <a:r>
              <a:rPr lang="en-US" sz="2200" dirty="0" smtClean="0">
                <a:solidFill>
                  <a:prstClr val="black"/>
                </a:solidFill>
                <a:cs typeface="Arial"/>
              </a:rPr>
              <a:t>Have specialist</a:t>
            </a:r>
            <a:endParaRPr lang="en-US" sz="2200" dirty="0">
              <a:solidFill>
                <a:prstClr val="black"/>
              </a:solidFill>
              <a:cs typeface="Arial"/>
            </a:endParaRPr>
          </a:p>
          <a:p>
            <a:pPr marL="800100" lvl="1" indent="-342900">
              <a:buFont typeface="Wingdings" panose="05000000000000000000" pitchFamily="2" charset="2"/>
              <a:buChar char="ü"/>
            </a:pPr>
            <a:r>
              <a:rPr lang="en-US" sz="2200" dirty="0" smtClean="0">
                <a:solidFill>
                  <a:prstClr val="black"/>
                </a:solidFill>
                <a:cs typeface="Arial"/>
              </a:rPr>
              <a:t>Energy </a:t>
            </a:r>
            <a:r>
              <a:rPr lang="en-US" sz="2200" dirty="0">
                <a:solidFill>
                  <a:prstClr val="black"/>
                </a:solidFill>
                <a:cs typeface="Arial"/>
              </a:rPr>
              <a:t>audit</a:t>
            </a:r>
          </a:p>
          <a:p>
            <a:pPr marL="800100" lvl="1" indent="-342900">
              <a:buFont typeface="Wingdings" panose="05000000000000000000" pitchFamily="2" charset="2"/>
              <a:buChar char="ü"/>
            </a:pPr>
            <a:r>
              <a:rPr lang="en-US" sz="2200" dirty="0" smtClean="0">
                <a:solidFill>
                  <a:prstClr val="black"/>
                </a:solidFill>
                <a:latin typeface="Calibri" panose="020F0502020204030204" pitchFamily="34" charset="0"/>
                <a:cs typeface="Calibri" panose="020F0502020204030204" pitchFamily="34" charset="0"/>
              </a:rPr>
              <a:t>Responsibility </a:t>
            </a:r>
            <a:r>
              <a:rPr lang="en-US" sz="2200" dirty="0">
                <a:solidFill>
                  <a:prstClr val="black"/>
                </a:solidFill>
                <a:latin typeface="Calibri" panose="020F0502020204030204" pitchFamily="34" charset="0"/>
                <a:cs typeface="Calibri" panose="020F0502020204030204" pitchFamily="34" charset="0"/>
              </a:rPr>
              <a:t>towards collectives and individuals</a:t>
            </a:r>
            <a:endParaRPr lang="en-US" sz="2200" dirty="0">
              <a:solidFill>
                <a:prstClr val="black"/>
              </a:solidFill>
              <a:ea typeface="Calibri" panose="020F0502020204030204" pitchFamily="34" charset="0"/>
              <a:cs typeface="Calibri" panose="020F0502020204030204" pitchFamily="34" charset="0"/>
            </a:endParaRPr>
          </a:p>
          <a:p>
            <a:pPr marL="800100" lvl="1" indent="-342900">
              <a:buFont typeface="Wingdings" panose="05000000000000000000" pitchFamily="2" charset="2"/>
              <a:buChar char="ü"/>
            </a:pPr>
            <a:r>
              <a:rPr lang="en-US" sz="2200" dirty="0" smtClean="0">
                <a:solidFill>
                  <a:prstClr val="black"/>
                </a:solidFill>
                <a:latin typeface="Calibri" panose="020F0502020204030204" pitchFamily="34" charset="0"/>
                <a:cs typeface="Calibri" panose="020F0502020204030204" pitchFamily="34" charset="0"/>
              </a:rPr>
              <a:t>Report </a:t>
            </a:r>
            <a:r>
              <a:rPr lang="en-US" sz="2200" dirty="0">
                <a:solidFill>
                  <a:prstClr val="black"/>
                </a:solidFill>
                <a:latin typeface="Calibri" panose="020F0502020204030204" pitchFamily="34" charset="0"/>
                <a:cs typeface="Calibri" panose="020F0502020204030204" pitchFamily="34" charset="0"/>
              </a:rPr>
              <a:t>on the results of the implementation of the plan</a:t>
            </a:r>
            <a:endParaRPr lang="en-US" sz="2200" dirty="0" smtClean="0">
              <a:solidFill>
                <a:prstClr val="black"/>
              </a:solidFill>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200" dirty="0" smtClean="0">
                <a:solidFill>
                  <a:prstClr val="black"/>
                </a:solidFill>
                <a:cs typeface="Arial"/>
              </a:rPr>
              <a:t>If </a:t>
            </a:r>
            <a:r>
              <a:rPr lang="en-US" sz="2200" dirty="0">
                <a:solidFill>
                  <a:prstClr val="black"/>
                </a:solidFill>
                <a:cs typeface="Arial"/>
              </a:rPr>
              <a:t>enterprises do not have to use key energy, they will only reach Level </a:t>
            </a:r>
            <a:r>
              <a:rPr lang="en-US" sz="2200" dirty="0" smtClean="0">
                <a:solidFill>
                  <a:prstClr val="black"/>
                </a:solidFill>
                <a:cs typeface="Arial"/>
              </a:rPr>
              <a:t>1.If </a:t>
            </a:r>
            <a:r>
              <a:rPr lang="en-US" sz="2200" dirty="0">
                <a:solidFill>
                  <a:prstClr val="black"/>
                </a:solidFill>
                <a:cs typeface="Arial"/>
              </a:rPr>
              <a:t>enterprises using key energy have fully complied with the requirements of Energy of Vietnam Law, they must also comply with energy requirements according to </a:t>
            </a:r>
            <a:r>
              <a:rPr lang="en-US" sz="2200" dirty="0" err="1">
                <a:solidFill>
                  <a:prstClr val="black"/>
                </a:solidFill>
                <a:cs typeface="Arial"/>
              </a:rPr>
              <a:t>Higg</a:t>
            </a:r>
            <a:r>
              <a:rPr lang="en-US" sz="2200" dirty="0">
                <a:solidFill>
                  <a:prstClr val="black"/>
                </a:solidFill>
                <a:cs typeface="Arial"/>
              </a:rPr>
              <a:t> FEM - Level 2. (no Level 3)</a:t>
            </a:r>
          </a:p>
          <a:p>
            <a:pPr marL="342900" indent="-342900">
              <a:buFont typeface="Wingdings" panose="05000000000000000000" pitchFamily="2" charset="2"/>
              <a:buChar char="Ø"/>
            </a:pPr>
            <a:endParaRPr lang="en-US" sz="2200" i="1" dirty="0">
              <a:solidFill>
                <a:prstClr val="black"/>
              </a:solidFill>
            </a:endParaRPr>
          </a:p>
        </p:txBody>
      </p:sp>
      <p:sp>
        <p:nvSpPr>
          <p:cNvPr id="7" name="object 17"/>
          <p:cNvSpPr txBox="1"/>
          <p:nvPr/>
        </p:nvSpPr>
        <p:spPr>
          <a:xfrm>
            <a:off x="152399" y="76200"/>
            <a:ext cx="8827209" cy="914400"/>
          </a:xfrm>
          <a:prstGeom prst="rect">
            <a:avLst/>
          </a:prstGeom>
        </p:spPr>
        <p:txBody>
          <a:bodyPr wrap="square" lIns="0" tIns="0" rIns="0" bIns="0" rtlCol="0">
            <a:noAutofit/>
          </a:bodyPr>
          <a:lstStyle/>
          <a:p>
            <a:pPr marL="12700">
              <a:lnSpc>
                <a:spcPts val="3270"/>
              </a:lnSpc>
              <a:spcBef>
                <a:spcPts val="163"/>
              </a:spcBef>
            </a:pPr>
            <a:r>
              <a:rPr lang="en-US" sz="2800" b="1" i="1" dirty="0" err="1" smtClean="0">
                <a:solidFill>
                  <a:prstClr val="black"/>
                </a:solidFill>
                <a:cs typeface="Arial"/>
              </a:rPr>
              <a:t>Higg</a:t>
            </a:r>
            <a:r>
              <a:rPr lang="en-US" sz="2800" b="1" i="1" dirty="0" smtClean="0">
                <a:solidFill>
                  <a:prstClr val="black"/>
                </a:solidFill>
                <a:cs typeface="Arial"/>
              </a:rPr>
              <a:t> </a:t>
            </a:r>
            <a:r>
              <a:rPr lang="en-US" sz="2800" b="1" i="1" dirty="0">
                <a:solidFill>
                  <a:prstClr val="black"/>
                </a:solidFill>
                <a:cs typeface="Arial"/>
              </a:rPr>
              <a:t>FEM and VN Legislation</a:t>
            </a:r>
          </a:p>
          <a:p>
            <a:pPr marL="12700">
              <a:lnSpc>
                <a:spcPts val="3270"/>
              </a:lnSpc>
              <a:spcBef>
                <a:spcPts val="163"/>
              </a:spcBef>
            </a:pPr>
            <a:r>
              <a:rPr lang="en-US" sz="2800" b="1" i="1" dirty="0">
                <a:solidFill>
                  <a:prstClr val="black"/>
                </a:solidFill>
                <a:cs typeface="Arial"/>
              </a:rPr>
              <a:t>Gap Analysis: ENERGY</a:t>
            </a:r>
          </a:p>
          <a:p>
            <a:pPr marL="12700">
              <a:lnSpc>
                <a:spcPts val="3270"/>
              </a:lnSpc>
              <a:spcBef>
                <a:spcPts val="163"/>
              </a:spcBef>
            </a:pP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7823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3" name="TextBox 2"/>
          <p:cNvSpPr txBox="1"/>
          <p:nvPr/>
        </p:nvSpPr>
        <p:spPr>
          <a:xfrm>
            <a:off x="3351533" y="1066801"/>
            <a:ext cx="5411471" cy="5016758"/>
          </a:xfrm>
          <a:prstGeom prst="rect">
            <a:avLst/>
          </a:prstGeom>
          <a:solidFill>
            <a:schemeClr val="accent3">
              <a:lumMod val="20000"/>
              <a:lumOff val="80000"/>
            </a:schemeClr>
          </a:solidFill>
        </p:spPr>
        <p:txBody>
          <a:bodyPr wrap="square" rtlCol="0">
            <a:spAutoFit/>
          </a:bodyPr>
          <a:lstStyle/>
          <a:p>
            <a:pPr marL="342891" indent="-342891">
              <a:buFont typeface="+mj-lt"/>
              <a:buAutoNum type="arabicPeriod"/>
            </a:pPr>
            <a:r>
              <a:rPr lang="en-US" sz="1600" dirty="0">
                <a:latin typeface="Arial" pitchFamily="34" charset="0"/>
                <a:cs typeface="Arial" pitchFamily="34" charset="0"/>
              </a:rPr>
              <a:t>GENERAL PROVISIONS</a:t>
            </a:r>
          </a:p>
          <a:p>
            <a:pPr marL="342891" indent="-342891">
              <a:buFont typeface="+mj-lt"/>
              <a:buAutoNum type="arabicPeriod"/>
            </a:pPr>
            <a:r>
              <a:rPr lang="en-US" sz="1600" dirty="0">
                <a:latin typeface="Arial" pitchFamily="34" charset="0"/>
                <a:cs typeface="Arial" pitchFamily="34" charset="0"/>
              </a:rPr>
              <a:t>RIGHTS AND OBLIGATIONS OF ORGANIZATIONS </a:t>
            </a:r>
          </a:p>
          <a:p>
            <a:pPr marL="342891" indent="-342891">
              <a:buFont typeface="+mj-lt"/>
              <a:buAutoNum type="arabicPeriod"/>
            </a:pPr>
            <a:r>
              <a:rPr lang="en-US" sz="1600" dirty="0">
                <a:latin typeface="Arial" pitchFamily="34" charset="0"/>
                <a:cs typeface="Arial" pitchFamily="34" charset="0"/>
              </a:rPr>
              <a:t>GENERAL REQUIREMENTS TO ENSURE CHEMICAL SAFETY  </a:t>
            </a:r>
          </a:p>
          <a:p>
            <a:pPr marL="342891" indent="-342891">
              <a:buFont typeface="+mj-lt"/>
              <a:buAutoNum type="arabicPeriod"/>
            </a:pPr>
            <a:r>
              <a:rPr lang="en-US" sz="1600" dirty="0">
                <a:latin typeface="Arial" pitchFamily="34" charset="0"/>
                <a:cs typeface="Arial" pitchFamily="34" charset="0"/>
              </a:rPr>
              <a:t>CLASSIFICATION AND LABELING OF CHEMICALS</a:t>
            </a:r>
          </a:p>
          <a:p>
            <a:pPr marL="342891" indent="-342891">
              <a:buFont typeface="+mj-lt"/>
              <a:buAutoNum type="arabicPeriod"/>
            </a:pPr>
            <a:r>
              <a:rPr lang="en-US" sz="1600" dirty="0">
                <a:latin typeface="Arial" pitchFamily="34" charset="0"/>
                <a:cs typeface="Arial" pitchFamily="34" charset="0"/>
              </a:rPr>
              <a:t>CHEMICAL SAFETY DATA SHEETS (CHEMICAL SDS)</a:t>
            </a:r>
          </a:p>
          <a:p>
            <a:pPr marL="342891" indent="-342891">
              <a:buFont typeface="+mj-lt"/>
              <a:buAutoNum type="arabicPeriod"/>
            </a:pPr>
            <a:r>
              <a:rPr lang="en-US" sz="1600" dirty="0">
                <a:latin typeface="Arial" pitchFamily="34" charset="0"/>
                <a:cs typeface="Arial" pitchFamily="34" charset="0"/>
              </a:rPr>
              <a:t>DISPOSAL OF DISCARDED CHEMICALS</a:t>
            </a:r>
          </a:p>
          <a:p>
            <a:pPr marL="342891" indent="-342891">
              <a:buFont typeface="+mj-lt"/>
              <a:buAutoNum type="arabicPeriod"/>
            </a:pPr>
            <a:r>
              <a:rPr lang="en-US" sz="1600" dirty="0">
                <a:latin typeface="Arial" pitchFamily="34" charset="0"/>
                <a:cs typeface="Arial" pitchFamily="34" charset="0"/>
              </a:rPr>
              <a:t>PREVENTION, RESPONSE OF CHEMICAL INCIDENTS</a:t>
            </a:r>
          </a:p>
          <a:p>
            <a:pPr marL="342891" indent="-342891">
              <a:buFont typeface="+mj-lt"/>
              <a:buAutoNum type="arabicPeriod"/>
            </a:pPr>
            <a:r>
              <a:rPr lang="en-US" sz="1600" dirty="0">
                <a:latin typeface="Arial" pitchFamily="34" charset="0"/>
                <a:cs typeface="Arial" pitchFamily="34" charset="0"/>
              </a:rPr>
              <a:t>SAFETY DISTANCES</a:t>
            </a:r>
          </a:p>
          <a:p>
            <a:pPr marL="342891" indent="-342891">
              <a:buFont typeface="+mj-lt"/>
              <a:buAutoNum type="arabicPeriod"/>
            </a:pPr>
            <a:r>
              <a:rPr lang="en-US" sz="1600" dirty="0">
                <a:latin typeface="Arial" pitchFamily="34" charset="0"/>
                <a:cs typeface="Arial" pitchFamily="34" charset="0"/>
              </a:rPr>
              <a:t>HAZARDOUS CHEMICAL, BANNED CHEMICAL, TOXIC CHEMICAL</a:t>
            </a:r>
          </a:p>
          <a:p>
            <a:pPr marL="342891" indent="-342891">
              <a:buFont typeface="+mj-lt"/>
              <a:buAutoNum type="arabicPeriod"/>
            </a:pPr>
            <a:r>
              <a:rPr lang="en-US" sz="1600" dirty="0">
                <a:latin typeface="Arial" pitchFamily="34" charset="0"/>
                <a:cs typeface="Arial" pitchFamily="34" charset="0"/>
              </a:rPr>
              <a:t>DECLARATION OF CHEMICALS</a:t>
            </a:r>
          </a:p>
          <a:p>
            <a:pPr marL="342891" indent="-342891">
              <a:buFont typeface="+mj-lt"/>
              <a:buAutoNum type="arabicPeriod"/>
            </a:pPr>
            <a:r>
              <a:rPr lang="en-US" sz="1600" dirty="0">
                <a:latin typeface="Arial" pitchFamily="34" charset="0"/>
                <a:cs typeface="Arial" pitchFamily="34" charset="0"/>
              </a:rPr>
              <a:t>SUPPLY OF INFORMATION ON CHEMICALS</a:t>
            </a:r>
          </a:p>
          <a:p>
            <a:pPr marL="342891" indent="-342891">
              <a:buFont typeface="+mj-lt"/>
              <a:buAutoNum type="arabicPeriod"/>
            </a:pPr>
            <a:r>
              <a:rPr lang="en-US" sz="1600" dirty="0">
                <a:latin typeface="Arial" pitchFamily="34" charset="0"/>
                <a:cs typeface="Arial" pitchFamily="34" charset="0"/>
              </a:rPr>
              <a:t>REGISTRATION OF NEW CHEMICALS</a:t>
            </a:r>
          </a:p>
          <a:p>
            <a:pPr marL="342891" indent="-342891">
              <a:buFont typeface="+mj-lt"/>
              <a:buAutoNum type="arabicPeriod"/>
            </a:pPr>
            <a:r>
              <a:rPr lang="en-US" sz="1600" dirty="0">
                <a:latin typeface="Arial" pitchFamily="34" charset="0"/>
                <a:cs typeface="Arial" pitchFamily="34" charset="0"/>
              </a:rPr>
              <a:t>TRAINING COURSES IN CHEMICAL SAFETY</a:t>
            </a:r>
          </a:p>
          <a:p>
            <a:pPr marL="342891" indent="-342891">
              <a:buFont typeface="+mj-lt"/>
              <a:buAutoNum type="arabicPeriod"/>
            </a:pPr>
            <a:r>
              <a:rPr lang="en-US" sz="1600" dirty="0">
                <a:latin typeface="Arial" pitchFamily="34" charset="0"/>
                <a:cs typeface="Arial" pitchFamily="34" charset="0"/>
              </a:rPr>
              <a:t>REPORTING</a:t>
            </a:r>
          </a:p>
          <a:p>
            <a:pPr marL="342891" indent="-342891">
              <a:buFont typeface="+mj-lt"/>
              <a:buAutoNum type="arabicPeriod"/>
            </a:pPr>
            <a:r>
              <a:rPr lang="en-US" sz="1600" dirty="0">
                <a:latin typeface="Arial" pitchFamily="34" charset="0"/>
                <a:cs typeface="Arial" pitchFamily="34" charset="0"/>
              </a:rPr>
              <a:t>PROHIBITED ACTS</a:t>
            </a:r>
          </a:p>
          <a:p>
            <a:pPr marL="342891" indent="-342891">
              <a:buFont typeface="+mj-lt"/>
              <a:buAutoNum type="arabicPeriod"/>
            </a:pPr>
            <a:r>
              <a:rPr lang="en-US" sz="1600" dirty="0">
                <a:latin typeface="Arial" pitchFamily="34" charset="0"/>
                <a:cs typeface="Arial" pitchFamily="34" charset="0"/>
              </a:rPr>
              <a:t>HANDLING </a:t>
            </a:r>
            <a:r>
              <a:rPr lang="en-US" sz="1600" dirty="0" smtClean="0">
                <a:latin typeface="Arial" pitchFamily="34" charset="0"/>
                <a:cs typeface="Arial" pitchFamily="34" charset="0"/>
              </a:rPr>
              <a:t>VIOLATIONS</a:t>
            </a:r>
            <a:endParaRPr lang="en-US" sz="1600" dirty="0">
              <a:latin typeface="Arial" pitchFamily="34" charset="0"/>
              <a:cs typeface="Arial" pitchFamily="34" charset="0"/>
            </a:endParaRPr>
          </a:p>
        </p:txBody>
      </p:sp>
      <p:pic>
        <p:nvPicPr>
          <p:cNvPr id="9" name="Picture 8" descr="C:\Users\Truyen Bao\Desktop\hoa-chat-tay-rua-rong-reu-elimbio-eva.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368300" y="2209800"/>
            <a:ext cx="2209800" cy="2667000"/>
          </a:xfrm>
          <a:prstGeom prst="rect">
            <a:avLst/>
          </a:prstGeom>
          <a:noFill/>
          <a:ln>
            <a:noFill/>
          </a:ln>
        </p:spPr>
      </p:pic>
      <p:sp>
        <p:nvSpPr>
          <p:cNvPr id="7" name="object 17"/>
          <p:cNvSpPr txBox="1"/>
          <p:nvPr/>
        </p:nvSpPr>
        <p:spPr>
          <a:xfrm>
            <a:off x="381000" y="266700"/>
            <a:ext cx="8305800" cy="418896"/>
          </a:xfrm>
          <a:prstGeom prst="rect">
            <a:avLst/>
          </a:prstGeom>
        </p:spPr>
        <p:txBody>
          <a:bodyPr wrap="square" lIns="0" tIns="0" rIns="0" bIns="0" rtlCol="0">
            <a:noAutofit/>
          </a:bodyPr>
          <a:lstStyle/>
          <a:p>
            <a:pPr marL="12700">
              <a:lnSpc>
                <a:spcPts val="3271"/>
              </a:lnSpc>
              <a:spcBef>
                <a:spcPts val="163"/>
              </a:spcBef>
            </a:pPr>
            <a:r>
              <a:rPr lang="en-IN" sz="5400" b="1" dirty="0" smtClean="0">
                <a:latin typeface="Arial" pitchFamily="34" charset="0"/>
                <a:cs typeface="Arial" pitchFamily="34" charset="0"/>
              </a:rPr>
              <a:t>13. </a:t>
            </a:r>
            <a:r>
              <a:rPr lang="en-US" sz="3000" b="1" dirty="0">
                <a:latin typeface="Arial" panose="020B0604020202020204" pitchFamily="34" charset="0"/>
                <a:cs typeface="Arial" panose="020B0604020202020204" pitchFamily="34" charset="0"/>
              </a:rPr>
              <a:t>CHEMICAL MANAGEMENT</a:t>
            </a:r>
          </a:p>
          <a:p>
            <a:pPr marL="12700">
              <a:lnSpc>
                <a:spcPts val="3271"/>
              </a:lnSpc>
              <a:spcBef>
                <a:spcPts val="163"/>
              </a:spcBef>
            </a:pPr>
            <a:endParaRPr lang="en-IN" sz="2800" b="1" dirty="0">
              <a:latin typeface="Arial" pitchFamily="34" charset="0"/>
              <a:cs typeface="Arial" pitchFamily="34" charset="0"/>
            </a:endParaRPr>
          </a:p>
        </p:txBody>
      </p:sp>
    </p:spTree>
    <p:extLst>
      <p:ext uri="{BB962C8B-B14F-4D97-AF65-F5344CB8AC3E}">
        <p14:creationId xmlns:p14="http://schemas.microsoft.com/office/powerpoint/2010/main" val="14879113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890" y="-1905"/>
            <a:ext cx="9144000" cy="1194372"/>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dirty="0">
              <a:solidFill>
                <a:prstClr val="black"/>
              </a:solidFill>
              <a:latin typeface="Arial" panose="020B0604020202020204" pitchFamily="34" charset="0"/>
              <a:cs typeface="Arial" panose="020B0604020202020204" pitchFamily="34" charset="0"/>
            </a:endParaRPr>
          </a:p>
        </p:txBody>
      </p:sp>
      <p:sp>
        <p:nvSpPr>
          <p:cNvPr id="72" name="Rectangle 55"/>
          <p:cNvSpPr>
            <a:spLocks noChangeArrowheads="1"/>
          </p:cNvSpPr>
          <p:nvPr/>
        </p:nvSpPr>
        <p:spPr bwMode="auto">
          <a:xfrm>
            <a:off x="0" y="72476"/>
            <a:ext cx="1015436" cy="312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34915" rIns="91440" bIns="0" numCol="1" anchor="ctr" anchorCtr="0" compatLnSpc="1">
            <a:prstTxWarp prst="textNoShape">
              <a:avLst/>
            </a:prstTxWarp>
            <a:spAutoFit/>
          </a:bodyPr>
          <a:lstStyle/>
          <a:p>
            <a:endParaRPr lang="vi-VN">
              <a:solidFill>
                <a:prstClr val="black"/>
              </a:solidFill>
            </a:endParaRPr>
          </a:p>
        </p:txBody>
      </p:sp>
      <p:sp>
        <p:nvSpPr>
          <p:cNvPr id="74" name="Rectangle 91"/>
          <p:cNvSpPr>
            <a:spLocks noChangeArrowheads="1"/>
          </p:cNvSpPr>
          <p:nvPr/>
        </p:nvSpPr>
        <p:spPr bwMode="auto">
          <a:xfrm>
            <a:off x="457204" y="2725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vi-VN" altLang="vi-VN">
              <a:solidFill>
                <a:prstClr val="black"/>
              </a:solidFill>
              <a:cs typeface="Arial" pitchFamily="34" charset="0"/>
            </a:endParaRPr>
          </a:p>
        </p:txBody>
      </p:sp>
      <p:sp>
        <p:nvSpPr>
          <p:cNvPr id="2" name="Rectangle 5"/>
          <p:cNvSpPr>
            <a:spLocks noChangeArrowheads="1"/>
          </p:cNvSpPr>
          <p:nvPr/>
        </p:nvSpPr>
        <p:spPr bwMode="auto">
          <a:xfrm>
            <a:off x="4479638"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pPr>
            <a:endParaRPr lang="en-US" altLang="vi-VN">
              <a:solidFill>
                <a:prstClr val="black"/>
              </a:solidFill>
              <a:latin typeface="Arial" pitchFamily="34" charset="0"/>
              <a:cs typeface="Arial" pitchFamily="34" charset="0"/>
            </a:endParaRPr>
          </a:p>
        </p:txBody>
      </p:sp>
      <p:sp>
        <p:nvSpPr>
          <p:cNvPr id="22" name="Rectangle 21"/>
          <p:cNvSpPr>
            <a:spLocks noChangeArrowheads="1"/>
          </p:cNvSpPr>
          <p:nvPr/>
        </p:nvSpPr>
        <p:spPr bwMode="gray">
          <a:xfrm>
            <a:off x="3123313" y="4186060"/>
            <a:ext cx="1252623" cy="2123658"/>
          </a:xfrm>
          <a:prstGeom prst="rect">
            <a:avLst/>
          </a:prstGeom>
          <a:solidFill>
            <a:schemeClr val="accent2">
              <a:lumMod val="20000"/>
              <a:lumOff val="80000"/>
            </a:schemeClr>
          </a:soli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square">
            <a:spAutoFit/>
          </a:bodyPr>
          <a:lstStyle/>
          <a:p>
            <a:pPr lvl="0" fontAlgn="base">
              <a:spcBef>
                <a:spcPct val="0"/>
              </a:spcBef>
              <a:spcAft>
                <a:spcPct val="0"/>
              </a:spcAft>
              <a:defRPr/>
            </a:pPr>
            <a:r>
              <a:rPr lang="en-US" sz="1200" kern="0" dirty="0">
                <a:latin typeface="Arial" charset="0"/>
                <a:cs typeface="Arial" charset="0"/>
              </a:rPr>
              <a:t>Cir 07/2013/TT-BCT Providing for the registration for use of hazardous chemicals for production of products, goods in the industrial field</a:t>
            </a:r>
          </a:p>
        </p:txBody>
      </p:sp>
      <p:grpSp>
        <p:nvGrpSpPr>
          <p:cNvPr id="17" name="Group 16"/>
          <p:cNvGrpSpPr/>
          <p:nvPr/>
        </p:nvGrpSpPr>
        <p:grpSpPr>
          <a:xfrm>
            <a:off x="2667000" y="1166140"/>
            <a:ext cx="4243928" cy="815060"/>
            <a:chOff x="709034" y="278270"/>
            <a:chExt cx="4243928" cy="815060"/>
          </a:xfrm>
          <a:solidFill>
            <a:schemeClr val="accent3">
              <a:lumMod val="20000"/>
              <a:lumOff val="80000"/>
            </a:schemeClr>
          </a:solidFill>
        </p:grpSpPr>
        <p:grpSp>
          <p:nvGrpSpPr>
            <p:cNvPr id="38" name="Group 37"/>
            <p:cNvGrpSpPr>
              <a:grpSpLocks/>
            </p:cNvGrpSpPr>
            <p:nvPr/>
          </p:nvGrpSpPr>
          <p:grpSpPr bwMode="auto">
            <a:xfrm>
              <a:off x="847531" y="278270"/>
              <a:ext cx="4105431" cy="815060"/>
              <a:chOff x="2183" y="986"/>
              <a:chExt cx="1344" cy="607"/>
            </a:xfrm>
            <a:grpFill/>
          </p:grpSpPr>
          <p:sp>
            <p:nvSpPr>
              <p:cNvPr id="40" name="AutoShape 161"/>
              <p:cNvSpPr>
                <a:spLocks noChangeArrowheads="1"/>
              </p:cNvSpPr>
              <p:nvPr/>
            </p:nvSpPr>
            <p:spPr bwMode="gray">
              <a:xfrm>
                <a:off x="2195" y="986"/>
                <a:ext cx="1332" cy="607"/>
              </a:xfrm>
              <a:prstGeom prst="roundRect">
                <a:avLst>
                  <a:gd name="adj" fmla="val 13181"/>
                </a:avLst>
              </a:prstGeom>
              <a:grpFill/>
              <a:ln w="9525">
                <a:noFill/>
                <a:round/>
                <a:headEnd/>
                <a:tailEnd/>
              </a:ln>
              <a:effectLst>
                <a:outerShdw dist="35921" dir="2700000" algn="ctr" rotWithShape="0">
                  <a:srgbClr val="1C1C1C"/>
                </a:outerShdw>
              </a:effectLst>
            </p:spPr>
            <p:txBody>
              <a:bodyPr wrap="none" anchor="ct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pPr>
                  <a:defRPr/>
                </a:pPr>
                <a:endParaRPr lang="en-US">
                  <a:solidFill>
                    <a:srgbClr val="FFFFFF"/>
                  </a:solidFill>
                </a:endParaRPr>
              </a:p>
            </p:txBody>
          </p:sp>
          <p:pic>
            <p:nvPicPr>
              <p:cNvPr id="41" name="Picture 40" descr="high_line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gray">
              <a:xfrm rot="16200000">
                <a:off x="2721" y="460"/>
                <a:ext cx="218" cy="1293"/>
              </a:xfrm>
              <a:prstGeom prst="rect">
                <a:avLst/>
              </a:prstGeom>
              <a:grpFill/>
            </p:spPr>
          </p:pic>
        </p:grpSp>
        <p:sp>
          <p:nvSpPr>
            <p:cNvPr id="39" name="Rectangle 38"/>
            <p:cNvSpPr>
              <a:spLocks noChangeArrowheads="1"/>
            </p:cNvSpPr>
            <p:nvPr/>
          </p:nvSpPr>
          <p:spPr bwMode="gray">
            <a:xfrm>
              <a:off x="709034" y="362634"/>
              <a:ext cx="4089668" cy="646331"/>
            </a:xfrm>
            <a:prstGeom prst="rect">
              <a:avLst/>
            </a:prstGeom>
            <a:grpFill/>
            <a:ln w="9525">
              <a:noFill/>
              <a:miter lim="800000"/>
              <a:headEnd/>
              <a:tailEnd/>
            </a:ln>
            <a:effectLst/>
          </p:spPr>
          <p:txBody>
            <a:bodyPr wrap="square">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pPr lvl="0" algn="ctr">
                <a:defRPr/>
              </a:pPr>
              <a:r>
                <a:rPr lang="en-US" i="0" dirty="0">
                  <a:cs typeface="Arial" charset="0"/>
                </a:rPr>
                <a:t>Law on chemical</a:t>
              </a:r>
            </a:p>
            <a:p>
              <a:pPr algn="ctr">
                <a:defRPr/>
              </a:pPr>
              <a:r>
                <a:rPr lang="en-US" i="0" dirty="0">
                  <a:cs typeface="Arial" charset="0"/>
                </a:rPr>
                <a:t>No.06/2007/QH12</a:t>
              </a:r>
            </a:p>
          </p:txBody>
        </p:sp>
      </p:grpSp>
      <p:sp>
        <p:nvSpPr>
          <p:cNvPr id="18" name="Rectangle 17"/>
          <p:cNvSpPr>
            <a:spLocks noChangeArrowheads="1"/>
          </p:cNvSpPr>
          <p:nvPr/>
        </p:nvSpPr>
        <p:spPr bwMode="gray">
          <a:xfrm>
            <a:off x="1295400" y="2514605"/>
            <a:ext cx="2895600" cy="954107"/>
          </a:xfrm>
          <a:prstGeom prst="rect">
            <a:avLst/>
          </a:prstGeom>
          <a:solidFill>
            <a:schemeClr val="accent3">
              <a:lumMod val="20000"/>
              <a:lumOff val="80000"/>
            </a:schemeClr>
          </a:soli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square">
            <a:spAutoFit/>
          </a:bodyPr>
          <a:lstStyle/>
          <a:p>
            <a:pPr lvl="0" algn="ctr" fontAlgn="base">
              <a:spcBef>
                <a:spcPct val="0"/>
              </a:spcBef>
              <a:spcAft>
                <a:spcPct val="0"/>
              </a:spcAft>
              <a:defRPr/>
            </a:pPr>
            <a:r>
              <a:rPr lang="en-US" sz="1400" kern="0" dirty="0">
                <a:latin typeface="Arial" charset="0"/>
                <a:cs typeface="Arial" charset="0"/>
              </a:rPr>
              <a:t>Dec 108/2008/NĐ-CP - detailing and guiding the implementation of a number of articles of the chemical law</a:t>
            </a:r>
          </a:p>
        </p:txBody>
      </p:sp>
      <p:sp>
        <p:nvSpPr>
          <p:cNvPr id="19" name="Rectangle 18"/>
          <p:cNvSpPr>
            <a:spLocks noChangeArrowheads="1"/>
          </p:cNvSpPr>
          <p:nvPr/>
        </p:nvSpPr>
        <p:spPr bwMode="gray">
          <a:xfrm>
            <a:off x="6756672" y="2488054"/>
            <a:ext cx="2311131" cy="1384995"/>
          </a:xfrm>
          <a:prstGeom prst="rect">
            <a:avLst/>
          </a:prstGeom>
          <a:solidFill>
            <a:schemeClr val="accent3">
              <a:lumMod val="20000"/>
              <a:lumOff val="80000"/>
            </a:schemeClr>
          </a:soli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square">
            <a:spAutoFit/>
          </a:bodyPr>
          <a:lstStyle/>
          <a:p>
            <a:pPr lvl="0" algn="ctr" fontAlgn="base">
              <a:spcBef>
                <a:spcPct val="0"/>
              </a:spcBef>
              <a:spcAft>
                <a:spcPct val="0"/>
              </a:spcAft>
              <a:defRPr/>
            </a:pPr>
            <a:r>
              <a:rPr lang="en-US" sz="1400" kern="0" dirty="0">
                <a:latin typeface="Arial" charset="0"/>
                <a:cs typeface="Arial" charset="0"/>
              </a:rPr>
              <a:t>Dec 26/2011/ND-CP - Amending and supplementing a number of articles of the government's decree no. 108/2008/ ND-CP </a:t>
            </a:r>
          </a:p>
        </p:txBody>
      </p:sp>
      <p:sp>
        <p:nvSpPr>
          <p:cNvPr id="20" name="Rectangle 19"/>
          <p:cNvSpPr>
            <a:spLocks noChangeArrowheads="1"/>
          </p:cNvSpPr>
          <p:nvPr/>
        </p:nvSpPr>
        <p:spPr bwMode="gray">
          <a:xfrm>
            <a:off x="5867404" y="4365015"/>
            <a:ext cx="1381267" cy="1200329"/>
          </a:xfrm>
          <a:prstGeom prst="rect">
            <a:avLst/>
          </a:prstGeom>
          <a:solidFill>
            <a:schemeClr val="accent2">
              <a:lumMod val="20000"/>
              <a:lumOff val="80000"/>
            </a:schemeClr>
          </a:soli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square">
            <a:spAutoFit/>
          </a:bodyPr>
          <a:lstStyle/>
          <a:p>
            <a:pPr lvl="0" fontAlgn="base">
              <a:spcBef>
                <a:spcPct val="0"/>
              </a:spcBef>
              <a:spcAft>
                <a:spcPct val="0"/>
              </a:spcAft>
              <a:defRPr/>
            </a:pPr>
            <a:r>
              <a:rPr lang="en-US" sz="1200" kern="0" dirty="0">
                <a:latin typeface="Arial" charset="0"/>
                <a:cs typeface="Arial" charset="0"/>
              </a:rPr>
              <a:t>Cir 04/2012/TT-BCT - Regulations on the </a:t>
            </a:r>
            <a:r>
              <a:rPr lang="en-US" sz="1200" kern="0" dirty="0" err="1">
                <a:latin typeface="Arial" charset="0"/>
                <a:cs typeface="Arial" charset="0"/>
              </a:rPr>
              <a:t>classfication</a:t>
            </a:r>
            <a:r>
              <a:rPr lang="en-US" sz="1200" kern="0" dirty="0">
                <a:latin typeface="Arial" charset="0"/>
                <a:cs typeface="Arial" charset="0"/>
              </a:rPr>
              <a:t> and labeling of chemicals</a:t>
            </a:r>
          </a:p>
        </p:txBody>
      </p:sp>
      <p:sp>
        <p:nvSpPr>
          <p:cNvPr id="21" name="Rectangle 20"/>
          <p:cNvSpPr>
            <a:spLocks noChangeArrowheads="1"/>
          </p:cNvSpPr>
          <p:nvPr/>
        </p:nvSpPr>
        <p:spPr bwMode="gray">
          <a:xfrm>
            <a:off x="-886" y="4186059"/>
            <a:ext cx="1520343" cy="1569660"/>
          </a:xfrm>
          <a:prstGeom prst="rect">
            <a:avLst/>
          </a:prstGeom>
          <a:solidFill>
            <a:schemeClr val="accent2">
              <a:lumMod val="20000"/>
              <a:lumOff val="80000"/>
            </a:schemeClr>
          </a:soli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square">
            <a:spAutoFit/>
          </a:bodyPr>
          <a:lstStyle/>
          <a:p>
            <a:pPr lvl="0" fontAlgn="base">
              <a:spcBef>
                <a:spcPct val="0"/>
              </a:spcBef>
              <a:spcAft>
                <a:spcPct val="0"/>
              </a:spcAft>
              <a:defRPr/>
            </a:pPr>
            <a:r>
              <a:rPr lang="en-US" sz="1200" kern="0" dirty="0">
                <a:latin typeface="Arial" charset="0"/>
                <a:cs typeface="Arial" charset="0"/>
              </a:rPr>
              <a:t>Cir 20/2013/TT-BCT - Stipulating the plan and measures for prevention and response against chemical incidents in industry</a:t>
            </a:r>
          </a:p>
        </p:txBody>
      </p:sp>
      <p:sp>
        <p:nvSpPr>
          <p:cNvPr id="23" name="Rectangle 22"/>
          <p:cNvSpPr>
            <a:spLocks noChangeArrowheads="1"/>
          </p:cNvSpPr>
          <p:nvPr/>
        </p:nvSpPr>
        <p:spPr bwMode="gray">
          <a:xfrm>
            <a:off x="1599316" y="4186059"/>
            <a:ext cx="1406399" cy="1754326"/>
          </a:xfrm>
          <a:prstGeom prst="rect">
            <a:avLst/>
          </a:prstGeom>
          <a:solidFill>
            <a:schemeClr val="accent2">
              <a:lumMod val="20000"/>
              <a:lumOff val="80000"/>
            </a:schemeClr>
          </a:soli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square">
            <a:spAutoFit/>
          </a:bodyPr>
          <a:lstStyle/>
          <a:p>
            <a:pPr lvl="0" fontAlgn="base">
              <a:spcBef>
                <a:spcPct val="0"/>
              </a:spcBef>
              <a:spcAft>
                <a:spcPct val="0"/>
              </a:spcAft>
              <a:defRPr/>
            </a:pPr>
            <a:r>
              <a:rPr lang="en-US" sz="1200" kern="0" dirty="0">
                <a:latin typeface="Arial" charset="0"/>
                <a:cs typeface="Arial" charset="0"/>
              </a:rPr>
              <a:t>Cir 28/2010/TT-BCT - Specifying a number of articles of the law on chemicals and the government's decree no.108/2008/ND-CP</a:t>
            </a:r>
          </a:p>
        </p:txBody>
      </p:sp>
      <p:sp>
        <p:nvSpPr>
          <p:cNvPr id="24" name="Rectangle 23"/>
          <p:cNvSpPr>
            <a:spLocks noChangeArrowheads="1"/>
          </p:cNvSpPr>
          <p:nvPr/>
        </p:nvSpPr>
        <p:spPr bwMode="gray">
          <a:xfrm>
            <a:off x="7543800" y="4379453"/>
            <a:ext cx="1447800" cy="830997"/>
          </a:xfrm>
          <a:prstGeom prst="rect">
            <a:avLst/>
          </a:prstGeom>
          <a:solidFill>
            <a:schemeClr val="accent2">
              <a:lumMod val="20000"/>
              <a:lumOff val="80000"/>
            </a:schemeClr>
          </a:soli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square">
            <a:spAutoFit/>
          </a:bodyPr>
          <a:lstStyle/>
          <a:p>
            <a:pPr lvl="0" fontAlgn="base">
              <a:spcBef>
                <a:spcPct val="0"/>
              </a:spcBef>
              <a:spcAft>
                <a:spcPct val="0"/>
              </a:spcAft>
              <a:defRPr/>
            </a:pPr>
            <a:r>
              <a:rPr lang="en-US" sz="1200" b="1" kern="0" dirty="0">
                <a:solidFill>
                  <a:srgbClr val="FEFFFF"/>
                </a:solidFill>
                <a:effectLst>
                  <a:outerShdw blurRad="38100" dist="38100" dir="2700000" algn="tl">
                    <a:srgbClr val="000000"/>
                  </a:outerShdw>
                </a:effectLst>
                <a:latin typeface="Arial" charset="0"/>
                <a:cs typeface="Arial" charset="0"/>
              </a:rPr>
              <a:t> </a:t>
            </a:r>
            <a:r>
              <a:rPr lang="en-US" sz="1200" kern="0" dirty="0">
                <a:latin typeface="Arial" charset="0"/>
                <a:cs typeface="Arial" charset="0"/>
              </a:rPr>
              <a:t>Cir 40/2011/TT-BCT  -  </a:t>
            </a:r>
            <a:r>
              <a:rPr lang="vi-VN" sz="1200" kern="0" dirty="0">
                <a:latin typeface="Arial" charset="0"/>
                <a:cs typeface="Arial" charset="0"/>
              </a:rPr>
              <a:t>On chemical declaration</a:t>
            </a:r>
            <a:endParaRPr lang="en-US" sz="1200" kern="0" dirty="0">
              <a:latin typeface="Arial" charset="0"/>
              <a:cs typeface="Arial" charset="0"/>
            </a:endParaRPr>
          </a:p>
        </p:txBody>
      </p:sp>
      <p:cxnSp>
        <p:nvCxnSpPr>
          <p:cNvPr id="26" name="Elbow Connector 25"/>
          <p:cNvCxnSpPr/>
          <p:nvPr/>
        </p:nvCxnSpPr>
        <p:spPr>
          <a:xfrm rot="5400000">
            <a:off x="3414271" y="1095743"/>
            <a:ext cx="518300" cy="2319421"/>
          </a:xfrm>
          <a:prstGeom prst="bentConnector3">
            <a:avLst>
              <a:gd name="adj1" fmla="val 51857"/>
            </a:avLst>
          </a:prstGeom>
          <a:noFill/>
          <a:ln w="12700" cap="flat" cmpd="sng" algn="ctr">
            <a:solidFill>
              <a:sysClr val="windowText" lastClr="000000"/>
            </a:solidFill>
            <a:prstDash val="solid"/>
            <a:tailEnd type="arrow"/>
          </a:ln>
          <a:effectLst/>
        </p:spPr>
      </p:cxnSp>
      <p:cxnSp>
        <p:nvCxnSpPr>
          <p:cNvPr id="27" name="Straight Arrow Connector 26"/>
          <p:cNvCxnSpPr>
            <a:endCxn id="20" idx="0"/>
          </p:cNvCxnSpPr>
          <p:nvPr/>
        </p:nvCxnSpPr>
        <p:spPr>
          <a:xfrm>
            <a:off x="6558035" y="2286004"/>
            <a:ext cx="0" cy="2079011"/>
          </a:xfrm>
          <a:prstGeom prst="straightConnector1">
            <a:avLst/>
          </a:prstGeom>
          <a:noFill/>
          <a:ln w="12700" cap="flat" cmpd="sng" algn="ctr">
            <a:solidFill>
              <a:sysClr val="windowText" lastClr="000000"/>
            </a:solidFill>
            <a:prstDash val="solid"/>
            <a:tailEnd type="arrow"/>
          </a:ln>
          <a:effectLst/>
        </p:spPr>
      </p:cxnSp>
      <p:cxnSp>
        <p:nvCxnSpPr>
          <p:cNvPr id="28" name="Elbow Connector 27"/>
          <p:cNvCxnSpPr>
            <a:endCxn id="32" idx="0"/>
          </p:cNvCxnSpPr>
          <p:nvPr/>
        </p:nvCxnSpPr>
        <p:spPr>
          <a:xfrm>
            <a:off x="2302513" y="3665773"/>
            <a:ext cx="2818047" cy="561000"/>
          </a:xfrm>
          <a:prstGeom prst="bentConnector2">
            <a:avLst/>
          </a:prstGeom>
          <a:noFill/>
          <a:ln w="12700" cap="flat" cmpd="sng" algn="ctr">
            <a:solidFill>
              <a:sysClr val="windowText" lastClr="000000"/>
            </a:solidFill>
            <a:prstDash val="solid"/>
            <a:tailEnd type="arrow"/>
          </a:ln>
          <a:effectLst/>
        </p:spPr>
      </p:cxnSp>
      <p:cxnSp>
        <p:nvCxnSpPr>
          <p:cNvPr id="29" name="Straight Arrow Connector 28"/>
          <p:cNvCxnSpPr>
            <a:endCxn id="23" idx="0"/>
          </p:cNvCxnSpPr>
          <p:nvPr/>
        </p:nvCxnSpPr>
        <p:spPr>
          <a:xfrm>
            <a:off x="2302515" y="3505205"/>
            <a:ext cx="1" cy="680857"/>
          </a:xfrm>
          <a:prstGeom prst="straightConnector1">
            <a:avLst/>
          </a:prstGeom>
          <a:noFill/>
          <a:ln w="12700" cap="flat" cmpd="sng" algn="ctr">
            <a:solidFill>
              <a:sysClr val="windowText" lastClr="000000"/>
            </a:solidFill>
            <a:prstDash val="solid"/>
            <a:tailEnd type="arrow"/>
          </a:ln>
          <a:effectLst/>
        </p:spPr>
      </p:cxnSp>
      <p:cxnSp>
        <p:nvCxnSpPr>
          <p:cNvPr id="30" name="Elbow Connector 29"/>
          <p:cNvCxnSpPr>
            <a:endCxn id="21" idx="0"/>
          </p:cNvCxnSpPr>
          <p:nvPr/>
        </p:nvCxnSpPr>
        <p:spPr>
          <a:xfrm rot="10800000" flipV="1">
            <a:off x="759289" y="3668400"/>
            <a:ext cx="1604941" cy="517661"/>
          </a:xfrm>
          <a:prstGeom prst="bentConnector2">
            <a:avLst/>
          </a:prstGeom>
          <a:noFill/>
          <a:ln w="12700" cap="flat" cmpd="sng" algn="ctr">
            <a:solidFill>
              <a:sysClr val="windowText" lastClr="000000"/>
            </a:solidFill>
            <a:prstDash val="solid"/>
            <a:tailEnd type="arrow"/>
          </a:ln>
          <a:effectLst/>
        </p:spPr>
      </p:cxnSp>
      <p:sp>
        <p:nvSpPr>
          <p:cNvPr id="32" name="Rectangle 31"/>
          <p:cNvSpPr>
            <a:spLocks noChangeArrowheads="1"/>
          </p:cNvSpPr>
          <p:nvPr/>
        </p:nvSpPr>
        <p:spPr bwMode="gray">
          <a:xfrm>
            <a:off x="4429926" y="4226773"/>
            <a:ext cx="1381267" cy="1938992"/>
          </a:xfrm>
          <a:prstGeom prst="rect">
            <a:avLst/>
          </a:prstGeom>
          <a:solidFill>
            <a:schemeClr val="accent2">
              <a:lumMod val="20000"/>
              <a:lumOff val="80000"/>
            </a:schemeClr>
          </a:soli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square">
            <a:spAutoFit/>
          </a:bodyPr>
          <a:lstStyle/>
          <a:p>
            <a:pPr lvl="0" fontAlgn="base">
              <a:spcBef>
                <a:spcPct val="0"/>
              </a:spcBef>
              <a:spcAft>
                <a:spcPct val="0"/>
              </a:spcAft>
              <a:defRPr/>
            </a:pPr>
            <a:r>
              <a:rPr lang="en-US" sz="1200" kern="0" dirty="0">
                <a:latin typeface="Arial" charset="0"/>
                <a:cs typeface="Arial" charset="0"/>
              </a:rPr>
              <a:t>Cir 05/2017/VBHN-BCT - Specifying certain articles of law on chemicals and government's decree no.108/2008/ND-CP </a:t>
            </a:r>
          </a:p>
        </p:txBody>
      </p:sp>
      <p:cxnSp>
        <p:nvCxnSpPr>
          <p:cNvPr id="37" name="Straight Arrow Connector 36"/>
          <p:cNvCxnSpPr/>
          <p:nvPr/>
        </p:nvCxnSpPr>
        <p:spPr>
          <a:xfrm>
            <a:off x="3757504" y="3668402"/>
            <a:ext cx="0" cy="558375"/>
          </a:xfrm>
          <a:prstGeom prst="straightConnector1">
            <a:avLst/>
          </a:prstGeom>
          <a:noFill/>
          <a:ln w="12700" cap="flat" cmpd="sng" algn="ctr">
            <a:solidFill>
              <a:sysClr val="windowText" lastClr="000000"/>
            </a:solidFill>
            <a:prstDash val="solid"/>
            <a:tailEnd type="arrow"/>
          </a:ln>
          <a:effectLst/>
        </p:spPr>
      </p:cxnSp>
      <p:cxnSp>
        <p:nvCxnSpPr>
          <p:cNvPr id="47" name="Elbow Connector 46"/>
          <p:cNvCxnSpPr/>
          <p:nvPr/>
        </p:nvCxnSpPr>
        <p:spPr>
          <a:xfrm>
            <a:off x="4819949" y="2286005"/>
            <a:ext cx="3333455" cy="210791"/>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object 17"/>
          <p:cNvSpPr txBox="1"/>
          <p:nvPr/>
        </p:nvSpPr>
        <p:spPr>
          <a:xfrm>
            <a:off x="381000" y="266700"/>
            <a:ext cx="8305800" cy="418896"/>
          </a:xfrm>
          <a:prstGeom prst="rect">
            <a:avLst/>
          </a:prstGeom>
        </p:spPr>
        <p:txBody>
          <a:bodyPr wrap="square" lIns="0" tIns="0" rIns="0" bIns="0" rtlCol="0">
            <a:noAutofit/>
          </a:bodyPr>
          <a:lstStyle/>
          <a:p>
            <a:pPr marL="12700">
              <a:lnSpc>
                <a:spcPts val="3271"/>
              </a:lnSpc>
              <a:spcBef>
                <a:spcPts val="163"/>
              </a:spcBef>
            </a:pPr>
            <a:r>
              <a:rPr lang="en-IN" sz="5400" b="1" dirty="0" smtClean="0">
                <a:latin typeface="Arial" pitchFamily="34" charset="0"/>
                <a:cs typeface="Arial" pitchFamily="34" charset="0"/>
              </a:rPr>
              <a:t>13. </a:t>
            </a:r>
            <a:r>
              <a:rPr lang="en-US" sz="3000" b="1" dirty="0">
                <a:latin typeface="Arial" panose="020B0604020202020204" pitchFamily="34" charset="0"/>
                <a:cs typeface="Arial" panose="020B0604020202020204" pitchFamily="34" charset="0"/>
              </a:rPr>
              <a:t>CHEMICAL MANAGEMENT</a:t>
            </a:r>
          </a:p>
          <a:p>
            <a:pPr marL="12700">
              <a:lnSpc>
                <a:spcPts val="3271"/>
              </a:lnSpc>
              <a:spcBef>
                <a:spcPts val="163"/>
              </a:spcBef>
            </a:pPr>
            <a:endParaRPr lang="en-IN" sz="2800" b="1" dirty="0">
              <a:latin typeface="Arial" pitchFamily="34" charset="0"/>
              <a:cs typeface="Arial" pitchFamily="34" charset="0"/>
            </a:endParaRPr>
          </a:p>
        </p:txBody>
      </p:sp>
      <p:cxnSp>
        <p:nvCxnSpPr>
          <p:cNvPr id="4" name="Straight Arrow Connector 3"/>
          <p:cNvCxnSpPr/>
          <p:nvPr/>
        </p:nvCxnSpPr>
        <p:spPr>
          <a:xfrm>
            <a:off x="8153400" y="3873045"/>
            <a:ext cx="0" cy="506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1927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3" name="Rectangle 2"/>
          <p:cNvSpPr/>
          <p:nvPr/>
        </p:nvSpPr>
        <p:spPr>
          <a:xfrm>
            <a:off x="304800" y="2204080"/>
            <a:ext cx="4572000" cy="2554545"/>
          </a:xfrm>
          <a:prstGeom prst="rect">
            <a:avLst/>
          </a:prstGeom>
          <a:solidFill>
            <a:schemeClr val="accent3">
              <a:lumMod val="20000"/>
              <a:lumOff val="80000"/>
            </a:schemeClr>
          </a:solidFill>
        </p:spPr>
        <p:txBody>
          <a:bodyPr>
            <a:spAutoFit/>
          </a:bodyPr>
          <a:lstStyle/>
          <a:p>
            <a:r>
              <a:rPr lang="en-US" sz="2000" b="1" i="1" u="sng" dirty="0">
                <a:solidFill>
                  <a:srgbClr val="862A39"/>
                </a:solidFill>
                <a:latin typeface="Arial" pitchFamily="34" charset="0"/>
                <a:ea typeface="Calibri" panose="020F0502020204030204" pitchFamily="34" charset="0"/>
                <a:cs typeface="Arial" pitchFamily="34" charset="0"/>
              </a:rPr>
              <a:t>Rights:</a:t>
            </a:r>
            <a:r>
              <a:rPr lang="en-US" sz="2000" u="sng" dirty="0">
                <a:solidFill>
                  <a:srgbClr val="862A39"/>
                </a:solidFill>
                <a:latin typeface="Arial" pitchFamily="34" charset="0"/>
                <a:ea typeface="Calibri" panose="020F0502020204030204" pitchFamily="34" charset="0"/>
                <a:cs typeface="Arial" pitchFamily="34" charset="0"/>
              </a:rPr>
              <a:t> </a:t>
            </a:r>
          </a:p>
          <a:p>
            <a:pPr marL="63498" indent="393690" algn="just"/>
            <a:r>
              <a:rPr lang="en-US" sz="2000" dirty="0">
                <a:latin typeface="Arial" pitchFamily="34" charset="0"/>
                <a:ea typeface="Calibri" panose="020F0502020204030204" pitchFamily="34" charset="0"/>
                <a:cs typeface="Arial" pitchFamily="34" charset="0"/>
              </a:rPr>
              <a:t>May request suppliers of hazardous chemicals to provide adequate and accurate information on their properties and characteristics, information on their classification and labeling and their chemical safety data sheets.</a:t>
            </a:r>
            <a:endParaRPr lang="en-US" sz="2000" dirty="0">
              <a:latin typeface="Arial" pitchFamily="34" charset="0"/>
              <a:cs typeface="Arial" pitchFamily="34" charset="0"/>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34578" y="1734080"/>
            <a:ext cx="2889885" cy="3771545"/>
          </a:xfrm>
          <a:prstGeom prst="rect">
            <a:avLst/>
          </a:prstGeom>
        </p:spPr>
      </p:pic>
      <p:sp>
        <p:nvSpPr>
          <p:cNvPr id="7" name="object 17"/>
          <p:cNvSpPr txBox="1"/>
          <p:nvPr/>
        </p:nvSpPr>
        <p:spPr>
          <a:xfrm>
            <a:off x="381000" y="266700"/>
            <a:ext cx="8305800" cy="418896"/>
          </a:xfrm>
          <a:prstGeom prst="rect">
            <a:avLst/>
          </a:prstGeom>
        </p:spPr>
        <p:txBody>
          <a:bodyPr wrap="square" lIns="0" tIns="0" rIns="0" bIns="0" rtlCol="0">
            <a:noAutofit/>
          </a:bodyPr>
          <a:lstStyle/>
          <a:p>
            <a:pPr marL="12700">
              <a:lnSpc>
                <a:spcPts val="3271"/>
              </a:lnSpc>
              <a:spcBef>
                <a:spcPts val="163"/>
              </a:spcBef>
            </a:pPr>
            <a:r>
              <a:rPr lang="en-IN" sz="5400" b="1" dirty="0" smtClean="0">
                <a:latin typeface="Arial" pitchFamily="34" charset="0"/>
                <a:cs typeface="Arial" pitchFamily="34" charset="0"/>
              </a:rPr>
              <a:t>13. </a:t>
            </a:r>
            <a:r>
              <a:rPr lang="en-US" sz="3000" b="1" dirty="0">
                <a:latin typeface="Arial" panose="020B0604020202020204" pitchFamily="34" charset="0"/>
                <a:cs typeface="Arial" panose="020B0604020202020204" pitchFamily="34" charset="0"/>
              </a:rPr>
              <a:t>CHEMICAL MANAGEMENT</a:t>
            </a:r>
          </a:p>
          <a:p>
            <a:pPr marL="12700">
              <a:lnSpc>
                <a:spcPts val="3271"/>
              </a:lnSpc>
              <a:spcBef>
                <a:spcPts val="163"/>
              </a:spcBef>
            </a:pPr>
            <a:endParaRPr lang="en-IN" sz="2800" b="1" dirty="0">
              <a:latin typeface="Arial" pitchFamily="34" charset="0"/>
              <a:cs typeface="Arial" pitchFamily="34" charset="0"/>
            </a:endParaRPr>
          </a:p>
        </p:txBody>
      </p:sp>
    </p:spTree>
    <p:extLst>
      <p:ext uri="{BB962C8B-B14F-4D97-AF65-F5344CB8AC3E}">
        <p14:creationId xmlns:p14="http://schemas.microsoft.com/office/powerpoint/2010/main" val="3423717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3" name="Rectangle 2"/>
          <p:cNvSpPr/>
          <p:nvPr/>
        </p:nvSpPr>
        <p:spPr>
          <a:xfrm>
            <a:off x="152400" y="990600"/>
            <a:ext cx="6781800" cy="400110"/>
          </a:xfrm>
          <a:prstGeom prst="rect">
            <a:avLst/>
          </a:prstGeom>
        </p:spPr>
        <p:txBody>
          <a:bodyPr wrap="square">
            <a:spAutoFit/>
          </a:bodyPr>
          <a:lstStyle/>
          <a:p>
            <a:r>
              <a:rPr lang="en-US" sz="2000" b="1" i="1" u="sng" dirty="0">
                <a:solidFill>
                  <a:srgbClr val="862A39"/>
                </a:solidFill>
                <a:latin typeface="Arial" pitchFamily="34" charset="0"/>
                <a:cs typeface="Arial" pitchFamily="34" charset="0"/>
              </a:rPr>
              <a:t>Obligations:</a:t>
            </a:r>
          </a:p>
        </p:txBody>
      </p:sp>
      <p:sp>
        <p:nvSpPr>
          <p:cNvPr id="4" name="Rectangle 3"/>
          <p:cNvSpPr/>
          <p:nvPr/>
        </p:nvSpPr>
        <p:spPr>
          <a:xfrm>
            <a:off x="152400" y="1452270"/>
            <a:ext cx="6485048" cy="4708981"/>
          </a:xfrm>
          <a:prstGeom prst="rect">
            <a:avLst/>
          </a:prstGeom>
          <a:solidFill>
            <a:schemeClr val="accent3">
              <a:lumMod val="20000"/>
              <a:lumOff val="80000"/>
            </a:schemeClr>
          </a:solidFill>
        </p:spPr>
        <p:txBody>
          <a:bodyPr wrap="square">
            <a:spAutoFit/>
          </a:bodyPr>
          <a:lstStyle/>
          <a:p>
            <a:pPr marL="342891" indent="-342891" algn="just">
              <a:buFont typeface="Wingdings" panose="05000000000000000000" pitchFamily="2" charset="2"/>
              <a:buChar char="ü"/>
            </a:pPr>
            <a:r>
              <a:rPr lang="en-US" sz="2000" dirty="0">
                <a:solidFill>
                  <a:srgbClr val="000000"/>
                </a:solidFill>
                <a:latin typeface="Arial" pitchFamily="34" charset="0"/>
                <a:ea typeface="Calibri" panose="020F0502020204030204" pitchFamily="34" charset="0"/>
                <a:cs typeface="Arial" pitchFamily="34" charset="0"/>
              </a:rPr>
              <a:t>Abide by regulations on chemical safety management.</a:t>
            </a:r>
          </a:p>
          <a:p>
            <a:pPr marL="342891" indent="-342891" algn="just">
              <a:buFont typeface="Wingdings" panose="05000000000000000000" pitchFamily="2" charset="2"/>
              <a:buChar char="ü"/>
            </a:pPr>
            <a:r>
              <a:rPr lang="en-US" sz="2000" dirty="0">
                <a:solidFill>
                  <a:srgbClr val="000000"/>
                </a:solidFill>
                <a:latin typeface="Arial" pitchFamily="34" charset="0"/>
                <a:ea typeface="Calibri" panose="020F0502020204030204" pitchFamily="34" charset="0"/>
                <a:cs typeface="Arial" pitchFamily="34" charset="0"/>
              </a:rPr>
              <a:t>Have qualified staff and trained personnel in charge of chemical safety.</a:t>
            </a:r>
            <a:endParaRPr lang="en-US" sz="2000" dirty="0">
              <a:latin typeface="Arial" pitchFamily="34" charset="0"/>
              <a:ea typeface="Calibri" panose="020F0502020204030204" pitchFamily="34" charset="0"/>
              <a:cs typeface="Arial" pitchFamily="34" charset="0"/>
            </a:endParaRPr>
          </a:p>
          <a:p>
            <a:pPr marL="342891" indent="-342891" algn="just">
              <a:buFont typeface="Wingdings" panose="05000000000000000000" pitchFamily="2" charset="2"/>
              <a:buChar char="ü"/>
            </a:pPr>
            <a:r>
              <a:rPr lang="en-US" sz="2000" dirty="0">
                <a:solidFill>
                  <a:srgbClr val="000000"/>
                </a:solidFill>
                <a:latin typeface="Arial" pitchFamily="34" charset="0"/>
                <a:ea typeface="Calibri" panose="020F0502020204030204" pitchFamily="34" charset="0"/>
                <a:cs typeface="Arial" pitchFamily="34" charset="0"/>
              </a:rPr>
              <a:t>Provide periodic training in chemical safety to their laborers.</a:t>
            </a:r>
            <a:endParaRPr lang="en-US" sz="2000" dirty="0">
              <a:latin typeface="Arial" pitchFamily="34" charset="0"/>
              <a:ea typeface="Calibri" panose="020F0502020204030204" pitchFamily="34" charset="0"/>
              <a:cs typeface="Arial" pitchFamily="34" charset="0"/>
            </a:endParaRPr>
          </a:p>
          <a:p>
            <a:pPr marL="342891" indent="-342891" algn="just">
              <a:buFont typeface="Wingdings" panose="05000000000000000000" pitchFamily="2" charset="2"/>
              <a:buChar char="ü"/>
            </a:pPr>
            <a:r>
              <a:rPr lang="en-US" sz="2000" dirty="0">
                <a:solidFill>
                  <a:srgbClr val="000000"/>
                </a:solidFill>
                <a:latin typeface="Arial" pitchFamily="34" charset="0"/>
                <a:ea typeface="Calibri" panose="020F0502020204030204" pitchFamily="34" charset="0"/>
                <a:cs typeface="Arial" pitchFamily="34" charset="0"/>
              </a:rPr>
              <a:t>Provide sufficient, accurate and timely information on chemical safety.</a:t>
            </a:r>
            <a:endParaRPr lang="en-US" sz="2000" dirty="0">
              <a:latin typeface="Arial" pitchFamily="34" charset="0"/>
              <a:ea typeface="Calibri" panose="020F0502020204030204" pitchFamily="34" charset="0"/>
              <a:cs typeface="Arial" pitchFamily="34" charset="0"/>
            </a:endParaRPr>
          </a:p>
          <a:p>
            <a:pPr marL="342891" indent="-342891" algn="just">
              <a:buFont typeface="Wingdings" panose="05000000000000000000" pitchFamily="2" charset="2"/>
              <a:buChar char="ü"/>
            </a:pPr>
            <a:r>
              <a:rPr lang="en-US" sz="2000" dirty="0">
                <a:solidFill>
                  <a:srgbClr val="000000"/>
                </a:solidFill>
                <a:latin typeface="Arial" pitchFamily="34" charset="0"/>
                <a:ea typeface="Calibri" panose="020F0502020204030204" pitchFamily="34" charset="0"/>
                <a:cs typeface="Arial" pitchFamily="34" charset="0"/>
              </a:rPr>
              <a:t>Work out chemical incident prevention and response measures or plans as prescribed.</a:t>
            </a:r>
          </a:p>
          <a:p>
            <a:pPr marL="342891" indent="-342891" algn="just">
              <a:buFont typeface="Wingdings" panose="05000000000000000000" pitchFamily="2" charset="2"/>
              <a:buChar char="ü"/>
            </a:pPr>
            <a:r>
              <a:rPr lang="en-US" sz="2000" dirty="0">
                <a:solidFill>
                  <a:srgbClr val="000000"/>
                </a:solidFill>
                <a:latin typeface="Arial" pitchFamily="34" charset="0"/>
                <a:ea typeface="Calibri" panose="020F0502020204030204" pitchFamily="34" charset="0"/>
                <a:cs typeface="Arial" pitchFamily="34" charset="0"/>
              </a:rPr>
              <a:t>To update and store information. </a:t>
            </a:r>
          </a:p>
          <a:p>
            <a:pPr marL="342891" indent="-342891" algn="just">
              <a:buFont typeface="Wingdings" panose="05000000000000000000" pitchFamily="2" charset="2"/>
              <a:buChar char="ü"/>
            </a:pPr>
            <a:r>
              <a:rPr lang="en-US" sz="2000" dirty="0">
                <a:solidFill>
                  <a:srgbClr val="000000"/>
                </a:solidFill>
                <a:latin typeface="Arial" pitchFamily="34" charset="0"/>
                <a:ea typeface="Calibri" panose="020F0502020204030204" pitchFamily="34" charset="0"/>
                <a:cs typeface="Arial" pitchFamily="34" charset="0"/>
              </a:rPr>
              <a:t>Promptly notify upon detection of signs of new hazardous properties. </a:t>
            </a:r>
            <a:endParaRPr lang="en-US" sz="2000" dirty="0">
              <a:latin typeface="Arial" pitchFamily="34" charset="0"/>
              <a:ea typeface="Calibri" panose="020F0502020204030204" pitchFamily="34" charset="0"/>
              <a:cs typeface="Arial" pitchFamily="34" charset="0"/>
            </a:endParaRPr>
          </a:p>
          <a:p>
            <a:pPr marL="342891" indent="-342891" algn="just">
              <a:buFont typeface="Wingdings" panose="05000000000000000000" pitchFamily="2" charset="2"/>
              <a:buChar char="ü"/>
            </a:pPr>
            <a:r>
              <a:rPr lang="en-US" sz="2000" dirty="0">
                <a:solidFill>
                  <a:srgbClr val="000000"/>
                </a:solidFill>
                <a:latin typeface="Arial" pitchFamily="34" charset="0"/>
                <a:ea typeface="Calibri" panose="020F0502020204030204" pitchFamily="34" charset="0"/>
                <a:cs typeface="Arial" pitchFamily="34" charset="0"/>
              </a:rPr>
              <a:t>Abide by inspection requests in the implementation of regulations on chemical safety</a:t>
            </a:r>
            <a:r>
              <a:rPr lang="en-US" sz="2000" dirty="0">
                <a:latin typeface="Arial" pitchFamily="34" charset="0"/>
                <a:ea typeface="Calibri" panose="020F0502020204030204" pitchFamily="34" charset="0"/>
                <a:cs typeface="Arial" pitchFamily="34" charset="0"/>
              </a:rPr>
              <a:t>.</a:t>
            </a:r>
            <a:endParaRPr lang="en-US" sz="2000" dirty="0">
              <a:solidFill>
                <a:srgbClr val="000000"/>
              </a:solidFill>
              <a:latin typeface="Arial" pitchFamily="34" charset="0"/>
              <a:ea typeface="Calibri" panose="020F0502020204030204"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37448" y="2334908"/>
            <a:ext cx="2516094" cy="2445220"/>
          </a:xfrm>
          <a:prstGeom prst="rect">
            <a:avLst/>
          </a:prstGeom>
        </p:spPr>
      </p:pic>
      <p:sp>
        <p:nvSpPr>
          <p:cNvPr id="8" name="object 17"/>
          <p:cNvSpPr txBox="1"/>
          <p:nvPr/>
        </p:nvSpPr>
        <p:spPr>
          <a:xfrm>
            <a:off x="381000" y="266700"/>
            <a:ext cx="8305800" cy="418896"/>
          </a:xfrm>
          <a:prstGeom prst="rect">
            <a:avLst/>
          </a:prstGeom>
        </p:spPr>
        <p:txBody>
          <a:bodyPr wrap="square" lIns="0" tIns="0" rIns="0" bIns="0" rtlCol="0">
            <a:noAutofit/>
          </a:bodyPr>
          <a:lstStyle/>
          <a:p>
            <a:pPr marL="12700">
              <a:lnSpc>
                <a:spcPts val="3271"/>
              </a:lnSpc>
              <a:spcBef>
                <a:spcPts val="163"/>
              </a:spcBef>
            </a:pPr>
            <a:r>
              <a:rPr lang="en-IN" sz="5400" b="1" dirty="0" smtClean="0">
                <a:latin typeface="Arial" pitchFamily="34" charset="0"/>
                <a:cs typeface="Arial" pitchFamily="34" charset="0"/>
              </a:rPr>
              <a:t>13. </a:t>
            </a:r>
            <a:r>
              <a:rPr lang="en-US" sz="3000" b="1" dirty="0">
                <a:latin typeface="Arial" panose="020B0604020202020204" pitchFamily="34" charset="0"/>
                <a:cs typeface="Arial" panose="020B0604020202020204" pitchFamily="34" charset="0"/>
              </a:rPr>
              <a:t>CHEMICAL MANAGEMENT</a:t>
            </a:r>
          </a:p>
          <a:p>
            <a:pPr marL="12700">
              <a:lnSpc>
                <a:spcPts val="3271"/>
              </a:lnSpc>
              <a:spcBef>
                <a:spcPts val="163"/>
              </a:spcBef>
            </a:pPr>
            <a:endParaRPr lang="en-IN" sz="2800" b="1" dirty="0">
              <a:latin typeface="Arial" pitchFamily="34" charset="0"/>
              <a:cs typeface="Arial" pitchFamily="34" charset="0"/>
            </a:endParaRPr>
          </a:p>
        </p:txBody>
      </p:sp>
    </p:spTree>
    <p:extLst>
      <p:ext uri="{BB962C8B-B14F-4D97-AF65-F5344CB8AC3E}">
        <p14:creationId xmlns:p14="http://schemas.microsoft.com/office/powerpoint/2010/main" val="22188722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3" name="Rectangle 2"/>
          <p:cNvSpPr/>
          <p:nvPr/>
        </p:nvSpPr>
        <p:spPr>
          <a:xfrm>
            <a:off x="0" y="1352494"/>
            <a:ext cx="9067800" cy="461665"/>
          </a:xfrm>
          <a:prstGeom prst="rect">
            <a:avLst/>
          </a:prstGeom>
        </p:spPr>
        <p:txBody>
          <a:bodyPr wrap="square">
            <a:spAutoFit/>
          </a:bodyPr>
          <a:lstStyle/>
          <a:p>
            <a:r>
              <a:rPr lang="en-US" sz="2400" b="1" dirty="0">
                <a:solidFill>
                  <a:srgbClr val="862A39"/>
                </a:solidFill>
                <a:latin typeface="Arial" pitchFamily="34" charset="0"/>
                <a:ea typeface="Calibri" panose="020F0502020204030204" pitchFamily="34" charset="0"/>
                <a:cs typeface="Arial" pitchFamily="34" charset="0"/>
              </a:rPr>
              <a:t>GENERAL REQUIREMENTS TO ENSURE CHEMICAL SAFETY</a:t>
            </a:r>
            <a:endParaRPr lang="en-US" sz="2400" b="1" dirty="0">
              <a:solidFill>
                <a:srgbClr val="862A39"/>
              </a:solidFill>
              <a:latin typeface="Arial" pitchFamily="34" charset="0"/>
              <a:cs typeface="Arial" pitchFamily="34" charset="0"/>
            </a:endParaRPr>
          </a:p>
        </p:txBody>
      </p:sp>
      <p:sp>
        <p:nvSpPr>
          <p:cNvPr id="4" name="Rectangle 3"/>
          <p:cNvSpPr/>
          <p:nvPr/>
        </p:nvSpPr>
        <p:spPr>
          <a:xfrm>
            <a:off x="762000" y="2133602"/>
            <a:ext cx="5943600" cy="1554272"/>
          </a:xfrm>
          <a:prstGeom prst="rect">
            <a:avLst/>
          </a:prstGeom>
          <a:solidFill>
            <a:schemeClr val="accent3">
              <a:lumMod val="20000"/>
              <a:lumOff val="80000"/>
            </a:schemeClr>
          </a:solidFill>
        </p:spPr>
        <p:txBody>
          <a:bodyPr wrap="square">
            <a:spAutoFit/>
          </a:bodyPr>
          <a:lstStyle/>
          <a:p>
            <a:pPr marL="403215" indent="-342891" algn="just">
              <a:spcBef>
                <a:spcPts val="300"/>
              </a:spcBef>
              <a:spcAft>
                <a:spcPts val="300"/>
              </a:spcAft>
              <a:buFont typeface="Wingdings" panose="05000000000000000000" pitchFamily="2" charset="2"/>
              <a:buChar char="ü"/>
            </a:pPr>
            <a:r>
              <a:rPr lang="en-US" sz="2000" dirty="0">
                <a:latin typeface="Arial" pitchFamily="34" charset="0"/>
                <a:ea typeface="Calibri" panose="020F0502020204030204" pitchFamily="34" charset="0"/>
                <a:cs typeface="Arial" pitchFamily="34" charset="0"/>
              </a:rPr>
              <a:t>Requirements for workshops, warehouses </a:t>
            </a:r>
          </a:p>
          <a:p>
            <a:pPr marL="403215" indent="-342891" algn="just">
              <a:spcBef>
                <a:spcPts val="300"/>
              </a:spcBef>
              <a:spcAft>
                <a:spcPts val="300"/>
              </a:spcAft>
              <a:buFont typeface="Wingdings" panose="05000000000000000000" pitchFamily="2" charset="2"/>
              <a:buChar char="ü"/>
            </a:pPr>
            <a:r>
              <a:rPr lang="en-US" sz="2000" dirty="0">
                <a:latin typeface="Arial" pitchFamily="34" charset="0"/>
                <a:ea typeface="Calibri" panose="020F0502020204030204" pitchFamily="34" charset="0"/>
                <a:cs typeface="Arial" pitchFamily="34" charset="0"/>
              </a:rPr>
              <a:t>Requirements for packaging</a:t>
            </a:r>
          </a:p>
          <a:p>
            <a:pPr marL="403215" indent="-342891" algn="just">
              <a:spcBef>
                <a:spcPts val="300"/>
              </a:spcBef>
              <a:spcAft>
                <a:spcPts val="300"/>
              </a:spcAft>
              <a:buFont typeface="Wingdings" panose="05000000000000000000" pitchFamily="2" charset="2"/>
              <a:buChar char="ü"/>
            </a:pPr>
            <a:r>
              <a:rPr lang="en-US" sz="2000" dirty="0">
                <a:latin typeface="Arial" pitchFamily="34" charset="0"/>
                <a:ea typeface="Calibri" panose="020F0502020204030204" pitchFamily="34" charset="0"/>
                <a:cs typeface="Arial" pitchFamily="34" charset="0"/>
              </a:rPr>
              <a:t>Requirements for storage and transport</a:t>
            </a:r>
          </a:p>
          <a:p>
            <a:pPr marL="403215" indent="-342891" algn="just">
              <a:spcBef>
                <a:spcPts val="300"/>
              </a:spcBef>
              <a:spcAft>
                <a:spcPts val="300"/>
              </a:spcAft>
              <a:buFont typeface="Wingdings" panose="05000000000000000000" pitchFamily="2" charset="2"/>
              <a:buChar char="ü"/>
            </a:pPr>
            <a:r>
              <a:rPr lang="en-US" sz="2000" dirty="0">
                <a:latin typeface="Arial" pitchFamily="34" charset="0"/>
                <a:ea typeface="Calibri" panose="020F0502020204030204" pitchFamily="34" charset="0"/>
                <a:cs typeface="Arial" pitchFamily="34" charset="0"/>
              </a:rPr>
              <a:t>Requirements for Extraction</a:t>
            </a:r>
          </a:p>
        </p:txBody>
      </p:sp>
      <p:sp>
        <p:nvSpPr>
          <p:cNvPr id="5" name="Rectangle 4"/>
          <p:cNvSpPr/>
          <p:nvPr/>
        </p:nvSpPr>
        <p:spPr>
          <a:xfrm>
            <a:off x="2971800" y="4495805"/>
            <a:ext cx="5638800" cy="1200329"/>
          </a:xfrm>
          <a:prstGeom prst="rect">
            <a:avLst/>
          </a:prstGeom>
          <a:solidFill>
            <a:schemeClr val="accent2">
              <a:lumMod val="20000"/>
              <a:lumOff val="80000"/>
            </a:schemeClr>
          </a:solidFill>
          <a:ln>
            <a:solidFill>
              <a:srgbClr val="862A39"/>
            </a:solidFill>
          </a:ln>
        </p:spPr>
        <p:txBody>
          <a:bodyPr wrap="square">
            <a:spAutoFit/>
          </a:bodyPr>
          <a:lstStyle/>
          <a:p>
            <a:pPr algn="just">
              <a:spcBef>
                <a:spcPts val="300"/>
              </a:spcBef>
              <a:spcAft>
                <a:spcPts val="300"/>
              </a:spcAft>
            </a:pPr>
            <a:r>
              <a:rPr lang="en-US" i="1" dirty="0">
                <a:solidFill>
                  <a:srgbClr val="000000"/>
                </a:solidFill>
                <a:latin typeface="Arial" pitchFamily="34" charset="0"/>
                <a:ea typeface="Calibri" panose="020F0502020204030204" pitchFamily="34" charset="0"/>
                <a:cs typeface="Arial" pitchFamily="34" charset="0"/>
              </a:rPr>
              <a:t>No specific regulations on the requirements to ensure the safety of chemicals for retain, storage and use of chemicals. Only general requirement to ensure safety in production and trading of chemicals.</a:t>
            </a:r>
            <a:endParaRPr lang="en-US" sz="2400" dirty="0">
              <a:latin typeface="Arial" pitchFamily="34" charset="0"/>
              <a:ea typeface="Calibri" panose="020F0502020204030204" pitchFamily="34" charset="0"/>
              <a:cs typeface="Arial" pitchFamily="34" charset="0"/>
            </a:endParaRPr>
          </a:p>
        </p:txBody>
      </p:sp>
      <p:sp>
        <p:nvSpPr>
          <p:cNvPr id="8" name="object 17"/>
          <p:cNvSpPr txBox="1"/>
          <p:nvPr/>
        </p:nvSpPr>
        <p:spPr>
          <a:xfrm>
            <a:off x="381000" y="266700"/>
            <a:ext cx="8305800" cy="418896"/>
          </a:xfrm>
          <a:prstGeom prst="rect">
            <a:avLst/>
          </a:prstGeom>
        </p:spPr>
        <p:txBody>
          <a:bodyPr wrap="square" lIns="0" tIns="0" rIns="0" bIns="0" rtlCol="0">
            <a:noAutofit/>
          </a:bodyPr>
          <a:lstStyle/>
          <a:p>
            <a:pPr marL="12700">
              <a:lnSpc>
                <a:spcPts val="3271"/>
              </a:lnSpc>
              <a:spcBef>
                <a:spcPts val="163"/>
              </a:spcBef>
            </a:pPr>
            <a:r>
              <a:rPr lang="en-IN" sz="5400" b="1" dirty="0" smtClean="0">
                <a:latin typeface="Arial" pitchFamily="34" charset="0"/>
                <a:cs typeface="Arial" pitchFamily="34" charset="0"/>
              </a:rPr>
              <a:t>13. </a:t>
            </a:r>
            <a:r>
              <a:rPr lang="en-US" sz="3000" b="1" dirty="0">
                <a:latin typeface="Arial" panose="020B0604020202020204" pitchFamily="34" charset="0"/>
                <a:cs typeface="Arial" panose="020B0604020202020204" pitchFamily="34" charset="0"/>
              </a:rPr>
              <a:t>CHEMICAL MANAGEMENT</a:t>
            </a:r>
          </a:p>
          <a:p>
            <a:pPr marL="12700">
              <a:lnSpc>
                <a:spcPts val="3271"/>
              </a:lnSpc>
              <a:spcBef>
                <a:spcPts val="163"/>
              </a:spcBef>
            </a:pPr>
            <a:endParaRPr lang="en-IN" sz="2800" b="1" dirty="0">
              <a:latin typeface="Arial" pitchFamily="34" charset="0"/>
              <a:cs typeface="Arial" pitchFamily="34" charset="0"/>
            </a:endParaRPr>
          </a:p>
        </p:txBody>
      </p:sp>
    </p:spTree>
    <p:extLst>
      <p:ext uri="{BB962C8B-B14F-4D97-AF65-F5344CB8AC3E}">
        <p14:creationId xmlns:p14="http://schemas.microsoft.com/office/powerpoint/2010/main" val="24016388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dirty="0">
              <a:latin typeface="Arial" pitchFamily="34" charset="0"/>
              <a:cs typeface="Arial" pitchFamily="34" charset="0"/>
            </a:endParaRPr>
          </a:p>
        </p:txBody>
      </p:sp>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3" name="Rectangle 2"/>
          <p:cNvSpPr/>
          <p:nvPr/>
        </p:nvSpPr>
        <p:spPr>
          <a:xfrm>
            <a:off x="381004" y="1276295"/>
            <a:ext cx="8025787" cy="461665"/>
          </a:xfrm>
          <a:prstGeom prst="rect">
            <a:avLst/>
          </a:prstGeom>
        </p:spPr>
        <p:txBody>
          <a:bodyPr wrap="none">
            <a:spAutoFit/>
          </a:bodyPr>
          <a:lstStyle/>
          <a:p>
            <a:r>
              <a:rPr lang="en-US" sz="2400" b="1" dirty="0">
                <a:solidFill>
                  <a:srgbClr val="862A39"/>
                </a:solidFill>
                <a:latin typeface="Arial" pitchFamily="34" charset="0"/>
                <a:ea typeface="Calibri" panose="020F0502020204030204" pitchFamily="34" charset="0"/>
                <a:cs typeface="Arial" pitchFamily="34" charset="0"/>
              </a:rPr>
              <a:t>PREVENTION, RESPONSE OF CHEMICAL INCIDENTS</a:t>
            </a:r>
            <a:endParaRPr lang="en-US" sz="2400" b="1" dirty="0">
              <a:solidFill>
                <a:srgbClr val="862A39"/>
              </a:solidFill>
              <a:latin typeface="Arial" pitchFamily="34" charset="0"/>
              <a:cs typeface="Arial" pitchFamily="34" charset="0"/>
            </a:endParaRPr>
          </a:p>
        </p:txBody>
      </p:sp>
      <p:sp>
        <p:nvSpPr>
          <p:cNvPr id="4" name="TextBox 3"/>
          <p:cNvSpPr txBox="1"/>
          <p:nvPr/>
        </p:nvSpPr>
        <p:spPr>
          <a:xfrm>
            <a:off x="457200" y="1828800"/>
            <a:ext cx="4419600" cy="4054956"/>
          </a:xfrm>
          <a:prstGeom prst="rect">
            <a:avLst/>
          </a:prstGeom>
          <a:solidFill>
            <a:schemeClr val="accent3">
              <a:lumMod val="20000"/>
              <a:lumOff val="80000"/>
            </a:schemeClr>
          </a:solidFill>
          <a:ln>
            <a:solidFill>
              <a:srgbClr val="862A39"/>
            </a:solidFill>
          </a:ln>
        </p:spPr>
        <p:txBody>
          <a:bodyPr wrap="square" rtlCol="0">
            <a:spAutoFit/>
          </a:bodyPr>
          <a:lstStyle/>
          <a:p>
            <a:pPr>
              <a:spcBef>
                <a:spcPts val="600"/>
              </a:spcBef>
              <a:spcAft>
                <a:spcPts val="600"/>
              </a:spcAft>
            </a:pPr>
            <a:r>
              <a:rPr lang="en-US" sz="2000" b="1" u="sng" dirty="0">
                <a:latin typeface="Arial" pitchFamily="34" charset="0"/>
                <a:cs typeface="Arial" pitchFamily="34" charset="0"/>
              </a:rPr>
              <a:t>Elaborate plans </a:t>
            </a:r>
            <a:endParaRPr lang="en-US" sz="2000" b="1" dirty="0">
              <a:latin typeface="Arial" pitchFamily="34" charset="0"/>
              <a:cs typeface="Arial" pitchFamily="34" charset="0"/>
            </a:endParaRPr>
          </a:p>
          <a:p>
            <a:pPr marL="342891" indent="-342891">
              <a:spcBef>
                <a:spcPts val="300"/>
              </a:spcBef>
              <a:spcAft>
                <a:spcPts val="300"/>
              </a:spcAft>
              <a:buFont typeface="Arial" panose="020B0604020202020204" pitchFamily="34" charset="0"/>
              <a:buChar char="•"/>
            </a:pPr>
            <a:r>
              <a:rPr lang="en-US" sz="2000" b="1" i="1" dirty="0">
                <a:latin typeface="Arial" pitchFamily="34" charset="0"/>
                <a:cs typeface="Arial" pitchFamily="34" charset="0"/>
              </a:rPr>
              <a:t>Entities: </a:t>
            </a:r>
            <a:r>
              <a:rPr lang="en-US" sz="2000" dirty="0">
                <a:latin typeface="Arial" pitchFamily="34" charset="0"/>
                <a:cs typeface="Arial" pitchFamily="34" charset="0"/>
              </a:rPr>
              <a:t>Contains at least 1 chemical mentioned in Appendix IV of Decree 113/2017 / ND-CP </a:t>
            </a:r>
          </a:p>
          <a:p>
            <a:pPr marL="342891" indent="-342891">
              <a:spcBef>
                <a:spcPts val="300"/>
              </a:spcBef>
              <a:spcAft>
                <a:spcPts val="300"/>
              </a:spcAft>
              <a:buFont typeface="Arial" panose="020B0604020202020204" pitchFamily="34" charset="0"/>
              <a:buChar char="•"/>
            </a:pPr>
            <a:r>
              <a:rPr lang="en-US" sz="2000" i="1" dirty="0">
                <a:latin typeface="Arial" pitchFamily="34" charset="0"/>
                <a:cs typeface="Arial" pitchFamily="34" charset="0"/>
              </a:rPr>
              <a:t>Approval: </a:t>
            </a:r>
            <a:r>
              <a:rPr lang="en-US" sz="2000" dirty="0">
                <a:latin typeface="Arial" pitchFamily="34" charset="0"/>
                <a:cs typeface="Arial" pitchFamily="34" charset="0"/>
              </a:rPr>
              <a:t>State management agencies.</a:t>
            </a:r>
          </a:p>
          <a:p>
            <a:pPr marL="342891" indent="-342891">
              <a:spcBef>
                <a:spcPts val="300"/>
              </a:spcBef>
              <a:spcAft>
                <a:spcPts val="300"/>
              </a:spcAft>
              <a:buFont typeface="Arial" panose="020B0604020202020204" pitchFamily="34" charset="0"/>
              <a:buChar char="•"/>
            </a:pPr>
            <a:r>
              <a:rPr lang="en-US" sz="2000" b="1" i="1" dirty="0">
                <a:latin typeface="Arial" pitchFamily="34" charset="0"/>
                <a:cs typeface="Arial" pitchFamily="34" charset="0"/>
              </a:rPr>
              <a:t>Submission: </a:t>
            </a:r>
            <a:r>
              <a:rPr lang="en-US" sz="2000" dirty="0">
                <a:latin typeface="Arial" pitchFamily="34" charset="0"/>
                <a:cs typeface="Arial" pitchFamily="34" charset="0"/>
              </a:rPr>
              <a:t>People's Committees at all levels and Fire Prevention Agency /the management boards of the industrial parks, export-processing zones or economic zones.</a:t>
            </a:r>
          </a:p>
        </p:txBody>
      </p:sp>
      <p:sp>
        <p:nvSpPr>
          <p:cNvPr id="5" name="TextBox 4"/>
          <p:cNvSpPr txBox="1"/>
          <p:nvPr/>
        </p:nvSpPr>
        <p:spPr>
          <a:xfrm>
            <a:off x="5029200" y="1828801"/>
            <a:ext cx="3733800" cy="3862596"/>
          </a:xfrm>
          <a:prstGeom prst="rect">
            <a:avLst/>
          </a:prstGeom>
          <a:solidFill>
            <a:schemeClr val="accent2">
              <a:lumMod val="20000"/>
              <a:lumOff val="80000"/>
            </a:schemeClr>
          </a:solidFill>
          <a:ln>
            <a:solidFill>
              <a:srgbClr val="862A39"/>
            </a:solidFill>
          </a:ln>
        </p:spPr>
        <p:txBody>
          <a:bodyPr wrap="square" rtlCol="0">
            <a:spAutoFit/>
          </a:bodyPr>
          <a:lstStyle/>
          <a:p>
            <a:pPr>
              <a:spcBef>
                <a:spcPts val="600"/>
              </a:spcBef>
              <a:spcAft>
                <a:spcPts val="600"/>
              </a:spcAft>
            </a:pPr>
            <a:r>
              <a:rPr lang="en-US" sz="2000" b="1" u="sng" dirty="0">
                <a:latin typeface="Arial" pitchFamily="34" charset="0"/>
                <a:cs typeface="Arial" pitchFamily="34" charset="0"/>
              </a:rPr>
              <a:t>Elaborate measures</a:t>
            </a:r>
            <a:endParaRPr lang="en-US" sz="2000" b="1" dirty="0">
              <a:latin typeface="Arial" pitchFamily="34" charset="0"/>
              <a:cs typeface="Arial" pitchFamily="34" charset="0"/>
            </a:endParaRPr>
          </a:p>
          <a:p>
            <a:pPr marL="342891" indent="-342891">
              <a:buFont typeface="Arial" panose="020B0604020202020204" pitchFamily="34" charset="0"/>
              <a:buChar char="•"/>
            </a:pPr>
            <a:r>
              <a:rPr lang="en-US" sz="2000" b="1" i="1" dirty="0">
                <a:latin typeface="Arial" pitchFamily="34" charset="0"/>
                <a:cs typeface="Arial" pitchFamily="34" charset="0"/>
              </a:rPr>
              <a:t>Entities: </a:t>
            </a:r>
            <a:r>
              <a:rPr lang="en-US" sz="2000" dirty="0">
                <a:latin typeface="Arial" pitchFamily="34" charset="0"/>
                <a:cs typeface="Arial" pitchFamily="34" charset="0"/>
              </a:rPr>
              <a:t>not included in the list of Appendix IV of Decree 113/2017 / ND-CP</a:t>
            </a:r>
          </a:p>
          <a:p>
            <a:pPr marL="342891" indent="-342891">
              <a:buFont typeface="Arial" panose="020B0604020202020204" pitchFamily="34" charset="0"/>
              <a:buChar char="•"/>
            </a:pPr>
            <a:r>
              <a:rPr lang="en-US" sz="2000" b="1" i="1" dirty="0">
                <a:latin typeface="Arial" pitchFamily="34" charset="0"/>
                <a:cs typeface="Arial" pitchFamily="34" charset="0"/>
              </a:rPr>
              <a:t>Approval: </a:t>
            </a:r>
            <a:r>
              <a:rPr lang="en-US" altLang="en-US" sz="2000" dirty="0">
                <a:latin typeface="inherit"/>
              </a:rPr>
              <a:t>Facility self-approval</a:t>
            </a:r>
            <a:r>
              <a:rPr lang="en-US" altLang="en-US" sz="500" dirty="0"/>
              <a:t> .</a:t>
            </a:r>
            <a:endParaRPr lang="en-US" altLang="en-US" sz="1600" dirty="0">
              <a:latin typeface="Arial" panose="020B0604020202020204" pitchFamily="34" charset="0"/>
            </a:endParaRPr>
          </a:p>
          <a:p>
            <a:pPr marL="342891" indent="-342891">
              <a:buFont typeface="Arial" panose="020B0604020202020204" pitchFamily="34" charset="0"/>
              <a:buChar char="•"/>
            </a:pPr>
            <a:r>
              <a:rPr lang="en-US" sz="2000" b="1" i="1" dirty="0">
                <a:latin typeface="Arial" pitchFamily="34" charset="0"/>
                <a:cs typeface="Arial" pitchFamily="34" charset="0"/>
              </a:rPr>
              <a:t>Submission: </a:t>
            </a:r>
            <a:r>
              <a:rPr lang="en-US" sz="2000" dirty="0">
                <a:latin typeface="Arial" pitchFamily="34" charset="0"/>
                <a:cs typeface="Arial" pitchFamily="34" charset="0"/>
              </a:rPr>
              <a:t>01 copy of the decision and 01 report on measures to prevent and respond to chemical incidents to the Department of Industry and Trade </a:t>
            </a:r>
          </a:p>
        </p:txBody>
      </p:sp>
      <p:sp>
        <p:nvSpPr>
          <p:cNvPr id="10" name="object 17"/>
          <p:cNvSpPr txBox="1"/>
          <p:nvPr/>
        </p:nvSpPr>
        <p:spPr>
          <a:xfrm>
            <a:off x="381000" y="266700"/>
            <a:ext cx="8305800" cy="418896"/>
          </a:xfrm>
          <a:prstGeom prst="rect">
            <a:avLst/>
          </a:prstGeom>
        </p:spPr>
        <p:txBody>
          <a:bodyPr wrap="square" lIns="0" tIns="0" rIns="0" bIns="0" rtlCol="0">
            <a:noAutofit/>
          </a:bodyPr>
          <a:lstStyle/>
          <a:p>
            <a:pPr marL="12700">
              <a:lnSpc>
                <a:spcPts val="3271"/>
              </a:lnSpc>
              <a:spcBef>
                <a:spcPts val="163"/>
              </a:spcBef>
            </a:pPr>
            <a:r>
              <a:rPr lang="en-IN" sz="5400" b="1" dirty="0" smtClean="0">
                <a:latin typeface="Arial" pitchFamily="34" charset="0"/>
                <a:cs typeface="Arial" pitchFamily="34" charset="0"/>
              </a:rPr>
              <a:t>13. </a:t>
            </a:r>
            <a:r>
              <a:rPr lang="en-US" sz="3000" b="1" dirty="0">
                <a:latin typeface="Arial" panose="020B0604020202020204" pitchFamily="34" charset="0"/>
                <a:cs typeface="Arial" panose="020B0604020202020204" pitchFamily="34" charset="0"/>
              </a:rPr>
              <a:t>CHEMICAL MANAGEMENT</a:t>
            </a:r>
          </a:p>
          <a:p>
            <a:pPr marL="12700">
              <a:lnSpc>
                <a:spcPts val="3271"/>
              </a:lnSpc>
              <a:spcBef>
                <a:spcPts val="163"/>
              </a:spcBef>
            </a:pPr>
            <a:endParaRPr lang="en-IN" sz="2800" b="1" dirty="0">
              <a:latin typeface="Arial" pitchFamily="34" charset="0"/>
              <a:cs typeface="Arial" pitchFamily="34" charset="0"/>
            </a:endParaRPr>
          </a:p>
        </p:txBody>
      </p:sp>
    </p:spTree>
    <p:extLst>
      <p:ext uri="{BB962C8B-B14F-4D97-AF65-F5344CB8AC3E}">
        <p14:creationId xmlns:p14="http://schemas.microsoft.com/office/powerpoint/2010/main" val="34353252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4" name="Rectangle 3"/>
          <p:cNvSpPr/>
          <p:nvPr/>
        </p:nvSpPr>
        <p:spPr>
          <a:xfrm>
            <a:off x="301058" y="1024358"/>
            <a:ext cx="8157147" cy="830997"/>
          </a:xfrm>
          <a:prstGeom prst="rect">
            <a:avLst/>
          </a:prstGeom>
        </p:spPr>
        <p:txBody>
          <a:bodyPr wrap="square">
            <a:spAutoFit/>
          </a:bodyPr>
          <a:lstStyle/>
          <a:p>
            <a:r>
              <a:rPr lang="en-US" sz="2400" b="1" dirty="0">
                <a:solidFill>
                  <a:srgbClr val="862A39"/>
                </a:solidFill>
                <a:latin typeface="Arial" pitchFamily="34" charset="0"/>
                <a:cs typeface="Arial" pitchFamily="34" charset="0"/>
              </a:rPr>
              <a:t>CHEMICAL INCIDENT PREVENTION AND RESPONSE PLANS (CIPRP)</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4" y="1752600"/>
            <a:ext cx="8281963"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ject 17"/>
          <p:cNvSpPr txBox="1"/>
          <p:nvPr/>
        </p:nvSpPr>
        <p:spPr>
          <a:xfrm>
            <a:off x="381000" y="266700"/>
            <a:ext cx="8305800" cy="418896"/>
          </a:xfrm>
          <a:prstGeom prst="rect">
            <a:avLst/>
          </a:prstGeom>
        </p:spPr>
        <p:txBody>
          <a:bodyPr wrap="square" lIns="0" tIns="0" rIns="0" bIns="0" rtlCol="0">
            <a:noAutofit/>
          </a:bodyPr>
          <a:lstStyle/>
          <a:p>
            <a:pPr marL="12700">
              <a:lnSpc>
                <a:spcPts val="3271"/>
              </a:lnSpc>
              <a:spcBef>
                <a:spcPts val="163"/>
              </a:spcBef>
            </a:pPr>
            <a:r>
              <a:rPr lang="en-IN" sz="5400" b="1" dirty="0" smtClean="0">
                <a:latin typeface="Arial" pitchFamily="34" charset="0"/>
                <a:cs typeface="Arial" pitchFamily="34" charset="0"/>
              </a:rPr>
              <a:t>13. </a:t>
            </a:r>
            <a:r>
              <a:rPr lang="en-US" sz="3000" b="1" dirty="0">
                <a:latin typeface="Arial" panose="020B0604020202020204" pitchFamily="34" charset="0"/>
                <a:cs typeface="Arial" panose="020B0604020202020204" pitchFamily="34" charset="0"/>
              </a:rPr>
              <a:t>CHEMICAL MANAGEMENT</a:t>
            </a:r>
          </a:p>
          <a:p>
            <a:pPr marL="12700">
              <a:lnSpc>
                <a:spcPts val="3271"/>
              </a:lnSpc>
              <a:spcBef>
                <a:spcPts val="163"/>
              </a:spcBef>
            </a:pPr>
            <a:endParaRPr lang="en-IN" sz="2800" b="1" dirty="0">
              <a:latin typeface="Arial" pitchFamily="34" charset="0"/>
              <a:cs typeface="Arial" pitchFamily="34" charset="0"/>
            </a:endParaRPr>
          </a:p>
        </p:txBody>
      </p:sp>
    </p:spTree>
    <p:extLst>
      <p:ext uri="{BB962C8B-B14F-4D97-AF65-F5344CB8AC3E}">
        <p14:creationId xmlns:p14="http://schemas.microsoft.com/office/powerpoint/2010/main" val="7185772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8" name="Rectangle 7"/>
          <p:cNvSpPr/>
          <p:nvPr/>
        </p:nvSpPr>
        <p:spPr>
          <a:xfrm>
            <a:off x="152404" y="1066805"/>
            <a:ext cx="8157147" cy="830997"/>
          </a:xfrm>
          <a:prstGeom prst="rect">
            <a:avLst/>
          </a:prstGeom>
        </p:spPr>
        <p:txBody>
          <a:bodyPr wrap="square">
            <a:spAutoFit/>
          </a:bodyPr>
          <a:lstStyle/>
          <a:p>
            <a:r>
              <a:rPr lang="en-US" sz="2400" b="1" dirty="0">
                <a:solidFill>
                  <a:srgbClr val="862A39"/>
                </a:solidFill>
                <a:latin typeface="Arial" pitchFamily="34" charset="0"/>
                <a:cs typeface="Arial" pitchFamily="34" charset="0"/>
              </a:rPr>
              <a:t>CHEMICAL INCIDENT PREVENTION AND RESPONSE PLANS (CIPRP)</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90800" y="1676404"/>
            <a:ext cx="5562600"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ject 17"/>
          <p:cNvSpPr txBox="1"/>
          <p:nvPr/>
        </p:nvSpPr>
        <p:spPr>
          <a:xfrm>
            <a:off x="381000" y="266700"/>
            <a:ext cx="8305800" cy="418896"/>
          </a:xfrm>
          <a:prstGeom prst="rect">
            <a:avLst/>
          </a:prstGeom>
        </p:spPr>
        <p:txBody>
          <a:bodyPr wrap="square" lIns="0" tIns="0" rIns="0" bIns="0" rtlCol="0">
            <a:noAutofit/>
          </a:bodyPr>
          <a:lstStyle/>
          <a:p>
            <a:pPr marL="12700">
              <a:lnSpc>
                <a:spcPts val="3271"/>
              </a:lnSpc>
              <a:spcBef>
                <a:spcPts val="163"/>
              </a:spcBef>
            </a:pPr>
            <a:r>
              <a:rPr lang="en-IN" sz="5400" b="1" dirty="0" smtClean="0">
                <a:latin typeface="Arial" pitchFamily="34" charset="0"/>
                <a:cs typeface="Arial" pitchFamily="34" charset="0"/>
              </a:rPr>
              <a:t>13. </a:t>
            </a:r>
            <a:r>
              <a:rPr lang="en-US" sz="3000" b="1" dirty="0">
                <a:latin typeface="Arial" panose="020B0604020202020204" pitchFamily="34" charset="0"/>
                <a:cs typeface="Arial" panose="020B0604020202020204" pitchFamily="34" charset="0"/>
              </a:rPr>
              <a:t>CHEMICAL MANAGEMENT</a:t>
            </a:r>
          </a:p>
          <a:p>
            <a:pPr marL="12700">
              <a:lnSpc>
                <a:spcPts val="3271"/>
              </a:lnSpc>
              <a:spcBef>
                <a:spcPts val="163"/>
              </a:spcBef>
            </a:pPr>
            <a:endParaRPr lang="en-IN" sz="2800" b="1" dirty="0">
              <a:latin typeface="Arial" pitchFamily="34" charset="0"/>
              <a:cs typeface="Arial" pitchFamily="34" charset="0"/>
            </a:endParaRPr>
          </a:p>
        </p:txBody>
      </p:sp>
    </p:spTree>
    <p:extLst>
      <p:ext uri="{BB962C8B-B14F-4D97-AF65-F5344CB8AC3E}">
        <p14:creationId xmlns:p14="http://schemas.microsoft.com/office/powerpoint/2010/main" val="26380356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9" name="Rectangle 8"/>
          <p:cNvSpPr/>
          <p:nvPr/>
        </p:nvSpPr>
        <p:spPr>
          <a:xfrm>
            <a:off x="301058" y="1143005"/>
            <a:ext cx="8157147" cy="830997"/>
          </a:xfrm>
          <a:prstGeom prst="rect">
            <a:avLst/>
          </a:prstGeom>
        </p:spPr>
        <p:txBody>
          <a:bodyPr wrap="square">
            <a:spAutoFit/>
          </a:bodyPr>
          <a:lstStyle/>
          <a:p>
            <a:r>
              <a:rPr lang="en-US" sz="2400" b="1" dirty="0">
                <a:solidFill>
                  <a:srgbClr val="862A39"/>
                </a:solidFill>
                <a:latin typeface="Arial" pitchFamily="34" charset="0"/>
                <a:cs typeface="Arial" pitchFamily="34" charset="0"/>
              </a:rPr>
              <a:t>CHEMICAL INCIDENT PREVENTION AND RESPONSE MEASURES (CIPRM)</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5601" y="1865533"/>
            <a:ext cx="8456508" cy="4078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ject 17"/>
          <p:cNvSpPr txBox="1"/>
          <p:nvPr/>
        </p:nvSpPr>
        <p:spPr>
          <a:xfrm>
            <a:off x="381000" y="266700"/>
            <a:ext cx="8305800" cy="418896"/>
          </a:xfrm>
          <a:prstGeom prst="rect">
            <a:avLst/>
          </a:prstGeom>
        </p:spPr>
        <p:txBody>
          <a:bodyPr wrap="square" lIns="0" tIns="0" rIns="0" bIns="0" rtlCol="0">
            <a:noAutofit/>
          </a:bodyPr>
          <a:lstStyle/>
          <a:p>
            <a:pPr marL="12700">
              <a:lnSpc>
                <a:spcPts val="3271"/>
              </a:lnSpc>
              <a:spcBef>
                <a:spcPts val="163"/>
              </a:spcBef>
            </a:pPr>
            <a:r>
              <a:rPr lang="en-IN" sz="5400" b="1" dirty="0" smtClean="0">
                <a:latin typeface="Arial" pitchFamily="34" charset="0"/>
                <a:cs typeface="Arial" pitchFamily="34" charset="0"/>
              </a:rPr>
              <a:t>13. </a:t>
            </a:r>
            <a:r>
              <a:rPr lang="en-US" sz="3000" b="1" dirty="0">
                <a:latin typeface="Arial" panose="020B0604020202020204" pitchFamily="34" charset="0"/>
                <a:cs typeface="Arial" panose="020B0604020202020204" pitchFamily="34" charset="0"/>
              </a:rPr>
              <a:t>CHEMICAL MANAGEMENT</a:t>
            </a:r>
          </a:p>
          <a:p>
            <a:pPr marL="12700">
              <a:lnSpc>
                <a:spcPts val="3271"/>
              </a:lnSpc>
              <a:spcBef>
                <a:spcPts val="163"/>
              </a:spcBef>
            </a:pPr>
            <a:endParaRPr lang="en-IN" sz="2800" b="1" dirty="0">
              <a:latin typeface="Arial" pitchFamily="34" charset="0"/>
              <a:cs typeface="Arial" pitchFamily="34" charset="0"/>
            </a:endParaRPr>
          </a:p>
        </p:txBody>
      </p:sp>
    </p:spTree>
    <p:extLst>
      <p:ext uri="{BB962C8B-B14F-4D97-AF65-F5344CB8AC3E}">
        <p14:creationId xmlns:p14="http://schemas.microsoft.com/office/powerpoint/2010/main" val="2407374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Rectangle 8"/>
          <p:cNvSpPr/>
          <p:nvPr/>
        </p:nvSpPr>
        <p:spPr>
          <a:xfrm>
            <a:off x="337744" y="3638516"/>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sp>
        <p:nvSpPr>
          <p:cNvPr id="5" name="Rectangle 4"/>
          <p:cNvSpPr/>
          <p:nvPr/>
        </p:nvSpPr>
        <p:spPr>
          <a:xfrm>
            <a:off x="337744" y="1066800"/>
            <a:ext cx="8349056" cy="4662815"/>
          </a:xfrm>
          <a:prstGeom prst="rect">
            <a:avLst/>
          </a:prstGeom>
          <a:solidFill>
            <a:schemeClr val="accent5">
              <a:lumMod val="20000"/>
              <a:lumOff val="80000"/>
            </a:schemeClr>
          </a:solidFill>
        </p:spPr>
        <p:txBody>
          <a:bodyPr wrap="square">
            <a:spAutoFit/>
          </a:bodyPr>
          <a:lstStyle/>
          <a:p>
            <a:pPr marL="285750" indent="-285750">
              <a:spcBef>
                <a:spcPts val="600"/>
              </a:spcBef>
              <a:spcAft>
                <a:spcPts val="600"/>
              </a:spcAft>
              <a:buFont typeface="Wingdings" pitchFamily="2" charset="2"/>
              <a:buChar char="v"/>
            </a:pPr>
            <a:r>
              <a:rPr lang="en-US" sz="1600" dirty="0">
                <a:latin typeface="Arial" pitchFamily="34" charset="0"/>
                <a:cs typeface="Arial" pitchFamily="34" charset="0"/>
              </a:rPr>
              <a:t>This training intends to support Better Work factories to understand, self-assess and be better equipped to meet applicable Vietnamese environmental regulatory requirements. The training will be delivered over four days in a virtual format to representatives from 50 Better Work factories, who will learn how to</a:t>
            </a:r>
            <a:r>
              <a:rPr lang="en-US" sz="1600" dirty="0" smtClean="0">
                <a:latin typeface="Arial" pitchFamily="34" charset="0"/>
                <a:cs typeface="Arial" pitchFamily="34" charset="0"/>
              </a:rPr>
              <a:t>:</a:t>
            </a:r>
          </a:p>
          <a:p>
            <a:pPr marL="285750" indent="-285750">
              <a:buFont typeface="Arial" pitchFamily="34" charset="0"/>
              <a:buChar char="•"/>
            </a:pPr>
            <a:r>
              <a:rPr lang="en-US" sz="1600" dirty="0" smtClean="0">
                <a:latin typeface="Arial" pitchFamily="34" charset="0"/>
                <a:cs typeface="Arial" pitchFamily="34" charset="0"/>
              </a:rPr>
              <a:t>Understand</a:t>
            </a:r>
            <a:r>
              <a:rPr lang="en-US" sz="1600" dirty="0">
                <a:latin typeface="Arial" pitchFamily="34" charset="0"/>
                <a:cs typeface="Arial" pitchFamily="34" charset="0"/>
              </a:rPr>
              <a:t>, collect, and use the information required to fulfill national environmental regulatory requirements, using a ‘Guide to Vietnamese Environmental Law for the Garment Industry’. </a:t>
            </a:r>
            <a:endParaRPr lang="en-US" sz="1600" dirty="0" smtClean="0">
              <a:latin typeface="Arial" pitchFamily="34" charset="0"/>
              <a:cs typeface="Arial" pitchFamily="34" charset="0"/>
            </a:endParaRPr>
          </a:p>
          <a:p>
            <a:pPr marL="285750" indent="-285750">
              <a:buFont typeface="Arial" pitchFamily="34" charset="0"/>
              <a:buChar char="•"/>
            </a:pPr>
            <a:r>
              <a:rPr lang="en-US" sz="1600" dirty="0" smtClean="0">
                <a:latin typeface="Arial" pitchFamily="34" charset="0"/>
                <a:cs typeface="Arial" pitchFamily="34" charset="0"/>
              </a:rPr>
              <a:t>Assess </a:t>
            </a:r>
            <a:r>
              <a:rPr lang="en-US" sz="1600" dirty="0">
                <a:latin typeface="Arial" pitchFamily="34" charset="0"/>
                <a:cs typeface="Arial" pitchFamily="34" charset="0"/>
              </a:rPr>
              <a:t>the extent to which factories’ operations are aligned with applicable national regulations, using a self-assessment </a:t>
            </a:r>
            <a:r>
              <a:rPr lang="en-US" sz="1600" dirty="0" smtClean="0">
                <a:latin typeface="Arial" pitchFamily="34" charset="0"/>
                <a:cs typeface="Arial" pitchFamily="34" charset="0"/>
              </a:rPr>
              <a:t>tool.</a:t>
            </a:r>
          </a:p>
          <a:p>
            <a:pPr marL="285750" indent="-285750">
              <a:buFont typeface="Arial" pitchFamily="34" charset="0"/>
              <a:buChar char="•"/>
            </a:pPr>
            <a:r>
              <a:rPr lang="en-US" sz="1600" dirty="0" smtClean="0">
                <a:latin typeface="Arial" pitchFamily="34" charset="0"/>
                <a:cs typeface="Arial" pitchFamily="34" charset="0"/>
              </a:rPr>
              <a:t>Develop </a:t>
            </a:r>
            <a:r>
              <a:rPr lang="en-US" sz="1600" dirty="0">
                <a:latin typeface="Arial" pitchFamily="34" charset="0"/>
                <a:cs typeface="Arial" pitchFamily="34" charset="0"/>
              </a:rPr>
              <a:t>an </a:t>
            </a:r>
            <a:r>
              <a:rPr lang="en-US" sz="1600" dirty="0" smtClean="0">
                <a:latin typeface="Arial" pitchFamily="34" charset="0"/>
                <a:cs typeface="Arial" pitchFamily="34" charset="0"/>
              </a:rPr>
              <a:t>improvement plan</a:t>
            </a:r>
            <a:r>
              <a:rPr lang="en-US" sz="1600" dirty="0">
                <a:latin typeface="Arial" pitchFamily="34" charset="0"/>
                <a:cs typeface="Arial" pitchFamily="34" charset="0"/>
              </a:rPr>
              <a:t>. </a:t>
            </a:r>
          </a:p>
          <a:p>
            <a:r>
              <a:rPr lang="en-US" sz="1600" dirty="0">
                <a:latin typeface="Arial" pitchFamily="34" charset="0"/>
                <a:cs typeface="Arial" pitchFamily="34" charset="0"/>
              </a:rPr>
              <a:t/>
            </a:r>
            <a:br>
              <a:rPr lang="en-US" sz="1600" dirty="0">
                <a:latin typeface="Arial" pitchFamily="34" charset="0"/>
                <a:cs typeface="Arial" pitchFamily="34" charset="0"/>
              </a:rPr>
            </a:br>
            <a:endParaRPr lang="en-US" sz="1500" dirty="0">
              <a:latin typeface="Arial" pitchFamily="34" charset="0"/>
              <a:cs typeface="Arial" pitchFamily="34" charset="0"/>
            </a:endParaRPr>
          </a:p>
          <a:p>
            <a:pPr marL="285750" indent="-285750">
              <a:spcBef>
                <a:spcPts val="600"/>
              </a:spcBef>
              <a:spcAft>
                <a:spcPts val="600"/>
              </a:spcAft>
              <a:buFont typeface="Wingdings" pitchFamily="2" charset="2"/>
              <a:buChar char="v"/>
            </a:pPr>
            <a:r>
              <a:rPr lang="en-US" sz="1600" dirty="0" smtClean="0">
                <a:latin typeface="Arial" pitchFamily="34" charset="0"/>
                <a:cs typeface="Arial" pitchFamily="34" charset="0"/>
              </a:rPr>
              <a:t>The </a:t>
            </a:r>
            <a:r>
              <a:rPr lang="en-US" sz="1600" dirty="0">
                <a:latin typeface="Arial" pitchFamily="34" charset="0"/>
                <a:cs typeface="Arial" pitchFamily="34" charset="0"/>
              </a:rPr>
              <a:t>training builds on a pilot project delivered by Better Work in 2017-2018 to 30 factories, which was designed in consultation with brands and other stakeholders, including the Sustainable Apparel Coalition to ensure complementarity with the </a:t>
            </a:r>
            <a:r>
              <a:rPr lang="en-US" sz="1600" dirty="0" err="1">
                <a:latin typeface="Arial" pitchFamily="34" charset="0"/>
                <a:cs typeface="Arial" pitchFamily="34" charset="0"/>
              </a:rPr>
              <a:t>Higg</a:t>
            </a:r>
            <a:r>
              <a:rPr lang="en-US" sz="1600" dirty="0">
                <a:latin typeface="Arial" pitchFamily="34" charset="0"/>
                <a:cs typeface="Arial" pitchFamily="34" charset="0"/>
              </a:rPr>
              <a:t> FEM Index. The tools that will be used and shared during the training have been developed during the pilot and have been updated to reflect the latest applicable regulations.</a:t>
            </a:r>
            <a:endParaRPr lang="en-US" sz="1500" dirty="0">
              <a:solidFill>
                <a:srgbClr val="0000FF"/>
              </a:solidFill>
              <a:latin typeface="Arial" panose="020B0604020202020204" pitchFamily="34" charset="0"/>
              <a:cs typeface="Arial" panose="020B0604020202020204" pitchFamily="34" charset="0"/>
            </a:endParaRPr>
          </a:p>
        </p:txBody>
      </p:sp>
      <p:sp>
        <p:nvSpPr>
          <p:cNvPr id="7" name="TextBox 6"/>
          <p:cNvSpPr txBox="1"/>
          <p:nvPr/>
        </p:nvSpPr>
        <p:spPr>
          <a:xfrm>
            <a:off x="609600" y="350426"/>
            <a:ext cx="5867400" cy="553998"/>
          </a:xfrm>
          <a:prstGeom prst="rect">
            <a:avLst/>
          </a:prstGeom>
          <a:noFill/>
        </p:spPr>
        <p:txBody>
          <a:bodyPr wrap="square" rtlCol="0">
            <a:spAutoFit/>
          </a:bodyPr>
          <a:lstStyle/>
          <a:p>
            <a:r>
              <a:rPr lang="en-US" sz="3000" b="1" dirty="0" smtClean="0">
                <a:solidFill>
                  <a:srgbClr val="0000FF"/>
                </a:solidFill>
                <a:latin typeface="Arial" panose="020B0604020202020204" pitchFamily="34" charset="0"/>
                <a:cs typeface="Arial" panose="020B0604020202020204" pitchFamily="34" charset="0"/>
              </a:rPr>
              <a:t>TRAINING OBJECTIVES</a:t>
            </a:r>
            <a:endParaRPr lang="en-US" sz="3000" b="1" dirty="0">
              <a:solidFill>
                <a:srgbClr val="0000FF"/>
              </a:solidFill>
            </a:endParaRPr>
          </a:p>
        </p:txBody>
      </p:sp>
    </p:spTree>
    <p:extLst>
      <p:ext uri="{BB962C8B-B14F-4D97-AF65-F5344CB8AC3E}">
        <p14:creationId xmlns:p14="http://schemas.microsoft.com/office/powerpoint/2010/main" val="14869032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4"/>
          <p:cNvSpPr/>
          <p:nvPr/>
        </p:nvSpPr>
        <p:spPr>
          <a:xfrm>
            <a:off x="0" y="7620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8" name="Rectangle 7"/>
          <p:cNvSpPr/>
          <p:nvPr/>
        </p:nvSpPr>
        <p:spPr>
          <a:xfrm>
            <a:off x="47058" y="998978"/>
            <a:ext cx="8614347" cy="830997"/>
          </a:xfrm>
          <a:prstGeom prst="rect">
            <a:avLst/>
          </a:prstGeom>
        </p:spPr>
        <p:txBody>
          <a:bodyPr wrap="square">
            <a:spAutoFit/>
          </a:bodyPr>
          <a:lstStyle/>
          <a:p>
            <a:r>
              <a:rPr lang="en-US" sz="2400" b="1" dirty="0">
                <a:solidFill>
                  <a:srgbClr val="862A39"/>
                </a:solidFill>
                <a:latin typeface="Arial" pitchFamily="34" charset="0"/>
                <a:cs typeface="Arial" pitchFamily="34" charset="0"/>
              </a:rPr>
              <a:t>CHEMICAL INCIDENT PREVENTION AND RESPONSE MEASURES (CIPRM)</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6800" y="1865535"/>
            <a:ext cx="7202880" cy="4154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ject 17"/>
          <p:cNvSpPr txBox="1"/>
          <p:nvPr/>
        </p:nvSpPr>
        <p:spPr>
          <a:xfrm>
            <a:off x="381000" y="266700"/>
            <a:ext cx="8305800" cy="418896"/>
          </a:xfrm>
          <a:prstGeom prst="rect">
            <a:avLst/>
          </a:prstGeom>
        </p:spPr>
        <p:txBody>
          <a:bodyPr wrap="square" lIns="0" tIns="0" rIns="0" bIns="0" rtlCol="0">
            <a:noAutofit/>
          </a:bodyPr>
          <a:lstStyle/>
          <a:p>
            <a:pPr marL="12700">
              <a:lnSpc>
                <a:spcPts val="3271"/>
              </a:lnSpc>
              <a:spcBef>
                <a:spcPts val="163"/>
              </a:spcBef>
            </a:pPr>
            <a:r>
              <a:rPr lang="en-IN" sz="5400" b="1" dirty="0" smtClean="0">
                <a:latin typeface="Arial" pitchFamily="34" charset="0"/>
                <a:cs typeface="Arial" pitchFamily="34" charset="0"/>
              </a:rPr>
              <a:t>13. </a:t>
            </a:r>
            <a:r>
              <a:rPr lang="en-US" sz="3000" b="1" dirty="0">
                <a:latin typeface="Arial" panose="020B0604020202020204" pitchFamily="34" charset="0"/>
                <a:cs typeface="Arial" panose="020B0604020202020204" pitchFamily="34" charset="0"/>
              </a:rPr>
              <a:t>CHEMICAL MANAGEMENT</a:t>
            </a:r>
          </a:p>
          <a:p>
            <a:pPr marL="12700">
              <a:lnSpc>
                <a:spcPts val="3271"/>
              </a:lnSpc>
              <a:spcBef>
                <a:spcPts val="163"/>
              </a:spcBef>
            </a:pPr>
            <a:endParaRPr lang="en-IN" sz="2800" b="1" dirty="0">
              <a:latin typeface="Arial" pitchFamily="34" charset="0"/>
              <a:cs typeface="Arial" pitchFamily="34" charset="0"/>
            </a:endParaRPr>
          </a:p>
        </p:txBody>
      </p:sp>
    </p:spTree>
    <p:extLst>
      <p:ext uri="{BB962C8B-B14F-4D97-AF65-F5344CB8AC3E}">
        <p14:creationId xmlns:p14="http://schemas.microsoft.com/office/powerpoint/2010/main" val="16670667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5" name="Rectangle 4"/>
          <p:cNvSpPr/>
          <p:nvPr/>
        </p:nvSpPr>
        <p:spPr>
          <a:xfrm>
            <a:off x="152400" y="1029176"/>
            <a:ext cx="6676058" cy="461665"/>
          </a:xfrm>
          <a:prstGeom prst="rect">
            <a:avLst/>
          </a:prstGeom>
        </p:spPr>
        <p:txBody>
          <a:bodyPr wrap="none">
            <a:spAutoFit/>
          </a:bodyPr>
          <a:lstStyle/>
          <a:p>
            <a:r>
              <a:rPr lang="en-US" sz="2400" b="1" dirty="0">
                <a:solidFill>
                  <a:srgbClr val="862A39"/>
                </a:solidFill>
                <a:latin typeface="Arial" pitchFamily="34" charset="0"/>
                <a:ea typeface="Calibri" panose="020F0502020204030204" pitchFamily="34" charset="0"/>
                <a:cs typeface="Arial" pitchFamily="34" charset="0"/>
              </a:rPr>
              <a:t>TRAINING COURSES IN CHEMICAL SAFETY</a:t>
            </a:r>
            <a:endParaRPr lang="en-US" sz="2400" b="1" dirty="0">
              <a:solidFill>
                <a:srgbClr val="862A39"/>
              </a:solidFill>
              <a:latin typeface="Arial" pitchFamily="34" charset="0"/>
              <a:cs typeface="Arial" pitchFamily="34" charset="0"/>
            </a:endParaRPr>
          </a:p>
        </p:txBody>
      </p:sp>
      <p:sp>
        <p:nvSpPr>
          <p:cNvPr id="6" name="Rectangle 5"/>
          <p:cNvSpPr/>
          <p:nvPr/>
        </p:nvSpPr>
        <p:spPr>
          <a:xfrm>
            <a:off x="655803" y="1393721"/>
            <a:ext cx="7725716" cy="3939540"/>
          </a:xfrm>
          <a:prstGeom prst="rect">
            <a:avLst/>
          </a:prstGeom>
          <a:solidFill>
            <a:schemeClr val="accent3">
              <a:lumMod val="20000"/>
              <a:lumOff val="80000"/>
            </a:schemeClr>
          </a:solidFill>
        </p:spPr>
        <p:txBody>
          <a:bodyPr wrap="square">
            <a:spAutoFit/>
          </a:bodyPr>
          <a:lstStyle/>
          <a:p>
            <a:pPr algn="just">
              <a:spcBef>
                <a:spcPts val="300"/>
              </a:spcBef>
              <a:spcAft>
                <a:spcPts val="300"/>
              </a:spcAft>
            </a:pPr>
            <a:r>
              <a:rPr lang="en-US" sz="2000" b="1" i="1" dirty="0">
                <a:latin typeface="Arial" pitchFamily="34" charset="0"/>
                <a:ea typeface="Calibri" panose="020F0502020204030204" pitchFamily="34" charset="0"/>
                <a:cs typeface="Arial" pitchFamily="34" charset="0"/>
              </a:rPr>
              <a:t>1. Group 1:</a:t>
            </a:r>
          </a:p>
          <a:p>
            <a:pPr marL="914377" lvl="1" indent="-457189" algn="just">
              <a:spcBef>
                <a:spcPts val="300"/>
              </a:spcBef>
              <a:spcAft>
                <a:spcPts val="300"/>
              </a:spcAft>
              <a:buFont typeface="+mj-lt"/>
              <a:buAutoNum type="alphaLcPeriod"/>
            </a:pPr>
            <a:r>
              <a:rPr lang="en-US" sz="2000" dirty="0">
                <a:latin typeface="Arial" pitchFamily="34" charset="0"/>
                <a:ea typeface="Calibri" panose="020F0502020204030204" pitchFamily="34" charset="0"/>
                <a:cs typeface="Arial" pitchFamily="34" charset="0"/>
              </a:rPr>
              <a:t>Heads of factories/stores, divisions and branches; heads of production/trade/technical departments; managers of factories or equivalents;</a:t>
            </a:r>
          </a:p>
          <a:p>
            <a:pPr marL="914377" lvl="1" indent="-457189" algn="just">
              <a:spcBef>
                <a:spcPts val="300"/>
              </a:spcBef>
              <a:spcAft>
                <a:spcPts val="300"/>
              </a:spcAft>
              <a:buFont typeface="+mj-lt"/>
              <a:buAutoNum type="alphaLcPeriod"/>
            </a:pPr>
            <a:r>
              <a:rPr lang="en-US" sz="2000" dirty="0">
                <a:latin typeface="Arial" pitchFamily="34" charset="0"/>
                <a:ea typeface="Calibri" panose="020F0502020204030204" pitchFamily="34" charset="0"/>
                <a:cs typeface="Arial" pitchFamily="34" charset="0"/>
              </a:rPr>
              <a:t>Vice heads of factories/stores mentioned in Point a above responsible for chemical safety.</a:t>
            </a:r>
          </a:p>
          <a:p>
            <a:pPr algn="just">
              <a:spcBef>
                <a:spcPts val="300"/>
              </a:spcBef>
              <a:spcAft>
                <a:spcPts val="300"/>
              </a:spcAft>
            </a:pPr>
            <a:r>
              <a:rPr lang="en-US" sz="2000" b="1" i="1" dirty="0">
                <a:latin typeface="Arial" pitchFamily="34" charset="0"/>
                <a:ea typeface="Calibri" panose="020F0502020204030204" pitchFamily="34" charset="0"/>
                <a:cs typeface="Arial" pitchFamily="34" charset="0"/>
              </a:rPr>
              <a:t>2. Group 2:</a:t>
            </a:r>
          </a:p>
          <a:p>
            <a:pPr marL="914377" lvl="1" indent="-457189" algn="just">
              <a:spcBef>
                <a:spcPts val="300"/>
              </a:spcBef>
              <a:spcAft>
                <a:spcPts val="300"/>
              </a:spcAft>
              <a:buFont typeface="+mj-lt"/>
              <a:buAutoNum type="alphaLcPeriod"/>
            </a:pPr>
            <a:r>
              <a:rPr lang="en-US" sz="2000" dirty="0">
                <a:latin typeface="Arial" pitchFamily="34" charset="0"/>
                <a:ea typeface="Calibri" panose="020F0502020204030204" pitchFamily="34" charset="0"/>
                <a:cs typeface="Arial" pitchFamily="34" charset="0"/>
              </a:rPr>
              <a:t>Full-time or part-time officials responsible for chemical safety of factories/stores;</a:t>
            </a:r>
          </a:p>
          <a:p>
            <a:pPr marL="914377" lvl="1" indent="-457189" algn="just">
              <a:spcBef>
                <a:spcPts val="300"/>
              </a:spcBef>
              <a:spcAft>
                <a:spcPts val="300"/>
              </a:spcAft>
              <a:buFont typeface="+mj-lt"/>
              <a:buAutoNum type="alphaLcPeriod"/>
            </a:pPr>
            <a:r>
              <a:rPr lang="en-US" sz="2000" dirty="0">
                <a:latin typeface="Arial" pitchFamily="34" charset="0"/>
                <a:ea typeface="Calibri" panose="020F0502020204030204" pitchFamily="34" charset="0"/>
                <a:cs typeface="Arial" pitchFamily="34" charset="0"/>
              </a:rPr>
              <a:t>Supervisors directly overseeing chemical safety.</a:t>
            </a:r>
          </a:p>
          <a:p>
            <a:pPr algn="just">
              <a:spcBef>
                <a:spcPts val="300"/>
              </a:spcBef>
              <a:spcAft>
                <a:spcPts val="300"/>
              </a:spcAft>
            </a:pPr>
            <a:r>
              <a:rPr lang="en-US" sz="2000" b="1" i="1" dirty="0">
                <a:latin typeface="Arial" pitchFamily="34" charset="0"/>
                <a:ea typeface="Calibri" panose="020F0502020204030204" pitchFamily="34" charset="0"/>
                <a:cs typeface="Arial" pitchFamily="34" charset="0"/>
              </a:rPr>
              <a:t>3. Group 3</a:t>
            </a:r>
            <a:r>
              <a:rPr lang="en-US" sz="2000" b="1" dirty="0">
                <a:latin typeface="Arial" pitchFamily="34" charset="0"/>
                <a:ea typeface="Calibri" panose="020F0502020204030204" pitchFamily="34" charset="0"/>
                <a:cs typeface="Arial" pitchFamily="34" charset="0"/>
              </a:rPr>
              <a:t>: </a:t>
            </a:r>
            <a:r>
              <a:rPr lang="en-US" sz="2000" dirty="0">
                <a:latin typeface="Arial" pitchFamily="34" charset="0"/>
                <a:ea typeface="Calibri" panose="020F0502020204030204" pitchFamily="34" charset="0"/>
                <a:cs typeface="Arial" pitchFamily="34" charset="0"/>
              </a:rPr>
              <a:t>Employees directly involving in chemicals.</a:t>
            </a: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76919" y="5280442"/>
            <a:ext cx="3509683" cy="1324847"/>
          </a:xfrm>
          <a:prstGeom prst="rect">
            <a:avLst/>
          </a:prstGeom>
        </p:spPr>
      </p:pic>
      <p:sp>
        <p:nvSpPr>
          <p:cNvPr id="8" name="object 17"/>
          <p:cNvSpPr txBox="1"/>
          <p:nvPr/>
        </p:nvSpPr>
        <p:spPr>
          <a:xfrm>
            <a:off x="381000" y="266700"/>
            <a:ext cx="8305800" cy="418896"/>
          </a:xfrm>
          <a:prstGeom prst="rect">
            <a:avLst/>
          </a:prstGeom>
        </p:spPr>
        <p:txBody>
          <a:bodyPr wrap="square" lIns="0" tIns="0" rIns="0" bIns="0" rtlCol="0">
            <a:noAutofit/>
          </a:bodyPr>
          <a:lstStyle/>
          <a:p>
            <a:pPr marL="12700">
              <a:lnSpc>
                <a:spcPts val="3271"/>
              </a:lnSpc>
              <a:spcBef>
                <a:spcPts val="163"/>
              </a:spcBef>
            </a:pPr>
            <a:r>
              <a:rPr lang="en-IN" sz="5400" b="1" dirty="0" smtClean="0">
                <a:latin typeface="Arial" pitchFamily="34" charset="0"/>
                <a:cs typeface="Arial" pitchFamily="34" charset="0"/>
              </a:rPr>
              <a:t>13. </a:t>
            </a:r>
            <a:r>
              <a:rPr lang="en-US" sz="3000" b="1" dirty="0">
                <a:latin typeface="Arial" panose="020B0604020202020204" pitchFamily="34" charset="0"/>
                <a:cs typeface="Arial" panose="020B0604020202020204" pitchFamily="34" charset="0"/>
              </a:rPr>
              <a:t>CHEMICAL MANAGEMENT</a:t>
            </a:r>
          </a:p>
          <a:p>
            <a:pPr marL="12700">
              <a:lnSpc>
                <a:spcPts val="3271"/>
              </a:lnSpc>
              <a:spcBef>
                <a:spcPts val="163"/>
              </a:spcBef>
            </a:pPr>
            <a:endParaRPr lang="en-IN" sz="2800" b="1" dirty="0">
              <a:latin typeface="Arial" pitchFamily="34" charset="0"/>
              <a:cs typeface="Arial" pitchFamily="34" charset="0"/>
            </a:endParaRPr>
          </a:p>
        </p:txBody>
      </p:sp>
    </p:spTree>
    <p:extLst>
      <p:ext uri="{BB962C8B-B14F-4D97-AF65-F5344CB8AC3E}">
        <p14:creationId xmlns:p14="http://schemas.microsoft.com/office/powerpoint/2010/main" val="23520316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dirty="0"/>
          </a:p>
        </p:txBody>
      </p:sp>
      <p:sp>
        <p:nvSpPr>
          <p:cNvPr id="11" name="Rectangle 10"/>
          <p:cNvSpPr/>
          <p:nvPr/>
        </p:nvSpPr>
        <p:spPr>
          <a:xfrm>
            <a:off x="-305537" y="668957"/>
            <a:ext cx="9805917" cy="1877437"/>
          </a:xfrm>
          <a:prstGeom prst="rect">
            <a:avLst/>
          </a:prstGeom>
        </p:spPr>
        <p:txBody>
          <a:bodyPr wrap="square">
            <a:spAutoFit/>
          </a:bodyPr>
          <a:lstStyle/>
          <a:p>
            <a:pPr algn="ctr"/>
            <a:r>
              <a:rPr lang="en-US" sz="2400" b="1" dirty="0" smtClean="0">
                <a:solidFill>
                  <a:srgbClr val="862A39"/>
                </a:solidFill>
                <a:latin typeface="Arial" panose="020B0604020202020204" pitchFamily="34" charset="0"/>
                <a:cs typeface="Arial" panose="020B0604020202020204" pitchFamily="34" charset="0"/>
              </a:rPr>
              <a:t>PENALTIES FOR </a:t>
            </a:r>
            <a:r>
              <a:rPr lang="en-US" sz="2400" b="1" dirty="0">
                <a:solidFill>
                  <a:srgbClr val="862A39"/>
                </a:solidFill>
                <a:latin typeface="Arial" panose="020B0604020202020204" pitchFamily="34" charset="0"/>
                <a:cs typeface="Arial" panose="020B0604020202020204" pitchFamily="34" charset="0"/>
              </a:rPr>
              <a:t>ADMINISTRATIVE VIOLATIONS AGAINST REGULATIONS ON CHEMICALS AND INDUSTRIAL EXPLOSIVE MATERIALS</a:t>
            </a:r>
            <a:endParaRPr lang="en-US" sz="2400" b="1" dirty="0" smtClean="0">
              <a:solidFill>
                <a:srgbClr val="862A39"/>
              </a:solidFill>
              <a:latin typeface="Arial" panose="020B0604020202020204" pitchFamily="34" charset="0"/>
              <a:cs typeface="Arial" panose="020B0604020202020204" pitchFamily="34" charset="0"/>
            </a:endParaRPr>
          </a:p>
          <a:p>
            <a:pPr algn="ctr"/>
            <a:r>
              <a:rPr lang="en-US" sz="2200" b="1" dirty="0" smtClean="0">
                <a:solidFill>
                  <a:srgbClr val="862A39"/>
                </a:solidFill>
                <a:latin typeface="Arial" panose="020B0604020202020204" pitchFamily="34" charset="0"/>
                <a:cs typeface="Arial" panose="020B0604020202020204" pitchFamily="34" charset="0"/>
              </a:rPr>
              <a:t>ON </a:t>
            </a:r>
            <a:r>
              <a:rPr lang="en-US" sz="2200" b="1" dirty="0">
                <a:solidFill>
                  <a:srgbClr val="862A39"/>
                </a:solidFill>
                <a:latin typeface="Arial" panose="020B0604020202020204" pitchFamily="34" charset="0"/>
                <a:cs typeface="Arial" panose="020B0604020202020204" pitchFamily="34" charset="0"/>
              </a:rPr>
              <a:t>CHEMICALS AND INDUSTRIAL EXPLOSIVE </a:t>
            </a:r>
            <a:r>
              <a:rPr lang="en-US" sz="2200" b="1" dirty="0" smtClean="0">
                <a:solidFill>
                  <a:srgbClr val="862A39"/>
                </a:solidFill>
                <a:latin typeface="Arial" panose="020B0604020202020204" pitchFamily="34" charset="0"/>
                <a:cs typeface="Arial" panose="020B0604020202020204" pitchFamily="34" charset="0"/>
              </a:rPr>
              <a:t>MATERIALS</a:t>
            </a:r>
            <a:r>
              <a:rPr lang="en-US" sz="2200" dirty="0" smtClean="0"/>
              <a:t/>
            </a:r>
            <a:br>
              <a:rPr lang="en-US" sz="2200" dirty="0" smtClean="0"/>
            </a:br>
            <a:endParaRPr lang="en-US" sz="2200" b="1" dirty="0">
              <a:solidFill>
                <a:srgbClr val="862A39"/>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6" name="object 17"/>
          <p:cNvSpPr txBox="1"/>
          <p:nvPr/>
        </p:nvSpPr>
        <p:spPr>
          <a:xfrm>
            <a:off x="581166" y="250061"/>
            <a:ext cx="6581633"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13</a:t>
            </a:r>
            <a:r>
              <a:rPr lang="en-US" sz="5400" b="1" dirty="0" smtClean="0">
                <a:latin typeface="Arial" panose="020B0604020202020204" pitchFamily="34" charset="0"/>
                <a:cs typeface="Arial" panose="020B0604020202020204" pitchFamily="34" charset="0"/>
              </a:rPr>
              <a:t>.</a:t>
            </a:r>
            <a:r>
              <a:rPr lang="en-US" sz="3200" b="1" dirty="0">
                <a:latin typeface="Arial" panose="020B0604020202020204" pitchFamily="34" charset="0"/>
                <a:cs typeface="Arial" panose="020B0604020202020204" pitchFamily="34" charset="0"/>
              </a:rPr>
              <a:t> </a:t>
            </a:r>
            <a:r>
              <a:rPr lang="en-US" sz="3000" b="1" dirty="0" smtClean="0">
                <a:latin typeface="Arial" panose="020B0604020202020204" pitchFamily="34" charset="0"/>
                <a:cs typeface="Arial" panose="020B0604020202020204" pitchFamily="34" charset="0"/>
              </a:rPr>
              <a:t>CHEMICAL MANAGEMENT </a:t>
            </a:r>
            <a:endParaRPr lang="en-IN" sz="3000" b="1" i="1" spc="0" dirty="0">
              <a:latin typeface="Arial" panose="020B0604020202020204" pitchFamily="34" charset="0"/>
              <a:cs typeface="Arial" panose="020B0604020202020204" pitchFamily="34" charset="0"/>
            </a:endParaRPr>
          </a:p>
        </p:txBody>
      </p:sp>
      <p:sp>
        <p:nvSpPr>
          <p:cNvPr id="2" name="Rectangle 1"/>
          <p:cNvSpPr/>
          <p:nvPr/>
        </p:nvSpPr>
        <p:spPr>
          <a:xfrm>
            <a:off x="203246" y="1526138"/>
            <a:ext cx="8788353" cy="4834400"/>
          </a:xfrm>
          <a:prstGeom prst="rect">
            <a:avLst/>
          </a:prstGeom>
          <a:solidFill>
            <a:srgbClr val="CCCC00"/>
          </a:solidFill>
        </p:spPr>
        <p:txBody>
          <a:bodyPr wrap="square">
            <a:spAutoFit/>
          </a:bodyPr>
          <a:lstStyle/>
          <a:p>
            <a:pPr>
              <a:lnSpc>
                <a:spcPct val="107000"/>
              </a:lnSpc>
            </a:pPr>
            <a:r>
              <a:rPr lang="en-US" sz="2400" b="1" dirty="0" smtClean="0">
                <a:solidFill>
                  <a:srgbClr val="000000"/>
                </a:solidFill>
                <a:latin typeface="Arial (Body)"/>
                <a:ea typeface="Calibri" panose="020F0502020204030204" pitchFamily="34" charset="0"/>
                <a:cs typeface="Times New Roman" panose="02020603050405020304" pitchFamily="18" charset="0"/>
              </a:rPr>
              <a:t>Section </a:t>
            </a:r>
            <a:r>
              <a:rPr lang="en-US" sz="2400" b="1" dirty="0">
                <a:solidFill>
                  <a:srgbClr val="000000"/>
                </a:solidFill>
                <a:latin typeface="Arial (Body)"/>
                <a:ea typeface="Calibri" panose="020F0502020204030204" pitchFamily="34" charset="0"/>
                <a:cs typeface="Times New Roman" panose="02020603050405020304" pitchFamily="18" charset="0"/>
              </a:rPr>
              <a:t>2</a:t>
            </a:r>
            <a:r>
              <a:rPr lang="en-US" sz="2400" dirty="0">
                <a:solidFill>
                  <a:srgbClr val="000000"/>
                </a:solidFill>
                <a:latin typeface="Arial (Body)"/>
                <a:ea typeface="Calibri" panose="020F0502020204030204" pitchFamily="34" charset="0"/>
                <a:cs typeface="Times New Roman" panose="02020603050405020304" pitchFamily="18" charset="0"/>
              </a:rPr>
              <a:t>. VIOLATIONS ON </a:t>
            </a:r>
            <a:r>
              <a:rPr lang="en-US" sz="2400" dirty="0">
                <a:solidFill>
                  <a:srgbClr val="FF0000"/>
                </a:solidFill>
                <a:latin typeface="Arial (Body)"/>
                <a:ea typeface="Calibri" panose="020F0502020204030204" pitchFamily="34" charset="0"/>
                <a:cs typeface="Times New Roman" panose="02020603050405020304" pitchFamily="18" charset="0"/>
              </a:rPr>
              <a:t>THE USE OF CHEMICALS AND HAZARDOUS CHEMICALS</a:t>
            </a:r>
            <a:r>
              <a:rPr lang="en-US" sz="2400" dirty="0">
                <a:solidFill>
                  <a:srgbClr val="000000"/>
                </a:solidFill>
                <a:latin typeface="Arial (Body)"/>
                <a:ea typeface="Calibri" panose="020F0502020204030204" pitchFamily="34" charset="0"/>
                <a:cs typeface="Times New Roman" panose="02020603050405020304" pitchFamily="18" charset="0"/>
              </a:rPr>
              <a:t> FOR PRODUCING PRODUCTS AND GOODS</a:t>
            </a:r>
            <a:endParaRPr lang="en-US" sz="2400" dirty="0">
              <a:solidFill>
                <a:srgbClr val="000000"/>
              </a:solidFill>
              <a:latin typeface="Arial (Body)"/>
              <a:ea typeface="Calibri" panose="020F0502020204030204" pitchFamily="34" charset="0"/>
              <a:cs typeface="Times New Roman" panose="02020603050405020304" pitchFamily="18" charset="0"/>
            </a:endParaRPr>
          </a:p>
          <a:p>
            <a:pPr>
              <a:lnSpc>
                <a:spcPct val="107000"/>
              </a:lnSpc>
            </a:pPr>
            <a:r>
              <a:rPr lang="en-US" sz="2400" dirty="0" smtClean="0">
                <a:solidFill>
                  <a:srgbClr val="000000"/>
                </a:solidFill>
                <a:latin typeface="Arial (Body)"/>
                <a:ea typeface="Calibri" panose="020F0502020204030204" pitchFamily="34" charset="0"/>
                <a:cs typeface="Times New Roman" panose="02020603050405020304" pitchFamily="18" charset="0"/>
              </a:rPr>
              <a:t>Article </a:t>
            </a:r>
            <a:r>
              <a:rPr lang="en-US" sz="2400" dirty="0">
                <a:solidFill>
                  <a:srgbClr val="000000"/>
                </a:solidFill>
                <a:latin typeface="Arial (Body)"/>
                <a:ea typeface="Calibri" panose="020F0502020204030204" pitchFamily="34" charset="0"/>
                <a:cs typeface="Times New Roman" panose="02020603050405020304" pitchFamily="18" charset="0"/>
              </a:rPr>
              <a:t>14. Violations against regulations on safety of hazardous </a:t>
            </a:r>
            <a:r>
              <a:rPr lang="en-US" sz="2400" dirty="0" smtClean="0">
                <a:solidFill>
                  <a:srgbClr val="000000"/>
                </a:solidFill>
                <a:latin typeface="Arial (Body)"/>
                <a:ea typeface="Calibri" panose="020F0502020204030204" pitchFamily="34" charset="0"/>
                <a:cs typeface="Times New Roman" panose="02020603050405020304" pitchFamily="18" charset="0"/>
              </a:rPr>
              <a:t>chemicals</a:t>
            </a:r>
          </a:p>
          <a:p>
            <a:pPr>
              <a:lnSpc>
                <a:spcPct val="107000"/>
              </a:lnSpc>
            </a:pPr>
            <a:r>
              <a:rPr lang="en-US" sz="2400" dirty="0" smtClean="0">
                <a:solidFill>
                  <a:srgbClr val="000000"/>
                </a:solidFill>
                <a:latin typeface="Arial (Body)"/>
                <a:ea typeface="Calibri" panose="020F0502020204030204" pitchFamily="34" charset="0"/>
                <a:cs typeface="Times New Roman" panose="02020603050405020304" pitchFamily="18" charset="0"/>
              </a:rPr>
              <a:t>Article </a:t>
            </a:r>
            <a:r>
              <a:rPr lang="en-US" sz="2400" dirty="0">
                <a:solidFill>
                  <a:srgbClr val="000000"/>
                </a:solidFill>
                <a:latin typeface="Arial (Body)"/>
                <a:ea typeface="Calibri" panose="020F0502020204030204" pitchFamily="34" charset="0"/>
                <a:cs typeface="Times New Roman" panose="02020603050405020304" pitchFamily="18" charset="0"/>
              </a:rPr>
              <a:t>15. Violations against regulations on information storage, human resources, and chemical safety training in the use of chemicals and hazardous </a:t>
            </a:r>
            <a:r>
              <a:rPr lang="en-US" sz="2400" dirty="0" smtClean="0">
                <a:solidFill>
                  <a:srgbClr val="000000"/>
                </a:solidFill>
                <a:latin typeface="Arial (Body)"/>
                <a:ea typeface="Calibri" panose="020F0502020204030204" pitchFamily="34" charset="0"/>
                <a:cs typeface="Times New Roman" panose="02020603050405020304" pitchFamily="18" charset="0"/>
              </a:rPr>
              <a:t>chemicals</a:t>
            </a: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b="1" dirty="0" smtClean="0">
                <a:latin typeface="Arial (Body)"/>
                <a:ea typeface="Calibri" panose="020F0502020204030204" pitchFamily="34" charset="0"/>
                <a:cs typeface="Times New Roman" panose="02020603050405020304" pitchFamily="18" charset="0"/>
              </a:rPr>
              <a:t>Section </a:t>
            </a:r>
            <a:r>
              <a:rPr lang="en-US" sz="2400" b="1" dirty="0">
                <a:latin typeface="Arial (Body)"/>
                <a:ea typeface="Calibri" panose="020F0502020204030204" pitchFamily="34" charset="0"/>
                <a:cs typeface="Times New Roman" panose="02020603050405020304" pitchFamily="18" charset="0"/>
              </a:rPr>
              <a:t>4</a:t>
            </a:r>
            <a:r>
              <a:rPr lang="en-US" sz="2400" dirty="0">
                <a:latin typeface="Arial (Body)"/>
                <a:ea typeface="Calibri" panose="020F0502020204030204" pitchFamily="34" charset="0"/>
                <a:cs typeface="Times New Roman" panose="02020603050405020304" pitchFamily="18" charset="0"/>
              </a:rPr>
              <a:t>. VIOLATIONS ON </a:t>
            </a:r>
            <a:r>
              <a:rPr lang="en-US" sz="2400" dirty="0">
                <a:solidFill>
                  <a:srgbClr val="FF0000"/>
                </a:solidFill>
                <a:latin typeface="Arial (Body)"/>
                <a:ea typeface="Calibri" panose="020F0502020204030204" pitchFamily="34" charset="0"/>
                <a:cs typeface="Times New Roman" panose="02020603050405020304" pitchFamily="18" charset="0"/>
              </a:rPr>
              <a:t>CONTROL SCHEDULE FOR BUYING AND SELLING TOXIC CHEMICALS</a:t>
            </a:r>
            <a:endParaRPr lang="vi-VN" sz="2400" dirty="0" smtClean="0">
              <a:solidFill>
                <a:srgbClr val="FF0000"/>
              </a:solidFill>
              <a:latin typeface="Arial (Body)"/>
              <a:ea typeface="Calibri" panose="020F0502020204030204" pitchFamily="34" charset="0"/>
              <a:cs typeface="Times New Roman" panose="02020603050405020304" pitchFamily="18" charset="0"/>
            </a:endParaRPr>
          </a:p>
          <a:p>
            <a:pPr>
              <a:lnSpc>
                <a:spcPct val="107000"/>
              </a:lnSpc>
            </a:pPr>
            <a:r>
              <a:rPr lang="en-US" sz="2400" dirty="0" smtClean="0">
                <a:solidFill>
                  <a:srgbClr val="000000"/>
                </a:solidFill>
                <a:latin typeface="Arial (Body)"/>
                <a:ea typeface="Calibri" panose="020F0502020204030204" pitchFamily="34" charset="0"/>
                <a:cs typeface="Times New Roman" panose="02020603050405020304" pitchFamily="18" charset="0"/>
              </a:rPr>
              <a:t>Article 21. Violations against regulations on purchase and sale control sheets of toxic chemicals</a:t>
            </a:r>
            <a:endParaRPr lang="en-US" sz="2400" dirty="0">
              <a:effectLst/>
              <a:latin typeface="Arial (Body)"/>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55195"/>
            <a:ext cx="670618" cy="518205"/>
          </a:xfrm>
          <a:prstGeom prst="rect">
            <a:avLst/>
          </a:prstGeom>
        </p:spPr>
      </p:pic>
    </p:spTree>
    <p:extLst>
      <p:ext uri="{BB962C8B-B14F-4D97-AF65-F5344CB8AC3E}">
        <p14:creationId xmlns:p14="http://schemas.microsoft.com/office/powerpoint/2010/main" val="25385344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1" name="Rectangle 10"/>
          <p:cNvSpPr/>
          <p:nvPr/>
        </p:nvSpPr>
        <p:spPr>
          <a:xfrm>
            <a:off x="18197" y="696852"/>
            <a:ext cx="8541301" cy="1213153"/>
          </a:xfrm>
          <a:prstGeom prst="rect">
            <a:avLst/>
          </a:prstGeom>
        </p:spPr>
        <p:txBody>
          <a:bodyPr wrap="square">
            <a:spAutoFit/>
          </a:bodyPr>
          <a:lstStyle/>
          <a:p>
            <a:pPr algn="ctr">
              <a:spcBef>
                <a:spcPts val="130"/>
              </a:spcBef>
            </a:pPr>
            <a:r>
              <a:rPr lang="en-US" sz="2400" b="1" dirty="0">
                <a:solidFill>
                  <a:srgbClr val="862A39"/>
                </a:solidFill>
                <a:latin typeface="Arial" panose="020B0604020202020204" pitchFamily="34" charset="0"/>
                <a:cs typeface="Arial" panose="020B0604020202020204" pitchFamily="34" charset="0"/>
              </a:rPr>
              <a:t>PENALTIES FOR </a:t>
            </a:r>
            <a:r>
              <a:rPr lang="en-US" sz="2400" b="1" dirty="0" smtClean="0">
                <a:solidFill>
                  <a:srgbClr val="862A39"/>
                </a:solidFill>
                <a:latin typeface="Arial" panose="020B0604020202020204" pitchFamily="34" charset="0"/>
                <a:cs typeface="Arial" panose="020B0604020202020204" pitchFamily="34" charset="0"/>
              </a:rPr>
              <a:t>ADMINISTRATIVE VIOLATIONS IN CHEMICAL WORK</a:t>
            </a:r>
            <a:endParaRPr lang="en-US" sz="2400" b="1" dirty="0">
              <a:solidFill>
                <a:srgbClr val="862A39"/>
              </a:solidFill>
              <a:latin typeface="Arial" panose="020B0604020202020204" pitchFamily="34" charset="0"/>
              <a:cs typeface="Arial" panose="020B0604020202020204" pitchFamily="34" charset="0"/>
            </a:endParaRPr>
          </a:p>
          <a:p>
            <a:pPr>
              <a:spcBef>
                <a:spcPts val="130"/>
              </a:spcBef>
            </a:pPr>
            <a:r>
              <a:rPr lang="en-US" sz="2400" b="1" dirty="0" smtClean="0">
                <a:solidFill>
                  <a:srgbClr val="862A39"/>
                </a:solidFill>
                <a:latin typeface="Arial" panose="020B0604020202020204" pitchFamily="34" charset="0"/>
                <a:cs typeface="Arial" panose="020B0604020202020204" pitchFamily="34" charset="0"/>
              </a:rPr>
              <a:t> </a:t>
            </a:r>
            <a:endParaRPr lang="en-US" sz="2400" b="1" dirty="0">
              <a:solidFill>
                <a:srgbClr val="862A39"/>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6" name="object 17"/>
          <p:cNvSpPr txBox="1"/>
          <p:nvPr/>
        </p:nvSpPr>
        <p:spPr>
          <a:xfrm>
            <a:off x="384306" y="285852"/>
            <a:ext cx="7388094"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13.</a:t>
            </a:r>
            <a:r>
              <a:rPr lang="en-US" sz="3200" b="1" dirty="0">
                <a:latin typeface="Arial" panose="020B0604020202020204" pitchFamily="34" charset="0"/>
                <a:cs typeface="Arial" panose="020B0604020202020204" pitchFamily="34" charset="0"/>
              </a:rPr>
              <a:t> </a:t>
            </a:r>
            <a:r>
              <a:rPr lang="en-US" sz="3000" b="1" dirty="0" smtClean="0">
                <a:latin typeface="Arial" panose="020B0604020202020204" pitchFamily="34" charset="0"/>
                <a:cs typeface="Arial" panose="020B0604020202020204" pitchFamily="34" charset="0"/>
              </a:rPr>
              <a:t>CHEMICAL </a:t>
            </a:r>
            <a:r>
              <a:rPr lang="en-US" sz="3000" b="1" dirty="0">
                <a:latin typeface="Arial" panose="020B0604020202020204" pitchFamily="34" charset="0"/>
                <a:cs typeface="Arial" panose="020B0604020202020204" pitchFamily="34" charset="0"/>
              </a:rPr>
              <a:t>MANAGEMENT </a:t>
            </a:r>
            <a:endParaRPr lang="en-IN" sz="3000" b="1" i="1" spc="0" dirty="0">
              <a:latin typeface="Arial" panose="020B0604020202020204" pitchFamily="34" charset="0"/>
              <a:cs typeface="Arial" panose="020B0604020202020204" pitchFamily="34" charset="0"/>
            </a:endParaRPr>
          </a:p>
        </p:txBody>
      </p:sp>
      <p:sp>
        <p:nvSpPr>
          <p:cNvPr id="2" name="Rectangle 1"/>
          <p:cNvSpPr/>
          <p:nvPr/>
        </p:nvSpPr>
        <p:spPr>
          <a:xfrm>
            <a:off x="203246" y="1526138"/>
            <a:ext cx="8788353" cy="4708981"/>
          </a:xfrm>
          <a:prstGeom prst="rect">
            <a:avLst/>
          </a:prstGeom>
          <a:solidFill>
            <a:srgbClr val="CCCC00"/>
          </a:solidFill>
        </p:spPr>
        <p:txBody>
          <a:bodyPr wrap="square">
            <a:spAutoFit/>
          </a:bodyPr>
          <a:lstStyle/>
          <a:p>
            <a:r>
              <a:rPr lang="en-US" sz="2000" b="1" dirty="0" smtClean="0">
                <a:latin typeface="Arial" panose="020B0604020202020204" pitchFamily="34" charset="0"/>
                <a:cs typeface="Arial" panose="020B0604020202020204" pitchFamily="34" charset="0"/>
              </a:rPr>
              <a:t>Section </a:t>
            </a:r>
            <a:r>
              <a:rPr lang="en-US" sz="2000" b="1" dirty="0">
                <a:latin typeface="Arial" panose="020B0604020202020204" pitchFamily="34" charset="0"/>
                <a:cs typeface="Arial" panose="020B0604020202020204" pitchFamily="34" charset="0"/>
              </a:rPr>
              <a:t>5.</a:t>
            </a:r>
            <a:r>
              <a:rPr lang="en-US" sz="2000" dirty="0">
                <a:latin typeface="Arial" panose="020B0604020202020204" pitchFamily="34" charset="0"/>
                <a:cs typeface="Arial" panose="020B0604020202020204" pitchFamily="34" charset="0"/>
              </a:rPr>
              <a:t> VIOLATIONS ON CLASSIFICATION OF CHEMICALS, SAFETY DATA SHEET, DECLARATION OF IMPORTED CHEMICALS</a:t>
            </a:r>
          </a:p>
          <a:p>
            <a:r>
              <a:rPr lang="en-US" sz="2000" dirty="0" smtClean="0">
                <a:latin typeface="Arial" panose="020B0604020202020204" pitchFamily="34" charset="0"/>
                <a:cs typeface="Arial" panose="020B0604020202020204" pitchFamily="34" charset="0"/>
              </a:rPr>
              <a:t>Article </a:t>
            </a:r>
            <a:r>
              <a:rPr lang="en-US" sz="2000" dirty="0">
                <a:latin typeface="Arial" panose="020B0604020202020204" pitchFamily="34" charset="0"/>
                <a:cs typeface="Arial" panose="020B0604020202020204" pitchFamily="34" charset="0"/>
              </a:rPr>
              <a:t>22. Violations against regulations on chemical classification</a:t>
            </a:r>
          </a:p>
          <a:p>
            <a:r>
              <a:rPr lang="en-US" sz="2000" dirty="0">
                <a:latin typeface="Arial" panose="020B0604020202020204" pitchFamily="34" charset="0"/>
                <a:cs typeface="Arial" panose="020B0604020202020204" pitchFamily="34" charset="0"/>
              </a:rPr>
              <a:t>Article 23. Violations against regulations on chemical safety sheets</a:t>
            </a:r>
          </a:p>
          <a:p>
            <a:r>
              <a:rPr lang="en-US" sz="2000" dirty="0">
                <a:latin typeface="Arial" panose="020B0604020202020204" pitchFamily="34" charset="0"/>
                <a:cs typeface="Arial" panose="020B0604020202020204" pitchFamily="34" charset="0"/>
              </a:rPr>
              <a:t>Article 24. Violations against regulations on declaration of imported chemicals through the National </a:t>
            </a:r>
            <a:r>
              <a:rPr lang="en-US" sz="2000" dirty="0" smtClean="0">
                <a:latin typeface="Arial" panose="020B0604020202020204" pitchFamily="34" charset="0"/>
                <a:cs typeface="Arial" panose="020B0604020202020204" pitchFamily="34" charset="0"/>
              </a:rPr>
              <a:t>Portal</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Section </a:t>
            </a:r>
            <a:r>
              <a:rPr lang="en-US" sz="2000" b="1" dirty="0">
                <a:latin typeface="Arial" panose="020B0604020202020204" pitchFamily="34" charset="0"/>
                <a:cs typeface="Arial" panose="020B0604020202020204" pitchFamily="34" charset="0"/>
              </a:rPr>
              <a:t>6. </a:t>
            </a:r>
            <a:r>
              <a:rPr lang="en-US" sz="2000" dirty="0">
                <a:latin typeface="Arial" panose="020B0604020202020204" pitchFamily="34" charset="0"/>
                <a:cs typeface="Arial" panose="020B0604020202020204" pitchFamily="34" charset="0"/>
              </a:rPr>
              <a:t>VIOLATIONS OF CHEMICALS AND PLAN FOR PREVENTION AND RESPONSE OF CHEMICALS</a:t>
            </a:r>
          </a:p>
          <a:p>
            <a:r>
              <a:rPr lang="en-US" sz="2000" dirty="0" smtClean="0">
                <a:latin typeface="Arial" panose="020B0604020202020204" pitchFamily="34" charset="0"/>
                <a:cs typeface="Arial" panose="020B0604020202020204" pitchFamily="34" charset="0"/>
              </a:rPr>
              <a:t>Article </a:t>
            </a:r>
            <a:r>
              <a:rPr lang="en-US" sz="2000" dirty="0">
                <a:latin typeface="Arial" panose="020B0604020202020204" pitchFamily="34" charset="0"/>
                <a:cs typeface="Arial" panose="020B0604020202020204" pitchFamily="34" charset="0"/>
              </a:rPr>
              <a:t>25. Violations against regulations on fulfillment of requirements of plans and measures to prevent and respond to chemical incidents</a:t>
            </a:r>
          </a:p>
          <a:p>
            <a:r>
              <a:rPr lang="en-US" sz="2000" dirty="0">
                <a:latin typeface="Arial" panose="020B0604020202020204" pitchFamily="34" charset="0"/>
                <a:cs typeface="Arial" panose="020B0604020202020204" pitchFamily="34" charset="0"/>
              </a:rPr>
              <a:t>Article 26. Violations against regulations on storage volume of dangerous chemicals</a:t>
            </a:r>
          </a:p>
          <a:p>
            <a:r>
              <a:rPr lang="en-US" sz="2000" dirty="0">
                <a:latin typeface="Arial" panose="020B0604020202020204" pitchFamily="34" charset="0"/>
                <a:cs typeface="Arial" panose="020B0604020202020204" pitchFamily="34" charset="0"/>
              </a:rPr>
              <a:t>Article 27. Violations against regulations on formulation of measures and plans for prevention and response to chemical incidents</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43727" y="821435"/>
            <a:ext cx="670618" cy="518205"/>
          </a:xfrm>
          <a:prstGeom prst="rect">
            <a:avLst/>
          </a:prstGeom>
        </p:spPr>
      </p:pic>
    </p:spTree>
    <p:extLst>
      <p:ext uri="{BB962C8B-B14F-4D97-AF65-F5344CB8AC3E}">
        <p14:creationId xmlns:p14="http://schemas.microsoft.com/office/powerpoint/2010/main" val="17492871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1" name="Rectangle 10"/>
          <p:cNvSpPr/>
          <p:nvPr/>
        </p:nvSpPr>
        <p:spPr>
          <a:xfrm>
            <a:off x="126241" y="704748"/>
            <a:ext cx="8839200" cy="1213153"/>
          </a:xfrm>
          <a:prstGeom prst="rect">
            <a:avLst/>
          </a:prstGeom>
        </p:spPr>
        <p:txBody>
          <a:bodyPr wrap="square">
            <a:spAutoFit/>
          </a:bodyPr>
          <a:lstStyle/>
          <a:p>
            <a:pPr algn="ctr">
              <a:spcBef>
                <a:spcPts val="130"/>
              </a:spcBef>
            </a:pPr>
            <a:r>
              <a:rPr lang="en-US" sz="2400" b="1" dirty="0" smtClean="0">
                <a:solidFill>
                  <a:srgbClr val="862A39"/>
                </a:solidFill>
                <a:latin typeface="Arial" panose="020B0604020202020204" pitchFamily="34" charset="0"/>
                <a:cs typeface="Arial" panose="020B0604020202020204" pitchFamily="34" charset="0"/>
              </a:rPr>
              <a:t>PENALTIES </a:t>
            </a:r>
            <a:r>
              <a:rPr lang="en-US" sz="2400" b="1" dirty="0">
                <a:solidFill>
                  <a:srgbClr val="862A39"/>
                </a:solidFill>
                <a:latin typeface="Arial" panose="020B0604020202020204" pitchFamily="34" charset="0"/>
                <a:cs typeface="Arial" panose="020B0604020202020204" pitchFamily="34" charset="0"/>
              </a:rPr>
              <a:t>FOR ADMINISTRATIVE VIOLATIONS IN WORKING CHEMICAL</a:t>
            </a:r>
          </a:p>
          <a:p>
            <a:pPr algn="ctr">
              <a:spcBef>
                <a:spcPts val="130"/>
              </a:spcBef>
            </a:pPr>
            <a:endParaRPr lang="en-US" sz="2400" b="1" dirty="0">
              <a:solidFill>
                <a:srgbClr val="862A39"/>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6"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13.</a:t>
            </a:r>
            <a:r>
              <a:rPr lang="en-US" sz="3200" b="1"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HÓA CHẤT</a:t>
            </a:r>
            <a:endParaRPr lang="en-IN" sz="3000" b="1" i="1" spc="0" dirty="0">
              <a:latin typeface="Arial" panose="020B0604020202020204" pitchFamily="34" charset="0"/>
              <a:cs typeface="Arial" panose="020B0604020202020204" pitchFamily="34" charset="0"/>
            </a:endParaRPr>
          </a:p>
        </p:txBody>
      </p:sp>
      <p:sp>
        <p:nvSpPr>
          <p:cNvPr id="2" name="Rectangle 1"/>
          <p:cNvSpPr/>
          <p:nvPr/>
        </p:nvSpPr>
        <p:spPr>
          <a:xfrm>
            <a:off x="203246" y="1526138"/>
            <a:ext cx="8788353" cy="4206664"/>
          </a:xfrm>
          <a:prstGeom prst="rect">
            <a:avLst/>
          </a:prstGeom>
          <a:solidFill>
            <a:srgbClr val="CCCC00"/>
          </a:solidFill>
        </p:spPr>
        <p:txBody>
          <a:bodyPr wrap="square">
            <a:spAutoFit/>
          </a:bodyPr>
          <a:lstStyle/>
          <a:p>
            <a:r>
              <a:rPr lang="en-US" sz="2400" b="1" dirty="0" smtClean="0"/>
              <a:t>Section </a:t>
            </a:r>
            <a:r>
              <a:rPr lang="en-US" sz="2400" b="1" dirty="0"/>
              <a:t>7</a:t>
            </a:r>
            <a:r>
              <a:rPr lang="en-US" sz="2400" dirty="0"/>
              <a:t>. VIOLATIONS ON CONTENTS AND REPORT REGIMES OF CHEMICAL </a:t>
            </a:r>
            <a:r>
              <a:rPr lang="en-US" sz="2400" dirty="0" smtClean="0"/>
              <a:t>ACTIVITIES</a:t>
            </a:r>
          </a:p>
          <a:p>
            <a:r>
              <a:rPr lang="en-US" sz="2400" dirty="0" smtClean="0"/>
              <a:t>Article </a:t>
            </a:r>
            <a:r>
              <a:rPr lang="en-US" sz="2400" dirty="0"/>
              <a:t>28. Violations against regulations on report content</a:t>
            </a:r>
          </a:p>
          <a:p>
            <a:r>
              <a:rPr lang="en-US" sz="2400" dirty="0"/>
              <a:t>Article 29. Violations against regulations on reporting regime</a:t>
            </a:r>
          </a:p>
          <a:p>
            <a:endParaRPr lang="en-US" sz="2400" dirty="0"/>
          </a:p>
          <a:p>
            <a:r>
              <a:rPr lang="en-US" sz="2400" b="1" dirty="0" smtClean="0"/>
              <a:t>Section </a:t>
            </a:r>
            <a:r>
              <a:rPr lang="en-US" sz="2400" b="1" dirty="0"/>
              <a:t>9. </a:t>
            </a:r>
            <a:r>
              <a:rPr lang="en-US" sz="2400" dirty="0"/>
              <a:t>VIOLATIONS AGAINST REGULATIONS ON CONCENTRATED CHEMICAL AND </a:t>
            </a:r>
            <a:r>
              <a:rPr lang="en-US" sz="2400" dirty="0" smtClean="0"/>
              <a:t>PREPARATION</a:t>
            </a:r>
          </a:p>
          <a:p>
            <a:r>
              <a:rPr lang="en-US" sz="2400" dirty="0" smtClean="0">
                <a:latin typeface="Calibri" panose="020F0502020204030204" pitchFamily="34" charset="0"/>
                <a:ea typeface="Calibri" panose="020F0502020204030204" pitchFamily="34" charset="0"/>
                <a:cs typeface="Times New Roman" panose="02020603050405020304" pitchFamily="18" charset="0"/>
              </a:rPr>
              <a:t>Article </a:t>
            </a:r>
            <a:r>
              <a:rPr lang="en-US" sz="2400" dirty="0">
                <a:latin typeface="Calibri" panose="020F0502020204030204" pitchFamily="34" charset="0"/>
                <a:ea typeface="Calibri" panose="020F0502020204030204" pitchFamily="34" charset="0"/>
                <a:cs typeface="Times New Roman" panose="02020603050405020304" pitchFamily="18" charset="0"/>
              </a:rPr>
              <a:t>43. Violations against regulations on the use of insecticidal and germicidal chemicals and preparations</a:t>
            </a:r>
          </a:p>
          <a:p>
            <a:pPr>
              <a:lnSpc>
                <a:spcPct val="107000"/>
              </a:lnSpc>
            </a:pPr>
            <a:r>
              <a:rPr lang="en-US" sz="2400" dirty="0">
                <a:latin typeface="Calibri" panose="020F0502020204030204" pitchFamily="34" charset="0"/>
                <a:ea typeface="Calibri" panose="020F0502020204030204" pitchFamily="34" charset="0"/>
                <a:cs typeface="Times New Roman" panose="02020603050405020304" pitchFamily="18" charset="0"/>
              </a:rPr>
              <a:t>Article 44. Violations against regulations on transportation of insecticidal and germicidal chemicals and preparations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05400" y="186543"/>
            <a:ext cx="670618" cy="518205"/>
          </a:xfrm>
          <a:prstGeom prst="rect">
            <a:avLst/>
          </a:prstGeom>
        </p:spPr>
      </p:pic>
    </p:spTree>
    <p:extLst>
      <p:ext uri="{BB962C8B-B14F-4D97-AF65-F5344CB8AC3E}">
        <p14:creationId xmlns:p14="http://schemas.microsoft.com/office/powerpoint/2010/main" val="1327390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4"/>
          <p:cNvSpPr/>
          <p:nvPr/>
        </p:nvSpPr>
        <p:spPr>
          <a:xfrm>
            <a:off x="0" y="-7620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latin typeface="Arial" pitchFamily="34" charset="0"/>
              <a:cs typeface="Arial" pitchFamily="34" charset="0"/>
            </a:endParaRPr>
          </a:p>
        </p:txBody>
      </p:sp>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0" name="Rectangle 9"/>
          <p:cNvSpPr/>
          <p:nvPr/>
        </p:nvSpPr>
        <p:spPr>
          <a:xfrm>
            <a:off x="3810000" y="1365530"/>
            <a:ext cx="4876800" cy="4424288"/>
          </a:xfrm>
          <a:prstGeom prst="rect">
            <a:avLst/>
          </a:prstGeom>
          <a:solidFill>
            <a:schemeClr val="accent3">
              <a:lumMod val="20000"/>
              <a:lumOff val="80000"/>
            </a:schemeClr>
          </a:solidFill>
        </p:spPr>
        <p:txBody>
          <a:bodyPr wrap="square">
            <a:spAutoFit/>
          </a:bodyPr>
          <a:lstStyle/>
          <a:p>
            <a:pPr marL="342891" indent="-342891">
              <a:spcAft>
                <a:spcPts val="600"/>
              </a:spcAft>
              <a:buFont typeface="Arial" panose="020B0604020202020204" pitchFamily="34" charset="0"/>
              <a:buChar char="•"/>
            </a:pPr>
            <a:r>
              <a:rPr lang="en-AU" sz="2200" dirty="0">
                <a:solidFill>
                  <a:srgbClr val="000000"/>
                </a:solidFill>
                <a:latin typeface="Arial" pitchFamily="34" charset="0"/>
                <a:ea typeface="Calibri" panose="020F0502020204030204" pitchFamily="34" charset="0"/>
                <a:cs typeface="Arial" pitchFamily="34" charset="0"/>
              </a:rPr>
              <a:t>Duration: </a:t>
            </a:r>
            <a:r>
              <a:rPr lang="en-US" sz="2200" dirty="0">
                <a:solidFill>
                  <a:srgbClr val="000000"/>
                </a:solidFill>
                <a:latin typeface="Arial" pitchFamily="34" charset="0"/>
                <a:ea typeface="Calibri" panose="020F0502020204030204" pitchFamily="34" charset="0"/>
                <a:cs typeface="Arial" pitchFamily="34" charset="0"/>
              </a:rPr>
              <a:t>Before January 15 every year</a:t>
            </a:r>
            <a:endParaRPr lang="en-US" sz="2200" dirty="0">
              <a:latin typeface="Arial" pitchFamily="34" charset="0"/>
              <a:ea typeface="Calibri" panose="020F0502020204030204" pitchFamily="34" charset="0"/>
              <a:cs typeface="Arial" pitchFamily="34" charset="0"/>
            </a:endParaRPr>
          </a:p>
          <a:p>
            <a:pPr marL="342891" indent="-342891">
              <a:spcAft>
                <a:spcPts val="600"/>
              </a:spcAft>
              <a:buFont typeface="Arial" panose="020B0604020202020204" pitchFamily="34" charset="0"/>
              <a:buChar char="•"/>
            </a:pPr>
            <a:r>
              <a:rPr lang="en-AU" sz="2200" dirty="0">
                <a:solidFill>
                  <a:srgbClr val="000000"/>
                </a:solidFill>
                <a:latin typeface="Arial" pitchFamily="34" charset="0"/>
                <a:ea typeface="Calibri" panose="020F0502020204030204" pitchFamily="34" charset="0"/>
                <a:cs typeface="Arial" pitchFamily="34" charset="0"/>
              </a:rPr>
              <a:t>Form: </a:t>
            </a:r>
            <a:r>
              <a:rPr lang="en-US" sz="2200" dirty="0">
                <a:solidFill>
                  <a:srgbClr val="000000"/>
                </a:solidFill>
                <a:latin typeface="Arial" pitchFamily="34" charset="0"/>
                <a:ea typeface="Calibri" panose="020F0502020204030204" pitchFamily="34" charset="0"/>
                <a:cs typeface="Arial" pitchFamily="34" charset="0"/>
              </a:rPr>
              <a:t>The specimen No. 5a provided in Appendix No. 5  of Circular No. 32/2017/TT-BCT  </a:t>
            </a:r>
            <a:endParaRPr lang="en-US" sz="2200" dirty="0">
              <a:latin typeface="Arial" pitchFamily="34" charset="0"/>
              <a:ea typeface="Calibri" panose="020F0502020204030204" pitchFamily="34" charset="0"/>
              <a:cs typeface="Arial" pitchFamily="34" charset="0"/>
            </a:endParaRPr>
          </a:p>
          <a:p>
            <a:pPr marL="342891" indent="-342891">
              <a:spcAft>
                <a:spcPts val="600"/>
              </a:spcAft>
              <a:buFont typeface="Arial" panose="020B0604020202020204" pitchFamily="34" charset="0"/>
              <a:buChar char="•"/>
            </a:pPr>
            <a:r>
              <a:rPr lang="en-AU" sz="2200" dirty="0">
                <a:solidFill>
                  <a:srgbClr val="000000"/>
                </a:solidFill>
                <a:latin typeface="Arial" pitchFamily="34" charset="0"/>
                <a:ea typeface="Calibri" panose="020F0502020204030204" pitchFamily="34" charset="0"/>
                <a:cs typeface="Arial" pitchFamily="34" charset="0"/>
              </a:rPr>
              <a:t>Receiving agency: </a:t>
            </a:r>
            <a:r>
              <a:rPr lang="en-US" sz="2200" dirty="0">
                <a:solidFill>
                  <a:srgbClr val="000000"/>
                </a:solidFill>
                <a:latin typeface="Arial" pitchFamily="34" charset="0"/>
                <a:ea typeface="Calibri" panose="020F0502020204030204" pitchFamily="34" charset="0"/>
                <a:cs typeface="Arial" pitchFamily="34" charset="0"/>
              </a:rPr>
              <a:t>Department of Industry and Trade /Vietnam Chemicals Agency/</a:t>
            </a:r>
            <a:r>
              <a:rPr lang="en-US" sz="2200" dirty="0">
                <a:latin typeface="Arial" pitchFamily="34" charset="0"/>
                <a:ea typeface="Calibri" panose="020F0502020204030204" pitchFamily="34" charset="0"/>
                <a:cs typeface="Arial" pitchFamily="34" charset="0"/>
              </a:rPr>
              <a:t> the national database on chemicals.</a:t>
            </a:r>
          </a:p>
          <a:p>
            <a:pPr marL="342891" indent="-342891">
              <a:spcBef>
                <a:spcPts val="300"/>
              </a:spcBef>
              <a:spcAft>
                <a:spcPts val="300"/>
              </a:spcAft>
              <a:buFont typeface="Arial" panose="020B0604020202020204" pitchFamily="34" charset="0"/>
              <a:buChar char="•"/>
            </a:pPr>
            <a:r>
              <a:rPr lang="en-US" sz="2200" dirty="0">
                <a:latin typeface="Arial" pitchFamily="34" charset="0"/>
                <a:ea typeface="Calibri" panose="020F0502020204030204" pitchFamily="34" charset="0"/>
                <a:cs typeface="Arial" pitchFamily="34" charset="0"/>
              </a:rPr>
              <a:t>Immediate reporting: Upon a problem occurs / terminates operation.</a:t>
            </a:r>
          </a:p>
        </p:txBody>
      </p:sp>
      <p:sp>
        <p:nvSpPr>
          <p:cNvPr id="11" name="Rectangle 10"/>
          <p:cNvSpPr/>
          <p:nvPr/>
        </p:nvSpPr>
        <p:spPr>
          <a:xfrm>
            <a:off x="370864" y="1365535"/>
            <a:ext cx="2013693" cy="461665"/>
          </a:xfrm>
          <a:prstGeom prst="rect">
            <a:avLst/>
          </a:prstGeom>
        </p:spPr>
        <p:txBody>
          <a:bodyPr wrap="none">
            <a:spAutoFit/>
          </a:bodyPr>
          <a:lstStyle/>
          <a:p>
            <a:pPr>
              <a:spcBef>
                <a:spcPts val="131"/>
              </a:spcBef>
            </a:pPr>
            <a:r>
              <a:rPr lang="en-US" sz="2400" b="1" dirty="0">
                <a:solidFill>
                  <a:srgbClr val="862A39"/>
                </a:solidFill>
                <a:latin typeface="Arial" pitchFamily="34" charset="0"/>
                <a:ea typeface="Times New Roman" panose="02020603050405020304" pitchFamily="18" charset="0"/>
                <a:cs typeface="Arial" pitchFamily="34" charset="0"/>
              </a:rPr>
              <a:t>REPORTING</a:t>
            </a:r>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451" y="2431433"/>
            <a:ext cx="3244813" cy="2188585"/>
          </a:xfrm>
          <a:prstGeom prst="rect">
            <a:avLst/>
          </a:prstGeom>
        </p:spPr>
      </p:pic>
      <p:sp>
        <p:nvSpPr>
          <p:cNvPr id="8" name="object 17"/>
          <p:cNvSpPr txBox="1"/>
          <p:nvPr/>
        </p:nvSpPr>
        <p:spPr>
          <a:xfrm>
            <a:off x="381000" y="266700"/>
            <a:ext cx="8305800" cy="418896"/>
          </a:xfrm>
          <a:prstGeom prst="rect">
            <a:avLst/>
          </a:prstGeom>
        </p:spPr>
        <p:txBody>
          <a:bodyPr wrap="square" lIns="0" tIns="0" rIns="0" bIns="0" rtlCol="0">
            <a:noAutofit/>
          </a:bodyPr>
          <a:lstStyle/>
          <a:p>
            <a:pPr marL="12700">
              <a:lnSpc>
                <a:spcPts val="3271"/>
              </a:lnSpc>
              <a:spcBef>
                <a:spcPts val="163"/>
              </a:spcBef>
            </a:pPr>
            <a:r>
              <a:rPr lang="en-IN" sz="5400" b="1" dirty="0" smtClean="0">
                <a:latin typeface="Arial" pitchFamily="34" charset="0"/>
                <a:cs typeface="Arial" pitchFamily="34" charset="0"/>
              </a:rPr>
              <a:t>13. </a:t>
            </a:r>
            <a:r>
              <a:rPr lang="en-US" sz="3000" b="1" dirty="0">
                <a:latin typeface="Arial" panose="020B0604020202020204" pitchFamily="34" charset="0"/>
                <a:cs typeface="Arial" panose="020B0604020202020204" pitchFamily="34" charset="0"/>
              </a:rPr>
              <a:t>CHEMICAL MANAGEMENT</a:t>
            </a:r>
          </a:p>
          <a:p>
            <a:pPr marL="12700">
              <a:lnSpc>
                <a:spcPts val="3271"/>
              </a:lnSpc>
              <a:spcBef>
                <a:spcPts val="163"/>
              </a:spcBef>
            </a:pPr>
            <a:endParaRPr lang="en-IN" sz="2800" b="1" dirty="0">
              <a:latin typeface="Arial" pitchFamily="34" charset="0"/>
              <a:cs typeface="Arial" pitchFamily="34" charset="0"/>
            </a:endParaRPr>
          </a:p>
        </p:txBody>
      </p:sp>
    </p:spTree>
    <p:extLst>
      <p:ext uri="{BB962C8B-B14F-4D97-AF65-F5344CB8AC3E}">
        <p14:creationId xmlns:p14="http://schemas.microsoft.com/office/powerpoint/2010/main" val="15475978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graphicFrame>
        <p:nvGraphicFramePr>
          <p:cNvPr id="2" name="Table 1"/>
          <p:cNvGraphicFramePr>
            <a:graphicFrameLocks noGrp="1"/>
          </p:cNvGraphicFramePr>
          <p:nvPr>
            <p:extLst>
              <p:ext uri="{D42A27DB-BD31-4B8C-83A1-F6EECF244321}">
                <p14:modId xmlns:p14="http://schemas.microsoft.com/office/powerpoint/2010/main" val="425798546"/>
              </p:ext>
            </p:extLst>
          </p:nvPr>
        </p:nvGraphicFramePr>
        <p:xfrm>
          <a:off x="304805" y="1600204"/>
          <a:ext cx="8458199" cy="3915079"/>
        </p:xfrm>
        <a:graphic>
          <a:graphicData uri="http://schemas.openxmlformats.org/drawingml/2006/table">
            <a:tbl>
              <a:tblPr firstRow="1" firstCol="1" bandRow="1"/>
              <a:tblGrid>
                <a:gridCol w="56388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447799">
                  <a:extLst>
                    <a:ext uri="{9D8B030D-6E8A-4147-A177-3AD203B41FA5}">
                      <a16:colId xmlns:a16="http://schemas.microsoft.com/office/drawing/2014/main" xmlns="" val="20002"/>
                    </a:ext>
                  </a:extLst>
                </a:gridCol>
              </a:tblGrid>
              <a:tr h="420551">
                <a:tc>
                  <a:txBody>
                    <a:bodyPr/>
                    <a:lstStyle/>
                    <a:p>
                      <a:pPr marL="685800" marR="0" algn="ctr">
                        <a:lnSpc>
                          <a:spcPct val="107000"/>
                        </a:lnSpc>
                        <a:spcBef>
                          <a:spcPts val="600"/>
                        </a:spcBef>
                        <a:spcAft>
                          <a:spcPts val="600"/>
                        </a:spcAft>
                      </a:pPr>
                      <a:r>
                        <a:rPr lang="en-US" sz="2300" b="1" i="0" dirty="0">
                          <a:effectLst/>
                          <a:latin typeface="Arial" pitchFamily="34" charset="0"/>
                          <a:ea typeface="Calibri" panose="020F0502020204030204" pitchFamily="34" charset="0"/>
                          <a:cs typeface="Arial" pitchFamily="34" charset="0"/>
                        </a:rPr>
                        <a:t>Requirement (</a:t>
                      </a:r>
                      <a:r>
                        <a:rPr lang="en-US" sz="2300" b="1" i="0" dirty="0">
                          <a:latin typeface="Arial" pitchFamily="34" charset="0"/>
                          <a:cs typeface="Arial" pitchFamily="34" charset="0"/>
                        </a:rPr>
                        <a:t>Level 1)</a:t>
                      </a:r>
                      <a:endParaRPr lang="en-US" sz="2300" b="1" i="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07000"/>
                        </a:lnSpc>
                        <a:spcBef>
                          <a:spcPts val="0"/>
                        </a:spcBef>
                        <a:spcAft>
                          <a:spcPts val="0"/>
                        </a:spcAft>
                      </a:pPr>
                      <a:r>
                        <a:rPr lang="en-US" sz="2300" b="1" i="0" dirty="0">
                          <a:effectLst/>
                          <a:latin typeface="Arial" pitchFamily="34" charset="0"/>
                          <a:ea typeface="Calibri" panose="020F0502020204030204" pitchFamily="34" charset="0"/>
                          <a:cs typeface="Arial" pitchFamily="34" charset="0"/>
                        </a:rPr>
                        <a:t>VN Law</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07000"/>
                        </a:lnSpc>
                        <a:spcBef>
                          <a:spcPts val="0"/>
                        </a:spcBef>
                        <a:spcAft>
                          <a:spcPts val="0"/>
                        </a:spcAft>
                      </a:pPr>
                      <a:r>
                        <a:rPr lang="en-US" sz="2300" b="1" i="0" dirty="0" err="1">
                          <a:effectLst/>
                          <a:latin typeface="Arial" pitchFamily="34" charset="0"/>
                          <a:ea typeface="Calibri" panose="020F0502020204030204" pitchFamily="34" charset="0"/>
                          <a:cs typeface="Arial" pitchFamily="34" charset="0"/>
                        </a:rPr>
                        <a:t>Higg</a:t>
                      </a:r>
                      <a:r>
                        <a:rPr lang="en-US" sz="2300" b="1" i="0" dirty="0">
                          <a:effectLst/>
                          <a:latin typeface="Arial" pitchFamily="34" charset="0"/>
                          <a:ea typeface="Calibri" panose="020F0502020204030204" pitchFamily="34" charset="0"/>
                          <a:cs typeface="Arial" pitchFamily="34" charset="0"/>
                        </a:rPr>
                        <a:t> FEM</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0"/>
                  </a:ext>
                </a:extLst>
              </a:tr>
              <a:tr h="539783">
                <a:tc>
                  <a:txBody>
                    <a:bodyPr/>
                    <a:lstStyle/>
                    <a:p>
                      <a:pPr marL="114300" marR="0" lvl="0" indent="0" algn="just" defTabSz="914400" rtl="0" eaLnBrk="1" fontAlgn="auto" latinLnBrk="0" hangingPunct="1">
                        <a:lnSpc>
                          <a:spcPct val="107000"/>
                        </a:lnSpc>
                        <a:spcBef>
                          <a:spcPts val="600"/>
                        </a:spcBef>
                        <a:spcAft>
                          <a:spcPts val="600"/>
                        </a:spcAft>
                        <a:buClrTx/>
                        <a:buSzTx/>
                        <a:buFontTx/>
                        <a:buNone/>
                        <a:tabLst/>
                        <a:defRPr/>
                      </a:pPr>
                      <a:r>
                        <a:rPr lang="en-US" sz="2300" b="0" kern="1200" dirty="0">
                          <a:solidFill>
                            <a:schemeClr val="tx1"/>
                          </a:solidFill>
                          <a:effectLst/>
                          <a:latin typeface="Arial" pitchFamily="34" charset="0"/>
                          <a:ea typeface="+mn-ea"/>
                          <a:cs typeface="Arial" pitchFamily="34" charset="0"/>
                        </a:rPr>
                        <a:t>Safety Data Sheets (SDS)</a:t>
                      </a:r>
                      <a:endParaRPr lang="en-US" sz="2300" b="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300" b="1" dirty="0">
                          <a:effectLst/>
                          <a:latin typeface="Arial" pitchFamily="34" charset="0"/>
                          <a:ea typeface="Calibri" panose="020F0502020204030204" pitchFamily="34" charset="0"/>
                          <a:cs typeface="Arial" pitchFamily="34" charset="0"/>
                        </a:rPr>
                        <a:t> </a:t>
                      </a: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300" b="1" dirty="0">
                          <a:effectLst/>
                          <a:latin typeface="Arial" pitchFamily="34" charset="0"/>
                          <a:ea typeface="Calibri" panose="020F0502020204030204" pitchFamily="34" charset="0"/>
                          <a:cs typeface="Arial" pitchFamily="34" charset="0"/>
                        </a:rPr>
                        <a:t> </a:t>
                      </a: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r h="521171">
                <a:tc>
                  <a:txBody>
                    <a:bodyPr/>
                    <a:lstStyle/>
                    <a:p>
                      <a:pPr marL="114300" marR="0" indent="0" algn="just">
                        <a:lnSpc>
                          <a:spcPct val="107000"/>
                        </a:lnSpc>
                        <a:spcBef>
                          <a:spcPts val="600"/>
                        </a:spcBef>
                        <a:spcAft>
                          <a:spcPts val="600"/>
                        </a:spcAft>
                      </a:pPr>
                      <a:r>
                        <a:rPr lang="en-US" sz="2300" b="0" kern="1200" dirty="0">
                          <a:solidFill>
                            <a:schemeClr val="tx1"/>
                          </a:solidFill>
                          <a:effectLst/>
                          <a:latin typeface="Arial" pitchFamily="34" charset="0"/>
                          <a:ea typeface="+mn-ea"/>
                          <a:cs typeface="Arial" pitchFamily="34" charset="0"/>
                        </a:rPr>
                        <a:t>Emergency response plan</a:t>
                      </a:r>
                      <a:endParaRPr lang="en-US" sz="2300" b="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300" b="1" dirty="0">
                          <a:effectLst/>
                          <a:latin typeface="Arial" pitchFamily="34" charset="0"/>
                          <a:ea typeface="Calibri" panose="020F0502020204030204" pitchFamily="34" charset="0"/>
                          <a:cs typeface="Arial" pitchFamily="34" charset="0"/>
                        </a:rPr>
                        <a:t> </a:t>
                      </a: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300" b="1" dirty="0">
                          <a:effectLst/>
                          <a:latin typeface="Arial" pitchFamily="34" charset="0"/>
                          <a:ea typeface="Calibri" panose="020F0502020204030204" pitchFamily="34" charset="0"/>
                          <a:cs typeface="Arial" pitchFamily="34" charset="0"/>
                        </a:rPr>
                        <a:t> </a:t>
                      </a: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721996">
                <a:tc>
                  <a:txBody>
                    <a:bodyPr/>
                    <a:lstStyle/>
                    <a:p>
                      <a:pPr marL="114300" marR="0" lvl="0" indent="0" algn="just" defTabSz="914400" rtl="0" eaLnBrk="1" fontAlgn="auto" latinLnBrk="0" hangingPunct="1">
                        <a:lnSpc>
                          <a:spcPct val="107000"/>
                        </a:lnSpc>
                        <a:spcBef>
                          <a:spcPts val="600"/>
                        </a:spcBef>
                        <a:spcAft>
                          <a:spcPts val="600"/>
                        </a:spcAft>
                        <a:buClrTx/>
                        <a:buSzTx/>
                        <a:buFontTx/>
                        <a:buNone/>
                        <a:tabLst/>
                        <a:defRPr/>
                      </a:pPr>
                      <a:r>
                        <a:rPr lang="en-US" sz="2300" b="0" kern="1200" dirty="0">
                          <a:solidFill>
                            <a:schemeClr val="tx1"/>
                          </a:solidFill>
                          <a:effectLst/>
                          <a:latin typeface="Arial" pitchFamily="34" charset="0"/>
                          <a:ea typeface="+mn-ea"/>
                          <a:cs typeface="Arial" pitchFamily="34" charset="0"/>
                        </a:rPr>
                        <a:t>Appropriate and operable protective and safety equipment</a:t>
                      </a:r>
                      <a:endParaRPr lang="en-US" sz="2300" b="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300" b="1" dirty="0">
                          <a:effectLst/>
                          <a:latin typeface="Arial" pitchFamily="34" charset="0"/>
                          <a:ea typeface="Calibri" panose="020F0502020204030204" pitchFamily="34" charset="0"/>
                          <a:cs typeface="Arial" pitchFamily="34" charset="0"/>
                        </a:rPr>
                        <a:t> </a:t>
                      </a: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300" b="1" dirty="0">
                          <a:effectLst/>
                          <a:latin typeface="Arial" pitchFamily="34" charset="0"/>
                          <a:ea typeface="Calibri" panose="020F0502020204030204" pitchFamily="34" charset="0"/>
                          <a:cs typeface="Arial" pitchFamily="34" charset="0"/>
                        </a:rPr>
                        <a:t> </a:t>
                      </a: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3"/>
                  </a:ext>
                </a:extLst>
              </a:tr>
              <a:tr h="721996">
                <a:tc>
                  <a:txBody>
                    <a:bodyPr/>
                    <a:lstStyle/>
                    <a:p>
                      <a:pPr marL="114300" marR="0" lvl="0" indent="0" algn="just" defTabSz="914400" rtl="0" eaLnBrk="1" fontAlgn="auto" latinLnBrk="0" hangingPunct="1">
                        <a:lnSpc>
                          <a:spcPct val="107000"/>
                        </a:lnSpc>
                        <a:spcBef>
                          <a:spcPts val="600"/>
                        </a:spcBef>
                        <a:spcAft>
                          <a:spcPts val="600"/>
                        </a:spcAft>
                        <a:buClrTx/>
                        <a:buSzTx/>
                        <a:buFontTx/>
                        <a:buNone/>
                        <a:tabLst/>
                        <a:defRPr/>
                      </a:pPr>
                      <a:r>
                        <a:rPr lang="en-US" sz="2300" b="0" kern="1200" dirty="0">
                          <a:solidFill>
                            <a:schemeClr val="tx1"/>
                          </a:solidFill>
                          <a:effectLst/>
                          <a:latin typeface="Arial" pitchFamily="34" charset="0"/>
                          <a:ea typeface="+mn-ea"/>
                          <a:cs typeface="Arial" pitchFamily="34" charset="0"/>
                        </a:rPr>
                        <a:t>Chemical hazard signage and safe handling equipment</a:t>
                      </a:r>
                      <a:endParaRPr lang="en-US" sz="2300" b="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300" b="1" dirty="0">
                          <a:effectLst/>
                          <a:latin typeface="Arial" pitchFamily="34" charset="0"/>
                          <a:ea typeface="Calibri" panose="020F0502020204030204" pitchFamily="34" charset="0"/>
                          <a:cs typeface="Arial" pitchFamily="34" charset="0"/>
                        </a:rPr>
                        <a:t> </a:t>
                      </a: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300" b="1" dirty="0">
                          <a:effectLst/>
                          <a:latin typeface="Arial" pitchFamily="34" charset="0"/>
                          <a:ea typeface="Calibri" panose="020F0502020204030204" pitchFamily="34" charset="0"/>
                          <a:cs typeface="Arial" pitchFamily="34" charset="0"/>
                        </a:rPr>
                        <a:t> </a:t>
                      </a: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4"/>
                  </a:ext>
                </a:extLst>
              </a:tr>
              <a:tr h="457200">
                <a:tc>
                  <a:txBody>
                    <a:bodyPr/>
                    <a:lstStyle/>
                    <a:p>
                      <a:pPr marL="114300" marR="0" lvl="0" indent="0" algn="just" defTabSz="914400" rtl="0" eaLnBrk="1" fontAlgn="auto" latinLnBrk="0" hangingPunct="1">
                        <a:lnSpc>
                          <a:spcPct val="107000"/>
                        </a:lnSpc>
                        <a:spcBef>
                          <a:spcPts val="600"/>
                        </a:spcBef>
                        <a:spcAft>
                          <a:spcPts val="600"/>
                        </a:spcAft>
                        <a:buClrTx/>
                        <a:buSzTx/>
                        <a:buFontTx/>
                        <a:buNone/>
                        <a:tabLst/>
                        <a:defRPr/>
                      </a:pPr>
                      <a:r>
                        <a:rPr lang="en-US" sz="2300" b="0" kern="1200" dirty="0">
                          <a:solidFill>
                            <a:schemeClr val="tx1"/>
                          </a:solidFill>
                          <a:effectLst/>
                          <a:latin typeface="Arial" pitchFamily="34" charset="0"/>
                          <a:ea typeface="+mn-ea"/>
                          <a:cs typeface="Arial" pitchFamily="34" charset="0"/>
                        </a:rPr>
                        <a:t>Well mark, designated chemical storage</a:t>
                      </a:r>
                      <a:endParaRPr lang="en-US" sz="2300" b="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300" b="1" dirty="0">
                          <a:effectLst/>
                          <a:latin typeface="Arial" pitchFamily="34" charset="0"/>
                          <a:ea typeface="Calibri" panose="020F0502020204030204" pitchFamily="34" charset="0"/>
                          <a:cs typeface="Arial" pitchFamily="34" charset="0"/>
                        </a:rPr>
                        <a:t> </a:t>
                      </a: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300" b="1" dirty="0">
                          <a:effectLst/>
                          <a:latin typeface="Arial" pitchFamily="34" charset="0"/>
                          <a:ea typeface="Calibri" panose="020F0502020204030204" pitchFamily="34" charset="0"/>
                          <a:cs typeface="Arial" pitchFamily="34" charset="0"/>
                        </a:rPr>
                        <a:t> </a:t>
                      </a: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5"/>
                  </a:ext>
                </a:extLst>
              </a:tr>
              <a:tr h="457200">
                <a:tc>
                  <a:txBody>
                    <a:bodyPr/>
                    <a:lstStyle/>
                    <a:p>
                      <a:pPr marL="114300" marR="0" lvl="0" indent="0" algn="just" defTabSz="914400" rtl="0" eaLnBrk="1" fontAlgn="auto" latinLnBrk="0" hangingPunct="1">
                        <a:lnSpc>
                          <a:spcPct val="107000"/>
                        </a:lnSpc>
                        <a:spcBef>
                          <a:spcPts val="600"/>
                        </a:spcBef>
                        <a:spcAft>
                          <a:spcPts val="600"/>
                        </a:spcAft>
                        <a:buClrTx/>
                        <a:buSzTx/>
                        <a:buFontTx/>
                        <a:buNone/>
                        <a:tabLst/>
                        <a:defRPr/>
                      </a:pPr>
                      <a:r>
                        <a:rPr lang="en-US" sz="2300" b="0" kern="1200" dirty="0">
                          <a:solidFill>
                            <a:schemeClr val="tx1"/>
                          </a:solidFill>
                          <a:effectLst/>
                          <a:latin typeface="Arial" pitchFamily="34" charset="0"/>
                          <a:ea typeface="+mn-ea"/>
                          <a:cs typeface="Arial" pitchFamily="34" charset="0"/>
                        </a:rPr>
                        <a:t>Train all employees</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300" b="1" dirty="0">
                          <a:effectLst/>
                          <a:latin typeface="Arial" pitchFamily="34" charset="0"/>
                          <a:ea typeface="Calibri" panose="020F0502020204030204" pitchFamily="34" charset="0"/>
                          <a:cs typeface="Arial" pitchFamily="34" charset="0"/>
                        </a:rPr>
                        <a:t> </a:t>
                      </a: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300" b="1" dirty="0">
                          <a:effectLst/>
                          <a:latin typeface="Arial" pitchFamily="34" charset="0"/>
                          <a:ea typeface="Calibri" panose="020F0502020204030204" pitchFamily="34" charset="0"/>
                          <a:cs typeface="Arial" pitchFamily="34" charset="0"/>
                        </a:rPr>
                        <a:t> </a:t>
                      </a: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6"/>
                  </a:ext>
                </a:extLst>
              </a:tr>
            </a:tbl>
          </a:graphicData>
        </a:graphic>
      </p:graphicFrame>
      <p:sp>
        <p:nvSpPr>
          <p:cNvPr id="7" name="object 17"/>
          <p:cNvSpPr txBox="1"/>
          <p:nvPr/>
        </p:nvSpPr>
        <p:spPr>
          <a:xfrm>
            <a:off x="158400" y="68059"/>
            <a:ext cx="8827209" cy="914400"/>
          </a:xfrm>
          <a:prstGeom prst="rect">
            <a:avLst/>
          </a:prstGeom>
        </p:spPr>
        <p:txBody>
          <a:bodyPr wrap="square" lIns="0" tIns="0" rIns="0" bIns="0" rtlCol="0">
            <a:noAutofit/>
          </a:bodyPr>
          <a:lstStyle/>
          <a:p>
            <a:pPr marL="12700">
              <a:lnSpc>
                <a:spcPts val="3271"/>
              </a:lnSpc>
              <a:spcBef>
                <a:spcPts val="163"/>
              </a:spcBef>
            </a:pPr>
            <a:r>
              <a:rPr lang="en-US" sz="2800" b="1" i="1" dirty="0" err="1">
                <a:cs typeface="Arial"/>
              </a:rPr>
              <a:t>Higg</a:t>
            </a:r>
            <a:r>
              <a:rPr lang="en-US" sz="2800" b="1" i="1" dirty="0">
                <a:cs typeface="Arial"/>
              </a:rPr>
              <a:t> FEM and VN Legislation</a:t>
            </a:r>
            <a:endParaRPr lang="en-IN" sz="2800" b="1" i="1" dirty="0">
              <a:cs typeface="Arial"/>
            </a:endParaRPr>
          </a:p>
          <a:p>
            <a:pPr marL="12700">
              <a:lnSpc>
                <a:spcPts val="3271"/>
              </a:lnSpc>
              <a:spcBef>
                <a:spcPts val="163"/>
              </a:spcBef>
            </a:pPr>
            <a:r>
              <a:rPr lang="en-US" sz="2800" b="1" i="1" dirty="0">
                <a:cs typeface="Arial"/>
              </a:rPr>
              <a:t>Gap Analysis: </a:t>
            </a:r>
            <a:r>
              <a:rPr lang="en-US" sz="2800" b="1" dirty="0">
                <a:latin typeface="Arial" panose="020B0604020202020204" pitchFamily="34" charset="0"/>
                <a:cs typeface="Arial" panose="020B0604020202020204" pitchFamily="34" charset="0"/>
              </a:rPr>
              <a:t>CHEMICAL MANAGEMENT</a:t>
            </a:r>
            <a:endParaRPr lang="en-US" sz="2800" dirty="0">
              <a:solidFill>
                <a:srgbClr val="002060"/>
              </a:solidFill>
              <a:latin typeface="Arial" panose="020B0604020202020204" pitchFamily="34" charset="0"/>
              <a:cs typeface="Arial" panose="020B0604020202020204" pitchFamily="34" charset="0"/>
            </a:endParaRPr>
          </a:p>
        </p:txBody>
      </p:sp>
      <p:sp>
        <p:nvSpPr>
          <p:cNvPr id="9" name="Rectangle 8"/>
          <p:cNvSpPr/>
          <p:nvPr/>
        </p:nvSpPr>
        <p:spPr>
          <a:xfrm>
            <a:off x="436734" y="1066801"/>
            <a:ext cx="8468511" cy="49096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3271"/>
              </a:lnSpc>
              <a:spcBef>
                <a:spcPts val="163"/>
              </a:spcBef>
            </a:pPr>
            <a:r>
              <a:rPr lang="en-US" sz="2400" b="1" i="1" dirty="0">
                <a:solidFill>
                  <a:srgbClr val="862A39"/>
                </a:solidFill>
                <a:latin typeface="Calibri" panose="020F0502020204030204" pitchFamily="34" charset="0"/>
                <a:cs typeface="Calibri" panose="020F0502020204030204" pitchFamily="34" charset="0"/>
              </a:rPr>
              <a:t>Comparison of requirements between VN Law and </a:t>
            </a:r>
            <a:r>
              <a:rPr lang="en-US" sz="2400" b="1" i="1" dirty="0" err="1">
                <a:solidFill>
                  <a:srgbClr val="862A39"/>
                </a:solidFill>
                <a:latin typeface="Calibri" panose="020F0502020204030204" pitchFamily="34" charset="0"/>
                <a:cs typeface="Calibri" panose="020F0502020204030204" pitchFamily="34" charset="0"/>
              </a:rPr>
              <a:t>Higg</a:t>
            </a:r>
            <a:r>
              <a:rPr lang="en-US" sz="2400" b="1" i="1" dirty="0">
                <a:solidFill>
                  <a:srgbClr val="862A39"/>
                </a:solidFill>
                <a:latin typeface="Calibri" panose="020F0502020204030204" pitchFamily="34" charset="0"/>
                <a:cs typeface="Calibri" panose="020F0502020204030204" pitchFamily="34" charset="0"/>
              </a:rPr>
              <a:t> FEM</a:t>
            </a:r>
            <a:endParaRPr lang="en-IN" sz="2400" b="1" i="1" dirty="0">
              <a:solidFill>
                <a:srgbClr val="862A3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69780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graphicFrame>
        <p:nvGraphicFramePr>
          <p:cNvPr id="2" name="Table 1"/>
          <p:cNvGraphicFramePr>
            <a:graphicFrameLocks noGrp="1"/>
          </p:cNvGraphicFramePr>
          <p:nvPr>
            <p:extLst>
              <p:ext uri="{D42A27DB-BD31-4B8C-83A1-F6EECF244321}">
                <p14:modId xmlns:p14="http://schemas.microsoft.com/office/powerpoint/2010/main" val="749945206"/>
              </p:ext>
            </p:extLst>
          </p:nvPr>
        </p:nvGraphicFramePr>
        <p:xfrm>
          <a:off x="304805" y="1524001"/>
          <a:ext cx="8458199" cy="4364188"/>
        </p:xfrm>
        <a:graphic>
          <a:graphicData uri="http://schemas.openxmlformats.org/drawingml/2006/table">
            <a:tbl>
              <a:tblPr firstRow="1" firstCol="1" bandRow="1"/>
              <a:tblGrid>
                <a:gridCol w="56388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447799">
                  <a:extLst>
                    <a:ext uri="{9D8B030D-6E8A-4147-A177-3AD203B41FA5}">
                      <a16:colId xmlns:a16="http://schemas.microsoft.com/office/drawing/2014/main" xmlns="" val="20002"/>
                    </a:ext>
                  </a:extLst>
                </a:gridCol>
              </a:tblGrid>
              <a:tr h="420551">
                <a:tc>
                  <a:txBody>
                    <a:bodyPr/>
                    <a:lstStyle/>
                    <a:p>
                      <a:pPr marL="63500" marR="0" indent="0" algn="ctr">
                        <a:lnSpc>
                          <a:spcPct val="107000"/>
                        </a:lnSpc>
                        <a:spcBef>
                          <a:spcPts val="600"/>
                        </a:spcBef>
                        <a:spcAft>
                          <a:spcPts val="600"/>
                        </a:spcAft>
                      </a:pPr>
                      <a:r>
                        <a:rPr lang="en-US" sz="2300" b="1" i="0" dirty="0">
                          <a:effectLst/>
                          <a:latin typeface="Arial" pitchFamily="34" charset="0"/>
                          <a:ea typeface="Calibri" panose="020F0502020204030204" pitchFamily="34" charset="0"/>
                          <a:cs typeface="Arial" pitchFamily="34" charset="0"/>
                        </a:rPr>
                        <a:t>Requirement (</a:t>
                      </a:r>
                      <a:r>
                        <a:rPr lang="en-US" sz="2300" b="1" i="0" dirty="0">
                          <a:latin typeface="Arial" pitchFamily="34" charset="0"/>
                          <a:cs typeface="Arial" pitchFamily="34" charset="0"/>
                        </a:rPr>
                        <a:t>Level 1)</a:t>
                      </a:r>
                      <a:endParaRPr lang="en-US" sz="2300" b="1" i="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07000"/>
                        </a:lnSpc>
                        <a:spcBef>
                          <a:spcPts val="0"/>
                        </a:spcBef>
                        <a:spcAft>
                          <a:spcPts val="0"/>
                        </a:spcAft>
                      </a:pPr>
                      <a:r>
                        <a:rPr lang="en-US" sz="2300" b="1" i="0" dirty="0">
                          <a:effectLst/>
                          <a:latin typeface="Arial" pitchFamily="34" charset="0"/>
                          <a:ea typeface="Calibri" panose="020F0502020204030204" pitchFamily="34" charset="0"/>
                          <a:cs typeface="Arial" pitchFamily="34" charset="0"/>
                        </a:rPr>
                        <a:t>VN Law</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07000"/>
                        </a:lnSpc>
                        <a:spcBef>
                          <a:spcPts val="0"/>
                        </a:spcBef>
                        <a:spcAft>
                          <a:spcPts val="0"/>
                        </a:spcAft>
                      </a:pPr>
                      <a:r>
                        <a:rPr lang="en-US" sz="2300" b="1" i="0" dirty="0" err="1">
                          <a:effectLst/>
                          <a:latin typeface="Arial" pitchFamily="34" charset="0"/>
                          <a:ea typeface="Calibri" panose="020F0502020204030204" pitchFamily="34" charset="0"/>
                          <a:cs typeface="Arial" pitchFamily="34" charset="0"/>
                        </a:rPr>
                        <a:t>Higg</a:t>
                      </a:r>
                      <a:r>
                        <a:rPr lang="en-US" sz="2300" b="1" i="0" dirty="0">
                          <a:effectLst/>
                          <a:latin typeface="Arial" pitchFamily="34" charset="0"/>
                          <a:ea typeface="Calibri" panose="020F0502020204030204" pitchFamily="34" charset="0"/>
                          <a:cs typeface="Arial" pitchFamily="34" charset="0"/>
                        </a:rPr>
                        <a:t> FEM</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0"/>
                  </a:ext>
                </a:extLst>
              </a:tr>
              <a:tr h="539783">
                <a:tc>
                  <a:txBody>
                    <a:bodyPr/>
                    <a:lstStyle/>
                    <a:p>
                      <a:pPr marL="63500" marR="0" lvl="0" indent="0" algn="l" defTabSz="914400" rtl="0" eaLnBrk="1" fontAlgn="auto" latinLnBrk="0" hangingPunct="1">
                        <a:lnSpc>
                          <a:spcPct val="107000"/>
                        </a:lnSpc>
                        <a:spcBef>
                          <a:spcPts val="600"/>
                        </a:spcBef>
                        <a:spcAft>
                          <a:spcPts val="600"/>
                        </a:spcAft>
                        <a:buClrTx/>
                        <a:buSzTx/>
                        <a:buFontTx/>
                        <a:buNone/>
                        <a:tabLst/>
                        <a:defRPr/>
                      </a:pPr>
                      <a:r>
                        <a:rPr lang="en-US" sz="2300" b="0" kern="1200" dirty="0">
                          <a:solidFill>
                            <a:schemeClr val="tx1"/>
                          </a:solidFill>
                          <a:effectLst/>
                          <a:latin typeface="Arial" pitchFamily="34" charset="0"/>
                          <a:ea typeface="+mn-ea"/>
                          <a:cs typeface="Arial" pitchFamily="34" charset="0"/>
                        </a:rPr>
                        <a:t>MRSL compliance</a:t>
                      </a:r>
                      <a:endParaRPr lang="en-US" sz="2300" b="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lvl="0" indent="0" algn="ctr">
                        <a:lnSpc>
                          <a:spcPct val="107000"/>
                        </a:lnSpc>
                        <a:spcBef>
                          <a:spcPts val="600"/>
                        </a:spcBef>
                        <a:spcAft>
                          <a:spcPts val="600"/>
                        </a:spcAft>
                        <a:buFont typeface="Wingdings" panose="05000000000000000000" pitchFamily="2" charset="2"/>
                        <a:buNone/>
                        <a:tabLst>
                          <a:tab pos="457200" algn="l"/>
                        </a:tabLst>
                      </a:pP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300" b="1" dirty="0">
                          <a:effectLst/>
                          <a:latin typeface="Arial" pitchFamily="34" charset="0"/>
                          <a:ea typeface="Calibri" panose="020F0502020204030204" pitchFamily="34" charset="0"/>
                          <a:cs typeface="Arial" pitchFamily="34" charset="0"/>
                        </a:rPr>
                        <a:t> </a:t>
                      </a: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r h="1091651">
                <a:tc>
                  <a:txBody>
                    <a:bodyPr/>
                    <a:lstStyle/>
                    <a:p>
                      <a:pPr marL="63500" marR="0" indent="0" algn="l">
                        <a:lnSpc>
                          <a:spcPct val="107000"/>
                        </a:lnSpc>
                        <a:spcBef>
                          <a:spcPts val="600"/>
                        </a:spcBef>
                        <a:spcAft>
                          <a:spcPts val="600"/>
                        </a:spcAft>
                      </a:pPr>
                      <a:r>
                        <a:rPr lang="en-US" sz="2300" b="0" kern="1200" dirty="0">
                          <a:solidFill>
                            <a:schemeClr val="tx1"/>
                          </a:solidFill>
                          <a:effectLst/>
                          <a:latin typeface="Arial" pitchFamily="34" charset="0"/>
                          <a:ea typeface="+mn-ea"/>
                          <a:cs typeface="Arial" pitchFamily="34" charset="0"/>
                        </a:rPr>
                        <a:t>Train employees responsible for the chemical management system on  (RSLs) and (MRSLs)</a:t>
                      </a:r>
                      <a:endParaRPr lang="en-US" sz="2300" b="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300" b="1" dirty="0">
                          <a:effectLst/>
                          <a:latin typeface="Arial" pitchFamily="34" charset="0"/>
                          <a:ea typeface="Calibri" panose="020F0502020204030204" pitchFamily="34" charset="0"/>
                          <a:cs typeface="Arial" pitchFamily="34" charset="0"/>
                        </a:rPr>
                        <a:t> </a:t>
                      </a: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1091651">
                <a:tc>
                  <a:txBody>
                    <a:bodyPr/>
                    <a:lstStyle/>
                    <a:p>
                      <a:pPr marL="63500" marR="0" lvl="0" indent="0" algn="l" defTabSz="914400" rtl="0" eaLnBrk="1" fontAlgn="auto" latinLnBrk="0" hangingPunct="1">
                        <a:lnSpc>
                          <a:spcPct val="107000"/>
                        </a:lnSpc>
                        <a:spcBef>
                          <a:spcPts val="600"/>
                        </a:spcBef>
                        <a:spcAft>
                          <a:spcPts val="600"/>
                        </a:spcAft>
                        <a:buClrTx/>
                        <a:buSzTx/>
                        <a:buFontTx/>
                        <a:buNone/>
                        <a:tabLst/>
                        <a:defRPr/>
                      </a:pPr>
                      <a:r>
                        <a:rPr lang="en-US" sz="2300" b="0" kern="1200" dirty="0">
                          <a:solidFill>
                            <a:schemeClr val="tx1"/>
                          </a:solidFill>
                          <a:effectLst/>
                          <a:latin typeface="Arial" pitchFamily="34" charset="0"/>
                          <a:ea typeface="+mn-ea"/>
                          <a:cs typeface="Arial" pitchFamily="34" charset="0"/>
                        </a:rPr>
                        <a:t>Documented process to systematically identify, monitor and verify compliance with all product RSLs/ </a:t>
                      </a:r>
                      <a:r>
                        <a:rPr lang="vi-VN" sz="2300" b="0" kern="1200" dirty="0">
                          <a:solidFill>
                            <a:schemeClr val="tx1"/>
                          </a:solidFill>
                          <a:effectLst/>
                          <a:latin typeface="Arial" pitchFamily="34" charset="0"/>
                          <a:ea typeface="+mn-ea"/>
                          <a:cs typeface="Arial" pitchFamily="34" charset="0"/>
                        </a:rPr>
                        <a:t>MRSL</a:t>
                      </a:r>
                      <a:endParaRPr lang="en-US" sz="2300" b="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300" b="1" dirty="0">
                          <a:effectLst/>
                          <a:latin typeface="Arial" pitchFamily="34" charset="0"/>
                          <a:ea typeface="Calibri" panose="020F0502020204030204" pitchFamily="34" charset="0"/>
                          <a:cs typeface="Arial" pitchFamily="34" charset="0"/>
                        </a:rPr>
                        <a:t> </a:t>
                      </a: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3"/>
                  </a:ext>
                </a:extLst>
              </a:tr>
              <a:tr h="1091651">
                <a:tc>
                  <a:txBody>
                    <a:bodyPr/>
                    <a:lstStyle/>
                    <a:p>
                      <a:pPr marL="63500" marR="0" lvl="0" indent="0" algn="l" defTabSz="914400" rtl="0" eaLnBrk="1" fontAlgn="auto" latinLnBrk="0" hangingPunct="1">
                        <a:lnSpc>
                          <a:spcPct val="107000"/>
                        </a:lnSpc>
                        <a:spcBef>
                          <a:spcPts val="600"/>
                        </a:spcBef>
                        <a:spcAft>
                          <a:spcPts val="600"/>
                        </a:spcAft>
                        <a:buClrTx/>
                        <a:buSzTx/>
                        <a:buFontTx/>
                        <a:buNone/>
                        <a:tabLst/>
                        <a:defRPr/>
                      </a:pPr>
                      <a:r>
                        <a:rPr lang="en-US" sz="2300" b="0" kern="1200" dirty="0">
                          <a:solidFill>
                            <a:schemeClr val="tx1"/>
                          </a:solidFill>
                          <a:effectLst/>
                          <a:latin typeface="Arial" pitchFamily="34" charset="0"/>
                          <a:ea typeface="+mn-ea"/>
                          <a:cs typeface="Arial" pitchFamily="34" charset="0"/>
                        </a:rPr>
                        <a:t>Production chemicals be traced from the manufacturing process back to chemical inventory</a:t>
                      </a:r>
                      <a:endParaRPr lang="en-US" sz="2300" b="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300" b="1" dirty="0">
                          <a:effectLst/>
                          <a:latin typeface="Arial" pitchFamily="34" charset="0"/>
                          <a:ea typeface="Calibri" panose="020F0502020204030204" pitchFamily="34" charset="0"/>
                          <a:cs typeface="Arial" pitchFamily="34" charset="0"/>
                        </a:rPr>
                        <a:t> </a:t>
                      </a: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4"/>
                  </a:ext>
                </a:extLst>
              </a:tr>
            </a:tbl>
          </a:graphicData>
        </a:graphic>
      </p:graphicFrame>
      <p:sp>
        <p:nvSpPr>
          <p:cNvPr id="7" name="object 17"/>
          <p:cNvSpPr txBox="1"/>
          <p:nvPr/>
        </p:nvSpPr>
        <p:spPr>
          <a:xfrm>
            <a:off x="158400" y="68059"/>
            <a:ext cx="8827209" cy="914400"/>
          </a:xfrm>
          <a:prstGeom prst="rect">
            <a:avLst/>
          </a:prstGeom>
        </p:spPr>
        <p:txBody>
          <a:bodyPr wrap="square" lIns="0" tIns="0" rIns="0" bIns="0" rtlCol="0">
            <a:noAutofit/>
          </a:bodyPr>
          <a:lstStyle/>
          <a:p>
            <a:pPr marL="12700">
              <a:lnSpc>
                <a:spcPts val="3271"/>
              </a:lnSpc>
              <a:spcBef>
                <a:spcPts val="163"/>
              </a:spcBef>
            </a:pPr>
            <a:r>
              <a:rPr lang="en-US" sz="2800" b="1" i="1" dirty="0" err="1">
                <a:cs typeface="Arial"/>
              </a:rPr>
              <a:t>Higg</a:t>
            </a:r>
            <a:r>
              <a:rPr lang="en-US" sz="2800" b="1" i="1" dirty="0">
                <a:cs typeface="Arial"/>
              </a:rPr>
              <a:t> FEM and VN Legislation</a:t>
            </a:r>
            <a:endParaRPr lang="en-IN" sz="2800" b="1" i="1" dirty="0">
              <a:cs typeface="Arial"/>
            </a:endParaRPr>
          </a:p>
          <a:p>
            <a:pPr marL="12700">
              <a:lnSpc>
                <a:spcPts val="3271"/>
              </a:lnSpc>
              <a:spcBef>
                <a:spcPts val="163"/>
              </a:spcBef>
            </a:pPr>
            <a:r>
              <a:rPr lang="en-US" sz="2800" b="1" i="1" dirty="0">
                <a:cs typeface="Arial"/>
              </a:rPr>
              <a:t>Gap Analysis: </a:t>
            </a:r>
            <a:r>
              <a:rPr lang="en-US" sz="2800" b="1" dirty="0">
                <a:latin typeface="Arial" panose="020B0604020202020204" pitchFamily="34" charset="0"/>
                <a:cs typeface="Arial" panose="020B0604020202020204" pitchFamily="34" charset="0"/>
              </a:rPr>
              <a:t>CHEMICAL MANAGEMENT</a:t>
            </a:r>
            <a:endParaRPr lang="en-US" sz="2800" dirty="0">
              <a:solidFill>
                <a:srgbClr val="002060"/>
              </a:solidFill>
              <a:latin typeface="Arial" panose="020B0604020202020204" pitchFamily="34" charset="0"/>
              <a:cs typeface="Arial" panose="020B0604020202020204" pitchFamily="34" charset="0"/>
            </a:endParaRPr>
          </a:p>
        </p:txBody>
      </p:sp>
      <p:sp>
        <p:nvSpPr>
          <p:cNvPr id="9" name="Rectangle 8"/>
          <p:cNvSpPr/>
          <p:nvPr/>
        </p:nvSpPr>
        <p:spPr>
          <a:xfrm>
            <a:off x="436734" y="1066801"/>
            <a:ext cx="8468511" cy="49096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3271"/>
              </a:lnSpc>
              <a:spcBef>
                <a:spcPts val="163"/>
              </a:spcBef>
            </a:pPr>
            <a:r>
              <a:rPr lang="en-US" sz="2400" b="1" i="1" dirty="0">
                <a:solidFill>
                  <a:srgbClr val="862A39"/>
                </a:solidFill>
                <a:latin typeface="Calibri" panose="020F0502020204030204" pitchFamily="34" charset="0"/>
                <a:cs typeface="Calibri" panose="020F0502020204030204" pitchFamily="34" charset="0"/>
              </a:rPr>
              <a:t>Comparison of requirements between VN Law and </a:t>
            </a:r>
            <a:r>
              <a:rPr lang="en-US" sz="2400" b="1" i="1" dirty="0" err="1">
                <a:solidFill>
                  <a:srgbClr val="862A39"/>
                </a:solidFill>
                <a:latin typeface="Calibri" panose="020F0502020204030204" pitchFamily="34" charset="0"/>
                <a:cs typeface="Calibri" panose="020F0502020204030204" pitchFamily="34" charset="0"/>
              </a:rPr>
              <a:t>Higg</a:t>
            </a:r>
            <a:r>
              <a:rPr lang="en-US" sz="2400" b="1" i="1" dirty="0">
                <a:solidFill>
                  <a:srgbClr val="862A39"/>
                </a:solidFill>
                <a:latin typeface="Calibri" panose="020F0502020204030204" pitchFamily="34" charset="0"/>
                <a:cs typeface="Calibri" panose="020F0502020204030204" pitchFamily="34" charset="0"/>
              </a:rPr>
              <a:t> FEM</a:t>
            </a:r>
            <a:endParaRPr lang="en-IN" sz="2400" b="1" i="1" dirty="0">
              <a:solidFill>
                <a:srgbClr val="862A3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4403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graphicFrame>
        <p:nvGraphicFramePr>
          <p:cNvPr id="2" name="Table 1"/>
          <p:cNvGraphicFramePr>
            <a:graphicFrameLocks noGrp="1"/>
          </p:cNvGraphicFramePr>
          <p:nvPr>
            <p:extLst>
              <p:ext uri="{D42A27DB-BD31-4B8C-83A1-F6EECF244321}">
                <p14:modId xmlns:p14="http://schemas.microsoft.com/office/powerpoint/2010/main" val="3817339152"/>
              </p:ext>
            </p:extLst>
          </p:nvPr>
        </p:nvGraphicFramePr>
        <p:xfrm>
          <a:off x="658920" y="1828803"/>
          <a:ext cx="7749970" cy="3604601"/>
        </p:xfrm>
        <a:graphic>
          <a:graphicData uri="http://schemas.openxmlformats.org/drawingml/2006/table">
            <a:tbl>
              <a:tblPr firstRow="1" firstCol="1" bandRow="1"/>
              <a:tblGrid>
                <a:gridCol w="5105400">
                  <a:extLst>
                    <a:ext uri="{9D8B030D-6E8A-4147-A177-3AD203B41FA5}">
                      <a16:colId xmlns:a16="http://schemas.microsoft.com/office/drawing/2014/main" xmlns="" val="20000"/>
                    </a:ext>
                  </a:extLst>
                </a:gridCol>
                <a:gridCol w="1241855">
                  <a:extLst>
                    <a:ext uri="{9D8B030D-6E8A-4147-A177-3AD203B41FA5}">
                      <a16:colId xmlns:a16="http://schemas.microsoft.com/office/drawing/2014/main" xmlns="" val="20001"/>
                    </a:ext>
                  </a:extLst>
                </a:gridCol>
                <a:gridCol w="1402715">
                  <a:extLst>
                    <a:ext uri="{9D8B030D-6E8A-4147-A177-3AD203B41FA5}">
                      <a16:colId xmlns:a16="http://schemas.microsoft.com/office/drawing/2014/main" xmlns="" val="20002"/>
                    </a:ext>
                  </a:extLst>
                </a:gridCol>
              </a:tblGrid>
              <a:tr h="420551">
                <a:tc>
                  <a:txBody>
                    <a:bodyPr/>
                    <a:lstStyle/>
                    <a:p>
                      <a:pPr marL="63500" marR="0" indent="0" algn="ctr">
                        <a:lnSpc>
                          <a:spcPct val="107000"/>
                        </a:lnSpc>
                        <a:spcBef>
                          <a:spcPts val="600"/>
                        </a:spcBef>
                        <a:spcAft>
                          <a:spcPts val="600"/>
                        </a:spcAft>
                      </a:pPr>
                      <a:r>
                        <a:rPr lang="en-US" sz="2300" b="1" i="0" dirty="0">
                          <a:effectLst/>
                          <a:latin typeface="Arial" pitchFamily="34" charset="0"/>
                          <a:ea typeface="Calibri" panose="020F0502020204030204" pitchFamily="34" charset="0"/>
                          <a:cs typeface="Arial" pitchFamily="34" charset="0"/>
                        </a:rPr>
                        <a:t>Requirement (</a:t>
                      </a:r>
                      <a:r>
                        <a:rPr lang="en-US" sz="2300" b="1" i="0" dirty="0">
                          <a:latin typeface="Arial" pitchFamily="34" charset="0"/>
                          <a:cs typeface="Arial" pitchFamily="34" charset="0"/>
                        </a:rPr>
                        <a:t>Level 2)</a:t>
                      </a:r>
                      <a:endParaRPr lang="en-US" sz="2300" b="1" i="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07000"/>
                        </a:lnSpc>
                        <a:spcBef>
                          <a:spcPts val="0"/>
                        </a:spcBef>
                        <a:spcAft>
                          <a:spcPts val="0"/>
                        </a:spcAft>
                      </a:pPr>
                      <a:r>
                        <a:rPr lang="en-US" sz="2300" b="1" i="0" dirty="0">
                          <a:effectLst/>
                          <a:latin typeface="Arial" pitchFamily="34" charset="0"/>
                          <a:ea typeface="Calibri" panose="020F0502020204030204" pitchFamily="34" charset="0"/>
                          <a:cs typeface="Arial" pitchFamily="34" charset="0"/>
                        </a:rPr>
                        <a:t>VN Law</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07000"/>
                        </a:lnSpc>
                        <a:spcBef>
                          <a:spcPts val="0"/>
                        </a:spcBef>
                        <a:spcAft>
                          <a:spcPts val="0"/>
                        </a:spcAft>
                      </a:pPr>
                      <a:r>
                        <a:rPr lang="en-US" sz="2300" b="1" i="0" dirty="0" err="1">
                          <a:effectLst/>
                          <a:latin typeface="Arial" pitchFamily="34" charset="0"/>
                          <a:ea typeface="Calibri" panose="020F0502020204030204" pitchFamily="34" charset="0"/>
                          <a:cs typeface="Arial" pitchFamily="34" charset="0"/>
                        </a:rPr>
                        <a:t>Higg</a:t>
                      </a:r>
                      <a:r>
                        <a:rPr lang="en-US" sz="2300" b="1" i="0" dirty="0">
                          <a:effectLst/>
                          <a:latin typeface="Arial" pitchFamily="34" charset="0"/>
                          <a:ea typeface="Calibri" panose="020F0502020204030204" pitchFamily="34" charset="0"/>
                          <a:cs typeface="Arial" pitchFamily="34" charset="0"/>
                        </a:rPr>
                        <a:t> FEM</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0"/>
                  </a:ext>
                </a:extLst>
              </a:tr>
              <a:tr h="539783">
                <a:tc>
                  <a:txBody>
                    <a:bodyPr/>
                    <a:lstStyle/>
                    <a:p>
                      <a:pPr marL="63500" marR="0" lvl="0" indent="0" algn="l" defTabSz="914400" rtl="0" eaLnBrk="1" fontAlgn="auto" latinLnBrk="0" hangingPunct="1">
                        <a:lnSpc>
                          <a:spcPct val="107000"/>
                        </a:lnSpc>
                        <a:spcBef>
                          <a:spcPts val="600"/>
                        </a:spcBef>
                        <a:spcAft>
                          <a:spcPts val="600"/>
                        </a:spcAft>
                        <a:buClrTx/>
                        <a:buSzTx/>
                        <a:buFontTx/>
                        <a:buNone/>
                        <a:tabLst/>
                        <a:defRPr/>
                      </a:pPr>
                      <a:r>
                        <a:rPr lang="en-US" sz="2300" b="0" kern="1200" dirty="0">
                          <a:solidFill>
                            <a:schemeClr val="tx1"/>
                          </a:solidFill>
                          <a:effectLst/>
                          <a:latin typeface="Arial" pitchFamily="34" charset="0"/>
                          <a:ea typeface="+mn-ea"/>
                          <a:cs typeface="Arial" pitchFamily="34" charset="0"/>
                        </a:rPr>
                        <a:t>Implementation plan to improve</a:t>
                      </a:r>
                      <a:endParaRPr lang="en-US" sz="2300" b="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lvl="0" indent="0" algn="ctr">
                        <a:lnSpc>
                          <a:spcPct val="107000"/>
                        </a:lnSpc>
                        <a:spcBef>
                          <a:spcPts val="600"/>
                        </a:spcBef>
                        <a:spcAft>
                          <a:spcPts val="600"/>
                        </a:spcAft>
                        <a:buFont typeface="Wingdings" panose="05000000000000000000" pitchFamily="2" charset="2"/>
                        <a:buNone/>
                        <a:tabLst>
                          <a:tab pos="457200" algn="l"/>
                        </a:tabLst>
                      </a:pP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300" b="1" dirty="0">
                          <a:effectLst/>
                          <a:latin typeface="Arial" pitchFamily="34" charset="0"/>
                          <a:ea typeface="Calibri" panose="020F0502020204030204" pitchFamily="34" charset="0"/>
                          <a:cs typeface="Arial" pitchFamily="34" charset="0"/>
                        </a:rPr>
                        <a:t> </a:t>
                      </a: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r h="1091651">
                <a:tc>
                  <a:txBody>
                    <a:bodyPr/>
                    <a:lstStyle/>
                    <a:p>
                      <a:pPr marL="63500" marR="0" lvl="0" indent="0" algn="l" defTabSz="914400" rtl="0" eaLnBrk="1" fontAlgn="auto" latinLnBrk="0" hangingPunct="1">
                        <a:lnSpc>
                          <a:spcPct val="107000"/>
                        </a:lnSpc>
                        <a:spcBef>
                          <a:spcPts val="600"/>
                        </a:spcBef>
                        <a:spcAft>
                          <a:spcPts val="600"/>
                        </a:spcAft>
                        <a:buClrTx/>
                        <a:buSzTx/>
                        <a:buFontTx/>
                        <a:buNone/>
                        <a:tabLst/>
                        <a:defRPr/>
                      </a:pPr>
                      <a:r>
                        <a:rPr lang="en-US" sz="2300" b="0" kern="1200" dirty="0">
                          <a:solidFill>
                            <a:schemeClr val="tx1"/>
                          </a:solidFill>
                          <a:effectLst/>
                          <a:latin typeface="Arial" pitchFamily="34" charset="0"/>
                          <a:ea typeface="+mn-ea"/>
                          <a:cs typeface="Arial" pitchFamily="34" charset="0"/>
                        </a:rPr>
                        <a:t>Implementation plan to reduce the use of hazardous chemicals beyond chemicals specified by regulations</a:t>
                      </a:r>
                      <a:endParaRPr lang="en-US" sz="2300" b="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300" b="1" dirty="0">
                          <a:effectLst/>
                          <a:latin typeface="Arial" pitchFamily="34" charset="0"/>
                          <a:ea typeface="Calibri" panose="020F0502020204030204" pitchFamily="34" charset="0"/>
                          <a:cs typeface="Arial" pitchFamily="34" charset="0"/>
                        </a:rPr>
                        <a:t> </a:t>
                      </a: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1461305">
                <a:tc>
                  <a:txBody>
                    <a:bodyPr/>
                    <a:lstStyle/>
                    <a:p>
                      <a:pPr marL="63500" marR="0" lvl="0" indent="0" algn="l" defTabSz="914400" rtl="0" eaLnBrk="1" fontAlgn="auto" latinLnBrk="0" hangingPunct="1">
                        <a:lnSpc>
                          <a:spcPct val="107000"/>
                        </a:lnSpc>
                        <a:spcBef>
                          <a:spcPts val="600"/>
                        </a:spcBef>
                        <a:spcAft>
                          <a:spcPts val="600"/>
                        </a:spcAft>
                        <a:buClrTx/>
                        <a:buSzTx/>
                        <a:buFontTx/>
                        <a:buNone/>
                        <a:tabLst/>
                        <a:defRPr/>
                      </a:pPr>
                      <a:r>
                        <a:rPr lang="en-US" sz="2300" b="0" kern="1200" dirty="0">
                          <a:solidFill>
                            <a:schemeClr val="tx1"/>
                          </a:solidFill>
                          <a:effectLst/>
                          <a:latin typeface="Arial" panose="020B0604020202020204" pitchFamily="34" charset="0"/>
                          <a:ea typeface="+mn-ea"/>
                          <a:cs typeface="Arial" panose="020B0604020202020204" pitchFamily="34" charset="0"/>
                        </a:rPr>
                        <a:t>Source</a:t>
                      </a:r>
                      <a:r>
                        <a:rPr lang="en-US" sz="1900" b="1" kern="1200" dirty="0">
                          <a:solidFill>
                            <a:schemeClr val="tx1"/>
                          </a:solidFill>
                          <a:effectLst/>
                          <a:latin typeface="+mn-lt"/>
                          <a:ea typeface="+mn-ea"/>
                          <a:cs typeface="+mn-cs"/>
                        </a:rPr>
                        <a:t> </a:t>
                      </a:r>
                      <a:r>
                        <a:rPr lang="en-US" sz="2300" b="0" kern="1200" dirty="0">
                          <a:solidFill>
                            <a:schemeClr val="tx1"/>
                          </a:solidFill>
                          <a:effectLst/>
                          <a:latin typeface="Arial" pitchFamily="34" charset="0"/>
                          <a:ea typeface="+mn-ea"/>
                          <a:cs typeface="Arial" pitchFamily="34" charset="0"/>
                        </a:rPr>
                        <a:t>Already-approved or preferred chemicals from a positives list   beyond chemicals specified by regulations</a:t>
                      </a:r>
                      <a:endParaRPr lang="en-US" sz="2300" b="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300" b="1" dirty="0">
                          <a:effectLst/>
                          <a:latin typeface="Arial" pitchFamily="34" charset="0"/>
                          <a:ea typeface="Calibri" panose="020F0502020204030204" pitchFamily="34" charset="0"/>
                          <a:cs typeface="Arial" pitchFamily="34" charset="0"/>
                        </a:rPr>
                        <a:t> </a:t>
                      </a: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3"/>
                  </a:ext>
                </a:extLst>
              </a:tr>
            </a:tbl>
          </a:graphicData>
        </a:graphic>
      </p:graphicFrame>
      <p:sp>
        <p:nvSpPr>
          <p:cNvPr id="6" name="object 17"/>
          <p:cNvSpPr txBox="1"/>
          <p:nvPr/>
        </p:nvSpPr>
        <p:spPr>
          <a:xfrm>
            <a:off x="158400" y="68059"/>
            <a:ext cx="8827209" cy="914400"/>
          </a:xfrm>
          <a:prstGeom prst="rect">
            <a:avLst/>
          </a:prstGeom>
        </p:spPr>
        <p:txBody>
          <a:bodyPr wrap="square" lIns="0" tIns="0" rIns="0" bIns="0" rtlCol="0">
            <a:noAutofit/>
          </a:bodyPr>
          <a:lstStyle/>
          <a:p>
            <a:pPr marL="12700">
              <a:lnSpc>
                <a:spcPts val="3271"/>
              </a:lnSpc>
              <a:spcBef>
                <a:spcPts val="163"/>
              </a:spcBef>
            </a:pPr>
            <a:r>
              <a:rPr lang="en-US" sz="2800" b="1" i="1" dirty="0" err="1">
                <a:cs typeface="Arial"/>
              </a:rPr>
              <a:t>Higg</a:t>
            </a:r>
            <a:r>
              <a:rPr lang="en-US" sz="2800" b="1" i="1" dirty="0">
                <a:cs typeface="Arial"/>
              </a:rPr>
              <a:t> FEM and VN Legislation</a:t>
            </a:r>
            <a:endParaRPr lang="en-IN" sz="2800" b="1" i="1" dirty="0">
              <a:cs typeface="Arial"/>
            </a:endParaRPr>
          </a:p>
          <a:p>
            <a:pPr marL="12700">
              <a:lnSpc>
                <a:spcPts val="3271"/>
              </a:lnSpc>
              <a:spcBef>
                <a:spcPts val="163"/>
              </a:spcBef>
            </a:pPr>
            <a:r>
              <a:rPr lang="en-US" sz="2800" b="1" i="1" dirty="0">
                <a:cs typeface="Arial"/>
              </a:rPr>
              <a:t>Gap Analysis: </a:t>
            </a:r>
            <a:r>
              <a:rPr lang="en-US" sz="2800" b="1" dirty="0">
                <a:latin typeface="Arial" panose="020B0604020202020204" pitchFamily="34" charset="0"/>
                <a:cs typeface="Arial" panose="020B0604020202020204" pitchFamily="34" charset="0"/>
              </a:rPr>
              <a:t>CHEMICAL MANAGEMENT</a:t>
            </a:r>
            <a:endParaRPr lang="en-US" sz="2800" dirty="0">
              <a:solidFill>
                <a:srgbClr val="002060"/>
              </a:solidFill>
              <a:latin typeface="Arial" panose="020B0604020202020204" pitchFamily="34" charset="0"/>
              <a:cs typeface="Arial" panose="020B0604020202020204" pitchFamily="34" charset="0"/>
            </a:endParaRPr>
          </a:p>
        </p:txBody>
      </p:sp>
      <p:sp>
        <p:nvSpPr>
          <p:cNvPr id="7" name="Rectangle 6"/>
          <p:cNvSpPr/>
          <p:nvPr/>
        </p:nvSpPr>
        <p:spPr>
          <a:xfrm>
            <a:off x="436734" y="1066801"/>
            <a:ext cx="8468511" cy="49096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3271"/>
              </a:lnSpc>
              <a:spcBef>
                <a:spcPts val="163"/>
              </a:spcBef>
            </a:pPr>
            <a:r>
              <a:rPr lang="en-US" sz="2400" b="1" i="1" dirty="0">
                <a:solidFill>
                  <a:srgbClr val="862A39"/>
                </a:solidFill>
                <a:latin typeface="Calibri" panose="020F0502020204030204" pitchFamily="34" charset="0"/>
                <a:cs typeface="Calibri" panose="020F0502020204030204" pitchFamily="34" charset="0"/>
              </a:rPr>
              <a:t>Comparison of requirements between VN Law and </a:t>
            </a:r>
            <a:r>
              <a:rPr lang="en-US" sz="2400" b="1" i="1" dirty="0" err="1">
                <a:solidFill>
                  <a:srgbClr val="862A39"/>
                </a:solidFill>
                <a:latin typeface="Calibri" panose="020F0502020204030204" pitchFamily="34" charset="0"/>
                <a:cs typeface="Calibri" panose="020F0502020204030204" pitchFamily="34" charset="0"/>
              </a:rPr>
              <a:t>Higg</a:t>
            </a:r>
            <a:r>
              <a:rPr lang="en-US" sz="2400" b="1" i="1" dirty="0">
                <a:solidFill>
                  <a:srgbClr val="862A39"/>
                </a:solidFill>
                <a:latin typeface="Calibri" panose="020F0502020204030204" pitchFamily="34" charset="0"/>
                <a:cs typeface="Calibri" panose="020F0502020204030204" pitchFamily="34" charset="0"/>
              </a:rPr>
              <a:t> FEM</a:t>
            </a:r>
            <a:endParaRPr lang="en-IN" sz="2400" b="1" i="1" dirty="0">
              <a:solidFill>
                <a:srgbClr val="862A3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10405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graphicFrame>
        <p:nvGraphicFramePr>
          <p:cNvPr id="2" name="Table 1"/>
          <p:cNvGraphicFramePr>
            <a:graphicFrameLocks noGrp="1"/>
          </p:cNvGraphicFramePr>
          <p:nvPr>
            <p:extLst>
              <p:ext uri="{D42A27DB-BD31-4B8C-83A1-F6EECF244321}">
                <p14:modId xmlns:p14="http://schemas.microsoft.com/office/powerpoint/2010/main" val="4089427498"/>
              </p:ext>
            </p:extLst>
          </p:nvPr>
        </p:nvGraphicFramePr>
        <p:xfrm>
          <a:off x="304805" y="1118175"/>
          <a:ext cx="8458199" cy="4815133"/>
        </p:xfrm>
        <a:graphic>
          <a:graphicData uri="http://schemas.openxmlformats.org/drawingml/2006/table">
            <a:tbl>
              <a:tblPr firstRow="1" firstCol="1" bandRow="1"/>
              <a:tblGrid>
                <a:gridCol w="59436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1447799">
                  <a:extLst>
                    <a:ext uri="{9D8B030D-6E8A-4147-A177-3AD203B41FA5}">
                      <a16:colId xmlns:a16="http://schemas.microsoft.com/office/drawing/2014/main" xmlns="" val="20002"/>
                    </a:ext>
                  </a:extLst>
                </a:gridCol>
              </a:tblGrid>
              <a:tr h="420551">
                <a:tc>
                  <a:txBody>
                    <a:bodyPr/>
                    <a:lstStyle/>
                    <a:p>
                      <a:pPr marL="63500" marR="0" indent="0" algn="ctr">
                        <a:lnSpc>
                          <a:spcPct val="107000"/>
                        </a:lnSpc>
                        <a:spcBef>
                          <a:spcPts val="600"/>
                        </a:spcBef>
                        <a:spcAft>
                          <a:spcPts val="600"/>
                        </a:spcAft>
                      </a:pPr>
                      <a:r>
                        <a:rPr lang="en-US" sz="2000" b="1" i="0" dirty="0">
                          <a:effectLst/>
                          <a:latin typeface="Arial" pitchFamily="34" charset="0"/>
                          <a:ea typeface="Calibri" panose="020F0502020204030204" pitchFamily="34" charset="0"/>
                          <a:cs typeface="Arial" pitchFamily="34" charset="0"/>
                        </a:rPr>
                        <a:t>Requirement (</a:t>
                      </a:r>
                      <a:r>
                        <a:rPr lang="en-US" sz="2000" b="1" i="0" dirty="0">
                          <a:latin typeface="Arial" pitchFamily="34" charset="0"/>
                          <a:cs typeface="Arial" pitchFamily="34" charset="0"/>
                        </a:rPr>
                        <a:t>Level 3)</a:t>
                      </a:r>
                      <a:endParaRPr lang="en-US" sz="2000" b="1" i="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07000"/>
                        </a:lnSpc>
                        <a:spcBef>
                          <a:spcPts val="0"/>
                        </a:spcBef>
                        <a:spcAft>
                          <a:spcPts val="0"/>
                        </a:spcAft>
                      </a:pPr>
                      <a:r>
                        <a:rPr lang="en-US" sz="2000" b="1" i="0" dirty="0">
                          <a:effectLst/>
                          <a:latin typeface="Arial" pitchFamily="34" charset="0"/>
                          <a:ea typeface="Calibri" panose="020F0502020204030204" pitchFamily="34" charset="0"/>
                          <a:cs typeface="Arial" pitchFamily="34" charset="0"/>
                        </a:rPr>
                        <a:t>VN Law</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07000"/>
                        </a:lnSpc>
                        <a:spcBef>
                          <a:spcPts val="0"/>
                        </a:spcBef>
                        <a:spcAft>
                          <a:spcPts val="0"/>
                        </a:spcAft>
                      </a:pPr>
                      <a:r>
                        <a:rPr lang="en-US" sz="2000" b="1" i="0" dirty="0" err="1">
                          <a:effectLst/>
                          <a:latin typeface="Arial" pitchFamily="34" charset="0"/>
                          <a:ea typeface="Calibri" panose="020F0502020204030204" pitchFamily="34" charset="0"/>
                          <a:cs typeface="Arial" pitchFamily="34" charset="0"/>
                        </a:rPr>
                        <a:t>Higg</a:t>
                      </a:r>
                      <a:r>
                        <a:rPr lang="en-US" sz="2000" b="1" i="0" dirty="0">
                          <a:effectLst/>
                          <a:latin typeface="Arial" pitchFamily="34" charset="0"/>
                          <a:ea typeface="Calibri" panose="020F0502020204030204" pitchFamily="34" charset="0"/>
                          <a:cs typeface="Arial" pitchFamily="34" charset="0"/>
                        </a:rPr>
                        <a:t> FEM</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0"/>
                  </a:ext>
                </a:extLst>
              </a:tr>
              <a:tr h="606679">
                <a:tc>
                  <a:txBody>
                    <a:bodyPr/>
                    <a:lstStyle/>
                    <a:p>
                      <a:pPr marL="63500" marR="0" lvl="0" indent="0" algn="l" defTabSz="914400" rtl="0" eaLnBrk="1" fontAlgn="auto" latinLnBrk="0" hangingPunct="1">
                        <a:lnSpc>
                          <a:spcPct val="107000"/>
                        </a:lnSpc>
                        <a:spcBef>
                          <a:spcPts val="600"/>
                        </a:spcBef>
                        <a:spcAft>
                          <a:spcPts val="600"/>
                        </a:spcAft>
                        <a:buClrTx/>
                        <a:buSzTx/>
                        <a:buFontTx/>
                        <a:buNone/>
                        <a:tabLst/>
                        <a:defRPr/>
                      </a:pPr>
                      <a:r>
                        <a:rPr lang="en-US" sz="1900" b="0" kern="1200" dirty="0">
                          <a:solidFill>
                            <a:schemeClr val="tx1"/>
                          </a:solidFill>
                          <a:effectLst/>
                          <a:latin typeface="Arial" pitchFamily="34" charset="0"/>
                          <a:ea typeface="+mn-ea"/>
                          <a:cs typeface="Arial" pitchFamily="34" charset="0"/>
                        </a:rPr>
                        <a:t>Collaborate with brands and/or chemical suppliers to select chemicals for alternatives assessment</a:t>
                      </a:r>
                      <a:endParaRPr lang="en-US" sz="1900" b="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300" b="1" dirty="0">
                          <a:effectLst/>
                          <a:latin typeface="Arial" pitchFamily="34" charset="0"/>
                          <a:ea typeface="Calibri" panose="020F0502020204030204" pitchFamily="34" charset="0"/>
                          <a:cs typeface="Arial" pitchFamily="34" charset="0"/>
                        </a:rPr>
                        <a:t> </a:t>
                      </a: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r h="606679">
                <a:tc>
                  <a:txBody>
                    <a:bodyPr/>
                    <a:lstStyle/>
                    <a:p>
                      <a:pPr marL="63500" marR="0" indent="0" algn="l">
                        <a:lnSpc>
                          <a:spcPct val="107000"/>
                        </a:lnSpc>
                        <a:spcBef>
                          <a:spcPts val="600"/>
                        </a:spcBef>
                        <a:spcAft>
                          <a:spcPts val="600"/>
                        </a:spcAft>
                      </a:pPr>
                      <a:r>
                        <a:rPr lang="en-US" sz="1900" b="0" kern="1200" dirty="0">
                          <a:solidFill>
                            <a:schemeClr val="tx1"/>
                          </a:solidFill>
                          <a:effectLst/>
                          <a:latin typeface="Arial" pitchFamily="34" charset="0"/>
                          <a:ea typeface="+mn-ea"/>
                          <a:cs typeface="Arial" pitchFamily="34" charset="0"/>
                        </a:rPr>
                        <a:t>Contribute a chemical analysis against human and environmental hazard criteria</a:t>
                      </a:r>
                      <a:endParaRPr lang="en-US" sz="1900" b="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300" b="1" dirty="0">
                          <a:effectLst/>
                          <a:latin typeface="Arial" pitchFamily="34" charset="0"/>
                          <a:ea typeface="Calibri" panose="020F0502020204030204" pitchFamily="34" charset="0"/>
                          <a:cs typeface="Arial" pitchFamily="34" charset="0"/>
                        </a:rPr>
                        <a:t> </a:t>
                      </a: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606679">
                <a:tc>
                  <a:txBody>
                    <a:bodyPr/>
                    <a:lstStyle/>
                    <a:p>
                      <a:pPr marL="63500" marR="0" lvl="0" indent="0" algn="l" defTabSz="914400" rtl="0" eaLnBrk="1" fontAlgn="auto" latinLnBrk="0" hangingPunct="1">
                        <a:lnSpc>
                          <a:spcPct val="107000"/>
                        </a:lnSpc>
                        <a:spcBef>
                          <a:spcPts val="600"/>
                        </a:spcBef>
                        <a:spcAft>
                          <a:spcPts val="600"/>
                        </a:spcAft>
                        <a:buClrTx/>
                        <a:buSzTx/>
                        <a:buFontTx/>
                        <a:buNone/>
                        <a:tabLst/>
                        <a:defRPr/>
                      </a:pPr>
                      <a:r>
                        <a:rPr lang="en-US" sz="1900" b="0" kern="1200" dirty="0">
                          <a:solidFill>
                            <a:schemeClr val="tx1"/>
                          </a:solidFill>
                          <a:effectLst/>
                          <a:latin typeface="Arial" pitchFamily="34" charset="0"/>
                          <a:ea typeface="+mn-ea"/>
                          <a:cs typeface="Arial" pitchFamily="34" charset="0"/>
                        </a:rPr>
                        <a:t>Contribute an analysis of lifecycle impacts to this alternatives process</a:t>
                      </a:r>
                      <a:endParaRPr lang="en-US" sz="1900" b="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300" b="1" dirty="0">
                          <a:effectLst/>
                          <a:latin typeface="Arial" pitchFamily="34" charset="0"/>
                          <a:ea typeface="Calibri" panose="020F0502020204030204" pitchFamily="34" charset="0"/>
                          <a:cs typeface="Arial" pitchFamily="34" charset="0"/>
                        </a:rPr>
                        <a:t> </a:t>
                      </a: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3"/>
                  </a:ext>
                </a:extLst>
              </a:tr>
              <a:tr h="606679">
                <a:tc>
                  <a:txBody>
                    <a:bodyPr/>
                    <a:lstStyle/>
                    <a:p>
                      <a:pPr marL="63500" marR="0" lvl="0" indent="0" algn="l" defTabSz="914400" rtl="0" eaLnBrk="1" fontAlgn="auto" latinLnBrk="0" hangingPunct="1">
                        <a:lnSpc>
                          <a:spcPct val="107000"/>
                        </a:lnSpc>
                        <a:spcBef>
                          <a:spcPts val="600"/>
                        </a:spcBef>
                        <a:spcAft>
                          <a:spcPts val="600"/>
                        </a:spcAft>
                        <a:buClrTx/>
                        <a:buSzTx/>
                        <a:buFontTx/>
                        <a:buNone/>
                        <a:tabLst/>
                        <a:defRPr/>
                      </a:pPr>
                      <a:r>
                        <a:rPr lang="en-US" sz="1900" b="0" kern="1200" dirty="0">
                          <a:solidFill>
                            <a:schemeClr val="tx1"/>
                          </a:solidFill>
                          <a:effectLst/>
                          <a:latin typeface="Arial" pitchFamily="34" charset="0"/>
                          <a:ea typeface="+mn-ea"/>
                          <a:cs typeface="Arial" pitchFamily="34" charset="0"/>
                        </a:rPr>
                        <a:t>Documented quality assurance (QA) program that includes performance of chemicals</a:t>
                      </a:r>
                      <a:endParaRPr lang="en-US" sz="1900" b="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300" b="1" dirty="0">
                          <a:effectLst/>
                          <a:latin typeface="Arial" pitchFamily="34" charset="0"/>
                          <a:ea typeface="Calibri" panose="020F0502020204030204" pitchFamily="34" charset="0"/>
                          <a:cs typeface="Arial" pitchFamily="34" charset="0"/>
                        </a:rPr>
                        <a:t> </a:t>
                      </a: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4"/>
                  </a:ext>
                </a:extLst>
              </a:tr>
              <a:tr h="916496">
                <a:tc>
                  <a:txBody>
                    <a:bodyPr/>
                    <a:lstStyle/>
                    <a:p>
                      <a:pPr marL="63500" marR="0" lvl="0" indent="0" algn="l" defTabSz="914400" rtl="0" eaLnBrk="1" fontAlgn="auto" latinLnBrk="0" hangingPunct="1">
                        <a:lnSpc>
                          <a:spcPct val="107000"/>
                        </a:lnSpc>
                        <a:spcBef>
                          <a:spcPts val="600"/>
                        </a:spcBef>
                        <a:spcAft>
                          <a:spcPts val="600"/>
                        </a:spcAft>
                        <a:buClrTx/>
                        <a:buSzTx/>
                        <a:buFontTx/>
                        <a:buNone/>
                        <a:tabLst/>
                        <a:defRPr/>
                      </a:pPr>
                      <a:r>
                        <a:rPr lang="en-US" sz="1900" b="0" kern="1200" dirty="0">
                          <a:solidFill>
                            <a:schemeClr val="tx1"/>
                          </a:solidFill>
                          <a:effectLst/>
                          <a:latin typeface="Arial" pitchFamily="34" charset="0"/>
                          <a:ea typeface="+mn-ea"/>
                          <a:cs typeface="Arial" pitchFamily="34" charset="0"/>
                        </a:rPr>
                        <a:t>Contractors/subcontractors source already-approved or preferred chemicals from a positives list  to replace chemicals not already included in RSL/MRSL</a:t>
                      </a:r>
                      <a:endParaRPr lang="en-US" sz="1900" b="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300" b="1" dirty="0">
                          <a:effectLst/>
                          <a:latin typeface="Arial" pitchFamily="34" charset="0"/>
                          <a:ea typeface="Calibri" panose="020F0502020204030204" pitchFamily="34" charset="0"/>
                          <a:cs typeface="Arial" pitchFamily="34" charset="0"/>
                        </a:rPr>
                        <a:t> </a:t>
                      </a: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5"/>
                  </a:ext>
                </a:extLst>
              </a:tr>
              <a:tr h="916496">
                <a:tc>
                  <a:txBody>
                    <a:bodyPr/>
                    <a:lstStyle/>
                    <a:p>
                      <a:pPr marL="63500" marR="0" lvl="0" indent="0" algn="l" defTabSz="914400" rtl="0" eaLnBrk="1" fontAlgn="auto" latinLnBrk="0" hangingPunct="1">
                        <a:lnSpc>
                          <a:spcPct val="107000"/>
                        </a:lnSpc>
                        <a:spcBef>
                          <a:spcPts val="600"/>
                        </a:spcBef>
                        <a:spcAft>
                          <a:spcPts val="600"/>
                        </a:spcAft>
                        <a:buClrTx/>
                        <a:buSzTx/>
                        <a:buFontTx/>
                        <a:buNone/>
                        <a:tabLst/>
                        <a:defRPr/>
                      </a:pPr>
                      <a:r>
                        <a:rPr lang="en-US" sz="1900" b="0" kern="1200" dirty="0">
                          <a:solidFill>
                            <a:schemeClr val="tx1"/>
                          </a:solidFill>
                          <a:effectLst/>
                          <a:latin typeface="Arial" pitchFamily="34" charset="0"/>
                          <a:ea typeface="+mn-ea"/>
                          <a:cs typeface="Arial" pitchFamily="34" charset="0"/>
                        </a:rPr>
                        <a:t>Documented business goals, processes and actions showing commitment to new sustainable chemistry innovation</a:t>
                      </a:r>
                      <a:endParaRPr lang="en-US" sz="1900" b="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300" b="1" dirty="0">
                          <a:effectLst/>
                          <a:latin typeface="Arial" pitchFamily="34" charset="0"/>
                          <a:ea typeface="Calibri" panose="020F0502020204030204" pitchFamily="34" charset="0"/>
                          <a:cs typeface="Arial" pitchFamily="34" charset="0"/>
                        </a:rPr>
                        <a:t> </a:t>
                      </a:r>
                      <a:endParaRPr lang="en-US" sz="230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6"/>
                  </a:ext>
                </a:extLst>
              </a:tr>
            </a:tbl>
          </a:graphicData>
        </a:graphic>
      </p:graphicFrame>
      <p:sp>
        <p:nvSpPr>
          <p:cNvPr id="7" name="object 17"/>
          <p:cNvSpPr txBox="1"/>
          <p:nvPr/>
        </p:nvSpPr>
        <p:spPr>
          <a:xfrm>
            <a:off x="158400" y="68059"/>
            <a:ext cx="8827209" cy="914400"/>
          </a:xfrm>
          <a:prstGeom prst="rect">
            <a:avLst/>
          </a:prstGeom>
        </p:spPr>
        <p:txBody>
          <a:bodyPr wrap="square" lIns="0" tIns="0" rIns="0" bIns="0" rtlCol="0">
            <a:noAutofit/>
          </a:bodyPr>
          <a:lstStyle/>
          <a:p>
            <a:pPr marL="12700">
              <a:lnSpc>
                <a:spcPts val="3271"/>
              </a:lnSpc>
              <a:spcBef>
                <a:spcPts val="163"/>
              </a:spcBef>
            </a:pPr>
            <a:r>
              <a:rPr lang="en-US" sz="2800" b="1" i="1" dirty="0" err="1">
                <a:cs typeface="Arial"/>
              </a:rPr>
              <a:t>Higg</a:t>
            </a:r>
            <a:r>
              <a:rPr lang="en-US" sz="2800" b="1" i="1" dirty="0">
                <a:cs typeface="Arial"/>
              </a:rPr>
              <a:t> FEM and VN Legislation</a:t>
            </a:r>
            <a:endParaRPr lang="en-IN" sz="2800" b="1" i="1" dirty="0">
              <a:cs typeface="Arial"/>
            </a:endParaRPr>
          </a:p>
          <a:p>
            <a:pPr marL="12700">
              <a:lnSpc>
                <a:spcPts val="3271"/>
              </a:lnSpc>
              <a:spcBef>
                <a:spcPts val="163"/>
              </a:spcBef>
            </a:pPr>
            <a:r>
              <a:rPr lang="en-US" sz="2800" b="1" i="1" dirty="0">
                <a:cs typeface="Arial"/>
              </a:rPr>
              <a:t>Gap Analysis: </a:t>
            </a:r>
            <a:r>
              <a:rPr lang="en-US" sz="2800" b="1" dirty="0">
                <a:latin typeface="Arial" panose="020B0604020202020204" pitchFamily="34" charset="0"/>
                <a:cs typeface="Arial" panose="020B0604020202020204" pitchFamily="34" charset="0"/>
              </a:rPr>
              <a:t>CHEMICAL MANAGEMENT</a:t>
            </a: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118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57205" y="1676405"/>
            <a:ext cx="8468511" cy="830997"/>
          </a:xfrm>
          <a:prstGeom prst="rect">
            <a:avLst/>
          </a:prstGeom>
          <a:solidFill>
            <a:schemeClr val="accent3">
              <a:lumMod val="20000"/>
              <a:lumOff val="80000"/>
            </a:schemeClr>
          </a:solidFill>
        </p:spPr>
        <p:txBody>
          <a:bodyPr wrap="square">
            <a:spAutoFit/>
          </a:bodyPr>
          <a:lstStyle/>
          <a:p>
            <a:pPr algn="ctr"/>
            <a:r>
              <a:rPr lang="en-US" sz="2400" b="1" dirty="0">
                <a:solidFill>
                  <a:srgbClr val="862A39"/>
                </a:solidFill>
                <a:latin typeface="Arial" pitchFamily="34" charset="0"/>
                <a:cs typeface="Arial" pitchFamily="34" charset="0"/>
              </a:rPr>
              <a:t>TAKE LEARNER – CENTERED</a:t>
            </a:r>
          </a:p>
          <a:p>
            <a:pPr algn="ctr"/>
            <a:r>
              <a:rPr lang="en-US" sz="2400" dirty="0">
                <a:latin typeface="Arial" pitchFamily="34" charset="0"/>
                <a:cs typeface="Arial" pitchFamily="34" charset="0"/>
              </a:rPr>
              <a:t>Encourage maximum participation of learners in teamwork</a:t>
            </a:r>
            <a:endParaRPr lang="en-US" sz="2200" dirty="0">
              <a:solidFill>
                <a:srgbClr val="FFC000"/>
              </a:solidFill>
              <a:latin typeface="Arial" panose="020B0604020202020204" pitchFamily="34" charset="0"/>
              <a:cs typeface="Arial" panose="020B0604020202020204" pitchFamily="34" charset="0"/>
            </a:endParaRPr>
          </a:p>
        </p:txBody>
      </p:sp>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838200" y="381000"/>
            <a:ext cx="3921760" cy="418896"/>
          </a:xfrm>
          <a:prstGeom prst="rect">
            <a:avLst/>
          </a:prstGeom>
        </p:spPr>
        <p:txBody>
          <a:bodyPr wrap="square" lIns="0" tIns="0" rIns="0" bIns="0" rtlCol="0">
            <a:noAutofit/>
          </a:bodyPr>
          <a:lstStyle/>
          <a:p>
            <a:pPr marL="12700">
              <a:lnSpc>
                <a:spcPts val="3271"/>
              </a:lnSpc>
              <a:spcBef>
                <a:spcPts val="163"/>
              </a:spcBef>
            </a:pPr>
            <a:r>
              <a:rPr lang="en-US" sz="3000" b="1" dirty="0">
                <a:latin typeface="Arial"/>
                <a:cs typeface="Arial"/>
              </a:rPr>
              <a:t>METHOD</a:t>
            </a:r>
            <a:endParaRPr lang="en-IN" sz="3000" b="1" i="1" dirty="0">
              <a:latin typeface="Arial"/>
              <a:cs typeface="Arial"/>
            </a:endParaRPr>
          </a:p>
        </p:txBody>
      </p:sp>
      <p:sp>
        <p:nvSpPr>
          <p:cNvPr id="5" name="object 8"/>
          <p:cNvSpPr/>
          <p:nvPr/>
        </p:nvSpPr>
        <p:spPr>
          <a:xfrm>
            <a:off x="984503" y="3505200"/>
            <a:ext cx="2019300" cy="22098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pPr>
              <a:defRPr/>
            </a:pPr>
            <a:endParaRPr kern="0">
              <a:solidFill>
                <a:prstClr val="black"/>
              </a:solidFill>
            </a:endParaRPr>
          </a:p>
        </p:txBody>
      </p:sp>
      <p:sp>
        <p:nvSpPr>
          <p:cNvPr id="6" name="object 11"/>
          <p:cNvSpPr/>
          <p:nvPr/>
        </p:nvSpPr>
        <p:spPr>
          <a:xfrm>
            <a:off x="3262889" y="3922308"/>
            <a:ext cx="2618231" cy="1743456"/>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15"/>
          <p:cNvSpPr/>
          <p:nvPr/>
        </p:nvSpPr>
        <p:spPr>
          <a:xfrm>
            <a:off x="6248400" y="3889543"/>
            <a:ext cx="2523744" cy="1808988"/>
          </a:xfrm>
          <a:prstGeom prst="rect">
            <a:avLst/>
          </a:prstGeom>
          <a:blipFill>
            <a:blip r:embed="rId4" cstate="print"/>
            <a:stretch>
              <a:fillRect/>
            </a:stretch>
          </a:blipFill>
        </p:spPr>
        <p:txBody>
          <a:bodyPr wrap="square" lIns="0" tIns="0" rIns="0" bIns="0" rtlCol="0">
            <a:noAutofit/>
          </a:bodyPr>
          <a:lstStyle/>
          <a:p>
            <a:pPr>
              <a:defRPr/>
            </a:pPr>
            <a:endParaRPr kern="0">
              <a:solidFill>
                <a:prstClr val="black"/>
              </a:solidFill>
            </a:endParaRPr>
          </a:p>
        </p:txBody>
      </p:sp>
    </p:spTree>
    <p:extLst>
      <p:ext uri="{BB962C8B-B14F-4D97-AF65-F5344CB8AC3E}">
        <p14:creationId xmlns:p14="http://schemas.microsoft.com/office/powerpoint/2010/main" val="9677547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5" name="object 15"/>
          <p:cNvSpPr/>
          <p:nvPr/>
        </p:nvSpPr>
        <p:spPr>
          <a:xfrm>
            <a:off x="6754495" y="-76200"/>
            <a:ext cx="2388615" cy="2388742"/>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a:p>
        </p:txBody>
      </p:sp>
      <p:sp>
        <p:nvSpPr>
          <p:cNvPr id="13"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8" name="TextBox 7"/>
          <p:cNvSpPr txBox="1"/>
          <p:nvPr/>
        </p:nvSpPr>
        <p:spPr>
          <a:xfrm>
            <a:off x="152405" y="1371605"/>
            <a:ext cx="8577655" cy="4524315"/>
          </a:xfrm>
          <a:prstGeom prst="rect">
            <a:avLst/>
          </a:prstGeom>
          <a:solidFill>
            <a:schemeClr val="accent3">
              <a:lumMod val="20000"/>
              <a:lumOff val="80000"/>
            </a:schemeClr>
          </a:solidFill>
        </p:spPr>
        <p:txBody>
          <a:bodyPr wrap="square" rtlCol="0">
            <a:spAutoFit/>
          </a:bodyPr>
          <a:lstStyle/>
          <a:p>
            <a:pPr>
              <a:spcBef>
                <a:spcPts val="600"/>
              </a:spcBef>
              <a:spcAft>
                <a:spcPts val="600"/>
              </a:spcAft>
            </a:pPr>
            <a:r>
              <a:rPr lang="en-US" sz="2400" b="1" u="sng" dirty="0">
                <a:solidFill>
                  <a:srgbClr val="862A39"/>
                </a:solidFill>
              </a:rPr>
              <a:t>Conclude:</a:t>
            </a:r>
          </a:p>
          <a:p>
            <a:pPr marL="342891" indent="-342891">
              <a:spcBef>
                <a:spcPts val="600"/>
              </a:spcBef>
              <a:spcAft>
                <a:spcPts val="600"/>
              </a:spcAft>
              <a:buFont typeface="Wingdings" panose="05000000000000000000" pitchFamily="2" charset="2"/>
              <a:buChar char="§"/>
            </a:pPr>
            <a:r>
              <a:rPr lang="en-US" sz="2400" dirty="0"/>
              <a:t>Vietnamese legislation required for chemicals is quite simple</a:t>
            </a:r>
          </a:p>
          <a:p>
            <a:pPr marL="342891" indent="-342891">
              <a:spcBef>
                <a:spcPts val="600"/>
              </a:spcBef>
              <a:spcAft>
                <a:spcPts val="600"/>
              </a:spcAft>
              <a:buFont typeface="Wingdings" panose="05000000000000000000" pitchFamily="2" charset="2"/>
              <a:buChar char="§"/>
            </a:pPr>
            <a:r>
              <a:rPr lang="en-US" sz="2400" dirty="0"/>
              <a:t>Comparison of chemical requirements between Vietnam Legislation and </a:t>
            </a:r>
            <a:r>
              <a:rPr lang="en-US" sz="2400" dirty="0" err="1"/>
              <a:t>Higg</a:t>
            </a:r>
            <a:r>
              <a:rPr lang="en-US" sz="2400" dirty="0"/>
              <a:t> FEM is very different.</a:t>
            </a:r>
          </a:p>
          <a:p>
            <a:pPr marL="342891" indent="-342891">
              <a:spcBef>
                <a:spcPts val="600"/>
              </a:spcBef>
              <a:spcAft>
                <a:spcPts val="600"/>
              </a:spcAft>
              <a:buFont typeface="Wingdings" panose="05000000000000000000" pitchFamily="2" charset="2"/>
              <a:buChar char="§"/>
            </a:pPr>
            <a:r>
              <a:rPr lang="en-US" sz="2400" dirty="0"/>
              <a:t>Difference due to </a:t>
            </a:r>
            <a:r>
              <a:rPr lang="en-US" sz="2400" dirty="0" err="1"/>
              <a:t>Higg</a:t>
            </a:r>
            <a:r>
              <a:rPr lang="en-US" sz="2400" dirty="0"/>
              <a:t> FEM has a lot of very high control requirements and very specific.</a:t>
            </a:r>
          </a:p>
          <a:p>
            <a:pPr marL="342891" indent="-342891">
              <a:spcBef>
                <a:spcPts val="600"/>
              </a:spcBef>
              <a:spcAft>
                <a:spcPts val="600"/>
              </a:spcAft>
              <a:buFont typeface="Wingdings" panose="05000000000000000000" pitchFamily="2" charset="2"/>
              <a:buChar char="Ø"/>
            </a:pPr>
            <a:r>
              <a:rPr lang="en-US" sz="2400" i="1" dirty="0">
                <a:solidFill>
                  <a:srgbClr val="862A39"/>
                </a:solidFill>
              </a:rPr>
              <a:t>To achieve </a:t>
            </a:r>
            <a:r>
              <a:rPr lang="en-US" sz="2400" i="1" dirty="0" err="1">
                <a:solidFill>
                  <a:srgbClr val="862A39"/>
                </a:solidFill>
              </a:rPr>
              <a:t>Higg</a:t>
            </a:r>
            <a:r>
              <a:rPr lang="en-US" sz="2400" i="1" dirty="0">
                <a:solidFill>
                  <a:srgbClr val="862A39"/>
                </a:solidFill>
              </a:rPr>
              <a:t> FEM - Level 1, the facility needs a lot of effort on RSL-MRSL compliance, then continue the strategy to reach </a:t>
            </a:r>
            <a:r>
              <a:rPr lang="en-US" sz="2400" i="1" dirty="0" err="1">
                <a:solidFill>
                  <a:srgbClr val="862A39"/>
                </a:solidFill>
              </a:rPr>
              <a:t>Higg</a:t>
            </a:r>
            <a:r>
              <a:rPr lang="en-US" sz="2400" i="1" dirty="0">
                <a:solidFill>
                  <a:srgbClr val="862A39"/>
                </a:solidFill>
              </a:rPr>
              <a:t> FEM - Level 2, 3.</a:t>
            </a:r>
          </a:p>
          <a:p>
            <a:pPr marL="342891" indent="-342891">
              <a:spcBef>
                <a:spcPts val="600"/>
              </a:spcBef>
              <a:spcAft>
                <a:spcPts val="600"/>
              </a:spcAft>
              <a:buFont typeface="Wingdings" panose="05000000000000000000" pitchFamily="2" charset="2"/>
              <a:buChar char="Ø"/>
            </a:pPr>
            <a:endParaRPr lang="en-US" sz="2200" i="1" dirty="0">
              <a:solidFill>
                <a:srgbClr val="862A39"/>
              </a:solidFill>
            </a:endParaRPr>
          </a:p>
        </p:txBody>
      </p:sp>
      <p:sp>
        <p:nvSpPr>
          <p:cNvPr id="7" name="object 17"/>
          <p:cNvSpPr txBox="1"/>
          <p:nvPr/>
        </p:nvSpPr>
        <p:spPr>
          <a:xfrm>
            <a:off x="158400" y="68059"/>
            <a:ext cx="8827209" cy="914400"/>
          </a:xfrm>
          <a:prstGeom prst="rect">
            <a:avLst/>
          </a:prstGeom>
        </p:spPr>
        <p:txBody>
          <a:bodyPr wrap="square" lIns="0" tIns="0" rIns="0" bIns="0" rtlCol="0">
            <a:noAutofit/>
          </a:bodyPr>
          <a:lstStyle/>
          <a:p>
            <a:pPr marL="12700">
              <a:lnSpc>
                <a:spcPts val="3271"/>
              </a:lnSpc>
              <a:spcBef>
                <a:spcPts val="163"/>
              </a:spcBef>
            </a:pPr>
            <a:r>
              <a:rPr lang="en-US" sz="2800" b="1" i="1" dirty="0" err="1">
                <a:cs typeface="Arial"/>
              </a:rPr>
              <a:t>Higg</a:t>
            </a:r>
            <a:r>
              <a:rPr lang="en-US" sz="2800" b="1" i="1" dirty="0">
                <a:cs typeface="Arial"/>
              </a:rPr>
              <a:t> FEM and VN Legislation</a:t>
            </a:r>
            <a:endParaRPr lang="en-IN" sz="2800" b="1" i="1" dirty="0">
              <a:cs typeface="Arial"/>
            </a:endParaRPr>
          </a:p>
          <a:p>
            <a:pPr marL="12700">
              <a:lnSpc>
                <a:spcPts val="3271"/>
              </a:lnSpc>
              <a:spcBef>
                <a:spcPts val="163"/>
              </a:spcBef>
            </a:pPr>
            <a:r>
              <a:rPr lang="en-US" sz="2800" b="1" i="1" dirty="0">
                <a:cs typeface="Arial"/>
              </a:rPr>
              <a:t>Gap Analysis: </a:t>
            </a:r>
            <a:r>
              <a:rPr lang="en-US" sz="2800" b="1" dirty="0">
                <a:latin typeface="Arial" panose="020B0604020202020204" pitchFamily="34" charset="0"/>
                <a:cs typeface="Arial" panose="020B0604020202020204" pitchFamily="34" charset="0"/>
              </a:rPr>
              <a:t>CHEMICAL MANAGEMENT</a:t>
            </a: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38045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dirty="0"/>
          </a:p>
        </p:txBody>
      </p:sp>
      <p:sp>
        <p:nvSpPr>
          <p:cNvPr id="14" name="object 14"/>
          <p:cNvSpPr/>
          <p:nvPr/>
        </p:nvSpPr>
        <p:spPr>
          <a:xfrm>
            <a:off x="0" y="2057400"/>
            <a:ext cx="9144000" cy="18288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pPr algn="ctr">
              <a:spcBef>
                <a:spcPts val="600"/>
              </a:spcBef>
              <a:spcAft>
                <a:spcPts val="600"/>
              </a:spcAft>
            </a:pPr>
            <a:endParaRPr lang="en-US" sz="2800" dirty="0">
              <a:latin typeface="Arial" panose="020B0604020202020204" pitchFamily="34" charset="0"/>
              <a:cs typeface="Arial" panose="020B0604020202020204" pitchFamily="34" charset="0"/>
            </a:endParaRPr>
          </a:p>
          <a:p>
            <a:pPr algn="ctr">
              <a:spcBef>
                <a:spcPts val="300"/>
              </a:spcBef>
              <a:spcAft>
                <a:spcPts val="300"/>
              </a:spcAft>
            </a:pPr>
            <a:r>
              <a:rPr lang="en-US" sz="2800" b="1" dirty="0">
                <a:solidFill>
                  <a:srgbClr val="862A39"/>
                </a:solidFill>
                <a:latin typeface="Arial" panose="020B0604020202020204" pitchFamily="34" charset="0"/>
                <a:cs typeface="Arial" panose="020B0604020202020204" pitchFamily="34" charset="0"/>
              </a:rPr>
              <a:t>Project Tool: Self-Assessment Tool (SAT)</a:t>
            </a:r>
          </a:p>
          <a:p>
            <a:pPr algn="ctr">
              <a:spcBef>
                <a:spcPts val="300"/>
              </a:spcBef>
              <a:spcAft>
                <a:spcPts val="300"/>
              </a:spcAft>
            </a:pPr>
            <a:r>
              <a:rPr lang="en-US" sz="2800" b="1" dirty="0" smtClean="0">
                <a:solidFill>
                  <a:srgbClr val="862A39"/>
                </a:solidFill>
                <a:latin typeface="Arial" panose="020B0604020202020204" pitchFamily="34" charset="0"/>
                <a:cs typeface="Arial" panose="020B0604020202020204" pitchFamily="34" charset="0"/>
              </a:rPr>
              <a:t>How to use SAT</a:t>
            </a:r>
            <a:endParaRPr lang="en-US" sz="2800" b="1" dirty="0">
              <a:solidFill>
                <a:srgbClr val="862A39"/>
              </a:solidFill>
              <a:latin typeface="Arial" panose="020B0604020202020204" pitchFamily="34" charset="0"/>
              <a:cs typeface="Arial" panose="020B0604020202020204" pitchFamily="34" charset="0"/>
            </a:endParaRPr>
          </a:p>
          <a:p>
            <a:pPr algn="ctr">
              <a:spcBef>
                <a:spcPts val="300"/>
              </a:spcBef>
              <a:spcAft>
                <a:spcPts val="300"/>
              </a:spcAft>
            </a:pPr>
            <a:endParaRPr lang="en-US" sz="2800" b="1" dirty="0">
              <a:solidFill>
                <a:srgbClr val="862A39"/>
              </a:solidFill>
              <a:latin typeface="Arial" panose="020B0604020202020204" pitchFamily="34" charset="0"/>
              <a:cs typeface="Arial" panose="020B0604020202020204" pitchFamily="34" charset="0"/>
            </a:endParaRPr>
          </a:p>
          <a:p>
            <a:pPr algn="ctr">
              <a:spcBef>
                <a:spcPts val="600"/>
              </a:spcBef>
              <a:spcAft>
                <a:spcPts val="600"/>
              </a:spcAft>
            </a:pPr>
            <a:endParaRPr lang="en-US" sz="2800" b="1" dirty="0">
              <a:latin typeface="Arial" panose="020B0604020202020204" pitchFamily="34" charset="0"/>
              <a:cs typeface="Arial" panose="020B0604020202020204" pitchFamily="34" charset="0"/>
            </a:endParaRPr>
          </a:p>
        </p:txBody>
      </p:sp>
      <p:sp>
        <p:nvSpPr>
          <p:cNvPr id="9" name="Rectangle 8"/>
          <p:cNvSpPr/>
          <p:nvPr/>
        </p:nvSpPr>
        <p:spPr>
          <a:xfrm>
            <a:off x="337749" y="3638521"/>
            <a:ext cx="8468511"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Tree>
    <p:extLst>
      <p:ext uri="{BB962C8B-B14F-4D97-AF65-F5344CB8AC3E}">
        <p14:creationId xmlns:p14="http://schemas.microsoft.com/office/powerpoint/2010/main" val="36001580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dirty="0"/>
          </a:p>
        </p:txBody>
      </p:sp>
      <p:sp>
        <p:nvSpPr>
          <p:cNvPr id="13" name="object 14"/>
          <p:cNvSpPr/>
          <p:nvPr/>
        </p:nvSpPr>
        <p:spPr>
          <a:xfrm>
            <a:off x="-26893" y="0"/>
            <a:ext cx="9170895"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pPr algn="ctr">
              <a:spcBef>
                <a:spcPts val="300"/>
              </a:spcBef>
              <a:spcAft>
                <a:spcPts val="300"/>
              </a:spcAft>
            </a:pPr>
            <a:endParaRPr lang="en-US" sz="3000" b="1" dirty="0">
              <a:latin typeface="Arial" panose="020B0604020202020204" pitchFamily="34" charset="0"/>
              <a:cs typeface="Arial" panose="020B0604020202020204" pitchFamily="34" charset="0"/>
            </a:endParaRPr>
          </a:p>
        </p:txBody>
      </p:sp>
      <p:sp>
        <p:nvSpPr>
          <p:cNvPr id="7" name="object 17"/>
          <p:cNvSpPr txBox="1"/>
          <p:nvPr/>
        </p:nvSpPr>
        <p:spPr>
          <a:xfrm>
            <a:off x="158400" y="68059"/>
            <a:ext cx="8827209" cy="914400"/>
          </a:xfrm>
          <a:prstGeom prst="rect">
            <a:avLst/>
          </a:prstGeom>
        </p:spPr>
        <p:txBody>
          <a:bodyPr wrap="square" lIns="0" tIns="0" rIns="0" bIns="0" rtlCol="0">
            <a:noAutofit/>
          </a:bodyPr>
          <a:lstStyle/>
          <a:p>
            <a:pPr marL="12700">
              <a:lnSpc>
                <a:spcPts val="3271"/>
              </a:lnSpc>
              <a:spcBef>
                <a:spcPts val="163"/>
              </a:spcBef>
            </a:pPr>
            <a:endParaRPr lang="en-US" sz="2800" dirty="0">
              <a:solidFill>
                <a:srgbClr val="002060"/>
              </a:solidFill>
              <a:latin typeface="Arial" panose="020B0604020202020204" pitchFamily="34" charset="0"/>
              <a:cs typeface="Arial" panose="020B0604020202020204" pitchFamily="34" charset="0"/>
            </a:endParaRPr>
          </a:p>
        </p:txBody>
      </p:sp>
      <p:sp>
        <p:nvSpPr>
          <p:cNvPr id="9" name="object 17"/>
          <p:cNvSpPr txBox="1"/>
          <p:nvPr/>
        </p:nvSpPr>
        <p:spPr>
          <a:xfrm>
            <a:off x="158397" y="266700"/>
            <a:ext cx="8528403" cy="418896"/>
          </a:xfrm>
          <a:prstGeom prst="rect">
            <a:avLst/>
          </a:prstGeom>
        </p:spPr>
        <p:txBody>
          <a:bodyPr wrap="square" lIns="0" tIns="0" rIns="0" bIns="0" rtlCol="0">
            <a:noAutofit/>
          </a:bodyPr>
          <a:lstStyle/>
          <a:p>
            <a:pPr marL="12700">
              <a:lnSpc>
                <a:spcPts val="3271"/>
              </a:lnSpc>
              <a:spcBef>
                <a:spcPts val="163"/>
              </a:spcBef>
            </a:pPr>
            <a:r>
              <a:rPr lang="en-US" sz="3200" b="1" dirty="0" smtClean="0">
                <a:latin typeface="Arial" panose="020B0604020202020204" pitchFamily="34" charset="0"/>
                <a:cs typeface="Arial" panose="020B0604020202020204" pitchFamily="34" charset="0"/>
              </a:rPr>
              <a:t>14. </a:t>
            </a:r>
            <a:r>
              <a:rPr lang="en-US" sz="2800" b="1" dirty="0" smtClean="0">
                <a:latin typeface="Arial" panose="020B0604020202020204" pitchFamily="34" charset="0"/>
                <a:cs typeface="Arial" panose="020B0604020202020204" pitchFamily="34" charset="0"/>
              </a:rPr>
              <a:t>PROJECT </a:t>
            </a:r>
            <a:r>
              <a:rPr lang="en-US" sz="2800" b="1" dirty="0">
                <a:latin typeface="Arial" panose="020B0604020202020204" pitchFamily="34" charset="0"/>
                <a:cs typeface="Arial" panose="020B0604020202020204" pitchFamily="34" charset="0"/>
              </a:rPr>
              <a:t>TOOL: Self-assessment Tool (SAT)</a:t>
            </a:r>
          </a:p>
          <a:p>
            <a:pPr marL="12700">
              <a:lnSpc>
                <a:spcPts val="3271"/>
              </a:lnSpc>
              <a:spcBef>
                <a:spcPts val="163"/>
              </a:spcBef>
            </a:pPr>
            <a:endParaRPr lang="en-IN" sz="2800" b="1" dirty="0">
              <a:latin typeface="Arial" pitchFamily="34" charset="0"/>
              <a:cs typeface="Arial" pitchFamily="34" charset="0"/>
            </a:endParaRPr>
          </a:p>
        </p:txBody>
      </p:sp>
      <p:sp>
        <p:nvSpPr>
          <p:cNvPr id="3" name="Rectangle 2"/>
          <p:cNvSpPr/>
          <p:nvPr/>
        </p:nvSpPr>
        <p:spPr>
          <a:xfrm>
            <a:off x="158397" y="1739143"/>
            <a:ext cx="8452207" cy="3785652"/>
          </a:xfrm>
          <a:prstGeom prst="rect">
            <a:avLst/>
          </a:prstGeom>
          <a:solidFill>
            <a:schemeClr val="accent3">
              <a:lumMod val="20000"/>
              <a:lumOff val="80000"/>
            </a:schemeClr>
          </a:solidFill>
        </p:spPr>
        <p:txBody>
          <a:bodyPr wrap="square">
            <a:spAutoFit/>
          </a:bodyPr>
          <a:lstStyle/>
          <a:p>
            <a:pPr marL="285744" indent="-285744">
              <a:spcBef>
                <a:spcPts val="600"/>
              </a:spcBef>
              <a:spcAft>
                <a:spcPts val="600"/>
              </a:spcAft>
              <a:buFont typeface="Wingdings" panose="05000000000000000000" pitchFamily="2" charset="2"/>
              <a:buChar char="ü"/>
            </a:pPr>
            <a:r>
              <a:rPr lang="en-US" sz="2200" dirty="0">
                <a:solidFill>
                  <a:srgbClr val="000000"/>
                </a:solidFill>
                <a:ea typeface="Calibri" panose="020F0502020204030204" pitchFamily="34" charset="0"/>
                <a:cs typeface="Times New Roman" panose="02020603050405020304" pitchFamily="18" charset="0"/>
              </a:rPr>
              <a:t>The Self-Assessment Tool (SAT) is developed to support garment factories to understand, self-assess and comply with environmental regulations of Vietnam. </a:t>
            </a:r>
            <a:endParaRPr lang="en-US" sz="2200" dirty="0">
              <a:ea typeface="Calibri" panose="020F0502020204030204" pitchFamily="34" charset="0"/>
              <a:cs typeface="Times New Roman" panose="02020603050405020304" pitchFamily="18" charset="0"/>
            </a:endParaRPr>
          </a:p>
          <a:p>
            <a:pPr marL="285744" indent="-285744">
              <a:spcBef>
                <a:spcPts val="600"/>
              </a:spcBef>
              <a:spcAft>
                <a:spcPts val="600"/>
              </a:spcAft>
              <a:buFont typeface="Wingdings" panose="05000000000000000000" pitchFamily="2" charset="2"/>
              <a:buChar char="ü"/>
            </a:pPr>
            <a:r>
              <a:rPr lang="en-US" sz="2200" dirty="0">
                <a:solidFill>
                  <a:srgbClr val="000000"/>
                </a:solidFill>
                <a:ea typeface="Calibri" panose="020F0502020204030204" pitchFamily="34" charset="0"/>
                <a:cs typeface="Times New Roman" panose="02020603050405020304" pitchFamily="18" charset="0"/>
              </a:rPr>
              <a:t>The SAT was based on the Country Guide entitled 'Guide to Vietnamese Environmental Law for Garment Industry" </a:t>
            </a:r>
            <a:endParaRPr lang="en-US" sz="2200" dirty="0">
              <a:ea typeface="Calibri" panose="020F0502020204030204" pitchFamily="34" charset="0"/>
              <a:cs typeface="Times New Roman" panose="02020603050405020304" pitchFamily="18" charset="0"/>
            </a:endParaRPr>
          </a:p>
          <a:p>
            <a:pPr marL="285744" indent="-285744">
              <a:spcBef>
                <a:spcPts val="600"/>
              </a:spcBef>
              <a:spcAft>
                <a:spcPts val="600"/>
              </a:spcAft>
              <a:buFont typeface="Wingdings" panose="05000000000000000000" pitchFamily="2" charset="2"/>
              <a:buChar char="ü"/>
            </a:pPr>
            <a:r>
              <a:rPr lang="en-US" sz="2200" dirty="0">
                <a:solidFill>
                  <a:srgbClr val="000000"/>
                </a:solidFill>
                <a:ea typeface="Calibri" panose="020F0502020204030204" pitchFamily="34" charset="0"/>
              </a:rPr>
              <a:t>The SAT consists of questions covering eight (8) aspects of environmental assessment: Water Extraction and Consumption, Wastewater Management, Solid Waste, Hazardous Waste, Air Emissions, Noise and Vibration, Energy Management, and Chemical Handling and Management</a:t>
            </a:r>
            <a:endParaRPr lang="en-US" sz="2200" dirty="0"/>
          </a:p>
        </p:txBody>
      </p:sp>
      <p:sp>
        <p:nvSpPr>
          <p:cNvPr id="4" name="Rectangle 3"/>
          <p:cNvSpPr/>
          <p:nvPr/>
        </p:nvSpPr>
        <p:spPr>
          <a:xfrm>
            <a:off x="228602" y="1107155"/>
            <a:ext cx="4697120" cy="461665"/>
          </a:xfrm>
          <a:prstGeom prst="rect">
            <a:avLst/>
          </a:prstGeom>
        </p:spPr>
        <p:txBody>
          <a:bodyPr wrap="none">
            <a:spAutoFit/>
          </a:bodyPr>
          <a:lstStyle/>
          <a:p>
            <a:pPr marL="342891" indent="-342891">
              <a:buFont typeface="Wingdings" panose="05000000000000000000" pitchFamily="2" charset="2"/>
              <a:buChar char="v"/>
            </a:pPr>
            <a:r>
              <a:rPr lang="en-US" sz="2400" b="1" dirty="0">
                <a:solidFill>
                  <a:srgbClr val="862A39"/>
                </a:solidFill>
                <a:latin typeface="Arial" panose="020B0604020202020204" pitchFamily="34" charset="0"/>
                <a:cs typeface="Arial" panose="020B0604020202020204" pitchFamily="34" charset="0"/>
              </a:rPr>
              <a:t>About Self-Assessment Tool</a:t>
            </a:r>
          </a:p>
        </p:txBody>
      </p:sp>
    </p:spTree>
    <p:extLst>
      <p:ext uri="{BB962C8B-B14F-4D97-AF65-F5344CB8AC3E}">
        <p14:creationId xmlns:p14="http://schemas.microsoft.com/office/powerpoint/2010/main" val="24059002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4"/>
          <p:cNvSpPr/>
          <p:nvPr/>
        </p:nvSpPr>
        <p:spPr>
          <a:xfrm>
            <a:off x="-26893" y="0"/>
            <a:ext cx="9170895"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pPr algn="ctr">
              <a:spcBef>
                <a:spcPts val="300"/>
              </a:spcBef>
              <a:spcAft>
                <a:spcPts val="300"/>
              </a:spcAft>
            </a:pPr>
            <a:endParaRPr lang="en-US" sz="3000" b="1" dirty="0">
              <a:latin typeface="Arial" panose="020B0604020202020204" pitchFamily="34" charset="0"/>
              <a:cs typeface="Arial" panose="020B0604020202020204" pitchFamily="34" charset="0"/>
            </a:endParaRPr>
          </a:p>
        </p:txBody>
      </p:sp>
      <p:sp>
        <p:nvSpPr>
          <p:cNvPr id="7" name="object 17"/>
          <p:cNvSpPr txBox="1"/>
          <p:nvPr/>
        </p:nvSpPr>
        <p:spPr>
          <a:xfrm>
            <a:off x="158400" y="68059"/>
            <a:ext cx="8827209" cy="914400"/>
          </a:xfrm>
          <a:prstGeom prst="rect">
            <a:avLst/>
          </a:prstGeom>
        </p:spPr>
        <p:txBody>
          <a:bodyPr wrap="square" lIns="0" tIns="0" rIns="0" bIns="0" rtlCol="0">
            <a:noAutofit/>
          </a:bodyPr>
          <a:lstStyle/>
          <a:p>
            <a:pPr marL="12700">
              <a:lnSpc>
                <a:spcPts val="3271"/>
              </a:lnSpc>
              <a:spcBef>
                <a:spcPts val="163"/>
              </a:spcBef>
            </a:pPr>
            <a:endParaRPr lang="en-US" sz="2800" dirty="0">
              <a:solidFill>
                <a:srgbClr val="002060"/>
              </a:solidFill>
              <a:latin typeface="Arial" panose="020B0604020202020204" pitchFamily="34" charset="0"/>
              <a:cs typeface="Arial" panose="020B0604020202020204" pitchFamily="34" charset="0"/>
            </a:endParaRPr>
          </a:p>
        </p:txBody>
      </p:sp>
      <p:sp>
        <p:nvSpPr>
          <p:cNvPr id="9" name="object 17"/>
          <p:cNvSpPr txBox="1"/>
          <p:nvPr/>
        </p:nvSpPr>
        <p:spPr>
          <a:xfrm>
            <a:off x="381000" y="266700"/>
            <a:ext cx="8305800" cy="418896"/>
          </a:xfrm>
          <a:prstGeom prst="rect">
            <a:avLst/>
          </a:prstGeom>
        </p:spPr>
        <p:txBody>
          <a:bodyPr wrap="square" lIns="0" tIns="0" rIns="0" bIns="0" rtlCol="0">
            <a:noAutofit/>
          </a:bodyPr>
          <a:lstStyle/>
          <a:p>
            <a:pPr marL="12700">
              <a:lnSpc>
                <a:spcPts val="3271"/>
              </a:lnSpc>
              <a:spcBef>
                <a:spcPts val="163"/>
              </a:spcBef>
            </a:pPr>
            <a:r>
              <a:rPr lang="en-US" sz="2800" b="1" dirty="0" smtClean="0">
                <a:latin typeface="Arial" panose="020B0604020202020204" pitchFamily="34" charset="0"/>
                <a:cs typeface="Arial" panose="020B0604020202020204" pitchFamily="34" charset="0"/>
              </a:rPr>
              <a:t>14. PROJECT </a:t>
            </a:r>
            <a:r>
              <a:rPr lang="en-US" sz="2800" b="1" dirty="0">
                <a:latin typeface="Arial" panose="020B0604020202020204" pitchFamily="34" charset="0"/>
                <a:cs typeface="Arial" panose="020B0604020202020204" pitchFamily="34" charset="0"/>
              </a:rPr>
              <a:t>TOOL: Self-assessment Tool (SAT)</a:t>
            </a:r>
          </a:p>
          <a:p>
            <a:pPr marL="12700">
              <a:lnSpc>
                <a:spcPts val="3271"/>
              </a:lnSpc>
              <a:spcBef>
                <a:spcPts val="163"/>
              </a:spcBef>
            </a:pPr>
            <a:endParaRPr lang="en-IN" sz="2800" b="1" dirty="0">
              <a:latin typeface="Arial" pitchFamily="34" charset="0"/>
              <a:cs typeface="Arial" pitchFamily="34" charset="0"/>
            </a:endParaRPr>
          </a:p>
        </p:txBody>
      </p:sp>
      <p:sp>
        <p:nvSpPr>
          <p:cNvPr id="2" name="Rectangle 1"/>
          <p:cNvSpPr/>
          <p:nvPr/>
        </p:nvSpPr>
        <p:spPr>
          <a:xfrm>
            <a:off x="228605" y="1058663"/>
            <a:ext cx="4926157" cy="461665"/>
          </a:xfrm>
          <a:prstGeom prst="rect">
            <a:avLst/>
          </a:prstGeom>
        </p:spPr>
        <p:txBody>
          <a:bodyPr wrap="none">
            <a:spAutoFit/>
          </a:bodyPr>
          <a:lstStyle/>
          <a:p>
            <a:r>
              <a:rPr lang="en-US" sz="2400" b="1" dirty="0">
                <a:solidFill>
                  <a:srgbClr val="862A39"/>
                </a:solidFill>
                <a:latin typeface="Arial" panose="020B0604020202020204" pitchFamily="34" charset="0"/>
                <a:cs typeface="Arial" panose="020B0604020202020204" pitchFamily="34" charset="0"/>
              </a:rPr>
              <a:t>General Approach and Structure</a:t>
            </a:r>
            <a:endParaRPr lang="en-US" sz="2400" dirty="0">
              <a:solidFill>
                <a:srgbClr val="862A39"/>
              </a:solidFill>
              <a:latin typeface="Arial" panose="020B0604020202020204" pitchFamily="34" charset="0"/>
              <a:cs typeface="Arial" panose="020B0604020202020204" pitchFamily="34" charset="0"/>
            </a:endParaRPr>
          </a:p>
        </p:txBody>
      </p:sp>
      <p:sp>
        <p:nvSpPr>
          <p:cNvPr id="4" name="Rectangle 3"/>
          <p:cNvSpPr/>
          <p:nvPr/>
        </p:nvSpPr>
        <p:spPr>
          <a:xfrm>
            <a:off x="228601" y="1676404"/>
            <a:ext cx="8664388" cy="3816429"/>
          </a:xfrm>
          <a:prstGeom prst="rect">
            <a:avLst/>
          </a:prstGeom>
          <a:solidFill>
            <a:schemeClr val="accent3">
              <a:lumMod val="20000"/>
              <a:lumOff val="80000"/>
            </a:schemeClr>
          </a:solidFill>
        </p:spPr>
        <p:txBody>
          <a:bodyPr wrap="square">
            <a:spAutoFit/>
          </a:bodyPr>
          <a:lstStyle/>
          <a:p>
            <a:pPr marL="285744" indent="-285744">
              <a:buFont typeface="Wingdings" panose="05000000000000000000" pitchFamily="2" charset="2"/>
              <a:buChar char="§"/>
            </a:pPr>
            <a:r>
              <a:rPr lang="en-US" sz="2200" dirty="0">
                <a:solidFill>
                  <a:srgbClr val="000000"/>
                </a:solidFill>
                <a:ea typeface="Calibri" panose="020F0502020204030204" pitchFamily="34" charset="0"/>
                <a:cs typeface="Times New Roman" panose="02020603050405020304" pitchFamily="18" charset="0"/>
              </a:rPr>
              <a:t>The SAT is to be used along with the Country Guide. </a:t>
            </a:r>
            <a:endParaRPr lang="en-US" sz="2200" dirty="0">
              <a:ea typeface="Calibri" panose="020F0502020204030204" pitchFamily="34" charset="0"/>
              <a:cs typeface="Times New Roman" panose="02020603050405020304" pitchFamily="18" charset="0"/>
            </a:endParaRPr>
          </a:p>
          <a:p>
            <a:pPr marL="285744" indent="-285744">
              <a:buFont typeface="Wingdings" panose="05000000000000000000" pitchFamily="2" charset="2"/>
              <a:buChar char="§"/>
            </a:pPr>
            <a:r>
              <a:rPr lang="en-US" sz="2200" dirty="0">
                <a:solidFill>
                  <a:srgbClr val="000000"/>
                </a:solidFill>
                <a:ea typeface="Calibri" panose="020F0502020204030204" pitchFamily="34" charset="0"/>
                <a:cs typeface="Times New Roman" panose="02020603050405020304" pitchFamily="18" charset="0"/>
              </a:rPr>
              <a:t>The SAT is structured around “subject areas” of the eight (8) aspects.</a:t>
            </a:r>
            <a:endParaRPr lang="en-US" sz="2200" dirty="0">
              <a:ea typeface="Calibri" panose="020F0502020204030204" pitchFamily="34" charset="0"/>
              <a:cs typeface="Times New Roman" panose="02020603050405020304" pitchFamily="18" charset="0"/>
            </a:endParaRPr>
          </a:p>
          <a:p>
            <a:pPr marL="285744" indent="-285744">
              <a:buFont typeface="Wingdings" panose="05000000000000000000" pitchFamily="2" charset="2"/>
              <a:buChar char="§"/>
            </a:pPr>
            <a:r>
              <a:rPr lang="en-US" sz="2200" dirty="0">
                <a:solidFill>
                  <a:srgbClr val="000000"/>
                </a:solidFill>
                <a:ea typeface="Calibri" panose="020F0502020204030204" pitchFamily="34" charset="0"/>
                <a:cs typeface="Times New Roman" panose="02020603050405020304" pitchFamily="18" charset="0"/>
              </a:rPr>
              <a:t>Each of the aspects has subject areas referenced in the Country Guide.</a:t>
            </a:r>
            <a:endParaRPr lang="en-US" sz="2200" dirty="0">
              <a:ea typeface="Calibri" panose="020F0502020204030204" pitchFamily="34" charset="0"/>
              <a:cs typeface="Times New Roman" panose="02020603050405020304" pitchFamily="18" charset="0"/>
            </a:endParaRPr>
          </a:p>
          <a:p>
            <a:pPr marL="285744" indent="-285744">
              <a:buFont typeface="Wingdings" panose="05000000000000000000" pitchFamily="2" charset="2"/>
              <a:buChar char="§"/>
            </a:pPr>
            <a:r>
              <a:rPr lang="en-US" sz="2200" dirty="0">
                <a:solidFill>
                  <a:srgbClr val="000000"/>
                </a:solidFill>
                <a:ea typeface="Calibri" panose="020F0502020204030204" pitchFamily="34" charset="0"/>
                <a:cs typeface="Times New Roman" panose="02020603050405020304" pitchFamily="18" charset="0"/>
              </a:rPr>
              <a:t>The SAT also includes </a:t>
            </a:r>
            <a:r>
              <a:rPr lang="en-US" sz="2200" b="1" dirty="0">
                <a:solidFill>
                  <a:srgbClr val="000000"/>
                </a:solidFill>
                <a:ea typeface="Calibri" panose="020F0502020204030204" pitchFamily="34" charset="0"/>
                <a:cs typeface="Times New Roman" panose="02020603050405020304" pitchFamily="18" charset="0"/>
              </a:rPr>
              <a:t>references to the relevant sections of the Higg FEM</a:t>
            </a:r>
            <a:r>
              <a:rPr lang="en-US" sz="2200" dirty="0">
                <a:solidFill>
                  <a:srgbClr val="000000"/>
                </a:solidFill>
                <a:ea typeface="Calibri" panose="020F0502020204030204" pitchFamily="34" charset="0"/>
                <a:cs typeface="Times New Roman" panose="02020603050405020304" pitchFamily="18" charset="0"/>
              </a:rPr>
              <a:t> </a:t>
            </a:r>
            <a:endParaRPr lang="en-US" sz="2200" dirty="0">
              <a:ea typeface="Calibri" panose="020F0502020204030204" pitchFamily="34" charset="0"/>
              <a:cs typeface="Times New Roman" panose="02020603050405020304" pitchFamily="18" charset="0"/>
            </a:endParaRPr>
          </a:p>
          <a:p>
            <a:pPr marL="285744" indent="-285744">
              <a:buFont typeface="Wingdings" panose="05000000000000000000" pitchFamily="2" charset="2"/>
              <a:buChar char="§"/>
            </a:pPr>
            <a:r>
              <a:rPr lang="en-US" sz="2200" dirty="0">
                <a:solidFill>
                  <a:srgbClr val="000000"/>
                </a:solidFill>
                <a:ea typeface="Calibri" panose="020F0502020204030204" pitchFamily="34" charset="0"/>
                <a:cs typeface="Times New Roman" panose="02020603050405020304" pitchFamily="18" charset="0"/>
              </a:rPr>
              <a:t> There are two (2) types of questions in the SAT: Primary and Secondary qualitative questions.</a:t>
            </a:r>
            <a:endParaRPr lang="en-US" sz="2200" dirty="0">
              <a:ea typeface="Calibri" panose="020F0502020204030204" pitchFamily="34" charset="0"/>
              <a:cs typeface="Times New Roman" panose="02020603050405020304" pitchFamily="18" charset="0"/>
            </a:endParaRPr>
          </a:p>
          <a:p>
            <a:pPr marL="285744" indent="-285744">
              <a:buFont typeface="Wingdings" panose="05000000000000000000" pitchFamily="2" charset="2"/>
              <a:buChar char="§"/>
            </a:pPr>
            <a:r>
              <a:rPr lang="en-US" sz="2200" dirty="0">
                <a:solidFill>
                  <a:srgbClr val="000000"/>
                </a:solidFill>
                <a:ea typeface="Calibri" panose="020F0502020204030204" pitchFamily="34" charset="0"/>
                <a:cs typeface="Times New Roman" panose="02020603050405020304" pitchFamily="18" charset="0"/>
              </a:rPr>
              <a:t>The facility representative must answer all questions by selecting “Yes”, “No”, or “Not Applicable”. </a:t>
            </a:r>
            <a:endParaRPr lang="en-US" sz="2200" dirty="0">
              <a:ea typeface="Calibri" panose="020F0502020204030204" pitchFamily="34" charset="0"/>
              <a:cs typeface="Times New Roman" panose="02020603050405020304" pitchFamily="18" charset="0"/>
            </a:endParaRPr>
          </a:p>
          <a:p>
            <a:pPr marL="285744" indent="-285744">
              <a:buFont typeface="Wingdings" panose="05000000000000000000" pitchFamily="2" charset="2"/>
              <a:buChar char="§"/>
            </a:pPr>
            <a:r>
              <a:rPr lang="en-US" sz="2200" dirty="0">
                <a:solidFill>
                  <a:srgbClr val="000000"/>
                </a:solidFill>
                <a:ea typeface="Calibri" panose="020F0502020204030204" pitchFamily="34" charset="0"/>
                <a:cs typeface="Times New Roman" panose="02020603050405020304" pitchFamily="18" charset="0"/>
              </a:rPr>
              <a:t>And if needed, supporting explanation can be written or files emailed as proof.</a:t>
            </a:r>
            <a:endParaRPr lang="en-US" sz="2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92537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dirty="0"/>
          </a:p>
        </p:txBody>
      </p:sp>
      <p:sp>
        <p:nvSpPr>
          <p:cNvPr id="13" name="object 14"/>
          <p:cNvSpPr/>
          <p:nvPr/>
        </p:nvSpPr>
        <p:spPr>
          <a:xfrm>
            <a:off x="-26893" y="0"/>
            <a:ext cx="9170895"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pPr algn="ctr">
              <a:spcBef>
                <a:spcPts val="300"/>
              </a:spcBef>
              <a:spcAft>
                <a:spcPts val="300"/>
              </a:spcAft>
            </a:pPr>
            <a:endParaRPr lang="en-US" sz="3000" b="1" dirty="0">
              <a:latin typeface="Arial" panose="020B0604020202020204" pitchFamily="34" charset="0"/>
              <a:cs typeface="Arial" panose="020B0604020202020204" pitchFamily="34" charset="0"/>
            </a:endParaRPr>
          </a:p>
        </p:txBody>
      </p:sp>
      <p:sp>
        <p:nvSpPr>
          <p:cNvPr id="7" name="object 17"/>
          <p:cNvSpPr txBox="1"/>
          <p:nvPr/>
        </p:nvSpPr>
        <p:spPr>
          <a:xfrm>
            <a:off x="158400" y="68059"/>
            <a:ext cx="8827209" cy="914400"/>
          </a:xfrm>
          <a:prstGeom prst="rect">
            <a:avLst/>
          </a:prstGeom>
        </p:spPr>
        <p:txBody>
          <a:bodyPr wrap="square" lIns="0" tIns="0" rIns="0" bIns="0" rtlCol="0">
            <a:noAutofit/>
          </a:bodyPr>
          <a:lstStyle/>
          <a:p>
            <a:pPr marL="12700">
              <a:lnSpc>
                <a:spcPts val="3271"/>
              </a:lnSpc>
              <a:spcBef>
                <a:spcPts val="163"/>
              </a:spcBef>
            </a:pPr>
            <a:endParaRPr lang="en-US" sz="2800" dirty="0">
              <a:solidFill>
                <a:srgbClr val="002060"/>
              </a:solidFill>
              <a:latin typeface="Arial" panose="020B0604020202020204" pitchFamily="34" charset="0"/>
              <a:cs typeface="Arial" panose="020B0604020202020204" pitchFamily="34" charset="0"/>
            </a:endParaRPr>
          </a:p>
        </p:txBody>
      </p:sp>
      <p:sp>
        <p:nvSpPr>
          <p:cNvPr id="9" name="object 17"/>
          <p:cNvSpPr txBox="1"/>
          <p:nvPr/>
        </p:nvSpPr>
        <p:spPr>
          <a:xfrm>
            <a:off x="381000" y="266700"/>
            <a:ext cx="8305800" cy="418896"/>
          </a:xfrm>
          <a:prstGeom prst="rect">
            <a:avLst/>
          </a:prstGeom>
        </p:spPr>
        <p:txBody>
          <a:bodyPr wrap="square" lIns="0" tIns="0" rIns="0" bIns="0" rtlCol="0">
            <a:noAutofit/>
          </a:bodyPr>
          <a:lstStyle/>
          <a:p>
            <a:pPr marL="12700">
              <a:lnSpc>
                <a:spcPts val="3271"/>
              </a:lnSpc>
              <a:spcBef>
                <a:spcPts val="163"/>
              </a:spcBef>
            </a:pPr>
            <a:r>
              <a:rPr lang="en-US" sz="2800" b="1" dirty="0" smtClean="0">
                <a:latin typeface="Arial" panose="020B0604020202020204" pitchFamily="34" charset="0"/>
                <a:cs typeface="Arial" panose="020B0604020202020204" pitchFamily="34" charset="0"/>
              </a:rPr>
              <a:t>14. PROJECT </a:t>
            </a:r>
            <a:r>
              <a:rPr lang="en-US" sz="2800" b="1" dirty="0">
                <a:latin typeface="Arial" panose="020B0604020202020204" pitchFamily="34" charset="0"/>
                <a:cs typeface="Arial" panose="020B0604020202020204" pitchFamily="34" charset="0"/>
              </a:rPr>
              <a:t>TOOL: Self-assessment Tool (SAT)</a:t>
            </a:r>
          </a:p>
          <a:p>
            <a:pPr marL="12700">
              <a:lnSpc>
                <a:spcPts val="3271"/>
              </a:lnSpc>
              <a:spcBef>
                <a:spcPts val="163"/>
              </a:spcBef>
            </a:pPr>
            <a:endParaRPr lang="en-IN" sz="2800" b="1" dirty="0">
              <a:latin typeface="Arial" pitchFamily="34" charset="0"/>
              <a:cs typeface="Arial" pitchFamily="34" charset="0"/>
            </a:endParaRPr>
          </a:p>
        </p:txBody>
      </p:sp>
      <p:sp>
        <p:nvSpPr>
          <p:cNvPr id="2" name="Rectangle 1"/>
          <p:cNvSpPr/>
          <p:nvPr/>
        </p:nvSpPr>
        <p:spPr>
          <a:xfrm>
            <a:off x="367557" y="1148839"/>
            <a:ext cx="6333785" cy="461665"/>
          </a:xfrm>
          <a:prstGeom prst="rect">
            <a:avLst/>
          </a:prstGeom>
        </p:spPr>
        <p:txBody>
          <a:bodyPr wrap="none">
            <a:spAutoFit/>
          </a:bodyPr>
          <a:lstStyle/>
          <a:p>
            <a:r>
              <a:rPr lang="en-US" sz="2400" b="1" dirty="0">
                <a:solidFill>
                  <a:srgbClr val="862A39"/>
                </a:solidFill>
                <a:latin typeface="Arial" panose="020B0604020202020204" pitchFamily="34" charset="0"/>
                <a:cs typeface="Arial" panose="020B0604020202020204" pitchFamily="34" charset="0"/>
              </a:rPr>
              <a:t>Guidance on Data Entry and Color Coding</a:t>
            </a:r>
          </a:p>
        </p:txBody>
      </p:sp>
      <p:sp>
        <p:nvSpPr>
          <p:cNvPr id="3" name="Rectangle 2"/>
          <p:cNvSpPr/>
          <p:nvPr/>
        </p:nvSpPr>
        <p:spPr>
          <a:xfrm>
            <a:off x="398933" y="1768738"/>
            <a:ext cx="8364071" cy="2431435"/>
          </a:xfrm>
          <a:prstGeom prst="rect">
            <a:avLst/>
          </a:prstGeom>
          <a:solidFill>
            <a:schemeClr val="accent3">
              <a:lumMod val="20000"/>
              <a:lumOff val="80000"/>
            </a:schemeClr>
          </a:solidFill>
        </p:spPr>
        <p:txBody>
          <a:bodyPr wrap="square">
            <a:spAutoFit/>
          </a:bodyPr>
          <a:lstStyle/>
          <a:p>
            <a:pPr marL="342891" indent="-342891">
              <a:spcBef>
                <a:spcPts val="600"/>
              </a:spcBef>
              <a:spcAft>
                <a:spcPts val="600"/>
              </a:spcAft>
              <a:buFont typeface="Wingdings" panose="05000000000000000000" pitchFamily="2" charset="2"/>
              <a:buChar char="§"/>
            </a:pPr>
            <a:r>
              <a:rPr lang="en-US" sz="2200" dirty="0"/>
              <a:t>First, the facility representative must fill up the "Facility Info" sheet before working on other sheets. </a:t>
            </a:r>
          </a:p>
          <a:p>
            <a:pPr marL="342891" indent="-342891">
              <a:spcBef>
                <a:spcPts val="600"/>
              </a:spcBef>
              <a:spcAft>
                <a:spcPts val="600"/>
              </a:spcAft>
              <a:buFont typeface="Wingdings" panose="05000000000000000000" pitchFamily="2" charset="2"/>
              <a:buChar char="§"/>
            </a:pPr>
            <a:r>
              <a:rPr lang="en-US" sz="2200" dirty="0"/>
              <a:t>Second, the "</a:t>
            </a:r>
            <a:r>
              <a:rPr lang="en-US" sz="2200" dirty="0" smtClean="0"/>
              <a:t>Permit" </a:t>
            </a:r>
            <a:r>
              <a:rPr lang="en-US" sz="2200" dirty="0"/>
              <a:t>sheet should be completed.</a:t>
            </a:r>
          </a:p>
          <a:p>
            <a:pPr marL="342891" indent="-342891">
              <a:spcBef>
                <a:spcPts val="600"/>
              </a:spcBef>
              <a:spcAft>
                <a:spcPts val="600"/>
              </a:spcAft>
              <a:buFont typeface="Wingdings" panose="05000000000000000000" pitchFamily="2" charset="2"/>
              <a:buChar char="§"/>
            </a:pPr>
            <a:r>
              <a:rPr lang="en-US" sz="2200" dirty="0"/>
              <a:t>Several input data in both sheets are used in the other sheets, thus these sheets are must to be completed prior to working with the other worksheets.</a:t>
            </a:r>
          </a:p>
        </p:txBody>
      </p:sp>
    </p:spTree>
    <p:extLst>
      <p:ext uri="{BB962C8B-B14F-4D97-AF65-F5344CB8AC3E}">
        <p14:creationId xmlns:p14="http://schemas.microsoft.com/office/powerpoint/2010/main" val="35391346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dirty="0"/>
          </a:p>
        </p:txBody>
      </p:sp>
      <p:sp>
        <p:nvSpPr>
          <p:cNvPr id="13" name="object 14"/>
          <p:cNvSpPr/>
          <p:nvPr/>
        </p:nvSpPr>
        <p:spPr>
          <a:xfrm>
            <a:off x="-26893" y="0"/>
            <a:ext cx="9170895"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pPr algn="ctr">
              <a:spcBef>
                <a:spcPts val="300"/>
              </a:spcBef>
              <a:spcAft>
                <a:spcPts val="300"/>
              </a:spcAft>
            </a:pPr>
            <a:endParaRPr lang="en-US" sz="3000" b="1" dirty="0">
              <a:latin typeface="Arial" panose="020B0604020202020204" pitchFamily="34" charset="0"/>
              <a:cs typeface="Arial" panose="020B0604020202020204" pitchFamily="34" charset="0"/>
            </a:endParaRPr>
          </a:p>
        </p:txBody>
      </p:sp>
      <p:sp>
        <p:nvSpPr>
          <p:cNvPr id="7" name="object 17"/>
          <p:cNvSpPr txBox="1"/>
          <p:nvPr/>
        </p:nvSpPr>
        <p:spPr>
          <a:xfrm>
            <a:off x="158400" y="68059"/>
            <a:ext cx="8827209" cy="914400"/>
          </a:xfrm>
          <a:prstGeom prst="rect">
            <a:avLst/>
          </a:prstGeom>
        </p:spPr>
        <p:txBody>
          <a:bodyPr wrap="square" lIns="0" tIns="0" rIns="0" bIns="0" rtlCol="0">
            <a:noAutofit/>
          </a:bodyPr>
          <a:lstStyle/>
          <a:p>
            <a:pPr marL="12700">
              <a:lnSpc>
                <a:spcPts val="3271"/>
              </a:lnSpc>
              <a:spcBef>
                <a:spcPts val="163"/>
              </a:spcBef>
            </a:pPr>
            <a:endParaRPr lang="en-US" sz="2800" dirty="0">
              <a:solidFill>
                <a:srgbClr val="002060"/>
              </a:solidFill>
              <a:latin typeface="Arial" panose="020B0604020202020204" pitchFamily="34" charset="0"/>
              <a:cs typeface="Arial" panose="020B0604020202020204" pitchFamily="34" charset="0"/>
            </a:endParaRPr>
          </a:p>
        </p:txBody>
      </p:sp>
      <p:sp>
        <p:nvSpPr>
          <p:cNvPr id="9" name="object 17"/>
          <p:cNvSpPr txBox="1"/>
          <p:nvPr/>
        </p:nvSpPr>
        <p:spPr>
          <a:xfrm>
            <a:off x="381000" y="266700"/>
            <a:ext cx="8305800" cy="418896"/>
          </a:xfrm>
          <a:prstGeom prst="rect">
            <a:avLst/>
          </a:prstGeom>
        </p:spPr>
        <p:txBody>
          <a:bodyPr wrap="square" lIns="0" tIns="0" rIns="0" bIns="0" rtlCol="0">
            <a:noAutofit/>
          </a:bodyPr>
          <a:lstStyle/>
          <a:p>
            <a:pPr marL="12700">
              <a:lnSpc>
                <a:spcPts val="3271"/>
              </a:lnSpc>
              <a:spcBef>
                <a:spcPts val="163"/>
              </a:spcBef>
            </a:pPr>
            <a:r>
              <a:rPr lang="en-US" sz="2800" b="1" dirty="0" smtClean="0">
                <a:latin typeface="Arial" panose="020B0604020202020204" pitchFamily="34" charset="0"/>
                <a:cs typeface="Arial" panose="020B0604020202020204" pitchFamily="34" charset="0"/>
              </a:rPr>
              <a:t>14. PROJECT </a:t>
            </a:r>
            <a:r>
              <a:rPr lang="en-US" sz="2800" b="1" dirty="0">
                <a:latin typeface="Arial" panose="020B0604020202020204" pitchFamily="34" charset="0"/>
                <a:cs typeface="Arial" panose="020B0604020202020204" pitchFamily="34" charset="0"/>
              </a:rPr>
              <a:t>TOOL: Self-assessment Tool (SAT)</a:t>
            </a:r>
          </a:p>
          <a:p>
            <a:pPr marL="12700">
              <a:lnSpc>
                <a:spcPts val="3271"/>
              </a:lnSpc>
              <a:spcBef>
                <a:spcPts val="163"/>
              </a:spcBef>
            </a:pPr>
            <a:endParaRPr lang="en-IN" sz="2800" b="1" dirty="0">
              <a:latin typeface="Arial" pitchFamily="34" charset="0"/>
              <a:cs typeface="Arial" pitchFamily="34" charset="0"/>
            </a:endParaRPr>
          </a:p>
        </p:txBody>
      </p:sp>
      <p:sp>
        <p:nvSpPr>
          <p:cNvPr id="4" name="Rectangle 3"/>
          <p:cNvSpPr/>
          <p:nvPr/>
        </p:nvSpPr>
        <p:spPr>
          <a:xfrm>
            <a:off x="127021" y="1600989"/>
            <a:ext cx="8757007" cy="4154984"/>
          </a:xfrm>
          <a:prstGeom prst="rect">
            <a:avLst/>
          </a:prstGeom>
          <a:solidFill>
            <a:schemeClr val="accent3">
              <a:lumMod val="20000"/>
              <a:lumOff val="80000"/>
            </a:schemeClr>
          </a:solidFill>
        </p:spPr>
        <p:txBody>
          <a:bodyPr wrap="square">
            <a:spAutoFit/>
          </a:bodyPr>
          <a:lstStyle/>
          <a:p>
            <a:pPr marL="285744" indent="-285744">
              <a:buFont typeface="Wingdings" panose="05000000000000000000" pitchFamily="2" charset="2"/>
              <a:buChar char="§"/>
            </a:pPr>
            <a:r>
              <a:rPr lang="en-US" sz="2200" dirty="0"/>
              <a:t>For data entry, most cells requiring input are colored light yellow. </a:t>
            </a:r>
          </a:p>
          <a:p>
            <a:pPr marL="285744" indent="-285744">
              <a:buFont typeface="Wingdings" panose="05000000000000000000" pitchFamily="2" charset="2"/>
              <a:buChar char="§"/>
            </a:pPr>
            <a:r>
              <a:rPr lang="en-US" sz="2200" dirty="0"/>
              <a:t>Responses which are based on multiple choice are provided with drop down response list and the user makes the appropriate choice.  </a:t>
            </a:r>
          </a:p>
          <a:p>
            <a:pPr marL="285744" indent="-285744">
              <a:buFont typeface="Wingdings" panose="05000000000000000000" pitchFamily="2" charset="2"/>
              <a:buChar char="§"/>
            </a:pPr>
            <a:r>
              <a:rPr lang="en-US" sz="2200" dirty="0"/>
              <a:t>The columns are marked as 'Drop-down'. </a:t>
            </a:r>
          </a:p>
          <a:p>
            <a:pPr marL="285744" indent="-285744">
              <a:buFont typeface="Wingdings" panose="05000000000000000000" pitchFamily="2" charset="2"/>
              <a:buChar char="§"/>
            </a:pPr>
            <a:r>
              <a:rPr lang="en-US" sz="2200" dirty="0"/>
              <a:t>Some of the  responses in Materiality Check section are linked to the subsequent sections. </a:t>
            </a:r>
          </a:p>
          <a:p>
            <a:pPr marL="285744" indent="-285744">
              <a:buFont typeface="Wingdings" panose="05000000000000000000" pitchFamily="2" charset="2"/>
              <a:buChar char="§"/>
            </a:pPr>
            <a:r>
              <a:rPr lang="en-US" sz="2200" dirty="0"/>
              <a:t>Depending on the response, the questions which are not applicable to the facility are dimmed out. The section also has a header line mentioning clearly do not answer.</a:t>
            </a:r>
          </a:p>
          <a:p>
            <a:pPr marL="285744" indent="-285744">
              <a:buFont typeface="Wingdings" panose="05000000000000000000" pitchFamily="2" charset="2"/>
              <a:buChar char="§"/>
            </a:pPr>
            <a:r>
              <a:rPr lang="en-US" sz="2200" dirty="0"/>
              <a:t>Columns which require entry of dates are formatted to accept entries in dd/mm/yy. </a:t>
            </a:r>
          </a:p>
          <a:p>
            <a:pPr marL="285744" indent="-285744">
              <a:buFont typeface="Wingdings" panose="05000000000000000000" pitchFamily="2" charset="2"/>
              <a:buChar char="§"/>
            </a:pPr>
            <a:r>
              <a:rPr lang="en-US" sz="2200" dirty="0"/>
              <a:t>All other responses will be as free text.</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988" y="954757"/>
            <a:ext cx="6468417" cy="646232"/>
          </a:xfrm>
          <a:prstGeom prst="rect">
            <a:avLst/>
          </a:prstGeom>
        </p:spPr>
      </p:pic>
    </p:spTree>
    <p:extLst>
      <p:ext uri="{BB962C8B-B14F-4D97-AF65-F5344CB8AC3E}">
        <p14:creationId xmlns:p14="http://schemas.microsoft.com/office/powerpoint/2010/main" val="28282322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dirty="0"/>
          </a:p>
        </p:txBody>
      </p:sp>
      <p:sp>
        <p:nvSpPr>
          <p:cNvPr id="14" name="object 14"/>
          <p:cNvSpPr/>
          <p:nvPr/>
        </p:nvSpPr>
        <p:spPr>
          <a:xfrm>
            <a:off x="0" y="2057400"/>
            <a:ext cx="9144000" cy="18288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pPr algn="ctr">
              <a:spcBef>
                <a:spcPts val="600"/>
              </a:spcBef>
              <a:spcAft>
                <a:spcPts val="600"/>
              </a:spcAft>
            </a:pPr>
            <a:endParaRPr lang="en-US" sz="2800" dirty="0">
              <a:latin typeface="Arial" panose="020B0604020202020204" pitchFamily="34" charset="0"/>
              <a:cs typeface="Arial" panose="020B0604020202020204" pitchFamily="34" charset="0"/>
            </a:endParaRPr>
          </a:p>
          <a:p>
            <a:pPr algn="ctr">
              <a:spcBef>
                <a:spcPts val="600"/>
              </a:spcBef>
              <a:spcAft>
                <a:spcPts val="600"/>
              </a:spcAft>
            </a:pPr>
            <a:r>
              <a:rPr lang="en-US" sz="2800" b="1" dirty="0">
                <a:solidFill>
                  <a:srgbClr val="862A39"/>
                </a:solidFill>
                <a:latin typeface="Arial" panose="020B0604020202020204" pitchFamily="34" charset="0"/>
                <a:cs typeface="Arial" panose="020B0604020202020204" pitchFamily="34" charset="0"/>
              </a:rPr>
              <a:t>Project Tools and Higg FEM 3.0</a:t>
            </a:r>
          </a:p>
          <a:p>
            <a:pPr algn="ctr">
              <a:spcBef>
                <a:spcPts val="600"/>
              </a:spcBef>
              <a:spcAft>
                <a:spcPts val="600"/>
              </a:spcAft>
            </a:pPr>
            <a:endParaRPr lang="en-US" sz="2800" b="1" dirty="0">
              <a:latin typeface="Arial" panose="020B0604020202020204" pitchFamily="34" charset="0"/>
              <a:cs typeface="Arial" panose="020B0604020202020204" pitchFamily="34" charset="0"/>
            </a:endParaRPr>
          </a:p>
        </p:txBody>
      </p:sp>
      <p:sp>
        <p:nvSpPr>
          <p:cNvPr id="9" name="Rectangle 8"/>
          <p:cNvSpPr/>
          <p:nvPr/>
        </p:nvSpPr>
        <p:spPr>
          <a:xfrm>
            <a:off x="337749" y="3638521"/>
            <a:ext cx="8468511"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Tree>
    <p:extLst>
      <p:ext uri="{BB962C8B-B14F-4D97-AF65-F5344CB8AC3E}">
        <p14:creationId xmlns:p14="http://schemas.microsoft.com/office/powerpoint/2010/main" val="13090573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dirty="0"/>
          </a:p>
        </p:txBody>
      </p:sp>
      <p:sp>
        <p:nvSpPr>
          <p:cNvPr id="13" name="object 14"/>
          <p:cNvSpPr/>
          <p:nvPr/>
        </p:nvSpPr>
        <p:spPr>
          <a:xfrm>
            <a:off x="-26893" y="0"/>
            <a:ext cx="9170895"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pPr algn="ctr">
              <a:spcBef>
                <a:spcPts val="300"/>
              </a:spcBef>
              <a:spcAft>
                <a:spcPts val="300"/>
              </a:spcAft>
            </a:pPr>
            <a:endParaRPr lang="en-US" sz="3000" b="1" dirty="0">
              <a:latin typeface="Arial" panose="020B0604020202020204" pitchFamily="34" charset="0"/>
              <a:cs typeface="Arial" panose="020B0604020202020204" pitchFamily="34" charset="0"/>
            </a:endParaRPr>
          </a:p>
        </p:txBody>
      </p:sp>
      <p:sp>
        <p:nvSpPr>
          <p:cNvPr id="7" name="object 17"/>
          <p:cNvSpPr txBox="1"/>
          <p:nvPr/>
        </p:nvSpPr>
        <p:spPr>
          <a:xfrm>
            <a:off x="158400" y="68059"/>
            <a:ext cx="8827209" cy="914400"/>
          </a:xfrm>
          <a:prstGeom prst="rect">
            <a:avLst/>
          </a:prstGeom>
        </p:spPr>
        <p:txBody>
          <a:bodyPr wrap="square" lIns="0" tIns="0" rIns="0" bIns="0" rtlCol="0">
            <a:noAutofit/>
          </a:bodyPr>
          <a:lstStyle/>
          <a:p>
            <a:pPr marL="12700">
              <a:lnSpc>
                <a:spcPts val="3271"/>
              </a:lnSpc>
              <a:spcBef>
                <a:spcPts val="163"/>
              </a:spcBef>
            </a:pPr>
            <a:endParaRPr lang="en-US" sz="2800"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228600" y="1017498"/>
            <a:ext cx="5229124" cy="479747"/>
          </a:xfrm>
          <a:prstGeom prst="rect">
            <a:avLst/>
          </a:prstGeom>
        </p:spPr>
        <p:txBody>
          <a:bodyPr wrap="none">
            <a:spAutoFit/>
          </a:bodyPr>
          <a:lstStyle/>
          <a:p>
            <a:pPr marL="12700">
              <a:lnSpc>
                <a:spcPts val="3271"/>
              </a:lnSpc>
              <a:spcBef>
                <a:spcPts val="163"/>
              </a:spcBef>
            </a:pPr>
            <a:r>
              <a:rPr lang="en-US" sz="2400" b="1" dirty="0">
                <a:solidFill>
                  <a:srgbClr val="862A39"/>
                </a:solidFill>
                <a:latin typeface="Arial" panose="020B0604020202020204" pitchFamily="34" charset="0"/>
                <a:cs typeface="Arial" panose="020B0604020202020204" pitchFamily="34" charset="0"/>
              </a:rPr>
              <a:t>SIMILARITIES AND DIFFERENCES</a:t>
            </a:r>
            <a:endParaRPr lang="en-IN" sz="2400" b="1" dirty="0">
              <a:solidFill>
                <a:srgbClr val="862A39"/>
              </a:solidFill>
              <a:latin typeface="Arial" pitchFamily="34" charset="0"/>
              <a:cs typeface="Arial" pitchFamily="34" charset="0"/>
            </a:endParaRPr>
          </a:p>
        </p:txBody>
      </p:sp>
      <p:sp>
        <p:nvSpPr>
          <p:cNvPr id="10" name="object 17"/>
          <p:cNvSpPr txBox="1"/>
          <p:nvPr/>
        </p:nvSpPr>
        <p:spPr>
          <a:xfrm>
            <a:off x="381000" y="315811"/>
            <a:ext cx="8305800" cy="418896"/>
          </a:xfrm>
          <a:prstGeom prst="rect">
            <a:avLst/>
          </a:prstGeom>
        </p:spPr>
        <p:txBody>
          <a:bodyPr wrap="square" lIns="0" tIns="0" rIns="0" bIns="0" rtlCol="0">
            <a:noAutofit/>
          </a:bodyPr>
          <a:lstStyle/>
          <a:p>
            <a:pPr marL="12700">
              <a:lnSpc>
                <a:spcPts val="3271"/>
              </a:lnSpc>
              <a:spcBef>
                <a:spcPts val="163"/>
              </a:spcBef>
            </a:pPr>
            <a:r>
              <a:rPr lang="en-US" sz="5700" b="1" dirty="0" smtClean="0">
                <a:latin typeface="Arial" panose="020B0604020202020204" pitchFamily="34" charset="0"/>
                <a:cs typeface="Arial" panose="020B0604020202020204" pitchFamily="34" charset="0"/>
              </a:rPr>
              <a:t>14. </a:t>
            </a:r>
            <a:r>
              <a:rPr lang="en-US" sz="2800" b="1" dirty="0" smtClean="0">
                <a:latin typeface="Arial" panose="020B0604020202020204" pitchFamily="34" charset="0"/>
                <a:cs typeface="Arial" panose="020B0604020202020204" pitchFamily="34" charset="0"/>
              </a:rPr>
              <a:t>PROJECT </a:t>
            </a:r>
            <a:r>
              <a:rPr lang="en-US" sz="2800" b="1" dirty="0">
                <a:latin typeface="Arial" panose="020B0604020202020204" pitchFamily="34" charset="0"/>
                <a:cs typeface="Arial" panose="020B0604020202020204" pitchFamily="34" charset="0"/>
              </a:rPr>
              <a:t>TOOL </a:t>
            </a:r>
            <a:r>
              <a:rPr lang="en-US" sz="3000" b="1" dirty="0">
                <a:latin typeface="Arial" panose="020B0604020202020204" pitchFamily="34" charset="0"/>
                <a:cs typeface="Arial" panose="020B0604020202020204" pitchFamily="34" charset="0"/>
              </a:rPr>
              <a:t>AND HIGG FEM 3.0</a:t>
            </a:r>
          </a:p>
        </p:txBody>
      </p:sp>
      <p:sp>
        <p:nvSpPr>
          <p:cNvPr id="5" name="TextBox 4"/>
          <p:cNvSpPr txBox="1"/>
          <p:nvPr/>
        </p:nvSpPr>
        <p:spPr>
          <a:xfrm>
            <a:off x="381000" y="1566452"/>
            <a:ext cx="6096000" cy="1384995"/>
          </a:xfrm>
          <a:prstGeom prst="rect">
            <a:avLst/>
          </a:prstGeom>
          <a:noFill/>
        </p:spPr>
        <p:txBody>
          <a:bodyPr wrap="square" rtlCol="0">
            <a:spAutoFit/>
          </a:bodyPr>
          <a:lstStyle/>
          <a:p>
            <a:r>
              <a:rPr lang="en-US" b="1" dirty="0">
                <a:solidFill>
                  <a:srgbClr val="002060"/>
                </a:solidFill>
                <a:latin typeface="Arial" panose="020B0604020202020204" pitchFamily="34" charset="0"/>
                <a:cs typeface="Arial" panose="020B0604020202020204" pitchFamily="34" charset="0"/>
              </a:rPr>
              <a:t>SIMILARITIES</a:t>
            </a:r>
            <a:endParaRPr lang="en-US" dirty="0">
              <a:solidFill>
                <a:srgbClr val="002060"/>
              </a:solidFill>
            </a:endParaRPr>
          </a:p>
          <a:p>
            <a:pPr marL="342891" indent="-342891">
              <a:buFont typeface="Wingdings" panose="05000000000000000000" pitchFamily="2" charset="2"/>
              <a:buChar char="§"/>
            </a:pPr>
            <a:r>
              <a:rPr lang="en-US" sz="2200" dirty="0"/>
              <a:t>Self-assessment tool</a:t>
            </a:r>
          </a:p>
          <a:p>
            <a:pPr marL="342891" indent="-342891">
              <a:buFont typeface="Wingdings" panose="05000000000000000000" pitchFamily="2" charset="2"/>
              <a:buChar char="§"/>
            </a:pPr>
            <a:r>
              <a:rPr lang="en-US" sz="2200" dirty="0"/>
              <a:t>Environment, Energy, Chemicals</a:t>
            </a:r>
          </a:p>
          <a:p>
            <a:pPr marL="342891" indent="-342891">
              <a:buFont typeface="Wingdings" panose="05000000000000000000" pitchFamily="2" charset="2"/>
              <a:buChar char="§"/>
            </a:pPr>
            <a:r>
              <a:rPr lang="en-US" sz="2200" dirty="0"/>
              <a:t>Similar topics / aspects</a:t>
            </a:r>
          </a:p>
        </p:txBody>
      </p:sp>
      <p:sp>
        <p:nvSpPr>
          <p:cNvPr id="11" name="TextBox 10"/>
          <p:cNvSpPr txBox="1"/>
          <p:nvPr/>
        </p:nvSpPr>
        <p:spPr>
          <a:xfrm>
            <a:off x="228604" y="3549378"/>
            <a:ext cx="4419599" cy="2462213"/>
          </a:xfrm>
          <a:prstGeom prst="rect">
            <a:avLst/>
          </a:prstGeom>
          <a:solidFill>
            <a:schemeClr val="accent3">
              <a:lumMod val="20000"/>
              <a:lumOff val="80000"/>
            </a:schemeClr>
          </a:solidFill>
        </p:spPr>
        <p:txBody>
          <a:bodyPr wrap="square" rtlCol="0">
            <a:spAutoFit/>
          </a:bodyPr>
          <a:lstStyle/>
          <a:p>
            <a:r>
              <a:rPr lang="en-US" sz="2200" b="1" dirty="0"/>
              <a:t>SAT: </a:t>
            </a:r>
          </a:p>
          <a:p>
            <a:pPr marL="342891" indent="-342891">
              <a:buFont typeface="Wingdings" panose="05000000000000000000" pitchFamily="2" charset="2"/>
              <a:buChar char="ü"/>
            </a:pPr>
            <a:r>
              <a:rPr lang="en-US" sz="2200" dirty="0"/>
              <a:t>VN legislation</a:t>
            </a:r>
          </a:p>
          <a:p>
            <a:pPr marL="342891" indent="-342891">
              <a:buFont typeface="Wingdings" panose="05000000000000000000" pitchFamily="2" charset="2"/>
              <a:buChar char="ü"/>
            </a:pPr>
            <a:r>
              <a:rPr lang="en-US" sz="2200" dirty="0"/>
              <a:t>Assist the Facility to fully control / review the requirements of VN legislation</a:t>
            </a:r>
          </a:p>
          <a:p>
            <a:pPr marL="342891" indent="-342891">
              <a:buFont typeface="Wingdings" panose="05000000000000000000" pitchFamily="2" charset="2"/>
              <a:buChar char="ü"/>
            </a:pPr>
            <a:r>
              <a:rPr lang="en-US" sz="2200" dirty="0"/>
              <a:t>To ensure compliance with local laws</a:t>
            </a:r>
          </a:p>
        </p:txBody>
      </p:sp>
      <p:sp>
        <p:nvSpPr>
          <p:cNvPr id="14" name="TextBox 13"/>
          <p:cNvSpPr txBox="1"/>
          <p:nvPr/>
        </p:nvSpPr>
        <p:spPr>
          <a:xfrm>
            <a:off x="4648204" y="3528541"/>
            <a:ext cx="4495801" cy="2585323"/>
          </a:xfrm>
          <a:prstGeom prst="rect">
            <a:avLst/>
          </a:prstGeom>
          <a:solidFill>
            <a:schemeClr val="accent2">
              <a:lumMod val="20000"/>
              <a:lumOff val="80000"/>
            </a:schemeClr>
          </a:solidFill>
        </p:spPr>
        <p:txBody>
          <a:bodyPr wrap="square" rtlCol="0">
            <a:spAutoFit/>
          </a:bodyPr>
          <a:lstStyle/>
          <a:p>
            <a:r>
              <a:rPr lang="en-US" sz="2200" b="1" dirty="0"/>
              <a:t>Higg FEM 3.0: </a:t>
            </a:r>
          </a:p>
          <a:p>
            <a:pPr marL="342891" indent="-342891">
              <a:lnSpc>
                <a:spcPts val="2400"/>
              </a:lnSpc>
              <a:buFont typeface="Wingdings" panose="05000000000000000000" pitchFamily="2" charset="2"/>
              <a:buChar char="ü"/>
            </a:pPr>
            <a:r>
              <a:rPr lang="en-US" sz="2200" dirty="0"/>
              <a:t>Developed by the Sustainable Apparel Coalition</a:t>
            </a:r>
          </a:p>
          <a:p>
            <a:pPr marL="342891" indent="-342891">
              <a:lnSpc>
                <a:spcPts val="2400"/>
              </a:lnSpc>
              <a:buFont typeface="Wingdings" panose="05000000000000000000" pitchFamily="2" charset="2"/>
              <a:buChar char="ü"/>
            </a:pPr>
            <a:r>
              <a:rPr lang="fr-FR" sz="2200" dirty="0"/>
              <a:t>To encourage participation in </a:t>
            </a:r>
            <a:r>
              <a:rPr lang="en-IN" sz="2200" dirty="0"/>
              <a:t>environmental improvement at garment (and footwear) facilities</a:t>
            </a:r>
            <a:r>
              <a:rPr lang="en-US" sz="2200" dirty="0"/>
              <a:t>.</a:t>
            </a:r>
          </a:p>
          <a:p>
            <a:pPr marL="342891" indent="-342891">
              <a:lnSpc>
                <a:spcPts val="2400"/>
              </a:lnSpc>
              <a:buFont typeface="Wingdings" panose="05000000000000000000" pitchFamily="2" charset="2"/>
              <a:buChar char="ü"/>
            </a:pPr>
            <a:r>
              <a:rPr lang="en-US" sz="2200" dirty="0"/>
              <a:t>Towards sustainable development on a global scale</a:t>
            </a:r>
          </a:p>
        </p:txBody>
      </p:sp>
      <p:sp>
        <p:nvSpPr>
          <p:cNvPr id="6" name="Rectangle 5"/>
          <p:cNvSpPr/>
          <p:nvPr/>
        </p:nvSpPr>
        <p:spPr>
          <a:xfrm>
            <a:off x="3627245" y="3180041"/>
            <a:ext cx="1813317" cy="369332"/>
          </a:xfrm>
          <a:prstGeom prst="rect">
            <a:avLst/>
          </a:prstGeom>
        </p:spPr>
        <p:txBody>
          <a:bodyPr wrap="none">
            <a:spAutoFit/>
          </a:bodyPr>
          <a:lstStyle/>
          <a:p>
            <a:r>
              <a:rPr lang="en-US" b="1" dirty="0">
                <a:solidFill>
                  <a:srgbClr val="002060"/>
                </a:solidFill>
                <a:latin typeface="Arial" panose="020B0604020202020204" pitchFamily="34" charset="0"/>
                <a:cs typeface="Arial" panose="020B0604020202020204" pitchFamily="34" charset="0"/>
              </a:rPr>
              <a:t>DIFFERENCES</a:t>
            </a:r>
            <a:endParaRPr lang="en-US" dirty="0">
              <a:solidFill>
                <a:srgbClr val="002060"/>
              </a:solidFill>
            </a:endParaRPr>
          </a:p>
        </p:txBody>
      </p:sp>
    </p:spTree>
    <p:extLst>
      <p:ext uri="{BB962C8B-B14F-4D97-AF65-F5344CB8AC3E}">
        <p14:creationId xmlns:p14="http://schemas.microsoft.com/office/powerpoint/2010/main" val="33461808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dirty="0"/>
          </a:p>
        </p:txBody>
      </p:sp>
      <p:sp>
        <p:nvSpPr>
          <p:cNvPr id="13" name="object 14"/>
          <p:cNvSpPr/>
          <p:nvPr/>
        </p:nvSpPr>
        <p:spPr>
          <a:xfrm>
            <a:off x="-26893" y="0"/>
            <a:ext cx="9170895"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pPr algn="ctr">
              <a:spcBef>
                <a:spcPts val="300"/>
              </a:spcBef>
              <a:spcAft>
                <a:spcPts val="300"/>
              </a:spcAft>
            </a:pPr>
            <a:endParaRPr lang="en-US" sz="3000" b="1" dirty="0">
              <a:latin typeface="Arial" panose="020B0604020202020204" pitchFamily="34" charset="0"/>
              <a:cs typeface="Arial" panose="020B0604020202020204" pitchFamily="34" charset="0"/>
            </a:endParaRPr>
          </a:p>
        </p:txBody>
      </p:sp>
      <p:sp>
        <p:nvSpPr>
          <p:cNvPr id="7" name="object 17"/>
          <p:cNvSpPr txBox="1"/>
          <p:nvPr/>
        </p:nvSpPr>
        <p:spPr>
          <a:xfrm>
            <a:off x="158400" y="68059"/>
            <a:ext cx="8827209" cy="914400"/>
          </a:xfrm>
          <a:prstGeom prst="rect">
            <a:avLst/>
          </a:prstGeom>
        </p:spPr>
        <p:txBody>
          <a:bodyPr wrap="square" lIns="0" tIns="0" rIns="0" bIns="0" rtlCol="0">
            <a:noAutofit/>
          </a:bodyPr>
          <a:lstStyle/>
          <a:p>
            <a:pPr marL="12700">
              <a:lnSpc>
                <a:spcPts val="3271"/>
              </a:lnSpc>
              <a:spcBef>
                <a:spcPts val="163"/>
              </a:spcBef>
            </a:pPr>
            <a:endParaRPr lang="en-US" sz="2800" dirty="0">
              <a:solidFill>
                <a:srgbClr val="002060"/>
              </a:solidFill>
              <a:latin typeface="Arial" panose="020B0604020202020204" pitchFamily="34" charset="0"/>
              <a:cs typeface="Arial" panose="020B0604020202020204" pitchFamily="34" charset="0"/>
            </a:endParaRPr>
          </a:p>
        </p:txBody>
      </p:sp>
      <p:sp>
        <p:nvSpPr>
          <p:cNvPr id="9" name="object 17"/>
          <p:cNvSpPr txBox="1"/>
          <p:nvPr/>
        </p:nvSpPr>
        <p:spPr>
          <a:xfrm>
            <a:off x="381000" y="228600"/>
            <a:ext cx="8305800" cy="418896"/>
          </a:xfrm>
          <a:prstGeom prst="rect">
            <a:avLst/>
          </a:prstGeom>
        </p:spPr>
        <p:txBody>
          <a:bodyPr wrap="square" lIns="0" tIns="0" rIns="0" bIns="0" rtlCol="0">
            <a:noAutofit/>
          </a:bodyPr>
          <a:lstStyle/>
          <a:p>
            <a:pPr marL="12700">
              <a:lnSpc>
                <a:spcPts val="3271"/>
              </a:lnSpc>
              <a:spcBef>
                <a:spcPts val="163"/>
              </a:spcBef>
            </a:pPr>
            <a:r>
              <a:rPr lang="en-US" sz="5000" b="1" dirty="0" smtClean="0">
                <a:latin typeface="Arial" panose="020B0604020202020204" pitchFamily="34" charset="0"/>
                <a:cs typeface="Arial" panose="020B0604020202020204" pitchFamily="34" charset="0"/>
              </a:rPr>
              <a:t>14. </a:t>
            </a:r>
            <a:r>
              <a:rPr lang="en-US" sz="2800" b="1" dirty="0" smtClean="0">
                <a:latin typeface="Arial" panose="020B0604020202020204" pitchFamily="34" charset="0"/>
                <a:cs typeface="Arial" panose="020B0604020202020204" pitchFamily="34" charset="0"/>
              </a:rPr>
              <a:t>PROJECT </a:t>
            </a:r>
            <a:r>
              <a:rPr lang="en-US" sz="2800" b="1" dirty="0">
                <a:latin typeface="Arial" panose="020B0604020202020204" pitchFamily="34" charset="0"/>
                <a:cs typeface="Arial" panose="020B0604020202020204" pitchFamily="34" charset="0"/>
              </a:rPr>
              <a:t>TOOL </a:t>
            </a:r>
            <a:r>
              <a:rPr lang="en-US" sz="3000" b="1" dirty="0">
                <a:latin typeface="Arial" panose="020B0604020202020204" pitchFamily="34" charset="0"/>
                <a:cs typeface="Arial" panose="020B0604020202020204" pitchFamily="34" charset="0"/>
              </a:rPr>
              <a:t>AND HIGG FEM 3.0</a:t>
            </a:r>
          </a:p>
        </p:txBody>
      </p:sp>
      <p:sp>
        <p:nvSpPr>
          <p:cNvPr id="6" name="TextBox 5"/>
          <p:cNvSpPr txBox="1"/>
          <p:nvPr/>
        </p:nvSpPr>
        <p:spPr>
          <a:xfrm>
            <a:off x="212183" y="1072168"/>
            <a:ext cx="6858000" cy="461665"/>
          </a:xfrm>
          <a:prstGeom prst="rect">
            <a:avLst/>
          </a:prstGeom>
          <a:noFill/>
        </p:spPr>
        <p:txBody>
          <a:bodyPr wrap="square" rtlCol="0">
            <a:spAutoFit/>
          </a:bodyPr>
          <a:lstStyle/>
          <a:p>
            <a:r>
              <a:rPr lang="en-US" sz="2400" b="1" dirty="0">
                <a:solidFill>
                  <a:srgbClr val="862A39"/>
                </a:solidFill>
                <a:latin typeface="Arial" panose="020B0604020202020204" pitchFamily="34" charset="0"/>
                <a:cs typeface="Arial" panose="020B0604020202020204" pitchFamily="34" charset="0"/>
              </a:rPr>
              <a:t>ANALYSIS AND ASSESSMENT OF GAP</a:t>
            </a:r>
            <a:endParaRPr lang="en-US" sz="2400" b="1" dirty="0">
              <a:solidFill>
                <a:srgbClr val="862A39"/>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061669535"/>
              </p:ext>
            </p:extLst>
          </p:nvPr>
        </p:nvGraphicFramePr>
        <p:xfrm>
          <a:off x="176329" y="1600200"/>
          <a:ext cx="8534399" cy="4543887"/>
        </p:xfrm>
        <a:graphic>
          <a:graphicData uri="http://schemas.openxmlformats.org/drawingml/2006/table">
            <a:tbl>
              <a:tblPr firstRow="1" firstCol="1" bandRow="1"/>
              <a:tblGrid>
                <a:gridCol w="694660">
                  <a:extLst>
                    <a:ext uri="{9D8B030D-6E8A-4147-A177-3AD203B41FA5}">
                      <a16:colId xmlns:a16="http://schemas.microsoft.com/office/drawing/2014/main" xmlns="" val="20000"/>
                    </a:ext>
                  </a:extLst>
                </a:gridCol>
                <a:gridCol w="2977116">
                  <a:extLst>
                    <a:ext uri="{9D8B030D-6E8A-4147-A177-3AD203B41FA5}">
                      <a16:colId xmlns:a16="http://schemas.microsoft.com/office/drawing/2014/main" xmlns="" val="20001"/>
                    </a:ext>
                  </a:extLst>
                </a:gridCol>
                <a:gridCol w="2977116">
                  <a:extLst>
                    <a:ext uri="{9D8B030D-6E8A-4147-A177-3AD203B41FA5}">
                      <a16:colId xmlns:a16="http://schemas.microsoft.com/office/drawing/2014/main" xmlns="" val="20002"/>
                    </a:ext>
                  </a:extLst>
                </a:gridCol>
                <a:gridCol w="1885507">
                  <a:extLst>
                    <a:ext uri="{9D8B030D-6E8A-4147-A177-3AD203B41FA5}">
                      <a16:colId xmlns:a16="http://schemas.microsoft.com/office/drawing/2014/main" xmlns="" val="20003"/>
                    </a:ext>
                  </a:extLst>
                </a:gridCol>
              </a:tblGrid>
              <a:tr h="533063">
                <a:tc>
                  <a:txBody>
                    <a:bodyPr/>
                    <a:lstStyle/>
                    <a:p>
                      <a:pPr marL="0" marR="0" algn="l">
                        <a:lnSpc>
                          <a:spcPts val="21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No</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l">
                        <a:lnSpc>
                          <a:spcPts val="2100"/>
                        </a:lnSpc>
                        <a:spcBef>
                          <a:spcPts val="0"/>
                        </a:spcBef>
                        <a:spcAft>
                          <a:spcPts val="0"/>
                        </a:spcAft>
                      </a:pPr>
                      <a:r>
                        <a:rPr lang="en-US" sz="2000" b="1" kern="1200" dirty="0">
                          <a:effectLst/>
                          <a:latin typeface="Calibri" panose="020F0502020204030204" pitchFamily="34" charset="0"/>
                          <a:ea typeface="Calibri" panose="020F0502020204030204" pitchFamily="34" charset="0"/>
                          <a:cs typeface="Times New Roman" panose="02020603050405020304" pitchFamily="18" charset="0"/>
                        </a:rPr>
                        <a:t>VN Law</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l">
                        <a:lnSpc>
                          <a:spcPts val="2100"/>
                        </a:lnSpc>
                        <a:spcBef>
                          <a:spcPts val="0"/>
                        </a:spcBef>
                        <a:spcAft>
                          <a:spcPts val="0"/>
                        </a:spcAft>
                      </a:pPr>
                      <a:r>
                        <a:rPr lang="en-US" sz="2000" b="1" kern="1200" dirty="0">
                          <a:effectLst/>
                          <a:latin typeface="Calibri" panose="020F0502020204030204" pitchFamily="34" charset="0"/>
                          <a:ea typeface="Calibri" panose="020F0502020204030204" pitchFamily="34" charset="0"/>
                          <a:cs typeface="Times New Roman" panose="02020603050405020304" pitchFamily="18" charset="0"/>
                        </a:rPr>
                        <a:t>Higg FEM</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l">
                        <a:lnSpc>
                          <a:spcPts val="2100"/>
                        </a:lnSpc>
                        <a:spcBef>
                          <a:spcPts val="0"/>
                        </a:spcBef>
                        <a:spcAft>
                          <a:spcPts val="0"/>
                        </a:spcAft>
                      </a:pPr>
                      <a:r>
                        <a:rPr lang="en-US" sz="2000" b="1" i="0" dirty="0">
                          <a:cs typeface="Arial"/>
                        </a:rPr>
                        <a:t>Gap Analysis</a:t>
                      </a:r>
                      <a:endParaRPr lang="en-US" sz="2000" b="1"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380619">
                <a:tc>
                  <a:txBody>
                    <a:bodyPr/>
                    <a:lstStyle/>
                    <a:p>
                      <a:pPr marL="0" marR="0" algn="ctr">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Pre-operation Assessments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l">
                        <a:spcBef>
                          <a:spcPts val="0"/>
                        </a:spcBef>
                        <a:spcAft>
                          <a:spcPts val="0"/>
                        </a:spcAft>
                        <a:buFont typeface="Wingdings" panose="05000000000000000000" pitchFamily="2" charset="2"/>
                        <a:buNone/>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1"/>
                  </a:ext>
                </a:extLst>
              </a:tr>
              <a:tr h="304800">
                <a:tc>
                  <a:txBody>
                    <a:bodyPr/>
                    <a:lstStyle/>
                    <a:p>
                      <a:pPr marL="0" marR="0" algn="ctr">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Permits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Permits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20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Not significant</a:t>
                      </a:r>
                      <a:endParaRPr lang="en-U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2"/>
                  </a:ext>
                </a:extLst>
              </a:tr>
              <a:tr h="689356">
                <a:tc>
                  <a:txBody>
                    <a:bodyPr/>
                    <a:lstStyle/>
                    <a:p>
                      <a:pPr marL="0" marR="0" algn="ctr">
                        <a:lnSpc>
                          <a:spcPts val="2100"/>
                        </a:lnSpc>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ts val="2100"/>
                        </a:lnSpc>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Water Extraction and Consumption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ts val="2100"/>
                        </a:lnSpc>
                        <a:spcBef>
                          <a:spcPts val="0"/>
                        </a:spcBef>
                        <a:spcAft>
                          <a:spcPts val="0"/>
                        </a:spcAft>
                      </a:pPr>
                      <a:r>
                        <a:rPr lang="en-IN" sz="2000" dirty="0">
                          <a:effectLst/>
                          <a:latin typeface="Calibri" panose="020F0502020204030204" pitchFamily="34" charset="0"/>
                          <a:ea typeface="Times New Roman" panose="02020603050405020304" pitchFamily="18" charset="0"/>
                          <a:cs typeface="Calibri" panose="020F0502020204030204" pitchFamily="34" charset="0"/>
                        </a:rPr>
                        <a:t>Water use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2100"/>
                        </a:lnSpc>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ts val="2100"/>
                        </a:lnSpc>
                        <a:spcBef>
                          <a:spcPts val="0"/>
                        </a:spcBef>
                        <a:spcAft>
                          <a:spcPts val="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Significant </a:t>
                      </a:r>
                    </a:p>
                    <a:p>
                      <a:pPr marL="0" marR="0" algn="ctr">
                        <a:lnSpc>
                          <a:spcPts val="21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3"/>
                  </a:ext>
                </a:extLst>
              </a:tr>
              <a:tr h="426249">
                <a:tc>
                  <a:txBody>
                    <a:bodyPr/>
                    <a:lstStyle/>
                    <a:p>
                      <a:pPr marL="0" marR="0" algn="ctr">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Wastewater management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Wastewater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20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Not significant</a:t>
                      </a:r>
                      <a:endParaRPr lang="en-U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4"/>
                  </a:ext>
                </a:extLst>
              </a:tr>
              <a:tr h="304800">
                <a:tc>
                  <a:txBody>
                    <a:bodyPr/>
                    <a:lstStyle/>
                    <a:p>
                      <a:pPr marL="0" marR="0" algn="ctr">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Solid waste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Waste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Significant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5"/>
                  </a:ext>
                </a:extLst>
              </a:tr>
              <a:tr h="304800">
                <a:tc>
                  <a:txBody>
                    <a:bodyPr/>
                    <a:lstStyle/>
                    <a:p>
                      <a:pPr marL="0" marR="0" algn="ctr">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Hazardous waste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Waste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B0F0"/>
                          </a:solidFill>
                          <a:effectLst/>
                          <a:latin typeface="Calibri" panose="020F0502020204030204" pitchFamily="34" charset="0"/>
                          <a:ea typeface="Times New Roman" panose="02020603050405020304" pitchFamily="18" charset="0"/>
                          <a:cs typeface="Calibri" panose="020F0502020204030204" pitchFamily="34" charset="0"/>
                        </a:rPr>
                        <a:t>Not significant</a:t>
                      </a:r>
                      <a:endParaRPr lang="en-US" sz="2000" kern="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6"/>
                  </a:ext>
                </a:extLst>
              </a:tr>
              <a:tr h="304800">
                <a:tc>
                  <a:txBody>
                    <a:bodyPr/>
                    <a:lstStyle/>
                    <a:p>
                      <a:pPr marL="0" marR="0" algn="ctr">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Air emissions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Air emissions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Significant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7"/>
                  </a:ext>
                </a:extLst>
              </a:tr>
              <a:tr h="304800">
                <a:tc>
                  <a:txBody>
                    <a:bodyPr/>
                    <a:lstStyle/>
                    <a:p>
                      <a:pPr marL="0" marR="0" algn="ctr">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indent="0" algn="l">
                        <a:spcBef>
                          <a:spcPts val="0"/>
                        </a:spcBef>
                        <a:spcAft>
                          <a:spcPts val="0"/>
                        </a:spcAft>
                        <a:buFont typeface="Wingdings" panose="05000000000000000000" pitchFamily="2" charset="2"/>
                        <a:buNone/>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EMS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Gap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8"/>
                  </a:ext>
                </a:extLst>
              </a:tr>
              <a:tr h="304800">
                <a:tc>
                  <a:txBody>
                    <a:bodyPr/>
                    <a:lstStyle/>
                    <a:p>
                      <a:pPr marL="0" marR="0" algn="ctr">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IN" sz="2000" dirty="0">
                          <a:effectLst/>
                          <a:latin typeface="Calibri" panose="020F0502020204030204" pitchFamily="34" charset="0"/>
                          <a:ea typeface="Times New Roman" panose="02020603050405020304" pitchFamily="18" charset="0"/>
                          <a:cs typeface="Calibri" panose="020F0502020204030204" pitchFamily="34" charset="0"/>
                        </a:rPr>
                        <a:t>Energy management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Energy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Significant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9"/>
                  </a:ext>
                </a:extLst>
              </a:tr>
              <a:tr h="381000">
                <a:tc>
                  <a:txBody>
                    <a:bodyPr/>
                    <a:lstStyle/>
                    <a:p>
                      <a:pPr marL="0" marR="0" algn="ctr">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Climate change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Greenhouse gas emissions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Significant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0"/>
                  </a:ext>
                </a:extLst>
              </a:tr>
              <a:tr h="304800">
                <a:tc>
                  <a:txBody>
                    <a:bodyPr/>
                    <a:lstStyle/>
                    <a:p>
                      <a:pPr marL="0" marR="0" algn="ctr">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11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Chemical management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Chemical management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Significant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14738205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dirty="0"/>
          </a:p>
        </p:txBody>
      </p:sp>
      <p:sp>
        <p:nvSpPr>
          <p:cNvPr id="13" name="object 14"/>
          <p:cNvSpPr/>
          <p:nvPr/>
        </p:nvSpPr>
        <p:spPr>
          <a:xfrm>
            <a:off x="-26893" y="0"/>
            <a:ext cx="9170895"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pPr algn="ctr">
              <a:spcBef>
                <a:spcPts val="300"/>
              </a:spcBef>
              <a:spcAft>
                <a:spcPts val="300"/>
              </a:spcAft>
            </a:pPr>
            <a:endParaRPr lang="en-US" sz="3000" b="1" dirty="0">
              <a:latin typeface="Arial" panose="020B0604020202020204" pitchFamily="34" charset="0"/>
              <a:cs typeface="Arial" panose="020B0604020202020204" pitchFamily="34" charset="0"/>
            </a:endParaRPr>
          </a:p>
        </p:txBody>
      </p:sp>
      <p:sp>
        <p:nvSpPr>
          <p:cNvPr id="7" name="object 17"/>
          <p:cNvSpPr txBox="1"/>
          <p:nvPr/>
        </p:nvSpPr>
        <p:spPr>
          <a:xfrm>
            <a:off x="158400" y="68059"/>
            <a:ext cx="8827209" cy="914400"/>
          </a:xfrm>
          <a:prstGeom prst="rect">
            <a:avLst/>
          </a:prstGeom>
        </p:spPr>
        <p:txBody>
          <a:bodyPr wrap="square" lIns="0" tIns="0" rIns="0" bIns="0" rtlCol="0">
            <a:noAutofit/>
          </a:bodyPr>
          <a:lstStyle/>
          <a:p>
            <a:pPr marL="12700">
              <a:lnSpc>
                <a:spcPts val="3271"/>
              </a:lnSpc>
              <a:spcBef>
                <a:spcPts val="163"/>
              </a:spcBef>
            </a:pPr>
            <a:endParaRPr lang="en-US" sz="2800" dirty="0">
              <a:solidFill>
                <a:srgbClr val="002060"/>
              </a:solidFill>
              <a:latin typeface="Arial" panose="020B0604020202020204" pitchFamily="34" charset="0"/>
              <a:cs typeface="Arial" panose="020B0604020202020204" pitchFamily="34" charset="0"/>
            </a:endParaRPr>
          </a:p>
        </p:txBody>
      </p:sp>
      <p:sp>
        <p:nvSpPr>
          <p:cNvPr id="3" name="TextBox 2"/>
          <p:cNvSpPr txBox="1"/>
          <p:nvPr/>
        </p:nvSpPr>
        <p:spPr>
          <a:xfrm>
            <a:off x="97888" y="1000055"/>
            <a:ext cx="8827209" cy="461665"/>
          </a:xfrm>
          <a:prstGeom prst="rect">
            <a:avLst/>
          </a:prstGeom>
          <a:noFill/>
        </p:spPr>
        <p:txBody>
          <a:bodyPr wrap="square" rtlCol="0">
            <a:spAutoFit/>
          </a:bodyPr>
          <a:lstStyle/>
          <a:p>
            <a:r>
              <a:rPr lang="en-US" sz="2400" b="1" dirty="0">
                <a:solidFill>
                  <a:srgbClr val="862A39"/>
                </a:solidFill>
                <a:latin typeface="Arial" panose="020B0604020202020204" pitchFamily="34" charset="0"/>
                <a:cs typeface="Arial" panose="020B0604020202020204" pitchFamily="34" charset="0"/>
              </a:rPr>
              <a:t>Self-Assessment Tool (SAT) </a:t>
            </a:r>
          </a:p>
        </p:txBody>
      </p:sp>
      <p:sp>
        <p:nvSpPr>
          <p:cNvPr id="10" name="object 17"/>
          <p:cNvSpPr txBox="1"/>
          <p:nvPr/>
        </p:nvSpPr>
        <p:spPr>
          <a:xfrm>
            <a:off x="381000" y="266700"/>
            <a:ext cx="8305800" cy="418896"/>
          </a:xfrm>
          <a:prstGeom prst="rect">
            <a:avLst/>
          </a:prstGeom>
        </p:spPr>
        <p:txBody>
          <a:bodyPr wrap="square" lIns="0" tIns="0" rIns="0" bIns="0" rtlCol="0">
            <a:noAutofit/>
          </a:bodyPr>
          <a:lstStyle/>
          <a:p>
            <a:pPr marL="12700">
              <a:lnSpc>
                <a:spcPts val="3271"/>
              </a:lnSpc>
              <a:spcBef>
                <a:spcPts val="163"/>
              </a:spcBef>
            </a:pPr>
            <a:r>
              <a:rPr lang="en-US" sz="2800" b="1" dirty="0" smtClean="0">
                <a:latin typeface="Arial" panose="020B0604020202020204" pitchFamily="34" charset="0"/>
                <a:cs typeface="Arial" panose="020B0604020202020204" pitchFamily="34" charset="0"/>
              </a:rPr>
              <a:t>14.PROJECT </a:t>
            </a:r>
            <a:r>
              <a:rPr lang="en-US" sz="2800" b="1" dirty="0">
                <a:latin typeface="Arial" panose="020B0604020202020204" pitchFamily="34" charset="0"/>
                <a:cs typeface="Arial" panose="020B0604020202020204" pitchFamily="34" charset="0"/>
              </a:rPr>
              <a:t>TOOL </a:t>
            </a:r>
            <a:r>
              <a:rPr lang="en-US" sz="3000" b="1" dirty="0">
                <a:latin typeface="Arial" panose="020B0604020202020204" pitchFamily="34" charset="0"/>
                <a:cs typeface="Arial" panose="020B0604020202020204" pitchFamily="34" charset="0"/>
              </a:rPr>
              <a:t>AND HIGG FEM 3.0</a:t>
            </a:r>
          </a:p>
        </p:txBody>
      </p:sp>
      <p:sp>
        <p:nvSpPr>
          <p:cNvPr id="9" name="Rectangle 8"/>
          <p:cNvSpPr/>
          <p:nvPr/>
        </p:nvSpPr>
        <p:spPr>
          <a:xfrm>
            <a:off x="158397" y="1739144"/>
            <a:ext cx="8452207" cy="1938992"/>
          </a:xfrm>
          <a:prstGeom prst="rect">
            <a:avLst/>
          </a:prstGeom>
          <a:solidFill>
            <a:schemeClr val="accent3">
              <a:lumMod val="20000"/>
              <a:lumOff val="80000"/>
            </a:schemeClr>
          </a:solidFill>
        </p:spPr>
        <p:txBody>
          <a:bodyPr wrap="square">
            <a:spAutoFit/>
          </a:bodyPr>
          <a:lstStyle/>
          <a:p>
            <a:pPr marL="285744" indent="-285744">
              <a:spcBef>
                <a:spcPts val="600"/>
              </a:spcBef>
              <a:spcAft>
                <a:spcPts val="600"/>
              </a:spcAft>
              <a:buFont typeface="Wingdings" panose="05000000000000000000" pitchFamily="2" charset="2"/>
              <a:buChar char="ü"/>
            </a:pPr>
            <a:r>
              <a:rPr lang="en-US" sz="2200" dirty="0">
                <a:solidFill>
                  <a:srgbClr val="000000"/>
                </a:solidFill>
                <a:ea typeface="Calibri" panose="020F0502020204030204" pitchFamily="34" charset="0"/>
                <a:cs typeface="Times New Roman" panose="02020603050405020304" pitchFamily="18" charset="0"/>
              </a:rPr>
              <a:t>The Self-Assessment Tool (SAT) is developed to support garment factories to understand, self-assess and comply with environmental regulations of Vietnam </a:t>
            </a:r>
            <a:endParaRPr lang="en-US" sz="2200" dirty="0">
              <a:ea typeface="Calibri" panose="020F0502020204030204" pitchFamily="34" charset="0"/>
              <a:cs typeface="Times New Roman" panose="02020603050405020304" pitchFamily="18" charset="0"/>
            </a:endParaRPr>
          </a:p>
          <a:p>
            <a:pPr marL="285744" indent="-285744">
              <a:spcBef>
                <a:spcPts val="600"/>
              </a:spcBef>
              <a:spcAft>
                <a:spcPts val="600"/>
              </a:spcAft>
              <a:buFont typeface="Wingdings" panose="05000000000000000000" pitchFamily="2" charset="2"/>
              <a:buChar char="ü"/>
            </a:pPr>
            <a:r>
              <a:rPr lang="en-US" sz="2200" dirty="0">
                <a:solidFill>
                  <a:srgbClr val="000000"/>
                </a:solidFill>
                <a:ea typeface="Calibri" panose="020F0502020204030204" pitchFamily="34" charset="0"/>
              </a:rPr>
              <a:t>The SAT consists of questions covering eight (8) aspects of environmental assessment: </a:t>
            </a:r>
          </a:p>
        </p:txBody>
      </p:sp>
      <p:sp>
        <p:nvSpPr>
          <p:cNvPr id="5" name="TextBox 4"/>
          <p:cNvSpPr txBox="1"/>
          <p:nvPr/>
        </p:nvSpPr>
        <p:spPr>
          <a:xfrm>
            <a:off x="158395" y="3740881"/>
            <a:ext cx="4191000" cy="2246769"/>
          </a:xfrm>
          <a:prstGeom prst="rect">
            <a:avLst/>
          </a:prstGeom>
          <a:solidFill>
            <a:schemeClr val="accent4">
              <a:lumMod val="20000"/>
              <a:lumOff val="80000"/>
            </a:schemeClr>
          </a:solidFill>
        </p:spPr>
        <p:txBody>
          <a:bodyPr wrap="square" rtlCol="0">
            <a:spAutoFit/>
          </a:bodyPr>
          <a:lstStyle/>
          <a:p>
            <a:pPr marL="800080" lvl="1" indent="-342891">
              <a:spcBef>
                <a:spcPts val="600"/>
              </a:spcBef>
              <a:spcAft>
                <a:spcPts val="600"/>
              </a:spcAft>
              <a:buFont typeface="Arial" panose="020B0604020202020204" pitchFamily="34" charset="0"/>
              <a:buChar char="•"/>
            </a:pPr>
            <a:r>
              <a:rPr lang="en-US" sz="2200" dirty="0">
                <a:solidFill>
                  <a:srgbClr val="000000"/>
                </a:solidFill>
                <a:ea typeface="Calibri" panose="020F0502020204030204" pitchFamily="34" charset="0"/>
              </a:rPr>
              <a:t>Water Extraction and Consumption</a:t>
            </a:r>
          </a:p>
          <a:p>
            <a:pPr marL="800080" lvl="1" indent="-342891">
              <a:spcBef>
                <a:spcPts val="600"/>
              </a:spcBef>
              <a:spcAft>
                <a:spcPts val="600"/>
              </a:spcAft>
              <a:buFont typeface="Arial" panose="020B0604020202020204" pitchFamily="34" charset="0"/>
              <a:buChar char="•"/>
            </a:pPr>
            <a:r>
              <a:rPr lang="en-US" sz="2200" dirty="0">
                <a:solidFill>
                  <a:srgbClr val="000000"/>
                </a:solidFill>
                <a:ea typeface="Calibri" panose="020F0502020204030204" pitchFamily="34" charset="0"/>
              </a:rPr>
              <a:t>Wastewater Management</a:t>
            </a:r>
          </a:p>
          <a:p>
            <a:pPr marL="800080" lvl="1" indent="-342891">
              <a:spcBef>
                <a:spcPts val="600"/>
              </a:spcBef>
              <a:spcAft>
                <a:spcPts val="600"/>
              </a:spcAft>
              <a:buFont typeface="Arial" panose="020B0604020202020204" pitchFamily="34" charset="0"/>
              <a:buChar char="•"/>
            </a:pPr>
            <a:r>
              <a:rPr lang="en-US" sz="2200" dirty="0">
                <a:solidFill>
                  <a:srgbClr val="000000"/>
                </a:solidFill>
                <a:ea typeface="Calibri" panose="020F0502020204030204" pitchFamily="34" charset="0"/>
              </a:rPr>
              <a:t>Solid Waste</a:t>
            </a:r>
          </a:p>
          <a:p>
            <a:pPr marL="800080" lvl="1" indent="-342891">
              <a:spcBef>
                <a:spcPts val="600"/>
              </a:spcBef>
              <a:spcAft>
                <a:spcPts val="600"/>
              </a:spcAft>
              <a:buFont typeface="Arial" panose="020B0604020202020204" pitchFamily="34" charset="0"/>
              <a:buChar char="•"/>
            </a:pPr>
            <a:r>
              <a:rPr lang="en-US" sz="2200" dirty="0">
                <a:solidFill>
                  <a:srgbClr val="000000"/>
                </a:solidFill>
                <a:ea typeface="Calibri" panose="020F0502020204030204" pitchFamily="34" charset="0"/>
              </a:rPr>
              <a:t>Hazardous Waste</a:t>
            </a:r>
          </a:p>
        </p:txBody>
      </p:sp>
      <p:sp>
        <p:nvSpPr>
          <p:cNvPr id="11" name="TextBox 10"/>
          <p:cNvSpPr txBox="1"/>
          <p:nvPr/>
        </p:nvSpPr>
        <p:spPr>
          <a:xfrm>
            <a:off x="4507789" y="3740881"/>
            <a:ext cx="4102812" cy="2246769"/>
          </a:xfrm>
          <a:prstGeom prst="rect">
            <a:avLst/>
          </a:prstGeom>
          <a:solidFill>
            <a:schemeClr val="accent4">
              <a:lumMod val="20000"/>
              <a:lumOff val="80000"/>
            </a:schemeClr>
          </a:solidFill>
        </p:spPr>
        <p:txBody>
          <a:bodyPr wrap="square" rtlCol="0">
            <a:spAutoFit/>
          </a:bodyPr>
          <a:lstStyle/>
          <a:p>
            <a:pPr marL="800080" lvl="1" indent="-342891">
              <a:spcBef>
                <a:spcPts val="600"/>
              </a:spcBef>
              <a:spcAft>
                <a:spcPts val="600"/>
              </a:spcAft>
              <a:buFont typeface="Arial" panose="020B0604020202020204" pitchFamily="34" charset="0"/>
              <a:buChar char="•"/>
            </a:pPr>
            <a:r>
              <a:rPr lang="en-US" sz="2200" dirty="0">
                <a:solidFill>
                  <a:srgbClr val="000000"/>
                </a:solidFill>
                <a:ea typeface="Calibri" panose="020F0502020204030204" pitchFamily="34" charset="0"/>
              </a:rPr>
              <a:t>Air Emissions</a:t>
            </a:r>
          </a:p>
          <a:p>
            <a:pPr marL="800080" lvl="1" indent="-342891">
              <a:spcBef>
                <a:spcPts val="600"/>
              </a:spcBef>
              <a:spcAft>
                <a:spcPts val="600"/>
              </a:spcAft>
              <a:buFont typeface="Arial" panose="020B0604020202020204" pitchFamily="34" charset="0"/>
              <a:buChar char="•"/>
            </a:pPr>
            <a:r>
              <a:rPr lang="en-US" sz="2200" dirty="0">
                <a:solidFill>
                  <a:srgbClr val="000000"/>
                </a:solidFill>
                <a:ea typeface="Calibri" panose="020F0502020204030204" pitchFamily="34" charset="0"/>
              </a:rPr>
              <a:t>Noise and Vibration</a:t>
            </a:r>
          </a:p>
          <a:p>
            <a:pPr marL="800080" lvl="1" indent="-342891">
              <a:spcBef>
                <a:spcPts val="600"/>
              </a:spcBef>
              <a:spcAft>
                <a:spcPts val="600"/>
              </a:spcAft>
              <a:buFont typeface="Arial" panose="020B0604020202020204" pitchFamily="34" charset="0"/>
              <a:buChar char="•"/>
            </a:pPr>
            <a:r>
              <a:rPr lang="en-US" sz="2200" dirty="0">
                <a:solidFill>
                  <a:srgbClr val="000000"/>
                </a:solidFill>
                <a:ea typeface="Calibri" panose="020F0502020204030204" pitchFamily="34" charset="0"/>
              </a:rPr>
              <a:t>Energy Management</a:t>
            </a:r>
          </a:p>
          <a:p>
            <a:pPr marL="800080" lvl="1" indent="-342891">
              <a:spcBef>
                <a:spcPts val="600"/>
              </a:spcBef>
              <a:spcAft>
                <a:spcPts val="600"/>
              </a:spcAft>
              <a:buFont typeface="Arial" panose="020B0604020202020204" pitchFamily="34" charset="0"/>
              <a:buChar char="•"/>
            </a:pPr>
            <a:r>
              <a:rPr lang="en-US" sz="2200" dirty="0">
                <a:solidFill>
                  <a:srgbClr val="000000"/>
                </a:solidFill>
                <a:ea typeface="Calibri" panose="020F0502020204030204" pitchFamily="34" charset="0"/>
              </a:rPr>
              <a:t>Chemical Handling and Management</a:t>
            </a:r>
            <a:endParaRPr lang="en-US" sz="2200" dirty="0"/>
          </a:p>
        </p:txBody>
      </p:sp>
    </p:spTree>
    <p:extLst>
      <p:ext uri="{BB962C8B-B14F-4D97-AF65-F5344CB8AC3E}">
        <p14:creationId xmlns:p14="http://schemas.microsoft.com/office/powerpoint/2010/main" val="2713695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dirty="0"/>
          </a:p>
        </p:txBody>
      </p:sp>
      <p:sp>
        <p:nvSpPr>
          <p:cNvPr id="14" name="object 14"/>
          <p:cNvSpPr/>
          <p:nvPr/>
        </p:nvSpPr>
        <p:spPr>
          <a:xfrm>
            <a:off x="0" y="-15240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dirty="0"/>
          </a:p>
        </p:txBody>
      </p:sp>
      <p:sp>
        <p:nvSpPr>
          <p:cNvPr id="9" name="Rectangle 8"/>
          <p:cNvSpPr/>
          <p:nvPr/>
        </p:nvSpPr>
        <p:spPr>
          <a:xfrm>
            <a:off x="337749" y="3638521"/>
            <a:ext cx="8468511"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
        <p:nvSpPr>
          <p:cNvPr id="5" name="Rectangle 4"/>
          <p:cNvSpPr/>
          <p:nvPr/>
        </p:nvSpPr>
        <p:spPr>
          <a:xfrm>
            <a:off x="337744" y="990605"/>
            <a:ext cx="8044256" cy="4616648"/>
          </a:xfrm>
          <a:prstGeom prst="rect">
            <a:avLst/>
          </a:prstGeom>
          <a:solidFill>
            <a:schemeClr val="accent3">
              <a:lumMod val="20000"/>
              <a:lumOff val="80000"/>
            </a:schemeClr>
          </a:solidFill>
        </p:spPr>
        <p:txBody>
          <a:bodyPr wrap="square">
            <a:spAutoFit/>
          </a:bodyPr>
          <a:lstStyle/>
          <a:p>
            <a:pPr marL="342891" indent="-342891">
              <a:spcBef>
                <a:spcPts val="600"/>
              </a:spcBef>
              <a:spcAft>
                <a:spcPts val="600"/>
              </a:spcAft>
              <a:buFont typeface="Wingdings" panose="05000000000000000000" pitchFamily="2" charset="2"/>
              <a:buChar char="v"/>
            </a:pPr>
            <a:r>
              <a:rPr lang="en-US" sz="2200" dirty="0">
                <a:latin typeface="Arial" pitchFamily="34" charset="0"/>
                <a:cs typeface="Arial" panose="020B0604020202020204" pitchFamily="34" charset="0"/>
              </a:rPr>
              <a:t>Introduction of project tools: </a:t>
            </a:r>
          </a:p>
          <a:p>
            <a:pPr marL="800080" lvl="1" indent="-342891">
              <a:spcBef>
                <a:spcPts val="600"/>
              </a:spcBef>
              <a:spcAft>
                <a:spcPts val="600"/>
              </a:spcAft>
              <a:buFont typeface="Wingdings" panose="05000000000000000000" pitchFamily="2" charset="2"/>
              <a:buChar char="ü"/>
            </a:pPr>
            <a:r>
              <a:rPr lang="en-US" sz="2200" i="1" dirty="0">
                <a:latin typeface="Arial" panose="020B0604020202020204" pitchFamily="34" charset="0"/>
                <a:cs typeface="Arial" panose="020B0604020202020204" pitchFamily="34" charset="0"/>
              </a:rPr>
              <a:t>Country Guide  to Vietnamese Environmental Law for Garment Industry </a:t>
            </a:r>
          </a:p>
          <a:p>
            <a:pPr marL="800080" lvl="1" indent="-342891">
              <a:spcBef>
                <a:spcPts val="600"/>
              </a:spcBef>
              <a:spcAft>
                <a:spcPts val="600"/>
              </a:spcAft>
              <a:buFont typeface="Wingdings" panose="05000000000000000000" pitchFamily="2" charset="2"/>
              <a:buChar char="ü"/>
            </a:pPr>
            <a:r>
              <a:rPr lang="en-US" sz="2200" i="1" dirty="0">
                <a:latin typeface="Arial" panose="020B0604020202020204" pitchFamily="34" charset="0"/>
                <a:cs typeface="Arial" panose="020B0604020202020204" pitchFamily="34" charset="0"/>
              </a:rPr>
              <a:t>Self-Assessment Tool</a:t>
            </a:r>
          </a:p>
          <a:p>
            <a:pPr marL="342891" indent="-342891">
              <a:spcBef>
                <a:spcPts val="600"/>
              </a:spcBef>
              <a:spcAft>
                <a:spcPts val="600"/>
              </a:spcAft>
              <a:buFont typeface="Wingdings" panose="05000000000000000000" pitchFamily="2" charset="2"/>
              <a:buChar char="v"/>
            </a:pPr>
            <a:r>
              <a:rPr lang="en-US" sz="2200" dirty="0" smtClean="0">
                <a:latin typeface="Arial" panose="020B0604020202020204" pitchFamily="34" charset="0"/>
                <a:cs typeface="Arial" panose="020B0604020202020204" pitchFamily="34" charset="0"/>
              </a:rPr>
              <a:t>Guidance on how to use project </a:t>
            </a:r>
            <a:r>
              <a:rPr lang="en-US" sz="2200" dirty="0">
                <a:latin typeface="Arial" panose="020B0604020202020204" pitchFamily="34" charset="0"/>
                <a:cs typeface="Arial" panose="020B0604020202020204" pitchFamily="34" charset="0"/>
              </a:rPr>
              <a:t>tools </a:t>
            </a:r>
          </a:p>
          <a:p>
            <a:pPr marL="342891" indent="-342891">
              <a:spcBef>
                <a:spcPts val="600"/>
              </a:spcBef>
              <a:spcAft>
                <a:spcPts val="600"/>
              </a:spcAft>
              <a:buFont typeface="Wingdings" panose="05000000000000000000" pitchFamily="2" charset="2"/>
              <a:buChar char="v"/>
            </a:pPr>
            <a:r>
              <a:rPr lang="en-US" sz="2200" dirty="0">
                <a:latin typeface="Arial" panose="020B0604020202020204" pitchFamily="34" charset="0"/>
                <a:cs typeface="Arial" panose="020B0604020202020204" pitchFamily="34" charset="0"/>
              </a:rPr>
              <a:t>O</a:t>
            </a:r>
            <a:r>
              <a:rPr lang="en-US" sz="2200" dirty="0" smtClean="0">
                <a:latin typeface="Arial" panose="020B0604020202020204" pitchFamily="34" charset="0"/>
                <a:cs typeface="Arial" panose="020B0604020202020204" pitchFamily="34" charset="0"/>
              </a:rPr>
              <a:t>verview </a:t>
            </a:r>
            <a:r>
              <a:rPr lang="en-US" sz="2200" dirty="0">
                <a:latin typeface="Arial" panose="020B0604020202020204" pitchFamily="34" charset="0"/>
                <a:cs typeface="Arial" panose="020B0604020202020204" pitchFamily="34" charset="0"/>
              </a:rPr>
              <a:t>of Vietnam environmental regulations for </a:t>
            </a:r>
            <a:r>
              <a:rPr lang="en-US" sz="2200" dirty="0" smtClean="0">
                <a:latin typeface="Arial" panose="020B0604020202020204" pitchFamily="34" charset="0"/>
                <a:cs typeface="Arial" panose="020B0604020202020204" pitchFamily="34" charset="0"/>
              </a:rPr>
              <a:t>the Garment sector</a:t>
            </a:r>
          </a:p>
          <a:p>
            <a:pPr marL="342891" indent="-342891">
              <a:spcBef>
                <a:spcPts val="600"/>
              </a:spcBef>
              <a:spcAft>
                <a:spcPts val="600"/>
              </a:spcAft>
              <a:buFont typeface="Wingdings" panose="05000000000000000000" pitchFamily="2" charset="2"/>
              <a:buChar char="v"/>
            </a:pPr>
            <a:r>
              <a:rPr lang="en-US" sz="2400" dirty="0" smtClean="0">
                <a:solidFill>
                  <a:srgbClr val="0000FF"/>
                </a:solidFill>
                <a:latin typeface="Arial" pitchFamily="34" charset="0"/>
                <a:cs typeface="Arial" pitchFamily="34" charset="0"/>
              </a:rPr>
              <a:t>Update on </a:t>
            </a:r>
            <a:r>
              <a:rPr lang="en-US" sz="2400" dirty="0">
                <a:solidFill>
                  <a:srgbClr val="0000FF"/>
                </a:solidFill>
                <a:latin typeface="Arial" pitchFamily="34" charset="0"/>
                <a:cs typeface="Arial" pitchFamily="34" charset="0"/>
              </a:rPr>
              <a:t>new </a:t>
            </a:r>
            <a:r>
              <a:rPr lang="en-US" sz="2400" dirty="0" smtClean="0">
                <a:solidFill>
                  <a:srgbClr val="0000FF"/>
                </a:solidFill>
                <a:latin typeface="Arial" pitchFamily="34" charset="0"/>
                <a:cs typeface="Arial" pitchFamily="34" charset="0"/>
              </a:rPr>
              <a:t>regulations of environmental </a:t>
            </a:r>
            <a:r>
              <a:rPr lang="en-US" sz="2400" dirty="0">
                <a:solidFill>
                  <a:srgbClr val="0000FF"/>
                </a:solidFill>
                <a:latin typeface="Arial" pitchFamily="34" charset="0"/>
                <a:cs typeface="Arial" pitchFamily="34" charset="0"/>
              </a:rPr>
              <a:t>protection</a:t>
            </a:r>
            <a:endParaRPr lang="en-US" sz="2200" dirty="0">
              <a:solidFill>
                <a:srgbClr val="0000FF"/>
              </a:solidFill>
              <a:latin typeface="Arial" panose="020B0604020202020204" pitchFamily="34" charset="0"/>
              <a:cs typeface="Arial" panose="020B0604020202020204" pitchFamily="34" charset="0"/>
            </a:endParaRPr>
          </a:p>
          <a:p>
            <a:pPr marL="342891" indent="-342891">
              <a:spcBef>
                <a:spcPts val="600"/>
              </a:spcBef>
              <a:spcAft>
                <a:spcPts val="600"/>
              </a:spcAft>
              <a:buFont typeface="Wingdings" panose="05000000000000000000" pitchFamily="2" charset="2"/>
              <a:buChar char="v"/>
            </a:pPr>
            <a:r>
              <a:rPr lang="en-US" sz="2200" dirty="0">
                <a:latin typeface="Arial" panose="020B0604020202020204" pitchFamily="34" charset="0"/>
                <a:cs typeface="Arial" panose="020B0604020202020204" pitchFamily="34" charset="0"/>
              </a:rPr>
              <a:t>Higg</a:t>
            </a:r>
            <a:r>
              <a:rPr lang="en-US" sz="2400" b="1" i="1" dirty="0">
                <a:latin typeface="Arial" pitchFamily="34" charset="0"/>
                <a:cs typeface="Arial" pitchFamily="34" charset="0"/>
              </a:rPr>
              <a:t> </a:t>
            </a:r>
            <a:r>
              <a:rPr lang="en-US" sz="2200" dirty="0">
                <a:latin typeface="Arial" panose="020B0604020202020204" pitchFamily="34" charset="0"/>
                <a:cs typeface="Arial" panose="020B0604020202020204" pitchFamily="34" charset="0"/>
              </a:rPr>
              <a:t>FEM and Project Tools </a:t>
            </a:r>
            <a:endParaRPr lang="en-US" sz="2200" dirty="0" smtClean="0">
              <a:latin typeface="Arial" panose="020B0604020202020204" pitchFamily="34" charset="0"/>
              <a:cs typeface="Arial" panose="020B0604020202020204" pitchFamily="34" charset="0"/>
            </a:endParaRPr>
          </a:p>
          <a:p>
            <a:pPr marL="342891" indent="-342891">
              <a:spcBef>
                <a:spcPts val="600"/>
              </a:spcBef>
              <a:spcAft>
                <a:spcPts val="600"/>
              </a:spcAft>
              <a:buFont typeface="Wingdings" panose="05000000000000000000" pitchFamily="2" charset="2"/>
              <a:buChar char="v"/>
            </a:pPr>
            <a:r>
              <a:rPr lang="en-US" sz="2200" dirty="0" smtClean="0">
                <a:solidFill>
                  <a:srgbClr val="0000FF"/>
                </a:solidFill>
                <a:latin typeface="Arial" panose="020B0604020202020204" pitchFamily="34" charset="0"/>
                <a:cs typeface="Arial" panose="020B0604020202020204" pitchFamily="34" charset="0"/>
              </a:rPr>
              <a:t>Discussion </a:t>
            </a:r>
            <a:r>
              <a:rPr lang="en-US" sz="2200" dirty="0">
                <a:solidFill>
                  <a:srgbClr val="0000FF"/>
                </a:solidFill>
                <a:latin typeface="Arial" panose="020B0604020202020204" pitchFamily="34" charset="0"/>
                <a:cs typeface="Arial" panose="020B0604020202020204" pitchFamily="34" charset="0"/>
              </a:rPr>
              <a:t>on </a:t>
            </a:r>
            <a:r>
              <a:rPr lang="en-US" sz="2200" dirty="0" smtClean="0">
                <a:solidFill>
                  <a:srgbClr val="0000FF"/>
                </a:solidFill>
                <a:latin typeface="Arial" panose="020B0604020202020204" pitchFamily="34" charset="0"/>
                <a:cs typeface="Arial" panose="020B0604020202020204" pitchFamily="34" charset="0"/>
              </a:rPr>
              <a:t>improvement plans for the factories</a:t>
            </a:r>
            <a:endParaRPr lang="en-US" sz="2200" dirty="0">
              <a:solidFill>
                <a:srgbClr val="0000FF"/>
              </a:solidFill>
              <a:latin typeface="Arial" panose="020B0604020202020204" pitchFamily="34" charset="0"/>
              <a:cs typeface="Arial" panose="020B0604020202020204" pitchFamily="34" charset="0"/>
            </a:endParaRPr>
          </a:p>
        </p:txBody>
      </p:sp>
      <p:sp>
        <p:nvSpPr>
          <p:cNvPr id="7" name="TextBox 6"/>
          <p:cNvSpPr txBox="1"/>
          <p:nvPr/>
        </p:nvSpPr>
        <p:spPr>
          <a:xfrm>
            <a:off x="609600" y="350426"/>
            <a:ext cx="5867400" cy="553998"/>
          </a:xfrm>
          <a:prstGeom prst="rect">
            <a:avLst/>
          </a:prstGeom>
          <a:noFill/>
        </p:spPr>
        <p:txBody>
          <a:bodyPr wrap="square" rtlCol="0">
            <a:spAutoFit/>
          </a:bodyPr>
          <a:lstStyle/>
          <a:p>
            <a:r>
              <a:rPr lang="en-US" sz="3000" b="1" dirty="0" smtClean="0">
                <a:solidFill>
                  <a:srgbClr val="0000FF"/>
                </a:solidFill>
                <a:latin typeface="Arial" panose="020B0604020202020204" pitchFamily="34" charset="0"/>
                <a:cs typeface="Arial" panose="020B0604020202020204" pitchFamily="34" charset="0"/>
              </a:rPr>
              <a:t>CONTENT</a:t>
            </a:r>
            <a:endParaRPr lang="en-US" sz="3000" b="1" dirty="0">
              <a:solidFill>
                <a:srgbClr val="0000FF"/>
              </a:solidFill>
            </a:endParaRPr>
          </a:p>
        </p:txBody>
      </p:sp>
    </p:spTree>
    <p:extLst>
      <p:ext uri="{BB962C8B-B14F-4D97-AF65-F5344CB8AC3E}">
        <p14:creationId xmlns:p14="http://schemas.microsoft.com/office/powerpoint/2010/main" val="37769493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4"/>
          <p:cNvSpPr/>
          <p:nvPr/>
        </p:nvSpPr>
        <p:spPr>
          <a:xfrm>
            <a:off x="-26893" y="0"/>
            <a:ext cx="9170895"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pPr algn="ctr">
              <a:spcBef>
                <a:spcPts val="300"/>
              </a:spcBef>
              <a:spcAft>
                <a:spcPts val="300"/>
              </a:spcAft>
            </a:pPr>
            <a:endParaRPr lang="en-US" sz="3000" b="1" dirty="0">
              <a:latin typeface="Arial" panose="020B0604020202020204" pitchFamily="34" charset="0"/>
              <a:cs typeface="Arial" panose="020B0604020202020204" pitchFamily="34" charset="0"/>
            </a:endParaRPr>
          </a:p>
        </p:txBody>
      </p:sp>
      <p:sp>
        <p:nvSpPr>
          <p:cNvPr id="7" name="object 17"/>
          <p:cNvSpPr txBox="1"/>
          <p:nvPr/>
        </p:nvSpPr>
        <p:spPr>
          <a:xfrm>
            <a:off x="158400" y="68059"/>
            <a:ext cx="8827209" cy="914400"/>
          </a:xfrm>
          <a:prstGeom prst="rect">
            <a:avLst/>
          </a:prstGeom>
        </p:spPr>
        <p:txBody>
          <a:bodyPr wrap="square" lIns="0" tIns="0" rIns="0" bIns="0" rtlCol="0">
            <a:noAutofit/>
          </a:bodyPr>
          <a:lstStyle/>
          <a:p>
            <a:pPr marL="12700">
              <a:lnSpc>
                <a:spcPts val="3271"/>
              </a:lnSpc>
              <a:spcBef>
                <a:spcPts val="163"/>
              </a:spcBef>
            </a:pPr>
            <a:endParaRPr lang="en-US" sz="2800" dirty="0">
              <a:solidFill>
                <a:srgbClr val="002060"/>
              </a:solidFill>
              <a:latin typeface="Arial" panose="020B0604020202020204" pitchFamily="34" charset="0"/>
              <a:cs typeface="Arial" panose="020B0604020202020204" pitchFamily="34" charset="0"/>
            </a:endParaRPr>
          </a:p>
        </p:txBody>
      </p:sp>
      <p:sp>
        <p:nvSpPr>
          <p:cNvPr id="10" name="object 17"/>
          <p:cNvSpPr txBox="1"/>
          <p:nvPr/>
        </p:nvSpPr>
        <p:spPr>
          <a:xfrm>
            <a:off x="381000" y="266700"/>
            <a:ext cx="8305800" cy="418896"/>
          </a:xfrm>
          <a:prstGeom prst="rect">
            <a:avLst/>
          </a:prstGeom>
        </p:spPr>
        <p:txBody>
          <a:bodyPr wrap="square" lIns="0" tIns="0" rIns="0" bIns="0" rtlCol="0">
            <a:noAutofit/>
          </a:bodyPr>
          <a:lstStyle/>
          <a:p>
            <a:pPr marL="12700">
              <a:lnSpc>
                <a:spcPts val="3271"/>
              </a:lnSpc>
              <a:spcBef>
                <a:spcPts val="163"/>
              </a:spcBef>
            </a:pPr>
            <a:r>
              <a:rPr lang="en-US" sz="3200" b="1" dirty="0" smtClean="0">
                <a:latin typeface="Arial" panose="020B0604020202020204" pitchFamily="34" charset="0"/>
                <a:cs typeface="Arial" panose="020B0604020202020204" pitchFamily="34" charset="0"/>
              </a:rPr>
              <a:t>14. </a:t>
            </a:r>
            <a:r>
              <a:rPr lang="en-US" sz="2800" b="1" dirty="0" smtClean="0">
                <a:latin typeface="Arial" panose="020B0604020202020204" pitchFamily="34" charset="0"/>
                <a:cs typeface="Arial" panose="020B0604020202020204" pitchFamily="34" charset="0"/>
              </a:rPr>
              <a:t>PROJECT </a:t>
            </a:r>
            <a:r>
              <a:rPr lang="en-US" sz="2800" b="1" dirty="0">
                <a:latin typeface="Arial" panose="020B0604020202020204" pitchFamily="34" charset="0"/>
                <a:cs typeface="Arial" panose="020B0604020202020204" pitchFamily="34" charset="0"/>
              </a:rPr>
              <a:t>TOOL </a:t>
            </a:r>
            <a:r>
              <a:rPr lang="en-US" sz="3000" b="1" dirty="0">
                <a:latin typeface="Arial" panose="020B0604020202020204" pitchFamily="34" charset="0"/>
                <a:cs typeface="Arial" panose="020B0604020202020204" pitchFamily="34" charset="0"/>
              </a:rPr>
              <a:t>AND HIGG FEM 3.0</a:t>
            </a:r>
          </a:p>
        </p:txBody>
      </p:sp>
      <p:sp>
        <p:nvSpPr>
          <p:cNvPr id="9" name="Rectangle 8"/>
          <p:cNvSpPr/>
          <p:nvPr/>
        </p:nvSpPr>
        <p:spPr>
          <a:xfrm>
            <a:off x="307801" y="1371400"/>
            <a:ext cx="8452207" cy="3108543"/>
          </a:xfrm>
          <a:prstGeom prst="rect">
            <a:avLst/>
          </a:prstGeom>
          <a:solidFill>
            <a:schemeClr val="accent3">
              <a:lumMod val="20000"/>
              <a:lumOff val="80000"/>
            </a:schemeClr>
          </a:solidFill>
        </p:spPr>
        <p:txBody>
          <a:bodyPr wrap="square">
            <a:spAutoFit/>
          </a:bodyPr>
          <a:lstStyle/>
          <a:p>
            <a:pPr marL="285744" indent="-285744">
              <a:spcBef>
                <a:spcPts val="600"/>
              </a:spcBef>
              <a:spcAft>
                <a:spcPts val="600"/>
              </a:spcAft>
              <a:buFont typeface="Wingdings" panose="05000000000000000000" pitchFamily="2" charset="2"/>
              <a:buChar char="ü"/>
            </a:pPr>
            <a:r>
              <a:rPr lang="en-US" sz="2200" dirty="0">
                <a:solidFill>
                  <a:srgbClr val="000000"/>
                </a:solidFill>
                <a:ea typeface="Calibri" panose="020F0502020204030204" pitchFamily="34" charset="0"/>
                <a:cs typeface="Times New Roman" panose="02020603050405020304" pitchFamily="18" charset="0"/>
              </a:rPr>
              <a:t>Environmental compliance is key to scoring in Higg FEM 3.0</a:t>
            </a:r>
          </a:p>
          <a:p>
            <a:pPr marL="285744" indent="-285744">
              <a:spcBef>
                <a:spcPts val="600"/>
              </a:spcBef>
              <a:spcAft>
                <a:spcPts val="600"/>
              </a:spcAft>
              <a:buFont typeface="Wingdings" panose="05000000000000000000" pitchFamily="2" charset="2"/>
              <a:buChar char="ü"/>
            </a:pPr>
            <a:r>
              <a:rPr lang="en-US" sz="2200" dirty="0">
                <a:solidFill>
                  <a:srgbClr val="000000"/>
                </a:solidFill>
                <a:ea typeface="Calibri" panose="020F0502020204030204" pitchFamily="34" charset="0"/>
                <a:cs typeface="Times New Roman" panose="02020603050405020304" pitchFamily="18" charset="0"/>
              </a:rPr>
              <a:t>Higg FEM 3.0 do not necessarily reflect the national laws of Vietnam, and it is the responsibility of the individual factory to ensure that they meet all legal requirements and obtain the necessary approvals, permissions and consents related to the environmental impact of their operations.</a:t>
            </a:r>
          </a:p>
          <a:p>
            <a:pPr marL="285744" indent="-285744">
              <a:spcBef>
                <a:spcPts val="600"/>
              </a:spcBef>
              <a:spcAft>
                <a:spcPts val="600"/>
              </a:spcAft>
              <a:buFont typeface="Wingdings" panose="05000000000000000000" pitchFamily="2" charset="2"/>
              <a:buChar char="ü"/>
            </a:pPr>
            <a:r>
              <a:rPr lang="en-US" sz="2200" dirty="0">
                <a:solidFill>
                  <a:srgbClr val="000000"/>
                </a:solidFill>
                <a:ea typeface="Calibri" panose="020F0502020204030204" pitchFamily="34" charset="0"/>
                <a:cs typeface="Times New Roman" panose="02020603050405020304" pitchFamily="18" charset="0"/>
              </a:rPr>
              <a:t>No such mechanism to understand and assess legal compliance available</a:t>
            </a:r>
          </a:p>
        </p:txBody>
      </p:sp>
    </p:spTree>
    <p:extLst>
      <p:ext uri="{BB962C8B-B14F-4D97-AF65-F5344CB8AC3E}">
        <p14:creationId xmlns:p14="http://schemas.microsoft.com/office/powerpoint/2010/main" val="6494465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4"/>
          <p:cNvSpPr/>
          <p:nvPr/>
        </p:nvSpPr>
        <p:spPr>
          <a:xfrm>
            <a:off x="-26893" y="0"/>
            <a:ext cx="9170895"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pPr algn="ctr">
              <a:spcBef>
                <a:spcPts val="300"/>
              </a:spcBef>
              <a:spcAft>
                <a:spcPts val="300"/>
              </a:spcAft>
            </a:pPr>
            <a:endParaRPr lang="en-US" sz="3000" b="1" dirty="0">
              <a:latin typeface="Arial" panose="020B0604020202020204" pitchFamily="34" charset="0"/>
              <a:cs typeface="Arial" panose="020B0604020202020204" pitchFamily="34" charset="0"/>
            </a:endParaRPr>
          </a:p>
        </p:txBody>
      </p:sp>
      <p:sp>
        <p:nvSpPr>
          <p:cNvPr id="7" name="object 17"/>
          <p:cNvSpPr txBox="1"/>
          <p:nvPr/>
        </p:nvSpPr>
        <p:spPr>
          <a:xfrm>
            <a:off x="158400" y="68059"/>
            <a:ext cx="8827209" cy="914400"/>
          </a:xfrm>
          <a:prstGeom prst="rect">
            <a:avLst/>
          </a:prstGeom>
        </p:spPr>
        <p:txBody>
          <a:bodyPr wrap="square" lIns="0" tIns="0" rIns="0" bIns="0" rtlCol="0">
            <a:noAutofit/>
          </a:bodyPr>
          <a:lstStyle/>
          <a:p>
            <a:pPr marL="12700">
              <a:lnSpc>
                <a:spcPts val="3271"/>
              </a:lnSpc>
              <a:spcBef>
                <a:spcPts val="163"/>
              </a:spcBef>
            </a:pPr>
            <a:endParaRPr lang="en-US" sz="2800" dirty="0">
              <a:solidFill>
                <a:srgbClr val="002060"/>
              </a:solidFill>
              <a:latin typeface="Arial" panose="020B0604020202020204" pitchFamily="34" charset="0"/>
              <a:cs typeface="Arial" panose="020B0604020202020204" pitchFamily="34" charset="0"/>
            </a:endParaRPr>
          </a:p>
        </p:txBody>
      </p:sp>
      <p:sp>
        <p:nvSpPr>
          <p:cNvPr id="10" name="object 17"/>
          <p:cNvSpPr txBox="1"/>
          <p:nvPr/>
        </p:nvSpPr>
        <p:spPr>
          <a:xfrm>
            <a:off x="381000" y="266700"/>
            <a:ext cx="8305800" cy="418896"/>
          </a:xfrm>
          <a:prstGeom prst="rect">
            <a:avLst/>
          </a:prstGeom>
        </p:spPr>
        <p:txBody>
          <a:bodyPr wrap="square" lIns="0" tIns="0" rIns="0" bIns="0" rtlCol="0">
            <a:noAutofit/>
          </a:bodyPr>
          <a:lstStyle/>
          <a:p>
            <a:pPr marL="12700">
              <a:lnSpc>
                <a:spcPts val="3271"/>
              </a:lnSpc>
              <a:spcBef>
                <a:spcPts val="163"/>
              </a:spcBef>
            </a:pPr>
            <a:r>
              <a:rPr lang="en-US" sz="3200" b="1" dirty="0" smtClean="0">
                <a:latin typeface="Arial" panose="020B0604020202020204" pitchFamily="34" charset="0"/>
                <a:cs typeface="Arial" panose="020B0604020202020204" pitchFamily="34" charset="0"/>
              </a:rPr>
              <a:t>14. </a:t>
            </a:r>
            <a:r>
              <a:rPr lang="en-US" sz="2800" b="1" dirty="0" smtClean="0">
                <a:latin typeface="Arial" panose="020B0604020202020204" pitchFamily="34" charset="0"/>
                <a:cs typeface="Arial" panose="020B0604020202020204" pitchFamily="34" charset="0"/>
              </a:rPr>
              <a:t>PROJECT </a:t>
            </a:r>
            <a:r>
              <a:rPr lang="en-US" sz="2800" b="1" dirty="0">
                <a:latin typeface="Arial" panose="020B0604020202020204" pitchFamily="34" charset="0"/>
                <a:cs typeface="Arial" panose="020B0604020202020204" pitchFamily="34" charset="0"/>
              </a:rPr>
              <a:t>TOOL </a:t>
            </a:r>
            <a:r>
              <a:rPr lang="en-US" sz="3000" b="1" dirty="0">
                <a:latin typeface="Arial" panose="020B0604020202020204" pitchFamily="34" charset="0"/>
                <a:cs typeface="Arial" panose="020B0604020202020204" pitchFamily="34" charset="0"/>
              </a:rPr>
              <a:t>AND HIGG FEM 3.0</a:t>
            </a:r>
          </a:p>
        </p:txBody>
      </p:sp>
      <p:sp>
        <p:nvSpPr>
          <p:cNvPr id="9" name="Rectangle 8"/>
          <p:cNvSpPr/>
          <p:nvPr/>
        </p:nvSpPr>
        <p:spPr>
          <a:xfrm>
            <a:off x="307801" y="1371396"/>
            <a:ext cx="8452207" cy="1600438"/>
          </a:xfrm>
          <a:prstGeom prst="rect">
            <a:avLst/>
          </a:prstGeom>
          <a:solidFill>
            <a:schemeClr val="accent3">
              <a:lumMod val="20000"/>
              <a:lumOff val="80000"/>
            </a:schemeClr>
          </a:solidFill>
        </p:spPr>
        <p:txBody>
          <a:bodyPr wrap="square">
            <a:spAutoFit/>
          </a:bodyPr>
          <a:lstStyle/>
          <a:p>
            <a:pPr marL="285744" indent="-285744">
              <a:spcBef>
                <a:spcPts val="600"/>
              </a:spcBef>
              <a:spcAft>
                <a:spcPts val="600"/>
              </a:spcAft>
              <a:buFont typeface="Wingdings" panose="05000000000000000000" pitchFamily="2" charset="2"/>
              <a:buChar char="ü"/>
            </a:pPr>
            <a:r>
              <a:rPr lang="en-US" sz="2200" dirty="0">
                <a:solidFill>
                  <a:srgbClr val="000000"/>
                </a:solidFill>
                <a:ea typeface="Calibri" panose="020F0502020204030204" pitchFamily="34" charset="0"/>
                <a:cs typeface="Times New Roman" panose="02020603050405020304" pitchFamily="18" charset="0"/>
              </a:rPr>
              <a:t>No mechanism in Higg FEM 3.0 to check the various types of permits required</a:t>
            </a:r>
          </a:p>
          <a:p>
            <a:pPr marL="285744" indent="-285744">
              <a:spcBef>
                <a:spcPts val="600"/>
              </a:spcBef>
              <a:spcAft>
                <a:spcPts val="600"/>
              </a:spcAft>
              <a:buFont typeface="Wingdings" panose="05000000000000000000" pitchFamily="2" charset="2"/>
              <a:buChar char="ü"/>
            </a:pPr>
            <a:r>
              <a:rPr lang="en-US" sz="2200" b="1" dirty="0">
                <a:solidFill>
                  <a:srgbClr val="000000"/>
                </a:solidFill>
                <a:ea typeface="Calibri" panose="020F0502020204030204" pitchFamily="34" charset="0"/>
                <a:cs typeface="Times New Roman" panose="02020603050405020304" pitchFamily="18" charset="0"/>
              </a:rPr>
              <a:t>SAT helps in identification of the permits required and in assessing compliances to these permits</a:t>
            </a:r>
            <a:endParaRPr lang="en-US" sz="2200" b="1" dirty="0">
              <a:solidFill>
                <a:srgbClr val="000000"/>
              </a:solidFill>
              <a:ea typeface="Calibri" panose="020F0502020204030204" pitchFamily="34" charset="0"/>
            </a:endParaRPr>
          </a:p>
        </p:txBody>
      </p:sp>
    </p:spTree>
    <p:extLst>
      <p:ext uri="{BB962C8B-B14F-4D97-AF65-F5344CB8AC3E}">
        <p14:creationId xmlns:p14="http://schemas.microsoft.com/office/powerpoint/2010/main" val="33335932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dirty="0"/>
          </a:p>
        </p:txBody>
      </p:sp>
      <p:sp>
        <p:nvSpPr>
          <p:cNvPr id="13" name="object 14"/>
          <p:cNvSpPr/>
          <p:nvPr/>
        </p:nvSpPr>
        <p:spPr>
          <a:xfrm>
            <a:off x="-26893" y="0"/>
            <a:ext cx="9170895"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pPr algn="ctr">
              <a:spcBef>
                <a:spcPts val="300"/>
              </a:spcBef>
              <a:spcAft>
                <a:spcPts val="300"/>
              </a:spcAft>
            </a:pPr>
            <a:endParaRPr lang="en-US" sz="3000" b="1" dirty="0">
              <a:latin typeface="Arial" panose="020B0604020202020204" pitchFamily="34" charset="0"/>
              <a:cs typeface="Arial" panose="020B0604020202020204" pitchFamily="34" charset="0"/>
            </a:endParaRPr>
          </a:p>
        </p:txBody>
      </p:sp>
      <p:sp>
        <p:nvSpPr>
          <p:cNvPr id="7" name="object 17"/>
          <p:cNvSpPr txBox="1"/>
          <p:nvPr/>
        </p:nvSpPr>
        <p:spPr>
          <a:xfrm>
            <a:off x="158400" y="68059"/>
            <a:ext cx="8827209" cy="914400"/>
          </a:xfrm>
          <a:prstGeom prst="rect">
            <a:avLst/>
          </a:prstGeom>
        </p:spPr>
        <p:txBody>
          <a:bodyPr wrap="square" lIns="0" tIns="0" rIns="0" bIns="0" rtlCol="0">
            <a:noAutofit/>
          </a:bodyPr>
          <a:lstStyle/>
          <a:p>
            <a:pPr marL="12700">
              <a:lnSpc>
                <a:spcPts val="3271"/>
              </a:lnSpc>
              <a:spcBef>
                <a:spcPts val="163"/>
              </a:spcBef>
            </a:pPr>
            <a:endParaRPr lang="en-US" sz="2800" dirty="0">
              <a:solidFill>
                <a:srgbClr val="002060"/>
              </a:solidFill>
              <a:latin typeface="Arial" panose="020B0604020202020204" pitchFamily="34" charset="0"/>
              <a:cs typeface="Arial" panose="020B0604020202020204" pitchFamily="34" charset="0"/>
            </a:endParaRPr>
          </a:p>
        </p:txBody>
      </p:sp>
      <p:sp>
        <p:nvSpPr>
          <p:cNvPr id="10" name="object 17"/>
          <p:cNvSpPr txBox="1"/>
          <p:nvPr/>
        </p:nvSpPr>
        <p:spPr>
          <a:xfrm>
            <a:off x="381000" y="266700"/>
            <a:ext cx="8305800" cy="418896"/>
          </a:xfrm>
          <a:prstGeom prst="rect">
            <a:avLst/>
          </a:prstGeom>
        </p:spPr>
        <p:txBody>
          <a:bodyPr wrap="square" lIns="0" tIns="0" rIns="0" bIns="0" rtlCol="0">
            <a:noAutofit/>
          </a:bodyPr>
          <a:lstStyle/>
          <a:p>
            <a:pPr marL="12700">
              <a:lnSpc>
                <a:spcPts val="3271"/>
              </a:lnSpc>
              <a:spcBef>
                <a:spcPts val="163"/>
              </a:spcBef>
            </a:pPr>
            <a:r>
              <a:rPr lang="en-US" sz="3200" b="1" dirty="0" smtClean="0">
                <a:latin typeface="Arial" panose="020B0604020202020204" pitchFamily="34" charset="0"/>
                <a:cs typeface="Arial" panose="020B0604020202020204" pitchFamily="34" charset="0"/>
              </a:rPr>
              <a:t>14. </a:t>
            </a:r>
            <a:r>
              <a:rPr lang="en-US" sz="2800" b="1" dirty="0" smtClean="0">
                <a:latin typeface="Arial" panose="020B0604020202020204" pitchFamily="34" charset="0"/>
                <a:cs typeface="Arial" panose="020B0604020202020204" pitchFamily="34" charset="0"/>
              </a:rPr>
              <a:t>PROJECT </a:t>
            </a:r>
            <a:r>
              <a:rPr lang="en-US" sz="2800" b="1" dirty="0">
                <a:latin typeface="Arial" panose="020B0604020202020204" pitchFamily="34" charset="0"/>
                <a:cs typeface="Arial" panose="020B0604020202020204" pitchFamily="34" charset="0"/>
              </a:rPr>
              <a:t>TOOL </a:t>
            </a:r>
            <a:r>
              <a:rPr lang="en-US" sz="3000" b="1" dirty="0">
                <a:latin typeface="Arial" panose="020B0604020202020204" pitchFamily="34" charset="0"/>
                <a:cs typeface="Arial" panose="020B0604020202020204" pitchFamily="34" charset="0"/>
              </a:rPr>
              <a:t>AND HIGG FEM 3.0</a:t>
            </a:r>
          </a:p>
        </p:txBody>
      </p:sp>
      <p:sp>
        <p:nvSpPr>
          <p:cNvPr id="9" name="Rectangle 8"/>
          <p:cNvSpPr/>
          <p:nvPr/>
        </p:nvSpPr>
        <p:spPr>
          <a:xfrm>
            <a:off x="307801" y="1371396"/>
            <a:ext cx="8452207" cy="1261884"/>
          </a:xfrm>
          <a:prstGeom prst="rect">
            <a:avLst/>
          </a:prstGeom>
          <a:solidFill>
            <a:schemeClr val="accent3">
              <a:lumMod val="20000"/>
              <a:lumOff val="80000"/>
            </a:schemeClr>
          </a:solidFill>
        </p:spPr>
        <p:txBody>
          <a:bodyPr wrap="square">
            <a:spAutoFit/>
          </a:bodyPr>
          <a:lstStyle/>
          <a:p>
            <a:pPr marL="285744" indent="-285744">
              <a:spcBef>
                <a:spcPts val="600"/>
              </a:spcBef>
              <a:spcAft>
                <a:spcPts val="600"/>
              </a:spcAft>
              <a:buFont typeface="Wingdings" panose="05000000000000000000" pitchFamily="2" charset="2"/>
              <a:buChar char="ü"/>
            </a:pPr>
            <a:r>
              <a:rPr lang="en-US" sz="2200" dirty="0">
                <a:solidFill>
                  <a:srgbClr val="000000"/>
                </a:solidFill>
                <a:ea typeface="Calibri" panose="020F0502020204030204" pitchFamily="34" charset="0"/>
                <a:cs typeface="Times New Roman" panose="02020603050405020304" pitchFamily="18" charset="0"/>
              </a:rPr>
              <a:t>SAT shows correlation of Higg FEM 3.0 requirements with the regulatory requirements </a:t>
            </a:r>
          </a:p>
          <a:p>
            <a:pPr marL="285744" indent="-285744">
              <a:spcBef>
                <a:spcPts val="600"/>
              </a:spcBef>
              <a:spcAft>
                <a:spcPts val="600"/>
              </a:spcAft>
              <a:buFont typeface="Wingdings" panose="05000000000000000000" pitchFamily="2" charset="2"/>
              <a:buChar char="ü"/>
            </a:pPr>
            <a:r>
              <a:rPr lang="en-US" sz="2200" dirty="0">
                <a:solidFill>
                  <a:srgbClr val="000000"/>
                </a:solidFill>
                <a:ea typeface="Calibri" panose="020F0502020204030204" pitchFamily="34" charset="0"/>
              </a:rPr>
              <a:t>Example</a:t>
            </a:r>
            <a:endParaRPr lang="en-US" sz="2200" dirty="0">
              <a:solidFill>
                <a:srgbClr val="000000"/>
              </a:solidFill>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57200" y="3014081"/>
            <a:ext cx="8229600" cy="1323975"/>
          </a:xfrm>
          <a:prstGeom prst="rect">
            <a:avLst/>
          </a:prstGeom>
        </p:spPr>
      </p:pic>
      <p:sp>
        <p:nvSpPr>
          <p:cNvPr id="3" name="Oval 2"/>
          <p:cNvSpPr/>
          <p:nvPr/>
        </p:nvSpPr>
        <p:spPr>
          <a:xfrm>
            <a:off x="7086604" y="2633280"/>
            <a:ext cx="1899003"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3525610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dirty="0"/>
          </a:p>
        </p:txBody>
      </p:sp>
      <p:sp>
        <p:nvSpPr>
          <p:cNvPr id="13" name="object 14"/>
          <p:cNvSpPr/>
          <p:nvPr/>
        </p:nvSpPr>
        <p:spPr>
          <a:xfrm>
            <a:off x="-26893" y="0"/>
            <a:ext cx="9170895"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pPr algn="ctr">
              <a:spcBef>
                <a:spcPts val="300"/>
              </a:spcBef>
              <a:spcAft>
                <a:spcPts val="300"/>
              </a:spcAft>
            </a:pPr>
            <a:endParaRPr lang="en-US" sz="3000" b="1" dirty="0">
              <a:latin typeface="Arial" panose="020B0604020202020204" pitchFamily="34" charset="0"/>
              <a:cs typeface="Arial" panose="020B0604020202020204" pitchFamily="34" charset="0"/>
            </a:endParaRPr>
          </a:p>
        </p:txBody>
      </p:sp>
      <p:sp>
        <p:nvSpPr>
          <p:cNvPr id="7" name="object 17"/>
          <p:cNvSpPr txBox="1"/>
          <p:nvPr/>
        </p:nvSpPr>
        <p:spPr>
          <a:xfrm>
            <a:off x="158400" y="68059"/>
            <a:ext cx="8827209" cy="914400"/>
          </a:xfrm>
          <a:prstGeom prst="rect">
            <a:avLst/>
          </a:prstGeom>
        </p:spPr>
        <p:txBody>
          <a:bodyPr wrap="square" lIns="0" tIns="0" rIns="0" bIns="0" rtlCol="0">
            <a:noAutofit/>
          </a:bodyPr>
          <a:lstStyle/>
          <a:p>
            <a:pPr marL="12700">
              <a:lnSpc>
                <a:spcPts val="3271"/>
              </a:lnSpc>
              <a:spcBef>
                <a:spcPts val="163"/>
              </a:spcBef>
            </a:pPr>
            <a:endParaRPr lang="en-US" sz="2800"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175597" y="1828805"/>
            <a:ext cx="8816004" cy="3108543"/>
          </a:xfrm>
          <a:prstGeom prst="rect">
            <a:avLst/>
          </a:prstGeom>
          <a:solidFill>
            <a:schemeClr val="accent3">
              <a:lumMod val="20000"/>
              <a:lumOff val="80000"/>
            </a:schemeClr>
          </a:solidFill>
        </p:spPr>
        <p:txBody>
          <a:bodyPr wrap="square">
            <a:spAutoFit/>
          </a:bodyPr>
          <a:lstStyle/>
          <a:p>
            <a:pPr lvl="0"/>
            <a:r>
              <a:rPr lang="en-US" sz="2400" b="1" dirty="0"/>
              <a:t>Discussion:</a:t>
            </a:r>
          </a:p>
          <a:p>
            <a:r>
              <a:rPr lang="en-US" sz="2400" b="1" i="1" dirty="0">
                <a:solidFill>
                  <a:srgbClr val="862A39"/>
                </a:solidFill>
              </a:rPr>
              <a:t>What are the solutions? Where are the funding sources? Which to comply with </a:t>
            </a:r>
            <a:r>
              <a:rPr lang="en-US" sz="2400" b="1" i="1" dirty="0">
                <a:solidFill>
                  <a:srgbClr val="862A39"/>
                </a:solidFill>
                <a:cs typeface="Arial" panose="020B0604020202020204" pitchFamily="34" charset="0"/>
              </a:rPr>
              <a:t>Vietnam Environmental Law </a:t>
            </a:r>
            <a:r>
              <a:rPr lang="en-US" sz="2400" b="1" i="1" dirty="0">
                <a:solidFill>
                  <a:srgbClr val="862A39"/>
                </a:solidFill>
              </a:rPr>
              <a:t>and maintain a sustainable management system ?.</a:t>
            </a:r>
          </a:p>
          <a:p>
            <a:endParaRPr lang="en-US" sz="2400" b="1" dirty="0">
              <a:solidFill>
                <a:srgbClr val="862A39"/>
              </a:solidFill>
            </a:endParaRPr>
          </a:p>
          <a:p>
            <a:endParaRPr lang="en-US" sz="2400" b="1" dirty="0">
              <a:solidFill>
                <a:srgbClr val="862A39"/>
              </a:solidFill>
            </a:endParaRPr>
          </a:p>
          <a:p>
            <a:endParaRPr lang="en-US" sz="2800" b="1" dirty="0">
              <a:solidFill>
                <a:srgbClr val="862A39"/>
              </a:solidFill>
            </a:endParaRPr>
          </a:p>
          <a:p>
            <a:pPr lvl="0"/>
            <a:r>
              <a:rPr lang="en-US" sz="2400" b="1" dirty="0"/>
              <a:t> </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24405" y="3536275"/>
            <a:ext cx="3382097" cy="2456200"/>
          </a:xfrm>
          <a:prstGeom prst="rect">
            <a:avLst/>
          </a:prstGeom>
        </p:spPr>
      </p:pic>
      <p:sp>
        <p:nvSpPr>
          <p:cNvPr id="10" name="TextBox 9"/>
          <p:cNvSpPr txBox="1"/>
          <p:nvPr/>
        </p:nvSpPr>
        <p:spPr>
          <a:xfrm>
            <a:off x="144949" y="458124"/>
            <a:ext cx="9380051"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15. SOLUTION DISCUSS PROPOSED IMPROVEMENTS</a:t>
            </a:r>
          </a:p>
        </p:txBody>
      </p:sp>
    </p:spTree>
    <p:extLst>
      <p:ext uri="{BB962C8B-B14F-4D97-AF65-F5344CB8AC3E}">
        <p14:creationId xmlns:p14="http://schemas.microsoft.com/office/powerpoint/2010/main" val="20050059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dirty="0"/>
          </a:p>
        </p:txBody>
      </p:sp>
      <p:sp>
        <p:nvSpPr>
          <p:cNvPr id="13" name="object 14"/>
          <p:cNvSpPr/>
          <p:nvPr/>
        </p:nvSpPr>
        <p:spPr>
          <a:xfrm>
            <a:off x="-26893" y="-76200"/>
            <a:ext cx="9170895"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pPr algn="ctr">
              <a:spcBef>
                <a:spcPts val="300"/>
              </a:spcBef>
              <a:spcAft>
                <a:spcPts val="300"/>
              </a:spcAft>
            </a:pPr>
            <a:endParaRPr lang="en-US" sz="3000" b="1" dirty="0">
              <a:latin typeface="Arial" panose="020B0604020202020204" pitchFamily="34" charset="0"/>
              <a:cs typeface="Arial" panose="020B0604020202020204" pitchFamily="34" charset="0"/>
            </a:endParaRPr>
          </a:p>
        </p:txBody>
      </p:sp>
      <p:sp>
        <p:nvSpPr>
          <p:cNvPr id="7" name="object 17"/>
          <p:cNvSpPr txBox="1"/>
          <p:nvPr/>
        </p:nvSpPr>
        <p:spPr>
          <a:xfrm>
            <a:off x="158400" y="68059"/>
            <a:ext cx="8827209" cy="914400"/>
          </a:xfrm>
          <a:prstGeom prst="rect">
            <a:avLst/>
          </a:prstGeom>
        </p:spPr>
        <p:txBody>
          <a:bodyPr wrap="square" lIns="0" tIns="0" rIns="0" bIns="0" rtlCol="0">
            <a:noAutofit/>
          </a:bodyPr>
          <a:lstStyle/>
          <a:p>
            <a:pPr marL="12700">
              <a:lnSpc>
                <a:spcPts val="3271"/>
              </a:lnSpc>
              <a:spcBef>
                <a:spcPts val="163"/>
              </a:spcBef>
            </a:pPr>
            <a:endParaRPr lang="en-US" sz="2800"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131499" y="1484616"/>
            <a:ext cx="8816004" cy="1177245"/>
          </a:xfrm>
          <a:prstGeom prst="rect">
            <a:avLst/>
          </a:prstGeom>
          <a:solidFill>
            <a:schemeClr val="accent3">
              <a:lumMod val="20000"/>
              <a:lumOff val="80000"/>
            </a:schemeClr>
          </a:solidFill>
        </p:spPr>
        <p:txBody>
          <a:bodyPr wrap="square">
            <a:spAutoFit/>
          </a:bodyPr>
          <a:lstStyle/>
          <a:p>
            <a:pPr lvl="0"/>
            <a:r>
              <a:rPr lang="en-US" sz="2400" b="1" dirty="0"/>
              <a:t>Case study:</a:t>
            </a:r>
          </a:p>
          <a:p>
            <a:pPr>
              <a:spcBef>
                <a:spcPts val="300"/>
              </a:spcBef>
              <a:spcAft>
                <a:spcPts val="300"/>
              </a:spcAft>
            </a:pPr>
            <a:r>
              <a:rPr lang="en-US" sz="2200" dirty="0"/>
              <a:t>A Garment Company has ironing clothes (not washing) outside the industrial zone with the following parameters:</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58395" y="419099"/>
            <a:ext cx="8827209"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15. SOLUTION DISCUSS PROPOSED IMPROVEMENTS</a:t>
            </a:r>
          </a:p>
        </p:txBody>
      </p:sp>
      <p:graphicFrame>
        <p:nvGraphicFramePr>
          <p:cNvPr id="4" name="Table 3"/>
          <p:cNvGraphicFramePr>
            <a:graphicFrameLocks noGrp="1"/>
          </p:cNvGraphicFramePr>
          <p:nvPr/>
        </p:nvGraphicFramePr>
        <p:xfrm>
          <a:off x="381004" y="2696632"/>
          <a:ext cx="8223607" cy="3411247"/>
        </p:xfrm>
        <a:graphic>
          <a:graphicData uri="http://schemas.openxmlformats.org/drawingml/2006/table">
            <a:tbl>
              <a:tblPr firstRow="1" firstCol="1" bandRow="1"/>
              <a:tblGrid>
                <a:gridCol w="565785">
                  <a:extLst>
                    <a:ext uri="{9D8B030D-6E8A-4147-A177-3AD203B41FA5}">
                      <a16:colId xmlns:a16="http://schemas.microsoft.com/office/drawing/2014/main" xmlns="" val="20000"/>
                    </a:ext>
                  </a:extLst>
                </a:gridCol>
                <a:gridCol w="3244215">
                  <a:extLst>
                    <a:ext uri="{9D8B030D-6E8A-4147-A177-3AD203B41FA5}">
                      <a16:colId xmlns:a16="http://schemas.microsoft.com/office/drawing/2014/main" xmlns="" val="20001"/>
                    </a:ext>
                  </a:extLst>
                </a:gridCol>
                <a:gridCol w="4413607">
                  <a:extLst>
                    <a:ext uri="{9D8B030D-6E8A-4147-A177-3AD203B41FA5}">
                      <a16:colId xmlns:a16="http://schemas.microsoft.com/office/drawing/2014/main" xmlns="" val="20002"/>
                    </a:ext>
                  </a:extLst>
                </a:gridCol>
              </a:tblGrid>
              <a:tr h="304800">
                <a:tc>
                  <a:txBody>
                    <a:bodyPr/>
                    <a:lstStyle/>
                    <a:p>
                      <a:pPr marL="0" marR="0">
                        <a:spcBef>
                          <a:spcPts val="0"/>
                        </a:spcBef>
                        <a:spcAft>
                          <a:spcPts val="0"/>
                        </a:spcAft>
                      </a:pPr>
                      <a:r>
                        <a:rPr lang="en-US"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Parameters</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Data</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0"/>
                  </a:ext>
                </a:extLst>
              </a:tr>
              <a:tr h="304800">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Employee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3600 people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r h="304800">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Water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13,000 m</a:t>
                      </a:r>
                      <a:r>
                        <a:rPr lang="en-US" sz="200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/month</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304800">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Fuel (firewood)</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700,000,000 VNĐ/month</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3"/>
                  </a:ext>
                </a:extLst>
              </a:tr>
              <a:tr h="304800">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spcBef>
                          <a:spcPts val="0"/>
                        </a:spcBef>
                        <a:spcAft>
                          <a:spcPts val="0"/>
                        </a:spcAft>
                      </a:pPr>
                      <a:r>
                        <a:rPr lang="en-US" sz="2000" dirty="0"/>
                        <a:t>Electricity consumption</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17,500,000 Kwh/year</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4"/>
                  </a:ext>
                </a:extLst>
              </a:tr>
              <a:tr h="304800">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Boiler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 exceeds QCVN standard</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5"/>
                  </a:ext>
                </a:extLst>
              </a:tr>
              <a:tr h="304800">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Wastewater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Overload processing system</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6"/>
                  </a:ext>
                </a:extLst>
              </a:tr>
              <a:tr h="363247">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Energy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Major energy users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7"/>
                  </a:ext>
                </a:extLst>
              </a:tr>
              <a:tr h="304800">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spcBef>
                          <a:spcPts val="0"/>
                        </a:spcBef>
                        <a:spcAft>
                          <a:spcPts val="0"/>
                        </a:spcAft>
                      </a:pPr>
                      <a:r>
                        <a:rPr lang="en-US" sz="2000" dirty="0"/>
                        <a:t>Water price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17,500 VNĐ/m</a:t>
                      </a:r>
                      <a:r>
                        <a:rPr lang="en-US" sz="200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20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8"/>
                  </a:ext>
                </a:extLst>
              </a:tr>
              <a:tr h="304800">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Fuel price (firewood)</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1,600 VNĐ/kg</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9"/>
                  </a:ext>
                </a:extLst>
              </a:tr>
              <a:tr h="304800">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9</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Electricity price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1,800 VNĐ/kwh</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34778726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dirty="0"/>
          </a:p>
        </p:txBody>
      </p:sp>
      <p:sp>
        <p:nvSpPr>
          <p:cNvPr id="13" name="object 14"/>
          <p:cNvSpPr/>
          <p:nvPr/>
        </p:nvSpPr>
        <p:spPr>
          <a:xfrm>
            <a:off x="-26893" y="0"/>
            <a:ext cx="9170895"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pPr algn="ctr">
              <a:spcBef>
                <a:spcPts val="300"/>
              </a:spcBef>
              <a:spcAft>
                <a:spcPts val="300"/>
              </a:spcAft>
            </a:pPr>
            <a:endParaRPr lang="en-US" sz="3000" b="1" dirty="0">
              <a:latin typeface="Arial" panose="020B0604020202020204" pitchFamily="34" charset="0"/>
              <a:cs typeface="Arial" panose="020B0604020202020204" pitchFamily="34" charset="0"/>
            </a:endParaRPr>
          </a:p>
        </p:txBody>
      </p:sp>
      <p:sp>
        <p:nvSpPr>
          <p:cNvPr id="7" name="object 17"/>
          <p:cNvSpPr txBox="1"/>
          <p:nvPr/>
        </p:nvSpPr>
        <p:spPr>
          <a:xfrm>
            <a:off x="158400" y="68059"/>
            <a:ext cx="8827209" cy="914400"/>
          </a:xfrm>
          <a:prstGeom prst="rect">
            <a:avLst/>
          </a:prstGeom>
        </p:spPr>
        <p:txBody>
          <a:bodyPr wrap="square" lIns="0" tIns="0" rIns="0" bIns="0" rtlCol="0">
            <a:noAutofit/>
          </a:bodyPr>
          <a:lstStyle/>
          <a:p>
            <a:pPr marL="12700">
              <a:lnSpc>
                <a:spcPts val="3271"/>
              </a:lnSpc>
              <a:spcBef>
                <a:spcPts val="163"/>
              </a:spcBef>
            </a:pPr>
            <a:endParaRPr lang="en-US" sz="2800"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112841" y="1471166"/>
            <a:ext cx="8816004" cy="4801314"/>
          </a:xfrm>
          <a:prstGeom prst="rect">
            <a:avLst/>
          </a:prstGeom>
          <a:solidFill>
            <a:schemeClr val="accent3">
              <a:lumMod val="20000"/>
              <a:lumOff val="80000"/>
            </a:schemeClr>
          </a:solidFill>
        </p:spPr>
        <p:txBody>
          <a:bodyPr wrap="square">
            <a:spAutoFit/>
          </a:bodyPr>
          <a:lstStyle/>
          <a:p>
            <a:r>
              <a:rPr lang="en-US" sz="2400" b="1" dirty="0">
                <a:latin typeface="Arial" panose="020B0604020202020204" pitchFamily="34" charset="0"/>
                <a:cs typeface="Arial" panose="020B0604020202020204" pitchFamily="34" charset="0"/>
              </a:rPr>
              <a:t>Case study (cont</a:t>
            </a:r>
            <a:r>
              <a:rPr lang="en-US" sz="2400" b="1" dirty="0" smtClean="0">
                <a:latin typeface="Arial" panose="020B0604020202020204" pitchFamily="34" charset="0"/>
                <a:cs typeface="Arial" panose="020B0604020202020204" pitchFamily="34" charset="0"/>
              </a:rPr>
              <a:t>.)</a:t>
            </a:r>
            <a:endParaRPr lang="en-US" sz="2400" b="1" dirty="0"/>
          </a:p>
          <a:p>
            <a:pPr marL="342891" indent="-342891">
              <a:buFont typeface="Wingdings" panose="05000000000000000000" pitchFamily="2" charset="2"/>
              <a:buChar char="§"/>
            </a:pPr>
            <a:r>
              <a:rPr lang="en-US" sz="2200" b="1" i="1" dirty="0"/>
              <a:t>Equipment status: </a:t>
            </a:r>
            <a:r>
              <a:rPr lang="en-US" sz="2200" i="1" dirty="0"/>
              <a:t>Replaced: 98% of LED light and 95% of Electronic sewing machine</a:t>
            </a:r>
          </a:p>
          <a:p>
            <a:pPr marL="342891" indent="-342891">
              <a:buFont typeface="Wingdings" panose="05000000000000000000" pitchFamily="2" charset="2"/>
              <a:buChar char="§"/>
            </a:pPr>
            <a:r>
              <a:rPr lang="en-US" sz="2200" b="1" i="1" dirty="0"/>
              <a:t>Boiler: </a:t>
            </a:r>
            <a:r>
              <a:rPr lang="en-US" sz="2200" dirty="0"/>
              <a:t>3 boilers, total capacity: 12 tons, Newly installed steam trapping system, but the condensate recovery tank lost heat.</a:t>
            </a:r>
          </a:p>
          <a:p>
            <a:pPr marL="342891" indent="-342891">
              <a:buFont typeface="Wingdings" panose="05000000000000000000" pitchFamily="2" charset="2"/>
              <a:buChar char="§"/>
            </a:pPr>
            <a:r>
              <a:rPr lang="en-US" sz="2200" b="1" i="1" dirty="0"/>
              <a:t>Environmental permit:</a:t>
            </a:r>
            <a:r>
              <a:rPr lang="en-US" sz="2200" dirty="0"/>
              <a:t> No permit for completion on environment protection works. </a:t>
            </a:r>
          </a:p>
          <a:p>
            <a:pPr marL="342891" indent="-342891">
              <a:buFont typeface="Wingdings" panose="05000000000000000000" pitchFamily="2" charset="2"/>
              <a:buChar char="§"/>
            </a:pPr>
            <a:r>
              <a:rPr lang="en-US" sz="2200" b="1" i="1" dirty="0"/>
              <a:t>Water supply: </a:t>
            </a:r>
            <a:r>
              <a:rPr lang="en-US" sz="2200" dirty="0"/>
              <a:t>old pipelines, no map.</a:t>
            </a:r>
          </a:p>
          <a:p>
            <a:pPr marL="342891" indent="-342891">
              <a:buFont typeface="Wingdings" panose="05000000000000000000" pitchFamily="2" charset="2"/>
              <a:buChar char="§"/>
            </a:pPr>
            <a:r>
              <a:rPr lang="en-US" sz="2200" b="1" i="1" dirty="0"/>
              <a:t>Environmental monitoring periodically: </a:t>
            </a:r>
            <a:r>
              <a:rPr lang="en-US" sz="2200" dirty="0"/>
              <a:t>coping status</a:t>
            </a:r>
          </a:p>
          <a:p>
            <a:pPr marL="342891" indent="-342891">
              <a:buFont typeface="Wingdings" panose="05000000000000000000" pitchFamily="2" charset="2"/>
              <a:buChar char="§"/>
            </a:pPr>
            <a:r>
              <a:rPr lang="en-US" sz="2200" b="1" i="1" dirty="0"/>
              <a:t>Environmental documents/ records: </a:t>
            </a:r>
            <a:r>
              <a:rPr lang="en-US" sz="2200" dirty="0"/>
              <a:t>asynchronous</a:t>
            </a:r>
          </a:p>
          <a:p>
            <a:pPr marL="342891" indent="-342891">
              <a:buFont typeface="Wingdings" panose="05000000000000000000" pitchFamily="2" charset="2"/>
              <a:buChar char="§"/>
            </a:pPr>
            <a:r>
              <a:rPr lang="en-US" sz="2200" b="1" i="1" dirty="0"/>
              <a:t>Emissions, wastewater: </a:t>
            </a:r>
            <a:r>
              <a:rPr lang="en-US" sz="2200" dirty="0"/>
              <a:t>Exceed </a:t>
            </a:r>
            <a:r>
              <a:rPr lang="en-US" sz="2200" dirty="0">
                <a:ea typeface="Times New Roman" panose="02020603050405020304" pitchFamily="18" charset="0"/>
                <a:cs typeface="Calibri" panose="020F0502020204030204" pitchFamily="34" charset="0"/>
              </a:rPr>
              <a:t>QCVN </a:t>
            </a:r>
            <a:r>
              <a:rPr lang="en-US" sz="2200" dirty="0" smtClean="0">
                <a:ea typeface="Times New Roman" panose="02020603050405020304" pitchFamily="18" charset="0"/>
                <a:cs typeface="Calibri" panose="020F0502020204030204" pitchFamily="34" charset="0"/>
              </a:rPr>
              <a:t>standard</a:t>
            </a:r>
          </a:p>
          <a:p>
            <a:pPr marL="342891" indent="-342891">
              <a:buFont typeface="Wingdings" panose="05000000000000000000" pitchFamily="2" charset="2"/>
              <a:buChar char="§"/>
            </a:pPr>
            <a:r>
              <a:rPr lang="en-US" sz="2200" b="1" i="1" dirty="0" smtClean="0">
                <a:ea typeface="Calibri" panose="020F0502020204030204" pitchFamily="34" charset="0"/>
                <a:cs typeface="Times New Roman" panose="02020603050405020304" pitchFamily="18" charset="0"/>
              </a:rPr>
              <a:t>Other</a:t>
            </a:r>
            <a:endParaRPr lang="en-US" sz="2200" b="1" i="1" dirty="0">
              <a:ea typeface="Calibri" panose="020F0502020204030204" pitchFamily="34" charset="0"/>
              <a:cs typeface="Times New Roman" panose="02020603050405020304" pitchFamily="18" charset="0"/>
            </a:endParaRPr>
          </a:p>
          <a:p>
            <a:r>
              <a:rPr lang="en-US" sz="2000" b="1" i="1" dirty="0" smtClean="0">
                <a:solidFill>
                  <a:srgbClr val="862A39"/>
                </a:solidFill>
              </a:rPr>
              <a:t>What </a:t>
            </a:r>
            <a:r>
              <a:rPr lang="en-US" sz="2000" b="1" i="1" dirty="0">
                <a:solidFill>
                  <a:srgbClr val="862A39"/>
                </a:solidFill>
              </a:rPr>
              <a:t>are the solutions? Where are the funding sources? Which to overcome the above situation and maintain it into a sustainable management system ?</a:t>
            </a:r>
          </a:p>
        </p:txBody>
      </p:sp>
      <p:sp>
        <p:nvSpPr>
          <p:cNvPr id="10" name="TextBox 9"/>
          <p:cNvSpPr txBox="1"/>
          <p:nvPr/>
        </p:nvSpPr>
        <p:spPr>
          <a:xfrm>
            <a:off x="144949" y="263649"/>
            <a:ext cx="8827209"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15. </a:t>
            </a:r>
            <a:r>
              <a:rPr lang="en-US" sz="2400" b="1" dirty="0" smtClean="0">
                <a:latin typeface="Arial" panose="020B0604020202020204" pitchFamily="34" charset="0"/>
                <a:cs typeface="Arial" panose="020B0604020202020204" pitchFamily="34" charset="0"/>
              </a:rPr>
              <a:t>SOLUTION DISCUSS PROPOSED IMPROVEMENTS</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76417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0" y="2509901"/>
            <a:ext cx="9144000" cy="4348099"/>
          </a:xfrm>
          <a:custGeom>
            <a:avLst/>
            <a:gdLst/>
            <a:ahLst/>
            <a:cxnLst/>
            <a:rect l="l" t="t" r="r" b="b"/>
            <a:pathLst>
              <a:path w="9144000" h="4348099">
                <a:moveTo>
                  <a:pt x="9144000" y="0"/>
                </a:moveTo>
                <a:lnTo>
                  <a:pt x="0" y="0"/>
                </a:lnTo>
                <a:lnTo>
                  <a:pt x="0" y="4348097"/>
                </a:lnTo>
                <a:lnTo>
                  <a:pt x="9144000" y="4348097"/>
                </a:lnTo>
                <a:lnTo>
                  <a:pt x="9144000" y="0"/>
                </a:lnTo>
                <a:close/>
              </a:path>
            </a:pathLst>
          </a:custGeom>
          <a:solidFill>
            <a:srgbClr val="49171F"/>
          </a:solidFill>
        </p:spPr>
        <p:txBody>
          <a:bodyPr wrap="square" lIns="0" tIns="0" rIns="0" bIns="0" rtlCol="0">
            <a:noAutofit/>
          </a:bodyPr>
          <a:lstStyle/>
          <a:p>
            <a:endParaRPr/>
          </a:p>
        </p:txBody>
      </p:sp>
      <p:sp>
        <p:nvSpPr>
          <p:cNvPr id="10" name="object 10"/>
          <p:cNvSpPr/>
          <p:nvPr/>
        </p:nvSpPr>
        <p:spPr>
          <a:xfrm>
            <a:off x="0" y="3341751"/>
            <a:ext cx="3516376" cy="3516249"/>
          </a:xfrm>
          <a:custGeom>
            <a:avLst/>
            <a:gdLst/>
            <a:ahLst/>
            <a:cxnLst/>
            <a:rect l="l" t="t" r="r" b="b"/>
            <a:pathLst>
              <a:path w="3516376" h="3516249">
                <a:moveTo>
                  <a:pt x="0" y="0"/>
                </a:moveTo>
                <a:lnTo>
                  <a:pt x="0" y="3516247"/>
                </a:lnTo>
                <a:lnTo>
                  <a:pt x="3516374" y="3516247"/>
                </a:lnTo>
                <a:lnTo>
                  <a:pt x="0" y="0"/>
                </a:lnTo>
                <a:close/>
              </a:path>
            </a:pathLst>
          </a:custGeom>
          <a:solidFill>
            <a:srgbClr val="EAAA0E"/>
          </a:solidFill>
        </p:spPr>
        <p:txBody>
          <a:bodyPr wrap="square" lIns="0" tIns="0" rIns="0" bIns="0" rtlCol="0">
            <a:noAutofit/>
          </a:bodyPr>
          <a:lstStyle/>
          <a:p>
            <a:endParaRPr/>
          </a:p>
        </p:txBody>
      </p:sp>
      <p:sp>
        <p:nvSpPr>
          <p:cNvPr id="8" name="object 8"/>
          <p:cNvSpPr/>
          <p:nvPr/>
        </p:nvSpPr>
        <p:spPr>
          <a:xfrm>
            <a:off x="5907151" y="390525"/>
            <a:ext cx="2944749" cy="1768475"/>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txBox="1"/>
          <p:nvPr/>
        </p:nvSpPr>
        <p:spPr>
          <a:xfrm>
            <a:off x="5597398" y="3084067"/>
            <a:ext cx="1666438" cy="635000"/>
          </a:xfrm>
          <a:prstGeom prst="rect">
            <a:avLst/>
          </a:prstGeom>
        </p:spPr>
        <p:txBody>
          <a:bodyPr wrap="square" lIns="0" tIns="0" rIns="0" bIns="0" rtlCol="0">
            <a:noAutofit/>
          </a:bodyPr>
          <a:lstStyle/>
          <a:p>
            <a:pPr marL="12700">
              <a:lnSpc>
                <a:spcPts val="4990"/>
              </a:lnSpc>
              <a:spcBef>
                <a:spcPts val="249"/>
              </a:spcBef>
            </a:pPr>
            <a:r>
              <a:rPr sz="7200" b="1" spc="0" baseline="3413" dirty="0">
                <a:solidFill>
                  <a:srgbClr val="FFC000"/>
                </a:solidFill>
                <a:latin typeface="Calibri"/>
                <a:cs typeface="Calibri"/>
              </a:rPr>
              <a:t>Thank</a:t>
            </a:r>
            <a:endParaRPr sz="4800" dirty="0">
              <a:solidFill>
                <a:srgbClr val="FFC000"/>
              </a:solidFill>
              <a:latin typeface="Calibri"/>
              <a:cs typeface="Calibri"/>
            </a:endParaRPr>
          </a:p>
        </p:txBody>
      </p:sp>
      <p:sp>
        <p:nvSpPr>
          <p:cNvPr id="6" name="object 6"/>
          <p:cNvSpPr txBox="1"/>
          <p:nvPr/>
        </p:nvSpPr>
        <p:spPr>
          <a:xfrm>
            <a:off x="7285380" y="3084067"/>
            <a:ext cx="1052709" cy="635000"/>
          </a:xfrm>
          <a:prstGeom prst="rect">
            <a:avLst/>
          </a:prstGeom>
        </p:spPr>
        <p:txBody>
          <a:bodyPr wrap="square" lIns="0" tIns="0" rIns="0" bIns="0" rtlCol="0">
            <a:noAutofit/>
          </a:bodyPr>
          <a:lstStyle/>
          <a:p>
            <a:pPr marL="12700">
              <a:lnSpc>
                <a:spcPts val="4990"/>
              </a:lnSpc>
              <a:spcBef>
                <a:spcPts val="249"/>
              </a:spcBef>
            </a:pPr>
            <a:r>
              <a:rPr sz="7200" b="1" spc="-59" baseline="3413" dirty="0">
                <a:solidFill>
                  <a:srgbClr val="FFC000"/>
                </a:solidFill>
                <a:latin typeface="Calibri"/>
                <a:cs typeface="Calibri"/>
              </a:rPr>
              <a:t>y</a:t>
            </a:r>
            <a:r>
              <a:rPr sz="7200" b="1" spc="0" baseline="3413" dirty="0">
                <a:solidFill>
                  <a:srgbClr val="FFC000"/>
                </a:solidFill>
                <a:latin typeface="Calibri"/>
                <a:cs typeface="Calibri"/>
              </a:rPr>
              <a:t>ou</a:t>
            </a:r>
            <a:endParaRPr sz="4800" dirty="0">
              <a:solidFill>
                <a:srgbClr val="FFC000"/>
              </a:solidFill>
              <a:latin typeface="Calibri"/>
              <a:cs typeface="Calibri"/>
            </a:endParaRPr>
          </a:p>
        </p:txBody>
      </p:sp>
      <p:sp>
        <p:nvSpPr>
          <p:cNvPr id="204" name="object 11"/>
          <p:cNvSpPr/>
          <p:nvPr/>
        </p:nvSpPr>
        <p:spPr>
          <a:xfrm>
            <a:off x="81459" y="6096036"/>
            <a:ext cx="582504" cy="0"/>
          </a:xfrm>
          <a:custGeom>
            <a:avLst/>
            <a:gdLst/>
            <a:ahLst/>
            <a:cxnLst/>
            <a:rect l="l" t="t" r="r" b="b"/>
            <a:pathLst>
              <a:path w="582504">
                <a:moveTo>
                  <a:pt x="0" y="0"/>
                </a:moveTo>
                <a:lnTo>
                  <a:pt x="582504" y="0"/>
                </a:lnTo>
              </a:path>
            </a:pathLst>
          </a:custGeom>
          <a:ln w="7582">
            <a:solidFill>
              <a:srgbClr val="FDFDFD"/>
            </a:solidFill>
          </a:ln>
        </p:spPr>
        <p:txBody>
          <a:bodyPr wrap="square" lIns="0" tIns="0" rIns="0" bIns="0" rtlCol="0">
            <a:noAutofit/>
          </a:bodyPr>
          <a:lstStyle/>
          <a:p>
            <a:endParaRPr/>
          </a:p>
        </p:txBody>
      </p:sp>
      <p:sp>
        <p:nvSpPr>
          <p:cNvPr id="205" name="object 12"/>
          <p:cNvSpPr/>
          <p:nvPr/>
        </p:nvSpPr>
        <p:spPr>
          <a:xfrm>
            <a:off x="93067" y="6147605"/>
            <a:ext cx="0" cy="77872"/>
          </a:xfrm>
          <a:custGeom>
            <a:avLst/>
            <a:gdLst/>
            <a:ahLst/>
            <a:cxnLst/>
            <a:rect l="l" t="t" r="r" b="b"/>
            <a:pathLst>
              <a:path h="77872">
                <a:moveTo>
                  <a:pt x="0" y="0"/>
                </a:moveTo>
                <a:lnTo>
                  <a:pt x="0" y="77872"/>
                </a:lnTo>
              </a:path>
            </a:pathLst>
          </a:custGeom>
          <a:ln w="7601">
            <a:solidFill>
              <a:srgbClr val="FDFDFD"/>
            </a:solidFill>
          </a:ln>
        </p:spPr>
        <p:txBody>
          <a:bodyPr wrap="square" lIns="0" tIns="0" rIns="0" bIns="0" rtlCol="0">
            <a:noAutofit/>
          </a:bodyPr>
          <a:lstStyle/>
          <a:p>
            <a:endParaRPr/>
          </a:p>
        </p:txBody>
      </p:sp>
      <p:sp>
        <p:nvSpPr>
          <p:cNvPr id="206" name="object 13"/>
          <p:cNvSpPr/>
          <p:nvPr/>
        </p:nvSpPr>
        <p:spPr>
          <a:xfrm>
            <a:off x="116283" y="6168648"/>
            <a:ext cx="42210" cy="56830"/>
          </a:xfrm>
          <a:custGeom>
            <a:avLst/>
            <a:gdLst/>
            <a:ahLst/>
            <a:cxnLst/>
            <a:rect l="l" t="t" r="r" b="b"/>
            <a:pathLst>
              <a:path w="42210" h="56830">
                <a:moveTo>
                  <a:pt x="42210" y="6326"/>
                </a:moveTo>
                <a:lnTo>
                  <a:pt x="36933" y="0"/>
                </a:lnTo>
                <a:lnTo>
                  <a:pt x="16884" y="0"/>
                </a:lnTo>
                <a:lnTo>
                  <a:pt x="11607" y="4222"/>
                </a:lnTo>
                <a:lnTo>
                  <a:pt x="6332" y="9483"/>
                </a:lnTo>
                <a:lnTo>
                  <a:pt x="6332" y="1052"/>
                </a:lnTo>
                <a:lnTo>
                  <a:pt x="0" y="1052"/>
                </a:lnTo>
                <a:lnTo>
                  <a:pt x="0" y="56830"/>
                </a:lnTo>
                <a:lnTo>
                  <a:pt x="6332" y="56830"/>
                </a:lnTo>
                <a:lnTo>
                  <a:pt x="6332" y="15796"/>
                </a:lnTo>
                <a:lnTo>
                  <a:pt x="12662" y="9483"/>
                </a:lnTo>
                <a:lnTo>
                  <a:pt x="16884" y="5274"/>
                </a:lnTo>
                <a:lnTo>
                  <a:pt x="32712" y="5274"/>
                </a:lnTo>
                <a:lnTo>
                  <a:pt x="34822" y="10535"/>
                </a:lnTo>
                <a:lnTo>
                  <a:pt x="34822" y="56830"/>
                </a:lnTo>
                <a:lnTo>
                  <a:pt x="42210" y="56830"/>
                </a:lnTo>
                <a:lnTo>
                  <a:pt x="42210" y="6326"/>
                </a:lnTo>
                <a:close/>
              </a:path>
            </a:pathLst>
          </a:custGeom>
          <a:solidFill>
            <a:srgbClr val="FDFDFD"/>
          </a:solidFill>
        </p:spPr>
        <p:txBody>
          <a:bodyPr wrap="square" lIns="0" tIns="0" rIns="0" bIns="0" rtlCol="0">
            <a:noAutofit/>
          </a:bodyPr>
          <a:lstStyle/>
          <a:p>
            <a:endParaRPr/>
          </a:p>
        </p:txBody>
      </p:sp>
      <p:sp>
        <p:nvSpPr>
          <p:cNvPr id="207" name="object 14"/>
          <p:cNvSpPr/>
          <p:nvPr/>
        </p:nvSpPr>
        <p:spPr>
          <a:xfrm>
            <a:off x="166935" y="6151814"/>
            <a:ext cx="27435" cy="74716"/>
          </a:xfrm>
          <a:custGeom>
            <a:avLst/>
            <a:gdLst/>
            <a:ahLst/>
            <a:cxnLst/>
            <a:rect l="l" t="t" r="r" b="b"/>
            <a:pathLst>
              <a:path w="27435" h="74716">
                <a:moveTo>
                  <a:pt x="14772" y="68403"/>
                </a:moveTo>
                <a:lnTo>
                  <a:pt x="14772" y="23161"/>
                </a:lnTo>
                <a:lnTo>
                  <a:pt x="27435" y="23161"/>
                </a:lnTo>
                <a:lnTo>
                  <a:pt x="27435" y="17886"/>
                </a:lnTo>
                <a:lnTo>
                  <a:pt x="14772" y="17886"/>
                </a:lnTo>
                <a:lnTo>
                  <a:pt x="14772" y="0"/>
                </a:lnTo>
                <a:lnTo>
                  <a:pt x="8442" y="0"/>
                </a:lnTo>
                <a:lnTo>
                  <a:pt x="8442" y="17886"/>
                </a:lnTo>
                <a:lnTo>
                  <a:pt x="0" y="17886"/>
                </a:lnTo>
                <a:lnTo>
                  <a:pt x="0" y="23161"/>
                </a:lnTo>
                <a:lnTo>
                  <a:pt x="8442" y="23161"/>
                </a:lnTo>
                <a:lnTo>
                  <a:pt x="8442" y="71560"/>
                </a:lnTo>
                <a:lnTo>
                  <a:pt x="11607" y="74716"/>
                </a:lnTo>
                <a:lnTo>
                  <a:pt x="25325" y="74716"/>
                </a:lnTo>
                <a:lnTo>
                  <a:pt x="27435" y="73664"/>
                </a:lnTo>
                <a:lnTo>
                  <a:pt x="27435" y="68403"/>
                </a:lnTo>
                <a:lnTo>
                  <a:pt x="25325" y="69455"/>
                </a:lnTo>
                <a:lnTo>
                  <a:pt x="16883" y="69455"/>
                </a:lnTo>
                <a:lnTo>
                  <a:pt x="14772" y="68403"/>
                </a:lnTo>
                <a:close/>
              </a:path>
            </a:pathLst>
          </a:custGeom>
          <a:solidFill>
            <a:srgbClr val="FDFDFD"/>
          </a:solidFill>
        </p:spPr>
        <p:txBody>
          <a:bodyPr wrap="square" lIns="0" tIns="0" rIns="0" bIns="0" rtlCol="0">
            <a:noAutofit/>
          </a:bodyPr>
          <a:lstStyle/>
          <a:p>
            <a:endParaRPr/>
          </a:p>
        </p:txBody>
      </p:sp>
      <p:sp>
        <p:nvSpPr>
          <p:cNvPr id="208" name="object 15"/>
          <p:cNvSpPr/>
          <p:nvPr/>
        </p:nvSpPr>
        <p:spPr>
          <a:xfrm>
            <a:off x="198593" y="6168648"/>
            <a:ext cx="46436" cy="57882"/>
          </a:xfrm>
          <a:custGeom>
            <a:avLst/>
            <a:gdLst/>
            <a:ahLst/>
            <a:cxnLst/>
            <a:rect l="l" t="t" r="r" b="b"/>
            <a:pathLst>
              <a:path w="46436" h="57882">
                <a:moveTo>
                  <a:pt x="23209" y="5274"/>
                </a:moveTo>
                <a:lnTo>
                  <a:pt x="23209" y="0"/>
                </a:lnTo>
                <a:lnTo>
                  <a:pt x="10952" y="3447"/>
                </a:lnTo>
                <a:lnTo>
                  <a:pt x="2820" y="13679"/>
                </a:lnTo>
                <a:lnTo>
                  <a:pt x="0" y="29474"/>
                </a:lnTo>
                <a:lnTo>
                  <a:pt x="2781" y="44751"/>
                </a:lnTo>
                <a:lnTo>
                  <a:pt x="11197" y="54599"/>
                </a:lnTo>
                <a:lnTo>
                  <a:pt x="24264" y="57882"/>
                </a:lnTo>
                <a:lnTo>
                  <a:pt x="25047" y="57876"/>
                </a:lnTo>
                <a:lnTo>
                  <a:pt x="37194" y="54828"/>
                </a:lnTo>
                <a:lnTo>
                  <a:pt x="46436" y="44204"/>
                </a:lnTo>
                <a:lnTo>
                  <a:pt x="41160" y="42099"/>
                </a:lnTo>
                <a:lnTo>
                  <a:pt x="34829" y="50517"/>
                </a:lnTo>
                <a:lnTo>
                  <a:pt x="31650" y="52621"/>
                </a:lnTo>
                <a:lnTo>
                  <a:pt x="24264" y="52621"/>
                </a:lnTo>
                <a:lnTo>
                  <a:pt x="19616" y="52086"/>
                </a:lnTo>
                <a:lnTo>
                  <a:pt x="9481" y="44028"/>
                </a:lnTo>
                <a:lnTo>
                  <a:pt x="6332" y="29474"/>
                </a:lnTo>
                <a:lnTo>
                  <a:pt x="6332" y="16848"/>
                </a:lnTo>
                <a:lnTo>
                  <a:pt x="11607" y="5274"/>
                </a:lnTo>
                <a:lnTo>
                  <a:pt x="23209" y="5274"/>
                </a:lnTo>
                <a:close/>
              </a:path>
              <a:path w="46436" h="57882">
                <a:moveTo>
                  <a:pt x="6332" y="16848"/>
                </a:moveTo>
                <a:lnTo>
                  <a:pt x="6332" y="29474"/>
                </a:lnTo>
                <a:lnTo>
                  <a:pt x="45381" y="29474"/>
                </a:lnTo>
                <a:lnTo>
                  <a:pt x="43233" y="14759"/>
                </a:lnTo>
                <a:lnTo>
                  <a:pt x="35851" y="3905"/>
                </a:lnTo>
                <a:lnTo>
                  <a:pt x="23209" y="0"/>
                </a:lnTo>
                <a:lnTo>
                  <a:pt x="23209" y="5274"/>
                </a:lnTo>
                <a:lnTo>
                  <a:pt x="32719" y="5274"/>
                </a:lnTo>
                <a:lnTo>
                  <a:pt x="37995" y="12639"/>
                </a:lnTo>
                <a:lnTo>
                  <a:pt x="39050" y="24213"/>
                </a:lnTo>
                <a:lnTo>
                  <a:pt x="6332" y="24213"/>
                </a:lnTo>
                <a:lnTo>
                  <a:pt x="6332" y="16848"/>
                </a:lnTo>
                <a:close/>
              </a:path>
            </a:pathLst>
          </a:custGeom>
          <a:solidFill>
            <a:srgbClr val="FDFDFD"/>
          </a:solidFill>
        </p:spPr>
        <p:txBody>
          <a:bodyPr wrap="square" lIns="0" tIns="0" rIns="0" bIns="0" rtlCol="0">
            <a:noAutofit/>
          </a:bodyPr>
          <a:lstStyle/>
          <a:p>
            <a:endParaRPr/>
          </a:p>
        </p:txBody>
      </p:sp>
      <p:sp>
        <p:nvSpPr>
          <p:cNvPr id="209" name="object 16"/>
          <p:cNvSpPr/>
          <p:nvPr/>
        </p:nvSpPr>
        <p:spPr>
          <a:xfrm>
            <a:off x="255580" y="6168648"/>
            <a:ext cx="26377" cy="56830"/>
          </a:xfrm>
          <a:custGeom>
            <a:avLst/>
            <a:gdLst/>
            <a:ahLst/>
            <a:cxnLst/>
            <a:rect l="l" t="t" r="r" b="b"/>
            <a:pathLst>
              <a:path w="26377" h="56830">
                <a:moveTo>
                  <a:pt x="23212" y="0"/>
                </a:moveTo>
                <a:lnTo>
                  <a:pt x="15826" y="0"/>
                </a:lnTo>
                <a:lnTo>
                  <a:pt x="9495" y="5274"/>
                </a:lnTo>
                <a:lnTo>
                  <a:pt x="6330" y="11587"/>
                </a:lnTo>
                <a:lnTo>
                  <a:pt x="6330" y="1052"/>
                </a:lnTo>
                <a:lnTo>
                  <a:pt x="0" y="1052"/>
                </a:lnTo>
                <a:lnTo>
                  <a:pt x="0" y="56830"/>
                </a:lnTo>
                <a:lnTo>
                  <a:pt x="6330" y="56830"/>
                </a:lnTo>
                <a:lnTo>
                  <a:pt x="6330" y="14744"/>
                </a:lnTo>
                <a:lnTo>
                  <a:pt x="15826" y="6326"/>
                </a:lnTo>
                <a:lnTo>
                  <a:pt x="26377" y="6326"/>
                </a:lnTo>
                <a:lnTo>
                  <a:pt x="26377" y="0"/>
                </a:lnTo>
                <a:lnTo>
                  <a:pt x="23212" y="0"/>
                </a:lnTo>
                <a:close/>
              </a:path>
            </a:pathLst>
          </a:custGeom>
          <a:solidFill>
            <a:srgbClr val="FDFDFD"/>
          </a:solidFill>
        </p:spPr>
        <p:txBody>
          <a:bodyPr wrap="square" lIns="0" tIns="0" rIns="0" bIns="0" rtlCol="0">
            <a:noAutofit/>
          </a:bodyPr>
          <a:lstStyle/>
          <a:p>
            <a:endParaRPr/>
          </a:p>
        </p:txBody>
      </p:sp>
      <p:sp>
        <p:nvSpPr>
          <p:cNvPr id="210" name="object 17"/>
          <p:cNvSpPr/>
          <p:nvPr/>
        </p:nvSpPr>
        <p:spPr>
          <a:xfrm>
            <a:off x="290399" y="6168648"/>
            <a:ext cx="42204" cy="56830"/>
          </a:xfrm>
          <a:custGeom>
            <a:avLst/>
            <a:gdLst/>
            <a:ahLst/>
            <a:cxnLst/>
            <a:rect l="l" t="t" r="r" b="b"/>
            <a:pathLst>
              <a:path w="42204" h="56830">
                <a:moveTo>
                  <a:pt x="42204" y="6326"/>
                </a:moveTo>
                <a:lnTo>
                  <a:pt x="37983" y="0"/>
                </a:lnTo>
                <a:lnTo>
                  <a:pt x="17936" y="0"/>
                </a:lnTo>
                <a:lnTo>
                  <a:pt x="12661" y="4222"/>
                </a:lnTo>
                <a:lnTo>
                  <a:pt x="7385" y="9483"/>
                </a:lnTo>
                <a:lnTo>
                  <a:pt x="7385" y="1052"/>
                </a:lnTo>
                <a:lnTo>
                  <a:pt x="0" y="1052"/>
                </a:lnTo>
                <a:lnTo>
                  <a:pt x="0" y="56830"/>
                </a:lnTo>
                <a:lnTo>
                  <a:pt x="7385" y="56830"/>
                </a:lnTo>
                <a:lnTo>
                  <a:pt x="7385" y="15796"/>
                </a:lnTo>
                <a:lnTo>
                  <a:pt x="13716" y="9483"/>
                </a:lnTo>
                <a:lnTo>
                  <a:pt x="17936" y="5274"/>
                </a:lnTo>
                <a:lnTo>
                  <a:pt x="33763" y="5274"/>
                </a:lnTo>
                <a:lnTo>
                  <a:pt x="35873" y="10535"/>
                </a:lnTo>
                <a:lnTo>
                  <a:pt x="35873" y="56830"/>
                </a:lnTo>
                <a:lnTo>
                  <a:pt x="42204" y="56830"/>
                </a:lnTo>
                <a:lnTo>
                  <a:pt x="42204" y="6326"/>
                </a:lnTo>
                <a:close/>
              </a:path>
            </a:pathLst>
          </a:custGeom>
          <a:solidFill>
            <a:srgbClr val="FDFDFD"/>
          </a:solidFill>
        </p:spPr>
        <p:txBody>
          <a:bodyPr wrap="square" lIns="0" tIns="0" rIns="0" bIns="0" rtlCol="0">
            <a:noAutofit/>
          </a:bodyPr>
          <a:lstStyle/>
          <a:p>
            <a:endParaRPr/>
          </a:p>
        </p:txBody>
      </p:sp>
      <p:sp>
        <p:nvSpPr>
          <p:cNvPr id="211" name="object 18"/>
          <p:cNvSpPr/>
          <p:nvPr/>
        </p:nvSpPr>
        <p:spPr>
          <a:xfrm>
            <a:off x="343168" y="6168648"/>
            <a:ext cx="43259" cy="57882"/>
          </a:xfrm>
          <a:custGeom>
            <a:avLst/>
            <a:gdLst/>
            <a:ahLst/>
            <a:cxnLst/>
            <a:rect l="l" t="t" r="r" b="b"/>
            <a:pathLst>
              <a:path w="43259" h="57882">
                <a:moveTo>
                  <a:pt x="42204" y="53673"/>
                </a:moveTo>
                <a:lnTo>
                  <a:pt x="42193" y="16902"/>
                </a:lnTo>
                <a:lnTo>
                  <a:pt x="37604" y="3986"/>
                </a:lnTo>
                <a:lnTo>
                  <a:pt x="23212" y="0"/>
                </a:lnTo>
                <a:lnTo>
                  <a:pt x="14771" y="0"/>
                </a:lnTo>
                <a:lnTo>
                  <a:pt x="7385" y="4222"/>
                </a:lnTo>
                <a:lnTo>
                  <a:pt x="3165" y="12639"/>
                </a:lnTo>
                <a:lnTo>
                  <a:pt x="7385" y="15796"/>
                </a:lnTo>
                <a:lnTo>
                  <a:pt x="11606" y="8431"/>
                </a:lnTo>
                <a:lnTo>
                  <a:pt x="16881" y="5274"/>
                </a:lnTo>
                <a:lnTo>
                  <a:pt x="32708" y="5274"/>
                </a:lnTo>
                <a:lnTo>
                  <a:pt x="35873" y="9483"/>
                </a:lnTo>
                <a:lnTo>
                  <a:pt x="35873" y="20004"/>
                </a:lnTo>
                <a:lnTo>
                  <a:pt x="28750" y="21646"/>
                </a:lnTo>
                <a:lnTo>
                  <a:pt x="13000" y="26270"/>
                </a:lnTo>
                <a:lnTo>
                  <a:pt x="3305" y="32719"/>
                </a:lnTo>
                <a:lnTo>
                  <a:pt x="0" y="43152"/>
                </a:lnTo>
                <a:lnTo>
                  <a:pt x="0" y="52621"/>
                </a:lnTo>
                <a:lnTo>
                  <a:pt x="7385" y="57882"/>
                </a:lnTo>
                <a:lnTo>
                  <a:pt x="24267" y="57882"/>
                </a:lnTo>
                <a:lnTo>
                  <a:pt x="30598" y="49464"/>
                </a:lnTo>
                <a:lnTo>
                  <a:pt x="23212" y="52621"/>
                </a:lnTo>
                <a:lnTo>
                  <a:pt x="11606" y="52621"/>
                </a:lnTo>
                <a:lnTo>
                  <a:pt x="7385" y="49464"/>
                </a:lnTo>
                <a:lnTo>
                  <a:pt x="7385" y="43152"/>
                </a:lnTo>
                <a:lnTo>
                  <a:pt x="8234" y="38672"/>
                </a:lnTo>
                <a:lnTo>
                  <a:pt x="15645" y="32079"/>
                </a:lnTo>
                <a:lnTo>
                  <a:pt x="35873" y="25265"/>
                </a:lnTo>
                <a:lnTo>
                  <a:pt x="36928" y="56830"/>
                </a:lnTo>
                <a:lnTo>
                  <a:pt x="43259" y="56830"/>
                </a:lnTo>
                <a:lnTo>
                  <a:pt x="42204" y="53673"/>
                </a:lnTo>
                <a:close/>
              </a:path>
              <a:path w="43259" h="57882">
                <a:moveTo>
                  <a:pt x="24267" y="57882"/>
                </a:moveTo>
                <a:lnTo>
                  <a:pt x="29543" y="55777"/>
                </a:lnTo>
                <a:lnTo>
                  <a:pt x="35873" y="50517"/>
                </a:lnTo>
                <a:lnTo>
                  <a:pt x="36928" y="56830"/>
                </a:lnTo>
                <a:lnTo>
                  <a:pt x="35873" y="25265"/>
                </a:lnTo>
                <a:lnTo>
                  <a:pt x="35873" y="44204"/>
                </a:lnTo>
                <a:lnTo>
                  <a:pt x="30598" y="49464"/>
                </a:lnTo>
                <a:lnTo>
                  <a:pt x="24267" y="57882"/>
                </a:lnTo>
                <a:close/>
              </a:path>
            </a:pathLst>
          </a:custGeom>
          <a:solidFill>
            <a:srgbClr val="FDFDFD"/>
          </a:solidFill>
        </p:spPr>
        <p:txBody>
          <a:bodyPr wrap="square" lIns="0" tIns="0" rIns="0" bIns="0" rtlCol="0">
            <a:noAutofit/>
          </a:bodyPr>
          <a:lstStyle/>
          <a:p>
            <a:endParaRPr/>
          </a:p>
        </p:txBody>
      </p:sp>
      <p:sp>
        <p:nvSpPr>
          <p:cNvPr id="212" name="object 19"/>
          <p:cNvSpPr/>
          <p:nvPr/>
        </p:nvSpPr>
        <p:spPr>
          <a:xfrm>
            <a:off x="394869" y="6151814"/>
            <a:ext cx="27432" cy="74716"/>
          </a:xfrm>
          <a:custGeom>
            <a:avLst/>
            <a:gdLst/>
            <a:ahLst/>
            <a:cxnLst/>
            <a:rect l="l" t="t" r="r" b="b"/>
            <a:pathLst>
              <a:path w="27432" h="74716">
                <a:moveTo>
                  <a:pt x="14771" y="68403"/>
                </a:moveTo>
                <a:lnTo>
                  <a:pt x="14771" y="23161"/>
                </a:lnTo>
                <a:lnTo>
                  <a:pt x="27432" y="23161"/>
                </a:lnTo>
                <a:lnTo>
                  <a:pt x="27432" y="17886"/>
                </a:lnTo>
                <a:lnTo>
                  <a:pt x="14771" y="17886"/>
                </a:lnTo>
                <a:lnTo>
                  <a:pt x="14771" y="0"/>
                </a:lnTo>
                <a:lnTo>
                  <a:pt x="8440" y="0"/>
                </a:lnTo>
                <a:lnTo>
                  <a:pt x="8440" y="17886"/>
                </a:lnTo>
                <a:lnTo>
                  <a:pt x="0" y="17886"/>
                </a:lnTo>
                <a:lnTo>
                  <a:pt x="0" y="23161"/>
                </a:lnTo>
                <a:lnTo>
                  <a:pt x="8440" y="23161"/>
                </a:lnTo>
                <a:lnTo>
                  <a:pt x="8440" y="71560"/>
                </a:lnTo>
                <a:lnTo>
                  <a:pt x="11606" y="74716"/>
                </a:lnTo>
                <a:lnTo>
                  <a:pt x="24267" y="74716"/>
                </a:lnTo>
                <a:lnTo>
                  <a:pt x="27432" y="73664"/>
                </a:lnTo>
                <a:lnTo>
                  <a:pt x="27432" y="68403"/>
                </a:lnTo>
                <a:lnTo>
                  <a:pt x="25322" y="69455"/>
                </a:lnTo>
                <a:lnTo>
                  <a:pt x="15826" y="69455"/>
                </a:lnTo>
                <a:lnTo>
                  <a:pt x="14771" y="68403"/>
                </a:lnTo>
                <a:close/>
              </a:path>
            </a:pathLst>
          </a:custGeom>
          <a:solidFill>
            <a:srgbClr val="FDFDFD"/>
          </a:solidFill>
        </p:spPr>
        <p:txBody>
          <a:bodyPr wrap="square" lIns="0" tIns="0" rIns="0" bIns="0" rtlCol="0">
            <a:noAutofit/>
          </a:bodyPr>
          <a:lstStyle/>
          <a:p>
            <a:endParaRPr/>
          </a:p>
        </p:txBody>
      </p:sp>
      <p:sp>
        <p:nvSpPr>
          <p:cNvPr id="213" name="object 20"/>
          <p:cNvSpPr/>
          <p:nvPr/>
        </p:nvSpPr>
        <p:spPr>
          <a:xfrm>
            <a:off x="430742" y="6147605"/>
            <a:ext cx="6344" cy="77872"/>
          </a:xfrm>
          <a:custGeom>
            <a:avLst/>
            <a:gdLst/>
            <a:ahLst/>
            <a:cxnLst/>
            <a:rect l="l" t="t" r="r" b="b"/>
            <a:pathLst>
              <a:path w="6344" h="77872">
                <a:moveTo>
                  <a:pt x="0" y="22095"/>
                </a:moveTo>
                <a:lnTo>
                  <a:pt x="0" y="77872"/>
                </a:lnTo>
                <a:lnTo>
                  <a:pt x="6344" y="77872"/>
                </a:lnTo>
                <a:lnTo>
                  <a:pt x="6344" y="22095"/>
                </a:lnTo>
                <a:lnTo>
                  <a:pt x="0" y="22095"/>
                </a:lnTo>
                <a:close/>
              </a:path>
              <a:path w="6344" h="77872">
                <a:moveTo>
                  <a:pt x="0" y="0"/>
                </a:moveTo>
                <a:lnTo>
                  <a:pt x="0" y="9469"/>
                </a:lnTo>
                <a:lnTo>
                  <a:pt x="6344" y="9469"/>
                </a:lnTo>
                <a:lnTo>
                  <a:pt x="6344" y="0"/>
                </a:lnTo>
                <a:lnTo>
                  <a:pt x="0" y="0"/>
                </a:lnTo>
                <a:close/>
              </a:path>
            </a:pathLst>
          </a:custGeom>
          <a:solidFill>
            <a:srgbClr val="FDFDFD"/>
          </a:solidFill>
        </p:spPr>
        <p:txBody>
          <a:bodyPr wrap="square" lIns="0" tIns="0" rIns="0" bIns="0" rtlCol="0">
            <a:noAutofit/>
          </a:bodyPr>
          <a:lstStyle/>
          <a:p>
            <a:endParaRPr/>
          </a:p>
        </p:txBody>
      </p:sp>
      <p:sp>
        <p:nvSpPr>
          <p:cNvPr id="214" name="object 21"/>
          <p:cNvSpPr/>
          <p:nvPr/>
        </p:nvSpPr>
        <p:spPr>
          <a:xfrm>
            <a:off x="433915" y="6149167"/>
            <a:ext cx="0" cy="76310"/>
          </a:xfrm>
          <a:custGeom>
            <a:avLst/>
            <a:gdLst/>
            <a:ahLst/>
            <a:cxnLst/>
            <a:rect l="l" t="t" r="r" b="b"/>
            <a:pathLst>
              <a:path h="76310">
                <a:moveTo>
                  <a:pt x="0" y="0"/>
                </a:moveTo>
                <a:lnTo>
                  <a:pt x="0" y="76310"/>
                </a:lnTo>
              </a:path>
            </a:pathLst>
          </a:custGeom>
          <a:ln w="7614">
            <a:solidFill>
              <a:srgbClr val="FDFDFD"/>
            </a:solidFill>
          </a:ln>
        </p:spPr>
        <p:txBody>
          <a:bodyPr wrap="square" lIns="0" tIns="0" rIns="0" bIns="0" rtlCol="0">
            <a:noAutofit/>
          </a:bodyPr>
          <a:lstStyle/>
          <a:p>
            <a:endParaRPr/>
          </a:p>
        </p:txBody>
      </p:sp>
      <p:sp>
        <p:nvSpPr>
          <p:cNvPr id="215" name="object 22"/>
          <p:cNvSpPr/>
          <p:nvPr/>
        </p:nvSpPr>
        <p:spPr>
          <a:xfrm>
            <a:off x="448693" y="6168648"/>
            <a:ext cx="36386" cy="57882"/>
          </a:xfrm>
          <a:custGeom>
            <a:avLst/>
            <a:gdLst/>
            <a:ahLst/>
            <a:cxnLst/>
            <a:rect l="l" t="t" r="r" b="b"/>
            <a:pathLst>
              <a:path w="36386" h="57882">
                <a:moveTo>
                  <a:pt x="23212" y="52621"/>
                </a:moveTo>
                <a:lnTo>
                  <a:pt x="23212" y="57882"/>
                </a:lnTo>
                <a:lnTo>
                  <a:pt x="36386" y="54366"/>
                </a:lnTo>
                <a:lnTo>
                  <a:pt x="35007" y="47842"/>
                </a:lnTo>
                <a:lnTo>
                  <a:pt x="23212" y="52621"/>
                </a:lnTo>
                <a:close/>
              </a:path>
              <a:path w="36386" h="57882">
                <a:moveTo>
                  <a:pt x="23212" y="52621"/>
                </a:moveTo>
                <a:lnTo>
                  <a:pt x="19506" y="52299"/>
                </a:lnTo>
                <a:lnTo>
                  <a:pt x="9532" y="45158"/>
                </a:lnTo>
                <a:lnTo>
                  <a:pt x="6330" y="29474"/>
                </a:lnTo>
                <a:lnTo>
                  <a:pt x="6639" y="23316"/>
                </a:lnTo>
                <a:lnTo>
                  <a:pt x="11660" y="9869"/>
                </a:lnTo>
                <a:lnTo>
                  <a:pt x="23212" y="5274"/>
                </a:lnTo>
                <a:lnTo>
                  <a:pt x="27692" y="5760"/>
                </a:lnTo>
                <a:lnTo>
                  <a:pt x="37077" y="13272"/>
                </a:lnTo>
                <a:lnTo>
                  <a:pt x="40094" y="29474"/>
                </a:lnTo>
                <a:lnTo>
                  <a:pt x="39889" y="34239"/>
                </a:lnTo>
                <a:lnTo>
                  <a:pt x="35007" y="47842"/>
                </a:lnTo>
                <a:lnTo>
                  <a:pt x="36386" y="54366"/>
                </a:lnTo>
                <a:lnTo>
                  <a:pt x="44221" y="43870"/>
                </a:lnTo>
                <a:lnTo>
                  <a:pt x="46424" y="29474"/>
                </a:lnTo>
                <a:lnTo>
                  <a:pt x="44525" y="15227"/>
                </a:lnTo>
                <a:lnTo>
                  <a:pt x="37361" y="4256"/>
                </a:lnTo>
                <a:lnTo>
                  <a:pt x="23212" y="0"/>
                </a:lnTo>
                <a:lnTo>
                  <a:pt x="10014" y="3893"/>
                </a:lnTo>
                <a:lnTo>
                  <a:pt x="2339" y="14615"/>
                </a:lnTo>
                <a:lnTo>
                  <a:pt x="0" y="29474"/>
                </a:lnTo>
                <a:lnTo>
                  <a:pt x="1920" y="42402"/>
                </a:lnTo>
                <a:lnTo>
                  <a:pt x="9298" y="53488"/>
                </a:lnTo>
                <a:lnTo>
                  <a:pt x="23212" y="57882"/>
                </a:lnTo>
                <a:lnTo>
                  <a:pt x="23212" y="52621"/>
                </a:lnTo>
                <a:close/>
              </a:path>
            </a:pathLst>
          </a:custGeom>
          <a:solidFill>
            <a:srgbClr val="FDFDFD"/>
          </a:solidFill>
        </p:spPr>
        <p:txBody>
          <a:bodyPr wrap="square" lIns="0" tIns="0" rIns="0" bIns="0" rtlCol="0">
            <a:noAutofit/>
          </a:bodyPr>
          <a:lstStyle/>
          <a:p>
            <a:endParaRPr/>
          </a:p>
        </p:txBody>
      </p:sp>
      <p:sp>
        <p:nvSpPr>
          <p:cNvPr id="216" name="object 23"/>
          <p:cNvSpPr/>
          <p:nvPr/>
        </p:nvSpPr>
        <p:spPr>
          <a:xfrm>
            <a:off x="506724" y="6168648"/>
            <a:ext cx="42218" cy="56830"/>
          </a:xfrm>
          <a:custGeom>
            <a:avLst/>
            <a:gdLst/>
            <a:ahLst/>
            <a:cxnLst/>
            <a:rect l="l" t="t" r="r" b="b"/>
            <a:pathLst>
              <a:path w="42218" h="56830">
                <a:moveTo>
                  <a:pt x="42218" y="6326"/>
                </a:moveTo>
                <a:lnTo>
                  <a:pt x="36942" y="0"/>
                </a:lnTo>
                <a:lnTo>
                  <a:pt x="17936" y="0"/>
                </a:lnTo>
                <a:lnTo>
                  <a:pt x="12661" y="4222"/>
                </a:lnTo>
                <a:lnTo>
                  <a:pt x="6330" y="9483"/>
                </a:lnTo>
                <a:lnTo>
                  <a:pt x="6330" y="1052"/>
                </a:lnTo>
                <a:lnTo>
                  <a:pt x="0" y="1052"/>
                </a:lnTo>
                <a:lnTo>
                  <a:pt x="0" y="56830"/>
                </a:lnTo>
                <a:lnTo>
                  <a:pt x="6330" y="56830"/>
                </a:lnTo>
                <a:lnTo>
                  <a:pt x="6330" y="15796"/>
                </a:lnTo>
                <a:lnTo>
                  <a:pt x="13716" y="9483"/>
                </a:lnTo>
                <a:lnTo>
                  <a:pt x="17936" y="5274"/>
                </a:lnTo>
                <a:lnTo>
                  <a:pt x="32722" y="5274"/>
                </a:lnTo>
                <a:lnTo>
                  <a:pt x="35887" y="10535"/>
                </a:lnTo>
                <a:lnTo>
                  <a:pt x="35887" y="56830"/>
                </a:lnTo>
                <a:lnTo>
                  <a:pt x="42218" y="56830"/>
                </a:lnTo>
                <a:lnTo>
                  <a:pt x="42218" y="6326"/>
                </a:lnTo>
                <a:close/>
              </a:path>
            </a:pathLst>
          </a:custGeom>
          <a:solidFill>
            <a:srgbClr val="FDFDFD"/>
          </a:solidFill>
        </p:spPr>
        <p:txBody>
          <a:bodyPr wrap="square" lIns="0" tIns="0" rIns="0" bIns="0" rtlCol="0">
            <a:noAutofit/>
          </a:bodyPr>
          <a:lstStyle/>
          <a:p>
            <a:endParaRPr/>
          </a:p>
        </p:txBody>
      </p:sp>
      <p:sp>
        <p:nvSpPr>
          <p:cNvPr id="217" name="object 24"/>
          <p:cNvSpPr/>
          <p:nvPr/>
        </p:nvSpPr>
        <p:spPr>
          <a:xfrm>
            <a:off x="559494" y="6168648"/>
            <a:ext cx="43259" cy="57882"/>
          </a:xfrm>
          <a:custGeom>
            <a:avLst/>
            <a:gdLst/>
            <a:ahLst/>
            <a:cxnLst/>
            <a:rect l="l" t="t" r="r" b="b"/>
            <a:pathLst>
              <a:path w="43259" h="57882">
                <a:moveTo>
                  <a:pt x="42204" y="53673"/>
                </a:moveTo>
                <a:lnTo>
                  <a:pt x="42190" y="16902"/>
                </a:lnTo>
                <a:lnTo>
                  <a:pt x="37198" y="3986"/>
                </a:lnTo>
                <a:lnTo>
                  <a:pt x="23212" y="0"/>
                </a:lnTo>
                <a:lnTo>
                  <a:pt x="13716" y="0"/>
                </a:lnTo>
                <a:lnTo>
                  <a:pt x="7385" y="4222"/>
                </a:lnTo>
                <a:lnTo>
                  <a:pt x="2110" y="12639"/>
                </a:lnTo>
                <a:lnTo>
                  <a:pt x="6330" y="15796"/>
                </a:lnTo>
                <a:lnTo>
                  <a:pt x="10551" y="8431"/>
                </a:lnTo>
                <a:lnTo>
                  <a:pt x="15826" y="5274"/>
                </a:lnTo>
                <a:lnTo>
                  <a:pt x="32708" y="5274"/>
                </a:lnTo>
                <a:lnTo>
                  <a:pt x="35873" y="9483"/>
                </a:lnTo>
                <a:lnTo>
                  <a:pt x="35873" y="20004"/>
                </a:lnTo>
                <a:lnTo>
                  <a:pt x="28750" y="21646"/>
                </a:lnTo>
                <a:lnTo>
                  <a:pt x="13000" y="26270"/>
                </a:lnTo>
                <a:lnTo>
                  <a:pt x="3305" y="32719"/>
                </a:lnTo>
                <a:lnTo>
                  <a:pt x="0" y="43152"/>
                </a:lnTo>
                <a:lnTo>
                  <a:pt x="0" y="52621"/>
                </a:lnTo>
                <a:lnTo>
                  <a:pt x="6330" y="57882"/>
                </a:lnTo>
                <a:lnTo>
                  <a:pt x="24267" y="57882"/>
                </a:lnTo>
                <a:lnTo>
                  <a:pt x="29543" y="49464"/>
                </a:lnTo>
                <a:lnTo>
                  <a:pt x="22157" y="52621"/>
                </a:lnTo>
                <a:lnTo>
                  <a:pt x="10551" y="52621"/>
                </a:lnTo>
                <a:lnTo>
                  <a:pt x="6330" y="49464"/>
                </a:lnTo>
                <a:lnTo>
                  <a:pt x="6330" y="43152"/>
                </a:lnTo>
                <a:lnTo>
                  <a:pt x="7366" y="38324"/>
                </a:lnTo>
                <a:lnTo>
                  <a:pt x="15193" y="31907"/>
                </a:lnTo>
                <a:lnTo>
                  <a:pt x="35873" y="25265"/>
                </a:lnTo>
                <a:lnTo>
                  <a:pt x="36928" y="56830"/>
                </a:lnTo>
                <a:lnTo>
                  <a:pt x="43259" y="56830"/>
                </a:lnTo>
                <a:lnTo>
                  <a:pt x="42204" y="53673"/>
                </a:lnTo>
                <a:close/>
              </a:path>
              <a:path w="43259" h="57882">
                <a:moveTo>
                  <a:pt x="24267" y="57882"/>
                </a:moveTo>
                <a:lnTo>
                  <a:pt x="29543" y="55777"/>
                </a:lnTo>
                <a:lnTo>
                  <a:pt x="35873" y="50517"/>
                </a:lnTo>
                <a:lnTo>
                  <a:pt x="36928" y="56830"/>
                </a:lnTo>
                <a:lnTo>
                  <a:pt x="35873" y="25265"/>
                </a:lnTo>
                <a:lnTo>
                  <a:pt x="35873" y="44204"/>
                </a:lnTo>
                <a:lnTo>
                  <a:pt x="29543" y="49464"/>
                </a:lnTo>
                <a:lnTo>
                  <a:pt x="24267" y="57882"/>
                </a:lnTo>
                <a:close/>
              </a:path>
            </a:pathLst>
          </a:custGeom>
          <a:solidFill>
            <a:srgbClr val="FDFDFD"/>
          </a:solidFill>
        </p:spPr>
        <p:txBody>
          <a:bodyPr wrap="square" lIns="0" tIns="0" rIns="0" bIns="0" rtlCol="0">
            <a:noAutofit/>
          </a:bodyPr>
          <a:lstStyle/>
          <a:p>
            <a:endParaRPr/>
          </a:p>
        </p:txBody>
      </p:sp>
      <p:sp>
        <p:nvSpPr>
          <p:cNvPr id="218" name="object 25"/>
          <p:cNvSpPr/>
          <p:nvPr/>
        </p:nvSpPr>
        <p:spPr>
          <a:xfrm>
            <a:off x="621746" y="6147605"/>
            <a:ext cx="0" cy="77872"/>
          </a:xfrm>
          <a:custGeom>
            <a:avLst/>
            <a:gdLst/>
            <a:ahLst/>
            <a:cxnLst/>
            <a:rect l="l" t="t" r="r" b="b"/>
            <a:pathLst>
              <a:path h="77872">
                <a:moveTo>
                  <a:pt x="0" y="0"/>
                </a:moveTo>
                <a:lnTo>
                  <a:pt x="0" y="77872"/>
                </a:lnTo>
              </a:path>
            </a:pathLst>
          </a:custGeom>
          <a:ln w="7600">
            <a:solidFill>
              <a:srgbClr val="FDFDFD"/>
            </a:solidFill>
          </a:ln>
        </p:spPr>
        <p:txBody>
          <a:bodyPr wrap="square" lIns="0" tIns="0" rIns="0" bIns="0" rtlCol="0">
            <a:noAutofit/>
          </a:bodyPr>
          <a:lstStyle/>
          <a:p>
            <a:endParaRPr/>
          </a:p>
        </p:txBody>
      </p:sp>
      <p:sp>
        <p:nvSpPr>
          <p:cNvPr id="219" name="object 26"/>
          <p:cNvSpPr/>
          <p:nvPr/>
        </p:nvSpPr>
        <p:spPr>
          <a:xfrm>
            <a:off x="88846" y="6262317"/>
            <a:ext cx="42209" cy="76822"/>
          </a:xfrm>
          <a:custGeom>
            <a:avLst/>
            <a:gdLst/>
            <a:ahLst/>
            <a:cxnLst/>
            <a:rect l="l" t="t" r="r" b="b"/>
            <a:pathLst>
              <a:path w="42209" h="76822">
                <a:moveTo>
                  <a:pt x="7386" y="71560"/>
                </a:moveTo>
                <a:lnTo>
                  <a:pt x="7386" y="0"/>
                </a:lnTo>
                <a:lnTo>
                  <a:pt x="0" y="0"/>
                </a:lnTo>
                <a:lnTo>
                  <a:pt x="0" y="76822"/>
                </a:lnTo>
                <a:lnTo>
                  <a:pt x="42209" y="76822"/>
                </a:lnTo>
                <a:lnTo>
                  <a:pt x="42209" y="71560"/>
                </a:lnTo>
                <a:lnTo>
                  <a:pt x="7386" y="71560"/>
                </a:lnTo>
                <a:close/>
              </a:path>
            </a:pathLst>
          </a:custGeom>
          <a:solidFill>
            <a:srgbClr val="FDFDFD"/>
          </a:solidFill>
        </p:spPr>
        <p:txBody>
          <a:bodyPr wrap="square" lIns="0" tIns="0" rIns="0" bIns="0" rtlCol="0">
            <a:noAutofit/>
          </a:bodyPr>
          <a:lstStyle/>
          <a:p>
            <a:endParaRPr/>
          </a:p>
        </p:txBody>
      </p:sp>
      <p:sp>
        <p:nvSpPr>
          <p:cNvPr id="220" name="object 27"/>
          <p:cNvSpPr/>
          <p:nvPr/>
        </p:nvSpPr>
        <p:spPr>
          <a:xfrm>
            <a:off x="134223" y="6282308"/>
            <a:ext cx="29547" cy="57883"/>
          </a:xfrm>
          <a:custGeom>
            <a:avLst/>
            <a:gdLst/>
            <a:ahLst/>
            <a:cxnLst/>
            <a:rect l="l" t="t" r="r" b="b"/>
            <a:pathLst>
              <a:path w="29547" h="57883">
                <a:moveTo>
                  <a:pt x="23215" y="57883"/>
                </a:moveTo>
                <a:lnTo>
                  <a:pt x="29547" y="49464"/>
                </a:lnTo>
                <a:lnTo>
                  <a:pt x="22160" y="53673"/>
                </a:lnTo>
                <a:lnTo>
                  <a:pt x="15828" y="53673"/>
                </a:lnTo>
                <a:lnTo>
                  <a:pt x="14772" y="57883"/>
                </a:lnTo>
                <a:lnTo>
                  <a:pt x="23215" y="57883"/>
                </a:lnTo>
                <a:close/>
              </a:path>
              <a:path w="29547" h="57883">
                <a:moveTo>
                  <a:pt x="0" y="44204"/>
                </a:moveTo>
                <a:lnTo>
                  <a:pt x="0" y="52621"/>
                </a:lnTo>
                <a:lnTo>
                  <a:pt x="6330" y="57883"/>
                </a:lnTo>
                <a:lnTo>
                  <a:pt x="14772" y="57883"/>
                </a:lnTo>
                <a:lnTo>
                  <a:pt x="15828" y="53673"/>
                </a:lnTo>
                <a:lnTo>
                  <a:pt x="10552" y="53673"/>
                </a:lnTo>
                <a:lnTo>
                  <a:pt x="6330" y="49464"/>
                </a:lnTo>
                <a:lnTo>
                  <a:pt x="6330" y="43152"/>
                </a:lnTo>
                <a:lnTo>
                  <a:pt x="7180" y="38671"/>
                </a:lnTo>
                <a:lnTo>
                  <a:pt x="14592" y="32078"/>
                </a:lnTo>
                <a:lnTo>
                  <a:pt x="34822" y="25265"/>
                </a:lnTo>
                <a:lnTo>
                  <a:pt x="34822" y="44204"/>
                </a:lnTo>
                <a:lnTo>
                  <a:pt x="29547" y="49464"/>
                </a:lnTo>
                <a:lnTo>
                  <a:pt x="23215" y="57883"/>
                </a:lnTo>
                <a:lnTo>
                  <a:pt x="28490" y="55779"/>
                </a:lnTo>
                <a:lnTo>
                  <a:pt x="34822" y="50517"/>
                </a:lnTo>
                <a:lnTo>
                  <a:pt x="35877" y="56831"/>
                </a:lnTo>
                <a:lnTo>
                  <a:pt x="42210" y="56831"/>
                </a:lnTo>
                <a:lnTo>
                  <a:pt x="42210" y="53673"/>
                </a:lnTo>
                <a:lnTo>
                  <a:pt x="41154" y="49464"/>
                </a:lnTo>
                <a:lnTo>
                  <a:pt x="41154" y="5260"/>
                </a:lnTo>
                <a:lnTo>
                  <a:pt x="35877" y="0"/>
                </a:lnTo>
                <a:lnTo>
                  <a:pt x="13717" y="0"/>
                </a:lnTo>
                <a:lnTo>
                  <a:pt x="6330" y="4208"/>
                </a:lnTo>
                <a:lnTo>
                  <a:pt x="2110" y="12625"/>
                </a:lnTo>
                <a:lnTo>
                  <a:pt x="6330" y="15782"/>
                </a:lnTo>
                <a:lnTo>
                  <a:pt x="10552" y="9469"/>
                </a:lnTo>
                <a:lnTo>
                  <a:pt x="15828" y="5260"/>
                </a:lnTo>
                <a:lnTo>
                  <a:pt x="31657" y="5260"/>
                </a:lnTo>
                <a:lnTo>
                  <a:pt x="35877" y="9469"/>
                </a:lnTo>
                <a:lnTo>
                  <a:pt x="35877" y="21056"/>
                </a:lnTo>
                <a:lnTo>
                  <a:pt x="28477" y="22396"/>
                </a:lnTo>
                <a:lnTo>
                  <a:pt x="12545" y="26563"/>
                </a:lnTo>
                <a:lnTo>
                  <a:pt x="3108" y="33112"/>
                </a:lnTo>
                <a:lnTo>
                  <a:pt x="0" y="44204"/>
                </a:lnTo>
                <a:close/>
              </a:path>
            </a:pathLst>
          </a:custGeom>
          <a:solidFill>
            <a:srgbClr val="FDFDFD"/>
          </a:solidFill>
        </p:spPr>
        <p:txBody>
          <a:bodyPr wrap="square" lIns="0" tIns="0" rIns="0" bIns="0" rtlCol="0">
            <a:noAutofit/>
          </a:bodyPr>
          <a:lstStyle/>
          <a:p>
            <a:endParaRPr/>
          </a:p>
        </p:txBody>
      </p:sp>
      <p:sp>
        <p:nvSpPr>
          <p:cNvPr id="221" name="object 28"/>
          <p:cNvSpPr/>
          <p:nvPr/>
        </p:nvSpPr>
        <p:spPr>
          <a:xfrm>
            <a:off x="193316" y="6262317"/>
            <a:ext cx="46437" cy="77874"/>
          </a:xfrm>
          <a:custGeom>
            <a:avLst/>
            <a:gdLst/>
            <a:ahLst/>
            <a:cxnLst/>
            <a:rect l="l" t="t" r="r" b="b"/>
            <a:pathLst>
              <a:path w="46437" h="77874">
                <a:moveTo>
                  <a:pt x="6332" y="70507"/>
                </a:moveTo>
                <a:lnTo>
                  <a:pt x="9497" y="75770"/>
                </a:lnTo>
                <a:lnTo>
                  <a:pt x="6332" y="63142"/>
                </a:lnTo>
                <a:lnTo>
                  <a:pt x="6332" y="35773"/>
                </a:lnTo>
                <a:lnTo>
                  <a:pt x="8442" y="31564"/>
                </a:lnTo>
                <a:lnTo>
                  <a:pt x="15829" y="25251"/>
                </a:lnTo>
                <a:lnTo>
                  <a:pt x="22161" y="25251"/>
                </a:lnTo>
                <a:lnTo>
                  <a:pt x="27919" y="26241"/>
                </a:lnTo>
                <a:lnTo>
                  <a:pt x="36985" y="34951"/>
                </a:lnTo>
                <a:lnTo>
                  <a:pt x="40106" y="50517"/>
                </a:lnTo>
                <a:lnTo>
                  <a:pt x="39900" y="54725"/>
                </a:lnTo>
                <a:lnTo>
                  <a:pt x="35011" y="68196"/>
                </a:lnTo>
                <a:lnTo>
                  <a:pt x="23216" y="73664"/>
                </a:lnTo>
                <a:lnTo>
                  <a:pt x="24266" y="77874"/>
                </a:lnTo>
                <a:lnTo>
                  <a:pt x="34960" y="75399"/>
                </a:lnTo>
                <a:lnTo>
                  <a:pt x="43430" y="65960"/>
                </a:lnTo>
                <a:lnTo>
                  <a:pt x="46437" y="49464"/>
                </a:lnTo>
                <a:lnTo>
                  <a:pt x="43864" y="35210"/>
                </a:lnTo>
                <a:lnTo>
                  <a:pt x="35964" y="24138"/>
                </a:lnTo>
                <a:lnTo>
                  <a:pt x="24266" y="19990"/>
                </a:lnTo>
                <a:lnTo>
                  <a:pt x="16884" y="19990"/>
                </a:lnTo>
                <a:lnTo>
                  <a:pt x="12664" y="23147"/>
                </a:lnTo>
                <a:lnTo>
                  <a:pt x="6332" y="28407"/>
                </a:lnTo>
                <a:lnTo>
                  <a:pt x="6332" y="0"/>
                </a:lnTo>
                <a:lnTo>
                  <a:pt x="0" y="0"/>
                </a:lnTo>
                <a:lnTo>
                  <a:pt x="0" y="76822"/>
                </a:lnTo>
                <a:lnTo>
                  <a:pt x="5276" y="76822"/>
                </a:lnTo>
                <a:lnTo>
                  <a:pt x="6332" y="70507"/>
                </a:lnTo>
                <a:close/>
              </a:path>
              <a:path w="46437" h="77874">
                <a:moveTo>
                  <a:pt x="6332" y="63142"/>
                </a:moveTo>
                <a:lnTo>
                  <a:pt x="9497" y="75770"/>
                </a:lnTo>
                <a:lnTo>
                  <a:pt x="15829" y="77874"/>
                </a:lnTo>
                <a:lnTo>
                  <a:pt x="24266" y="77874"/>
                </a:lnTo>
                <a:lnTo>
                  <a:pt x="23216" y="73664"/>
                </a:lnTo>
                <a:lnTo>
                  <a:pt x="15829" y="73664"/>
                </a:lnTo>
                <a:lnTo>
                  <a:pt x="10552" y="68403"/>
                </a:lnTo>
                <a:lnTo>
                  <a:pt x="6332" y="63142"/>
                </a:lnTo>
                <a:close/>
              </a:path>
            </a:pathLst>
          </a:custGeom>
          <a:solidFill>
            <a:srgbClr val="FDFDFD"/>
          </a:solidFill>
        </p:spPr>
        <p:txBody>
          <a:bodyPr wrap="square" lIns="0" tIns="0" rIns="0" bIns="0" rtlCol="0">
            <a:noAutofit/>
          </a:bodyPr>
          <a:lstStyle/>
          <a:p>
            <a:endParaRPr/>
          </a:p>
        </p:txBody>
      </p:sp>
      <p:sp>
        <p:nvSpPr>
          <p:cNvPr id="222" name="object 29"/>
          <p:cNvSpPr/>
          <p:nvPr/>
        </p:nvSpPr>
        <p:spPr>
          <a:xfrm>
            <a:off x="246084" y="6282308"/>
            <a:ext cx="36387" cy="57883"/>
          </a:xfrm>
          <a:custGeom>
            <a:avLst/>
            <a:gdLst/>
            <a:ahLst/>
            <a:cxnLst/>
            <a:rect l="l" t="t" r="r" b="b"/>
            <a:pathLst>
              <a:path w="36387" h="57883">
                <a:moveTo>
                  <a:pt x="23212" y="53673"/>
                </a:moveTo>
                <a:lnTo>
                  <a:pt x="23212" y="57883"/>
                </a:lnTo>
                <a:lnTo>
                  <a:pt x="36387" y="54367"/>
                </a:lnTo>
                <a:lnTo>
                  <a:pt x="34764" y="48746"/>
                </a:lnTo>
                <a:lnTo>
                  <a:pt x="23212" y="53673"/>
                </a:lnTo>
                <a:close/>
              </a:path>
              <a:path w="36387" h="57883">
                <a:moveTo>
                  <a:pt x="23212" y="53673"/>
                </a:moveTo>
                <a:lnTo>
                  <a:pt x="18732" y="53134"/>
                </a:lnTo>
                <a:lnTo>
                  <a:pt x="9346" y="45235"/>
                </a:lnTo>
                <a:lnTo>
                  <a:pt x="6330" y="29474"/>
                </a:lnTo>
                <a:lnTo>
                  <a:pt x="6641" y="23297"/>
                </a:lnTo>
                <a:lnTo>
                  <a:pt x="11663" y="9852"/>
                </a:lnTo>
                <a:lnTo>
                  <a:pt x="23212" y="5260"/>
                </a:lnTo>
                <a:lnTo>
                  <a:pt x="27702" y="5749"/>
                </a:lnTo>
                <a:lnTo>
                  <a:pt x="37080" y="13265"/>
                </a:lnTo>
                <a:lnTo>
                  <a:pt x="40094" y="29474"/>
                </a:lnTo>
                <a:lnTo>
                  <a:pt x="39784" y="35306"/>
                </a:lnTo>
                <a:lnTo>
                  <a:pt x="34764" y="48746"/>
                </a:lnTo>
                <a:lnTo>
                  <a:pt x="36387" y="54367"/>
                </a:lnTo>
                <a:lnTo>
                  <a:pt x="44221" y="43870"/>
                </a:lnTo>
                <a:lnTo>
                  <a:pt x="46424" y="29474"/>
                </a:lnTo>
                <a:lnTo>
                  <a:pt x="44525" y="15221"/>
                </a:lnTo>
                <a:lnTo>
                  <a:pt x="37361" y="4253"/>
                </a:lnTo>
                <a:lnTo>
                  <a:pt x="23212" y="0"/>
                </a:lnTo>
                <a:lnTo>
                  <a:pt x="10014" y="3890"/>
                </a:lnTo>
                <a:lnTo>
                  <a:pt x="2339" y="14609"/>
                </a:lnTo>
                <a:lnTo>
                  <a:pt x="0" y="29474"/>
                </a:lnTo>
                <a:lnTo>
                  <a:pt x="1920" y="42403"/>
                </a:lnTo>
                <a:lnTo>
                  <a:pt x="9298" y="53489"/>
                </a:lnTo>
                <a:lnTo>
                  <a:pt x="23212" y="57883"/>
                </a:lnTo>
                <a:lnTo>
                  <a:pt x="23212" y="53673"/>
                </a:lnTo>
                <a:close/>
              </a:path>
            </a:pathLst>
          </a:custGeom>
          <a:solidFill>
            <a:srgbClr val="FDFDFD"/>
          </a:solidFill>
        </p:spPr>
        <p:txBody>
          <a:bodyPr wrap="square" lIns="0" tIns="0" rIns="0" bIns="0" rtlCol="0">
            <a:noAutofit/>
          </a:bodyPr>
          <a:lstStyle/>
          <a:p>
            <a:endParaRPr/>
          </a:p>
        </p:txBody>
      </p:sp>
      <p:sp>
        <p:nvSpPr>
          <p:cNvPr id="223" name="object 30"/>
          <p:cNvSpPr/>
          <p:nvPr/>
        </p:nvSpPr>
        <p:spPr>
          <a:xfrm>
            <a:off x="304115" y="6283360"/>
            <a:ext cx="42218" cy="56831"/>
          </a:xfrm>
          <a:custGeom>
            <a:avLst/>
            <a:gdLst/>
            <a:ahLst/>
            <a:cxnLst/>
            <a:rect l="l" t="t" r="r" b="b"/>
            <a:pathLst>
              <a:path w="42218" h="56831">
                <a:moveTo>
                  <a:pt x="42218" y="55779"/>
                </a:moveTo>
                <a:lnTo>
                  <a:pt x="42218" y="0"/>
                </a:lnTo>
                <a:lnTo>
                  <a:pt x="35887" y="0"/>
                </a:lnTo>
                <a:lnTo>
                  <a:pt x="35887" y="41047"/>
                </a:lnTo>
                <a:lnTo>
                  <a:pt x="28487" y="48412"/>
                </a:lnTo>
                <a:lnTo>
                  <a:pt x="24267" y="52621"/>
                </a:lnTo>
                <a:lnTo>
                  <a:pt x="9495" y="52621"/>
                </a:lnTo>
                <a:lnTo>
                  <a:pt x="6330" y="47360"/>
                </a:lnTo>
                <a:lnTo>
                  <a:pt x="6330" y="0"/>
                </a:lnTo>
                <a:lnTo>
                  <a:pt x="0" y="0"/>
                </a:lnTo>
                <a:lnTo>
                  <a:pt x="0" y="50517"/>
                </a:lnTo>
                <a:lnTo>
                  <a:pt x="5275" y="56831"/>
                </a:lnTo>
                <a:lnTo>
                  <a:pt x="24267" y="56831"/>
                </a:lnTo>
                <a:lnTo>
                  <a:pt x="29557" y="53674"/>
                </a:lnTo>
                <a:lnTo>
                  <a:pt x="35887" y="47360"/>
                </a:lnTo>
                <a:lnTo>
                  <a:pt x="35887" y="55779"/>
                </a:lnTo>
                <a:lnTo>
                  <a:pt x="42218" y="55779"/>
                </a:lnTo>
                <a:close/>
              </a:path>
            </a:pathLst>
          </a:custGeom>
          <a:solidFill>
            <a:srgbClr val="FDFDFD"/>
          </a:solidFill>
        </p:spPr>
        <p:txBody>
          <a:bodyPr wrap="square" lIns="0" tIns="0" rIns="0" bIns="0" rtlCol="0">
            <a:noAutofit/>
          </a:bodyPr>
          <a:lstStyle/>
          <a:p>
            <a:endParaRPr/>
          </a:p>
        </p:txBody>
      </p:sp>
      <p:sp>
        <p:nvSpPr>
          <p:cNvPr id="224" name="object 31"/>
          <p:cNvSpPr/>
          <p:nvPr/>
        </p:nvSpPr>
        <p:spPr>
          <a:xfrm>
            <a:off x="362160" y="6282308"/>
            <a:ext cx="26377" cy="56831"/>
          </a:xfrm>
          <a:custGeom>
            <a:avLst/>
            <a:gdLst/>
            <a:ahLst/>
            <a:cxnLst/>
            <a:rect l="l" t="t" r="r" b="b"/>
            <a:pathLst>
              <a:path w="26377" h="56831">
                <a:moveTo>
                  <a:pt x="6330" y="56831"/>
                </a:moveTo>
                <a:lnTo>
                  <a:pt x="6330" y="14730"/>
                </a:lnTo>
                <a:lnTo>
                  <a:pt x="15826" y="6312"/>
                </a:lnTo>
                <a:lnTo>
                  <a:pt x="26377" y="6312"/>
                </a:lnTo>
                <a:lnTo>
                  <a:pt x="26377" y="0"/>
                </a:lnTo>
                <a:lnTo>
                  <a:pt x="15826" y="0"/>
                </a:lnTo>
                <a:lnTo>
                  <a:pt x="9495" y="5260"/>
                </a:lnTo>
                <a:lnTo>
                  <a:pt x="7385" y="11573"/>
                </a:lnTo>
                <a:lnTo>
                  <a:pt x="6330" y="11573"/>
                </a:lnTo>
                <a:lnTo>
                  <a:pt x="6330" y="1052"/>
                </a:lnTo>
                <a:lnTo>
                  <a:pt x="0" y="1052"/>
                </a:lnTo>
                <a:lnTo>
                  <a:pt x="0" y="56831"/>
                </a:lnTo>
                <a:lnTo>
                  <a:pt x="6330" y="56831"/>
                </a:lnTo>
                <a:close/>
              </a:path>
            </a:pathLst>
          </a:custGeom>
          <a:solidFill>
            <a:srgbClr val="FDFDFD"/>
          </a:solidFill>
        </p:spPr>
        <p:txBody>
          <a:bodyPr wrap="square" lIns="0" tIns="0" rIns="0" bIns="0" rtlCol="0">
            <a:noAutofit/>
          </a:bodyPr>
          <a:lstStyle/>
          <a:p>
            <a:endParaRPr/>
          </a:p>
        </p:txBody>
      </p:sp>
      <p:sp>
        <p:nvSpPr>
          <p:cNvPr id="225" name="object 32"/>
          <p:cNvSpPr/>
          <p:nvPr/>
        </p:nvSpPr>
        <p:spPr>
          <a:xfrm>
            <a:off x="83570" y="6378078"/>
            <a:ext cx="43098" cy="79980"/>
          </a:xfrm>
          <a:custGeom>
            <a:avLst/>
            <a:gdLst/>
            <a:ahLst/>
            <a:cxnLst/>
            <a:rect l="l" t="t" r="r" b="b"/>
            <a:pathLst>
              <a:path w="43098" h="79980">
                <a:moveTo>
                  <a:pt x="30602" y="73665"/>
                </a:moveTo>
                <a:lnTo>
                  <a:pt x="27655" y="73503"/>
                </a:lnTo>
                <a:lnTo>
                  <a:pt x="17262" y="76935"/>
                </a:lnTo>
                <a:lnTo>
                  <a:pt x="30602" y="79980"/>
                </a:lnTo>
                <a:lnTo>
                  <a:pt x="43098" y="77139"/>
                </a:lnTo>
                <a:lnTo>
                  <a:pt x="42469" y="70349"/>
                </a:lnTo>
                <a:lnTo>
                  <a:pt x="30602" y="73665"/>
                </a:lnTo>
                <a:close/>
              </a:path>
              <a:path w="43098" h="79980">
                <a:moveTo>
                  <a:pt x="1996" y="23846"/>
                </a:moveTo>
                <a:lnTo>
                  <a:pt x="0" y="39990"/>
                </a:lnTo>
                <a:lnTo>
                  <a:pt x="1860" y="55620"/>
                </a:lnTo>
                <a:lnTo>
                  <a:pt x="7647" y="68478"/>
                </a:lnTo>
                <a:lnTo>
                  <a:pt x="17262" y="76935"/>
                </a:lnTo>
                <a:lnTo>
                  <a:pt x="27655" y="73503"/>
                </a:lnTo>
                <a:lnTo>
                  <a:pt x="16647" y="68734"/>
                </a:lnTo>
                <a:lnTo>
                  <a:pt x="9764" y="57499"/>
                </a:lnTo>
                <a:lnTo>
                  <a:pt x="7386" y="39990"/>
                </a:lnTo>
                <a:lnTo>
                  <a:pt x="7580" y="34381"/>
                </a:lnTo>
                <a:lnTo>
                  <a:pt x="11150" y="18558"/>
                </a:lnTo>
                <a:lnTo>
                  <a:pt x="18942" y="8674"/>
                </a:lnTo>
                <a:lnTo>
                  <a:pt x="30602" y="5262"/>
                </a:lnTo>
                <a:lnTo>
                  <a:pt x="34351" y="5552"/>
                </a:lnTo>
                <a:lnTo>
                  <a:pt x="44928" y="10891"/>
                </a:lnTo>
                <a:lnTo>
                  <a:pt x="51536" y="22548"/>
                </a:lnTo>
                <a:lnTo>
                  <a:pt x="53818" y="39990"/>
                </a:lnTo>
                <a:lnTo>
                  <a:pt x="53699" y="44383"/>
                </a:lnTo>
                <a:lnTo>
                  <a:pt x="50294" y="60525"/>
                </a:lnTo>
                <a:lnTo>
                  <a:pt x="42469" y="70349"/>
                </a:lnTo>
                <a:lnTo>
                  <a:pt x="43098" y="77139"/>
                </a:lnTo>
                <a:lnTo>
                  <a:pt x="52886" y="68854"/>
                </a:lnTo>
                <a:lnTo>
                  <a:pt x="59057" y="56133"/>
                </a:lnTo>
                <a:lnTo>
                  <a:pt x="61205" y="39990"/>
                </a:lnTo>
                <a:lnTo>
                  <a:pt x="59203" y="24358"/>
                </a:lnTo>
                <a:lnTo>
                  <a:pt x="53166" y="11501"/>
                </a:lnTo>
                <a:lnTo>
                  <a:pt x="43497" y="3044"/>
                </a:lnTo>
                <a:lnTo>
                  <a:pt x="30602" y="0"/>
                </a:lnTo>
                <a:lnTo>
                  <a:pt x="17666" y="2840"/>
                </a:lnTo>
                <a:lnTo>
                  <a:pt x="7919" y="11125"/>
                </a:lnTo>
                <a:lnTo>
                  <a:pt x="1996" y="23846"/>
                </a:lnTo>
                <a:close/>
              </a:path>
            </a:pathLst>
          </a:custGeom>
          <a:solidFill>
            <a:srgbClr val="FDFDFD"/>
          </a:solidFill>
        </p:spPr>
        <p:txBody>
          <a:bodyPr wrap="square" lIns="0" tIns="0" rIns="0" bIns="0" rtlCol="0">
            <a:noAutofit/>
          </a:bodyPr>
          <a:lstStyle/>
          <a:p>
            <a:endParaRPr/>
          </a:p>
        </p:txBody>
      </p:sp>
      <p:sp>
        <p:nvSpPr>
          <p:cNvPr id="226" name="object 33"/>
          <p:cNvSpPr/>
          <p:nvPr/>
        </p:nvSpPr>
        <p:spPr>
          <a:xfrm>
            <a:off x="156383" y="6400177"/>
            <a:ext cx="26380" cy="56828"/>
          </a:xfrm>
          <a:custGeom>
            <a:avLst/>
            <a:gdLst/>
            <a:ahLst/>
            <a:cxnLst/>
            <a:rect l="l" t="t" r="r" b="b"/>
            <a:pathLst>
              <a:path w="26380" h="56828">
                <a:moveTo>
                  <a:pt x="23215" y="0"/>
                </a:moveTo>
                <a:lnTo>
                  <a:pt x="15828" y="0"/>
                </a:lnTo>
                <a:lnTo>
                  <a:pt x="10552" y="4209"/>
                </a:lnTo>
                <a:lnTo>
                  <a:pt x="7387" y="11576"/>
                </a:lnTo>
                <a:lnTo>
                  <a:pt x="7387" y="1052"/>
                </a:lnTo>
                <a:lnTo>
                  <a:pt x="0" y="1052"/>
                </a:lnTo>
                <a:lnTo>
                  <a:pt x="0" y="56828"/>
                </a:lnTo>
                <a:lnTo>
                  <a:pt x="7387" y="56828"/>
                </a:lnTo>
                <a:lnTo>
                  <a:pt x="7387" y="25257"/>
                </a:lnTo>
                <a:lnTo>
                  <a:pt x="12567" y="10876"/>
                </a:lnTo>
                <a:lnTo>
                  <a:pt x="23215" y="5262"/>
                </a:lnTo>
                <a:lnTo>
                  <a:pt x="26380" y="5262"/>
                </a:lnTo>
                <a:lnTo>
                  <a:pt x="26380" y="0"/>
                </a:lnTo>
                <a:lnTo>
                  <a:pt x="23215" y="0"/>
                </a:lnTo>
                <a:close/>
              </a:path>
            </a:pathLst>
          </a:custGeom>
          <a:solidFill>
            <a:srgbClr val="FDFDFD"/>
          </a:solidFill>
        </p:spPr>
        <p:txBody>
          <a:bodyPr wrap="square" lIns="0" tIns="0" rIns="0" bIns="0" rtlCol="0">
            <a:noAutofit/>
          </a:bodyPr>
          <a:lstStyle/>
          <a:p>
            <a:endParaRPr/>
          </a:p>
        </p:txBody>
      </p:sp>
      <p:sp>
        <p:nvSpPr>
          <p:cNvPr id="227" name="object 34"/>
          <p:cNvSpPr/>
          <p:nvPr/>
        </p:nvSpPr>
        <p:spPr>
          <a:xfrm>
            <a:off x="184875" y="6399125"/>
            <a:ext cx="49602" cy="77875"/>
          </a:xfrm>
          <a:custGeom>
            <a:avLst/>
            <a:gdLst/>
            <a:ahLst/>
            <a:cxnLst/>
            <a:rect l="l" t="t" r="r" b="b"/>
            <a:pathLst>
              <a:path w="49602" h="77875">
                <a:moveTo>
                  <a:pt x="6330" y="63142"/>
                </a:moveTo>
                <a:lnTo>
                  <a:pt x="6330" y="57880"/>
                </a:lnTo>
                <a:lnTo>
                  <a:pt x="6046" y="74081"/>
                </a:lnTo>
                <a:lnTo>
                  <a:pt x="24270" y="77875"/>
                </a:lnTo>
                <a:lnTo>
                  <a:pt x="36927" y="72613"/>
                </a:lnTo>
                <a:lnTo>
                  <a:pt x="11607" y="72613"/>
                </a:lnTo>
                <a:lnTo>
                  <a:pt x="6330" y="68404"/>
                </a:lnTo>
                <a:lnTo>
                  <a:pt x="6330" y="63142"/>
                </a:lnTo>
                <a:close/>
              </a:path>
              <a:path w="49602" h="77875">
                <a:moveTo>
                  <a:pt x="0" y="58932"/>
                </a:moveTo>
                <a:lnTo>
                  <a:pt x="0" y="64194"/>
                </a:lnTo>
                <a:lnTo>
                  <a:pt x="129" y="65886"/>
                </a:lnTo>
                <a:lnTo>
                  <a:pt x="6046" y="74081"/>
                </a:lnTo>
                <a:lnTo>
                  <a:pt x="6330" y="57880"/>
                </a:lnTo>
                <a:lnTo>
                  <a:pt x="10552" y="53670"/>
                </a:lnTo>
                <a:lnTo>
                  <a:pt x="40092" y="53670"/>
                </a:lnTo>
                <a:lnTo>
                  <a:pt x="43258" y="57880"/>
                </a:lnTo>
                <a:lnTo>
                  <a:pt x="43258" y="68404"/>
                </a:lnTo>
                <a:lnTo>
                  <a:pt x="36927" y="72613"/>
                </a:lnTo>
                <a:lnTo>
                  <a:pt x="24270" y="77875"/>
                </a:lnTo>
                <a:lnTo>
                  <a:pt x="31938" y="77405"/>
                </a:lnTo>
                <a:lnTo>
                  <a:pt x="45671" y="71778"/>
                </a:lnTo>
                <a:lnTo>
                  <a:pt x="49602" y="62089"/>
                </a:lnTo>
                <a:lnTo>
                  <a:pt x="49489" y="59992"/>
                </a:lnTo>
                <a:lnTo>
                  <a:pt x="43436" y="50619"/>
                </a:lnTo>
                <a:lnTo>
                  <a:pt x="26380" y="47356"/>
                </a:lnTo>
                <a:lnTo>
                  <a:pt x="10552" y="47356"/>
                </a:lnTo>
                <a:lnTo>
                  <a:pt x="8440" y="46304"/>
                </a:lnTo>
                <a:lnTo>
                  <a:pt x="8440" y="43147"/>
                </a:lnTo>
                <a:lnTo>
                  <a:pt x="10552" y="38937"/>
                </a:lnTo>
                <a:lnTo>
                  <a:pt x="13717" y="37885"/>
                </a:lnTo>
                <a:lnTo>
                  <a:pt x="16883" y="38937"/>
                </a:lnTo>
                <a:lnTo>
                  <a:pt x="23215" y="38937"/>
                </a:lnTo>
                <a:lnTo>
                  <a:pt x="26764" y="38762"/>
                </a:lnTo>
                <a:lnTo>
                  <a:pt x="32707" y="33675"/>
                </a:lnTo>
                <a:lnTo>
                  <a:pt x="15828" y="33675"/>
                </a:lnTo>
                <a:lnTo>
                  <a:pt x="9495" y="29467"/>
                </a:lnTo>
                <a:lnTo>
                  <a:pt x="6780" y="7947"/>
                </a:lnTo>
                <a:lnTo>
                  <a:pt x="2110" y="21047"/>
                </a:lnTo>
                <a:lnTo>
                  <a:pt x="2110" y="26309"/>
                </a:lnTo>
                <a:lnTo>
                  <a:pt x="5275" y="31571"/>
                </a:lnTo>
                <a:lnTo>
                  <a:pt x="10552" y="35780"/>
                </a:lnTo>
                <a:lnTo>
                  <a:pt x="6330" y="35780"/>
                </a:lnTo>
                <a:lnTo>
                  <a:pt x="2110" y="39990"/>
                </a:lnTo>
                <a:lnTo>
                  <a:pt x="2110" y="49462"/>
                </a:lnTo>
                <a:lnTo>
                  <a:pt x="5275" y="51566"/>
                </a:lnTo>
                <a:lnTo>
                  <a:pt x="9495" y="51566"/>
                </a:lnTo>
                <a:lnTo>
                  <a:pt x="9495" y="52618"/>
                </a:lnTo>
                <a:lnTo>
                  <a:pt x="2110" y="54722"/>
                </a:lnTo>
                <a:lnTo>
                  <a:pt x="0" y="58932"/>
                </a:lnTo>
                <a:close/>
              </a:path>
              <a:path w="49602" h="77875">
                <a:moveTo>
                  <a:pt x="44313" y="14732"/>
                </a:moveTo>
                <a:lnTo>
                  <a:pt x="43258" y="10524"/>
                </a:lnTo>
                <a:lnTo>
                  <a:pt x="40092" y="7366"/>
                </a:lnTo>
                <a:lnTo>
                  <a:pt x="43258" y="5262"/>
                </a:lnTo>
                <a:lnTo>
                  <a:pt x="49602" y="5262"/>
                </a:lnTo>
                <a:lnTo>
                  <a:pt x="49602" y="0"/>
                </a:lnTo>
                <a:lnTo>
                  <a:pt x="45368" y="0"/>
                </a:lnTo>
                <a:lnTo>
                  <a:pt x="41147" y="1052"/>
                </a:lnTo>
                <a:lnTo>
                  <a:pt x="37982" y="4209"/>
                </a:lnTo>
                <a:lnTo>
                  <a:pt x="33762" y="2104"/>
                </a:lnTo>
                <a:lnTo>
                  <a:pt x="30602" y="1052"/>
                </a:lnTo>
                <a:lnTo>
                  <a:pt x="24270" y="1052"/>
                </a:lnTo>
                <a:lnTo>
                  <a:pt x="18841" y="1535"/>
                </a:lnTo>
                <a:lnTo>
                  <a:pt x="6780" y="7947"/>
                </a:lnTo>
                <a:lnTo>
                  <a:pt x="9495" y="29467"/>
                </a:lnTo>
                <a:lnTo>
                  <a:pt x="9495" y="11576"/>
                </a:lnTo>
                <a:lnTo>
                  <a:pt x="14772" y="5262"/>
                </a:lnTo>
                <a:lnTo>
                  <a:pt x="32707" y="5262"/>
                </a:lnTo>
                <a:lnTo>
                  <a:pt x="37982" y="10524"/>
                </a:lnTo>
                <a:lnTo>
                  <a:pt x="37982" y="29467"/>
                </a:lnTo>
                <a:lnTo>
                  <a:pt x="32707" y="33675"/>
                </a:lnTo>
                <a:lnTo>
                  <a:pt x="26764" y="38762"/>
                </a:lnTo>
                <a:lnTo>
                  <a:pt x="39262" y="33594"/>
                </a:lnTo>
                <a:lnTo>
                  <a:pt x="44313" y="19995"/>
                </a:lnTo>
                <a:lnTo>
                  <a:pt x="44313" y="14732"/>
                </a:lnTo>
                <a:close/>
              </a:path>
            </a:pathLst>
          </a:custGeom>
          <a:solidFill>
            <a:srgbClr val="FDFDFD"/>
          </a:solidFill>
        </p:spPr>
        <p:txBody>
          <a:bodyPr wrap="square" lIns="0" tIns="0" rIns="0" bIns="0" rtlCol="0">
            <a:noAutofit/>
          </a:bodyPr>
          <a:lstStyle/>
          <a:p>
            <a:endParaRPr/>
          </a:p>
        </p:txBody>
      </p:sp>
      <p:sp>
        <p:nvSpPr>
          <p:cNvPr id="228" name="object 35"/>
          <p:cNvSpPr/>
          <p:nvPr/>
        </p:nvSpPr>
        <p:spPr>
          <a:xfrm>
            <a:off x="237643" y="6400177"/>
            <a:ext cx="36928" cy="57880"/>
          </a:xfrm>
          <a:custGeom>
            <a:avLst/>
            <a:gdLst/>
            <a:ahLst/>
            <a:cxnLst/>
            <a:rect l="l" t="t" r="r" b="b"/>
            <a:pathLst>
              <a:path w="36928" h="57880">
                <a:moveTo>
                  <a:pt x="24267" y="57880"/>
                </a:moveTo>
                <a:lnTo>
                  <a:pt x="29543" y="54724"/>
                </a:lnTo>
                <a:lnTo>
                  <a:pt x="35873" y="49462"/>
                </a:lnTo>
                <a:lnTo>
                  <a:pt x="36928" y="56828"/>
                </a:lnTo>
                <a:lnTo>
                  <a:pt x="35873" y="25257"/>
                </a:lnTo>
                <a:lnTo>
                  <a:pt x="35873" y="43147"/>
                </a:lnTo>
                <a:lnTo>
                  <a:pt x="29543" y="48410"/>
                </a:lnTo>
                <a:lnTo>
                  <a:pt x="24267" y="57880"/>
                </a:lnTo>
                <a:close/>
              </a:path>
              <a:path w="36928" h="57880">
                <a:moveTo>
                  <a:pt x="43259" y="56828"/>
                </a:moveTo>
                <a:lnTo>
                  <a:pt x="42204" y="52618"/>
                </a:lnTo>
                <a:lnTo>
                  <a:pt x="42204" y="4209"/>
                </a:lnTo>
                <a:lnTo>
                  <a:pt x="35873" y="0"/>
                </a:lnTo>
                <a:lnTo>
                  <a:pt x="13716" y="0"/>
                </a:lnTo>
                <a:lnTo>
                  <a:pt x="7385" y="3157"/>
                </a:lnTo>
                <a:lnTo>
                  <a:pt x="2110" y="12628"/>
                </a:lnTo>
                <a:lnTo>
                  <a:pt x="6330" y="14732"/>
                </a:lnTo>
                <a:lnTo>
                  <a:pt x="10551" y="8418"/>
                </a:lnTo>
                <a:lnTo>
                  <a:pt x="15826" y="4209"/>
                </a:lnTo>
                <a:lnTo>
                  <a:pt x="32708" y="4209"/>
                </a:lnTo>
                <a:lnTo>
                  <a:pt x="35873" y="8418"/>
                </a:lnTo>
                <a:lnTo>
                  <a:pt x="35873" y="19995"/>
                </a:lnTo>
                <a:lnTo>
                  <a:pt x="28746" y="21605"/>
                </a:lnTo>
                <a:lnTo>
                  <a:pt x="12998" y="25954"/>
                </a:lnTo>
                <a:lnTo>
                  <a:pt x="3305" y="32249"/>
                </a:lnTo>
                <a:lnTo>
                  <a:pt x="0" y="43147"/>
                </a:lnTo>
                <a:lnTo>
                  <a:pt x="0" y="52618"/>
                </a:lnTo>
                <a:lnTo>
                  <a:pt x="6330" y="57880"/>
                </a:lnTo>
                <a:lnTo>
                  <a:pt x="24267" y="57880"/>
                </a:lnTo>
                <a:lnTo>
                  <a:pt x="29543" y="48410"/>
                </a:lnTo>
                <a:lnTo>
                  <a:pt x="22157" y="52618"/>
                </a:lnTo>
                <a:lnTo>
                  <a:pt x="10551" y="52618"/>
                </a:lnTo>
                <a:lnTo>
                  <a:pt x="6330" y="49462"/>
                </a:lnTo>
                <a:lnTo>
                  <a:pt x="6330" y="43147"/>
                </a:lnTo>
                <a:lnTo>
                  <a:pt x="7366" y="37703"/>
                </a:lnTo>
                <a:lnTo>
                  <a:pt x="15194" y="31166"/>
                </a:lnTo>
                <a:lnTo>
                  <a:pt x="35873" y="25257"/>
                </a:lnTo>
                <a:lnTo>
                  <a:pt x="36928" y="56828"/>
                </a:lnTo>
                <a:lnTo>
                  <a:pt x="43259" y="56828"/>
                </a:lnTo>
                <a:close/>
              </a:path>
            </a:pathLst>
          </a:custGeom>
          <a:solidFill>
            <a:srgbClr val="FDFDFD"/>
          </a:solidFill>
        </p:spPr>
        <p:txBody>
          <a:bodyPr wrap="square" lIns="0" tIns="0" rIns="0" bIns="0" rtlCol="0">
            <a:noAutofit/>
          </a:bodyPr>
          <a:lstStyle/>
          <a:p>
            <a:endParaRPr/>
          </a:p>
        </p:txBody>
      </p:sp>
      <p:sp>
        <p:nvSpPr>
          <p:cNvPr id="229" name="object 36"/>
          <p:cNvSpPr/>
          <p:nvPr/>
        </p:nvSpPr>
        <p:spPr>
          <a:xfrm>
            <a:off x="295674" y="6400177"/>
            <a:ext cx="42218" cy="56828"/>
          </a:xfrm>
          <a:custGeom>
            <a:avLst/>
            <a:gdLst/>
            <a:ahLst/>
            <a:cxnLst/>
            <a:rect l="l" t="t" r="r" b="b"/>
            <a:pathLst>
              <a:path w="42218" h="56828">
                <a:moveTo>
                  <a:pt x="42218" y="6314"/>
                </a:moveTo>
                <a:lnTo>
                  <a:pt x="36928" y="0"/>
                </a:lnTo>
                <a:lnTo>
                  <a:pt x="17936" y="0"/>
                </a:lnTo>
                <a:lnTo>
                  <a:pt x="12661" y="3157"/>
                </a:lnTo>
                <a:lnTo>
                  <a:pt x="6330" y="9472"/>
                </a:lnTo>
                <a:lnTo>
                  <a:pt x="6330" y="1052"/>
                </a:lnTo>
                <a:lnTo>
                  <a:pt x="0" y="1052"/>
                </a:lnTo>
                <a:lnTo>
                  <a:pt x="0" y="56828"/>
                </a:lnTo>
                <a:lnTo>
                  <a:pt x="6330" y="56828"/>
                </a:lnTo>
                <a:lnTo>
                  <a:pt x="6330" y="15786"/>
                </a:lnTo>
                <a:lnTo>
                  <a:pt x="13716" y="8418"/>
                </a:lnTo>
                <a:lnTo>
                  <a:pt x="17936" y="4209"/>
                </a:lnTo>
                <a:lnTo>
                  <a:pt x="32708" y="4209"/>
                </a:lnTo>
                <a:lnTo>
                  <a:pt x="35873" y="9472"/>
                </a:lnTo>
                <a:lnTo>
                  <a:pt x="35873" y="56828"/>
                </a:lnTo>
                <a:lnTo>
                  <a:pt x="42218" y="56828"/>
                </a:lnTo>
                <a:lnTo>
                  <a:pt x="42218" y="6314"/>
                </a:lnTo>
                <a:close/>
              </a:path>
            </a:pathLst>
          </a:custGeom>
          <a:solidFill>
            <a:srgbClr val="FDFDFD"/>
          </a:solidFill>
        </p:spPr>
        <p:txBody>
          <a:bodyPr wrap="square" lIns="0" tIns="0" rIns="0" bIns="0" rtlCol="0">
            <a:noAutofit/>
          </a:bodyPr>
          <a:lstStyle/>
          <a:p>
            <a:endParaRPr/>
          </a:p>
        </p:txBody>
      </p:sp>
      <p:sp>
        <p:nvSpPr>
          <p:cNvPr id="230" name="object 37"/>
          <p:cNvSpPr/>
          <p:nvPr/>
        </p:nvSpPr>
        <p:spPr>
          <a:xfrm>
            <a:off x="353719" y="6379130"/>
            <a:ext cx="6330" cy="77875"/>
          </a:xfrm>
          <a:custGeom>
            <a:avLst/>
            <a:gdLst/>
            <a:ahLst/>
            <a:cxnLst/>
            <a:rect l="l" t="t" r="r" b="b"/>
            <a:pathLst>
              <a:path w="6330" h="77875">
                <a:moveTo>
                  <a:pt x="0" y="22099"/>
                </a:moveTo>
                <a:lnTo>
                  <a:pt x="0" y="77875"/>
                </a:lnTo>
                <a:lnTo>
                  <a:pt x="6330" y="77875"/>
                </a:lnTo>
                <a:lnTo>
                  <a:pt x="6330" y="22099"/>
                </a:lnTo>
                <a:lnTo>
                  <a:pt x="0" y="22099"/>
                </a:lnTo>
                <a:close/>
              </a:path>
              <a:path w="6330" h="77875">
                <a:moveTo>
                  <a:pt x="0" y="0"/>
                </a:moveTo>
                <a:lnTo>
                  <a:pt x="0" y="9470"/>
                </a:lnTo>
                <a:lnTo>
                  <a:pt x="6330" y="9470"/>
                </a:lnTo>
                <a:lnTo>
                  <a:pt x="6330" y="0"/>
                </a:lnTo>
                <a:lnTo>
                  <a:pt x="0" y="0"/>
                </a:lnTo>
                <a:close/>
              </a:path>
            </a:pathLst>
          </a:custGeom>
          <a:solidFill>
            <a:srgbClr val="FDFDFD"/>
          </a:solidFill>
        </p:spPr>
        <p:txBody>
          <a:bodyPr wrap="square" lIns="0" tIns="0" rIns="0" bIns="0" rtlCol="0">
            <a:noAutofit/>
          </a:bodyPr>
          <a:lstStyle/>
          <a:p>
            <a:endParaRPr/>
          </a:p>
        </p:txBody>
      </p:sp>
      <p:sp>
        <p:nvSpPr>
          <p:cNvPr id="231" name="object 38"/>
          <p:cNvSpPr/>
          <p:nvPr/>
        </p:nvSpPr>
        <p:spPr>
          <a:xfrm>
            <a:off x="356885" y="6380700"/>
            <a:ext cx="0" cy="76305"/>
          </a:xfrm>
          <a:custGeom>
            <a:avLst/>
            <a:gdLst/>
            <a:ahLst/>
            <a:cxnLst/>
            <a:rect l="l" t="t" r="r" b="b"/>
            <a:pathLst>
              <a:path h="76305">
                <a:moveTo>
                  <a:pt x="0" y="0"/>
                </a:moveTo>
                <a:lnTo>
                  <a:pt x="0" y="76305"/>
                </a:lnTo>
              </a:path>
            </a:pathLst>
          </a:custGeom>
          <a:ln w="7600">
            <a:solidFill>
              <a:srgbClr val="FDFDFD"/>
            </a:solidFill>
          </a:ln>
        </p:spPr>
        <p:txBody>
          <a:bodyPr wrap="square" lIns="0" tIns="0" rIns="0" bIns="0" rtlCol="0">
            <a:noAutofit/>
          </a:bodyPr>
          <a:lstStyle/>
          <a:p>
            <a:endParaRPr/>
          </a:p>
        </p:txBody>
      </p:sp>
      <p:sp>
        <p:nvSpPr>
          <p:cNvPr id="232" name="object 39"/>
          <p:cNvSpPr/>
          <p:nvPr/>
        </p:nvSpPr>
        <p:spPr>
          <a:xfrm>
            <a:off x="370601" y="6401229"/>
            <a:ext cx="41149" cy="55776"/>
          </a:xfrm>
          <a:custGeom>
            <a:avLst/>
            <a:gdLst/>
            <a:ahLst/>
            <a:cxnLst/>
            <a:rect l="l" t="t" r="r" b="b"/>
            <a:pathLst>
              <a:path w="41149" h="55776">
                <a:moveTo>
                  <a:pt x="8440" y="50514"/>
                </a:moveTo>
                <a:lnTo>
                  <a:pt x="40094" y="3157"/>
                </a:lnTo>
                <a:lnTo>
                  <a:pt x="40094" y="0"/>
                </a:lnTo>
                <a:lnTo>
                  <a:pt x="2110" y="0"/>
                </a:lnTo>
                <a:lnTo>
                  <a:pt x="2110" y="4209"/>
                </a:lnTo>
                <a:lnTo>
                  <a:pt x="31653" y="4209"/>
                </a:lnTo>
                <a:lnTo>
                  <a:pt x="0" y="51566"/>
                </a:lnTo>
                <a:lnTo>
                  <a:pt x="0" y="55776"/>
                </a:lnTo>
                <a:lnTo>
                  <a:pt x="41149" y="55776"/>
                </a:lnTo>
                <a:lnTo>
                  <a:pt x="41149" y="50514"/>
                </a:lnTo>
                <a:lnTo>
                  <a:pt x="8440" y="50514"/>
                </a:lnTo>
                <a:close/>
              </a:path>
            </a:pathLst>
          </a:custGeom>
          <a:solidFill>
            <a:srgbClr val="FDFDFD"/>
          </a:solidFill>
        </p:spPr>
        <p:txBody>
          <a:bodyPr wrap="square" lIns="0" tIns="0" rIns="0" bIns="0" rtlCol="0">
            <a:noAutofit/>
          </a:bodyPr>
          <a:lstStyle/>
          <a:p>
            <a:endParaRPr/>
          </a:p>
        </p:txBody>
      </p:sp>
      <p:sp>
        <p:nvSpPr>
          <p:cNvPr id="233" name="object 40"/>
          <p:cNvSpPr/>
          <p:nvPr/>
        </p:nvSpPr>
        <p:spPr>
          <a:xfrm>
            <a:off x="415971" y="6400177"/>
            <a:ext cx="43273" cy="57880"/>
          </a:xfrm>
          <a:custGeom>
            <a:avLst/>
            <a:gdLst/>
            <a:ahLst/>
            <a:cxnLst/>
            <a:rect l="l" t="t" r="r" b="b"/>
            <a:pathLst>
              <a:path w="43273" h="57880">
                <a:moveTo>
                  <a:pt x="3165" y="12628"/>
                </a:moveTo>
                <a:lnTo>
                  <a:pt x="7385" y="14732"/>
                </a:lnTo>
                <a:lnTo>
                  <a:pt x="11606" y="8418"/>
                </a:lnTo>
                <a:lnTo>
                  <a:pt x="16881" y="4209"/>
                </a:lnTo>
                <a:lnTo>
                  <a:pt x="32722" y="4209"/>
                </a:lnTo>
                <a:lnTo>
                  <a:pt x="35887" y="8418"/>
                </a:lnTo>
                <a:lnTo>
                  <a:pt x="35887" y="19995"/>
                </a:lnTo>
                <a:lnTo>
                  <a:pt x="28741" y="21609"/>
                </a:lnTo>
                <a:lnTo>
                  <a:pt x="12994" y="25957"/>
                </a:lnTo>
                <a:lnTo>
                  <a:pt x="3303" y="32251"/>
                </a:lnTo>
                <a:lnTo>
                  <a:pt x="0" y="43147"/>
                </a:lnTo>
                <a:lnTo>
                  <a:pt x="0" y="52618"/>
                </a:lnTo>
                <a:lnTo>
                  <a:pt x="7385" y="57880"/>
                </a:lnTo>
                <a:lnTo>
                  <a:pt x="24281" y="57880"/>
                </a:lnTo>
                <a:lnTo>
                  <a:pt x="30612" y="48410"/>
                </a:lnTo>
                <a:lnTo>
                  <a:pt x="23226" y="52618"/>
                </a:lnTo>
                <a:lnTo>
                  <a:pt x="11606" y="52618"/>
                </a:lnTo>
                <a:lnTo>
                  <a:pt x="7385" y="49462"/>
                </a:lnTo>
                <a:lnTo>
                  <a:pt x="7385" y="43147"/>
                </a:lnTo>
                <a:lnTo>
                  <a:pt x="8236" y="38077"/>
                </a:lnTo>
                <a:lnTo>
                  <a:pt x="15653" y="31327"/>
                </a:lnTo>
                <a:lnTo>
                  <a:pt x="35887" y="25257"/>
                </a:lnTo>
                <a:lnTo>
                  <a:pt x="36942" y="56828"/>
                </a:lnTo>
                <a:lnTo>
                  <a:pt x="43273" y="56828"/>
                </a:lnTo>
                <a:lnTo>
                  <a:pt x="42218" y="52618"/>
                </a:lnTo>
                <a:lnTo>
                  <a:pt x="42218" y="4209"/>
                </a:lnTo>
                <a:lnTo>
                  <a:pt x="36942" y="0"/>
                </a:lnTo>
                <a:lnTo>
                  <a:pt x="14771" y="0"/>
                </a:lnTo>
                <a:lnTo>
                  <a:pt x="7385" y="3157"/>
                </a:lnTo>
                <a:lnTo>
                  <a:pt x="3165" y="12628"/>
                </a:lnTo>
                <a:close/>
              </a:path>
              <a:path w="43273" h="57880">
                <a:moveTo>
                  <a:pt x="24281" y="57880"/>
                </a:moveTo>
                <a:lnTo>
                  <a:pt x="29557" y="54724"/>
                </a:lnTo>
                <a:lnTo>
                  <a:pt x="35887" y="49462"/>
                </a:lnTo>
                <a:lnTo>
                  <a:pt x="36942" y="56828"/>
                </a:lnTo>
                <a:lnTo>
                  <a:pt x="35887" y="25257"/>
                </a:lnTo>
                <a:lnTo>
                  <a:pt x="35887" y="43147"/>
                </a:lnTo>
                <a:lnTo>
                  <a:pt x="30612" y="48410"/>
                </a:lnTo>
                <a:lnTo>
                  <a:pt x="24281" y="57880"/>
                </a:lnTo>
                <a:close/>
              </a:path>
            </a:pathLst>
          </a:custGeom>
          <a:solidFill>
            <a:srgbClr val="FDFDFD"/>
          </a:solidFill>
        </p:spPr>
        <p:txBody>
          <a:bodyPr wrap="square" lIns="0" tIns="0" rIns="0" bIns="0" rtlCol="0">
            <a:noAutofit/>
          </a:bodyPr>
          <a:lstStyle/>
          <a:p>
            <a:endParaRPr/>
          </a:p>
        </p:txBody>
      </p:sp>
      <p:sp>
        <p:nvSpPr>
          <p:cNvPr id="234" name="object 41"/>
          <p:cNvSpPr/>
          <p:nvPr/>
        </p:nvSpPr>
        <p:spPr>
          <a:xfrm>
            <a:off x="466630" y="6382286"/>
            <a:ext cx="27432" cy="75771"/>
          </a:xfrm>
          <a:custGeom>
            <a:avLst/>
            <a:gdLst/>
            <a:ahLst/>
            <a:cxnLst/>
            <a:rect l="l" t="t" r="r" b="b"/>
            <a:pathLst>
              <a:path w="27432" h="75771">
                <a:moveTo>
                  <a:pt x="14771" y="68405"/>
                </a:moveTo>
                <a:lnTo>
                  <a:pt x="14771" y="23152"/>
                </a:lnTo>
                <a:lnTo>
                  <a:pt x="27432" y="23152"/>
                </a:lnTo>
                <a:lnTo>
                  <a:pt x="27432" y="18942"/>
                </a:lnTo>
                <a:lnTo>
                  <a:pt x="14771" y="18942"/>
                </a:lnTo>
                <a:lnTo>
                  <a:pt x="14771" y="0"/>
                </a:lnTo>
                <a:lnTo>
                  <a:pt x="8440" y="0"/>
                </a:lnTo>
                <a:lnTo>
                  <a:pt x="8440" y="18942"/>
                </a:lnTo>
                <a:lnTo>
                  <a:pt x="0" y="18942"/>
                </a:lnTo>
                <a:lnTo>
                  <a:pt x="0" y="23152"/>
                </a:lnTo>
                <a:lnTo>
                  <a:pt x="8440" y="23152"/>
                </a:lnTo>
                <a:lnTo>
                  <a:pt x="8440" y="72615"/>
                </a:lnTo>
                <a:lnTo>
                  <a:pt x="11606" y="75771"/>
                </a:lnTo>
                <a:lnTo>
                  <a:pt x="23212" y="75771"/>
                </a:lnTo>
                <a:lnTo>
                  <a:pt x="27432" y="74719"/>
                </a:lnTo>
                <a:lnTo>
                  <a:pt x="27432" y="69457"/>
                </a:lnTo>
                <a:lnTo>
                  <a:pt x="25322" y="69457"/>
                </a:lnTo>
                <a:lnTo>
                  <a:pt x="21102" y="70509"/>
                </a:lnTo>
                <a:lnTo>
                  <a:pt x="16881" y="70509"/>
                </a:lnTo>
                <a:lnTo>
                  <a:pt x="14771" y="68405"/>
                </a:lnTo>
                <a:close/>
              </a:path>
            </a:pathLst>
          </a:custGeom>
          <a:solidFill>
            <a:srgbClr val="FDFDFD"/>
          </a:solidFill>
        </p:spPr>
        <p:txBody>
          <a:bodyPr wrap="square" lIns="0" tIns="0" rIns="0" bIns="0" rtlCol="0">
            <a:noAutofit/>
          </a:bodyPr>
          <a:lstStyle/>
          <a:p>
            <a:endParaRPr/>
          </a:p>
        </p:txBody>
      </p:sp>
      <p:sp>
        <p:nvSpPr>
          <p:cNvPr id="235" name="object 42"/>
          <p:cNvSpPr/>
          <p:nvPr/>
        </p:nvSpPr>
        <p:spPr>
          <a:xfrm>
            <a:off x="502504" y="6379130"/>
            <a:ext cx="6330" cy="77875"/>
          </a:xfrm>
          <a:custGeom>
            <a:avLst/>
            <a:gdLst/>
            <a:ahLst/>
            <a:cxnLst/>
            <a:rect l="l" t="t" r="r" b="b"/>
            <a:pathLst>
              <a:path w="6330" h="77875">
                <a:moveTo>
                  <a:pt x="0" y="22099"/>
                </a:moveTo>
                <a:lnTo>
                  <a:pt x="0" y="77875"/>
                </a:lnTo>
                <a:lnTo>
                  <a:pt x="6330" y="77875"/>
                </a:lnTo>
                <a:lnTo>
                  <a:pt x="6330" y="22099"/>
                </a:lnTo>
                <a:lnTo>
                  <a:pt x="0" y="22099"/>
                </a:lnTo>
                <a:close/>
              </a:path>
              <a:path w="6330" h="77875">
                <a:moveTo>
                  <a:pt x="0" y="0"/>
                </a:moveTo>
                <a:lnTo>
                  <a:pt x="0" y="9470"/>
                </a:lnTo>
                <a:lnTo>
                  <a:pt x="6330" y="9470"/>
                </a:lnTo>
                <a:lnTo>
                  <a:pt x="6330" y="0"/>
                </a:lnTo>
                <a:lnTo>
                  <a:pt x="0" y="0"/>
                </a:lnTo>
                <a:close/>
              </a:path>
            </a:pathLst>
          </a:custGeom>
          <a:solidFill>
            <a:srgbClr val="FDFDFD"/>
          </a:solidFill>
        </p:spPr>
        <p:txBody>
          <a:bodyPr wrap="square" lIns="0" tIns="0" rIns="0" bIns="0" rtlCol="0">
            <a:noAutofit/>
          </a:bodyPr>
          <a:lstStyle/>
          <a:p>
            <a:endParaRPr/>
          </a:p>
        </p:txBody>
      </p:sp>
      <p:sp>
        <p:nvSpPr>
          <p:cNvPr id="236" name="object 43"/>
          <p:cNvSpPr/>
          <p:nvPr/>
        </p:nvSpPr>
        <p:spPr>
          <a:xfrm>
            <a:off x="505669" y="6380700"/>
            <a:ext cx="0" cy="76305"/>
          </a:xfrm>
          <a:custGeom>
            <a:avLst/>
            <a:gdLst/>
            <a:ahLst/>
            <a:cxnLst/>
            <a:rect l="l" t="t" r="r" b="b"/>
            <a:pathLst>
              <a:path h="76305">
                <a:moveTo>
                  <a:pt x="0" y="0"/>
                </a:moveTo>
                <a:lnTo>
                  <a:pt x="0" y="76305"/>
                </a:lnTo>
              </a:path>
            </a:pathLst>
          </a:custGeom>
          <a:ln w="7600">
            <a:solidFill>
              <a:srgbClr val="FDFDFD"/>
            </a:solidFill>
          </a:ln>
        </p:spPr>
        <p:txBody>
          <a:bodyPr wrap="square" lIns="0" tIns="0" rIns="0" bIns="0" rtlCol="0">
            <a:noAutofit/>
          </a:bodyPr>
          <a:lstStyle/>
          <a:p>
            <a:endParaRPr/>
          </a:p>
        </p:txBody>
      </p:sp>
      <p:sp>
        <p:nvSpPr>
          <p:cNvPr id="237" name="object 44"/>
          <p:cNvSpPr/>
          <p:nvPr/>
        </p:nvSpPr>
        <p:spPr>
          <a:xfrm>
            <a:off x="520441" y="6400177"/>
            <a:ext cx="35801" cy="57880"/>
          </a:xfrm>
          <a:custGeom>
            <a:avLst/>
            <a:gdLst/>
            <a:ahLst/>
            <a:cxnLst/>
            <a:rect l="l" t="t" r="r" b="b"/>
            <a:pathLst>
              <a:path w="35801" h="57880">
                <a:moveTo>
                  <a:pt x="23226" y="52618"/>
                </a:moveTo>
                <a:lnTo>
                  <a:pt x="23226" y="57880"/>
                </a:lnTo>
                <a:lnTo>
                  <a:pt x="35801" y="54258"/>
                </a:lnTo>
                <a:lnTo>
                  <a:pt x="34512" y="47836"/>
                </a:lnTo>
                <a:lnTo>
                  <a:pt x="23226" y="52618"/>
                </a:lnTo>
                <a:close/>
              </a:path>
              <a:path w="35801" h="57880">
                <a:moveTo>
                  <a:pt x="23226" y="52618"/>
                </a:moveTo>
                <a:lnTo>
                  <a:pt x="18731" y="52130"/>
                </a:lnTo>
                <a:lnTo>
                  <a:pt x="9345" y="44614"/>
                </a:lnTo>
                <a:lnTo>
                  <a:pt x="6330" y="28415"/>
                </a:lnTo>
                <a:lnTo>
                  <a:pt x="6641" y="22566"/>
                </a:lnTo>
                <a:lnTo>
                  <a:pt x="11666" y="9134"/>
                </a:lnTo>
                <a:lnTo>
                  <a:pt x="23226" y="4209"/>
                </a:lnTo>
                <a:lnTo>
                  <a:pt x="27141" y="4623"/>
                </a:lnTo>
                <a:lnTo>
                  <a:pt x="36343" y="12405"/>
                </a:lnTo>
                <a:lnTo>
                  <a:pt x="39053" y="28415"/>
                </a:lnTo>
                <a:lnTo>
                  <a:pt x="38859" y="33848"/>
                </a:lnTo>
                <a:lnTo>
                  <a:pt x="34512" y="47836"/>
                </a:lnTo>
                <a:lnTo>
                  <a:pt x="35801" y="54258"/>
                </a:lnTo>
                <a:lnTo>
                  <a:pt x="43246" y="43505"/>
                </a:lnTo>
                <a:lnTo>
                  <a:pt x="45383" y="28415"/>
                </a:lnTo>
                <a:lnTo>
                  <a:pt x="43843" y="15971"/>
                </a:lnTo>
                <a:lnTo>
                  <a:pt x="37028" y="4545"/>
                </a:lnTo>
                <a:lnTo>
                  <a:pt x="23226" y="0"/>
                </a:lnTo>
                <a:lnTo>
                  <a:pt x="10034" y="3522"/>
                </a:lnTo>
                <a:lnTo>
                  <a:pt x="2201" y="14020"/>
                </a:lnTo>
                <a:lnTo>
                  <a:pt x="0" y="28415"/>
                </a:lnTo>
                <a:lnTo>
                  <a:pt x="1900" y="42662"/>
                </a:lnTo>
                <a:lnTo>
                  <a:pt x="9067" y="53627"/>
                </a:lnTo>
                <a:lnTo>
                  <a:pt x="23226" y="57880"/>
                </a:lnTo>
                <a:lnTo>
                  <a:pt x="23226" y="52618"/>
                </a:lnTo>
                <a:close/>
              </a:path>
            </a:pathLst>
          </a:custGeom>
          <a:solidFill>
            <a:srgbClr val="FDFDFD"/>
          </a:solidFill>
        </p:spPr>
        <p:txBody>
          <a:bodyPr wrap="square" lIns="0" tIns="0" rIns="0" bIns="0" rtlCol="0">
            <a:noAutofit/>
          </a:bodyPr>
          <a:lstStyle/>
          <a:p>
            <a:endParaRPr/>
          </a:p>
        </p:txBody>
      </p:sp>
      <p:sp>
        <p:nvSpPr>
          <p:cNvPr id="238" name="object 45"/>
          <p:cNvSpPr/>
          <p:nvPr/>
        </p:nvSpPr>
        <p:spPr>
          <a:xfrm>
            <a:off x="577431" y="6400177"/>
            <a:ext cx="42204" cy="56828"/>
          </a:xfrm>
          <a:custGeom>
            <a:avLst/>
            <a:gdLst/>
            <a:ahLst/>
            <a:cxnLst/>
            <a:rect l="l" t="t" r="r" b="b"/>
            <a:pathLst>
              <a:path w="42204" h="56828">
                <a:moveTo>
                  <a:pt x="42204" y="6314"/>
                </a:moveTo>
                <a:lnTo>
                  <a:pt x="36928" y="0"/>
                </a:lnTo>
                <a:lnTo>
                  <a:pt x="16881" y="0"/>
                </a:lnTo>
                <a:lnTo>
                  <a:pt x="12661" y="3157"/>
                </a:lnTo>
                <a:lnTo>
                  <a:pt x="6330" y="9472"/>
                </a:lnTo>
                <a:lnTo>
                  <a:pt x="6330" y="1052"/>
                </a:lnTo>
                <a:lnTo>
                  <a:pt x="0" y="1052"/>
                </a:lnTo>
                <a:lnTo>
                  <a:pt x="0" y="56828"/>
                </a:lnTo>
                <a:lnTo>
                  <a:pt x="6330" y="56828"/>
                </a:lnTo>
                <a:lnTo>
                  <a:pt x="6330" y="15786"/>
                </a:lnTo>
                <a:lnTo>
                  <a:pt x="13716" y="8418"/>
                </a:lnTo>
                <a:lnTo>
                  <a:pt x="16881" y="4209"/>
                </a:lnTo>
                <a:lnTo>
                  <a:pt x="32708" y="4209"/>
                </a:lnTo>
                <a:lnTo>
                  <a:pt x="35873" y="9472"/>
                </a:lnTo>
                <a:lnTo>
                  <a:pt x="35873" y="56828"/>
                </a:lnTo>
                <a:lnTo>
                  <a:pt x="42204" y="56828"/>
                </a:lnTo>
                <a:lnTo>
                  <a:pt x="42204" y="6314"/>
                </a:lnTo>
                <a:close/>
              </a:path>
            </a:pathLst>
          </a:custGeom>
          <a:solidFill>
            <a:srgbClr val="FDFDFD"/>
          </a:solidFill>
        </p:spPr>
        <p:txBody>
          <a:bodyPr wrap="square" lIns="0" tIns="0" rIns="0" bIns="0" rtlCol="0">
            <a:noAutofit/>
          </a:bodyPr>
          <a:lstStyle/>
          <a:p>
            <a:endParaRPr/>
          </a:p>
        </p:txBody>
      </p:sp>
      <p:sp>
        <p:nvSpPr>
          <p:cNvPr id="239" name="object 46"/>
          <p:cNvSpPr/>
          <p:nvPr/>
        </p:nvSpPr>
        <p:spPr>
          <a:xfrm>
            <a:off x="302005" y="5603532"/>
            <a:ext cx="153019" cy="216784"/>
          </a:xfrm>
          <a:custGeom>
            <a:avLst/>
            <a:gdLst/>
            <a:ahLst/>
            <a:cxnLst/>
            <a:rect l="l" t="t" r="r" b="b"/>
            <a:pathLst>
              <a:path w="153019" h="216784">
                <a:moveTo>
                  <a:pt x="153019" y="183115"/>
                </a:moveTo>
                <a:lnTo>
                  <a:pt x="147743" y="181011"/>
                </a:lnTo>
                <a:lnTo>
                  <a:pt x="143523" y="192585"/>
                </a:lnTo>
                <a:lnTo>
                  <a:pt x="136137" y="198898"/>
                </a:lnTo>
                <a:lnTo>
                  <a:pt x="131902" y="202054"/>
                </a:lnTo>
                <a:lnTo>
                  <a:pt x="125572" y="203106"/>
                </a:lnTo>
                <a:lnTo>
                  <a:pt x="120296" y="204158"/>
                </a:lnTo>
                <a:lnTo>
                  <a:pt x="71761" y="204158"/>
                </a:lnTo>
                <a:lnTo>
                  <a:pt x="55464" y="203369"/>
                </a:lnTo>
                <a:lnTo>
                  <a:pt x="48700" y="194926"/>
                </a:lnTo>
                <a:lnTo>
                  <a:pt x="48549" y="193637"/>
                </a:lnTo>
                <a:lnTo>
                  <a:pt x="48549" y="23147"/>
                </a:lnTo>
                <a:lnTo>
                  <a:pt x="59576" y="12321"/>
                </a:lnTo>
                <a:lnTo>
                  <a:pt x="71551" y="9491"/>
                </a:lnTo>
                <a:lnTo>
                  <a:pt x="71761" y="9469"/>
                </a:lnTo>
                <a:lnTo>
                  <a:pt x="71761" y="0"/>
                </a:lnTo>
                <a:lnTo>
                  <a:pt x="0" y="0"/>
                </a:lnTo>
                <a:lnTo>
                  <a:pt x="0" y="9469"/>
                </a:lnTo>
                <a:lnTo>
                  <a:pt x="20047" y="11573"/>
                </a:lnTo>
                <a:lnTo>
                  <a:pt x="21102" y="23147"/>
                </a:lnTo>
                <a:lnTo>
                  <a:pt x="21102" y="193637"/>
                </a:lnTo>
                <a:lnTo>
                  <a:pt x="20047" y="205210"/>
                </a:lnTo>
                <a:lnTo>
                  <a:pt x="0" y="207315"/>
                </a:lnTo>
                <a:lnTo>
                  <a:pt x="0" y="216784"/>
                </a:lnTo>
                <a:lnTo>
                  <a:pt x="143523" y="216784"/>
                </a:lnTo>
                <a:lnTo>
                  <a:pt x="153019" y="184168"/>
                </a:lnTo>
                <a:lnTo>
                  <a:pt x="153019" y="183115"/>
                </a:lnTo>
                <a:close/>
              </a:path>
            </a:pathLst>
          </a:custGeom>
          <a:solidFill>
            <a:srgbClr val="FDFDFD"/>
          </a:solidFill>
        </p:spPr>
        <p:txBody>
          <a:bodyPr wrap="square" lIns="0" tIns="0" rIns="0" bIns="0" rtlCol="0">
            <a:noAutofit/>
          </a:bodyPr>
          <a:lstStyle/>
          <a:p>
            <a:endParaRPr/>
          </a:p>
        </p:txBody>
      </p:sp>
      <p:sp>
        <p:nvSpPr>
          <p:cNvPr id="240" name="object 47"/>
          <p:cNvSpPr/>
          <p:nvPr/>
        </p:nvSpPr>
        <p:spPr>
          <a:xfrm>
            <a:off x="462410" y="5497237"/>
            <a:ext cx="70692" cy="39995"/>
          </a:xfrm>
          <a:custGeom>
            <a:avLst/>
            <a:gdLst/>
            <a:ahLst/>
            <a:cxnLst/>
            <a:rect l="l" t="t" r="r" b="b"/>
            <a:pathLst>
              <a:path w="70692" h="39995">
                <a:moveTo>
                  <a:pt x="0" y="0"/>
                </a:moveTo>
                <a:lnTo>
                  <a:pt x="3605" y="3764"/>
                </a:lnTo>
                <a:lnTo>
                  <a:pt x="13399" y="12131"/>
                </a:lnTo>
                <a:lnTo>
                  <a:pt x="24005" y="19116"/>
                </a:lnTo>
                <a:lnTo>
                  <a:pt x="35231" y="25056"/>
                </a:lnTo>
                <a:lnTo>
                  <a:pt x="46884" y="30291"/>
                </a:lnTo>
                <a:lnTo>
                  <a:pt x="58768" y="35158"/>
                </a:lnTo>
                <a:lnTo>
                  <a:pt x="70692" y="39995"/>
                </a:lnTo>
                <a:lnTo>
                  <a:pt x="64721" y="31790"/>
                </a:lnTo>
                <a:lnTo>
                  <a:pt x="58369" y="21310"/>
                </a:lnTo>
                <a:lnTo>
                  <a:pt x="49590" y="11573"/>
                </a:lnTo>
                <a:lnTo>
                  <a:pt x="46404" y="9140"/>
                </a:lnTo>
                <a:lnTo>
                  <a:pt x="35604" y="5062"/>
                </a:lnTo>
                <a:lnTo>
                  <a:pt x="23446" y="3667"/>
                </a:lnTo>
                <a:lnTo>
                  <a:pt x="11167" y="2724"/>
                </a:lnTo>
                <a:lnTo>
                  <a:pt x="0" y="0"/>
                </a:lnTo>
                <a:close/>
              </a:path>
            </a:pathLst>
          </a:custGeom>
          <a:solidFill>
            <a:srgbClr val="FDFDFD"/>
          </a:solidFill>
        </p:spPr>
        <p:txBody>
          <a:bodyPr wrap="square" lIns="0" tIns="0" rIns="0" bIns="0" rtlCol="0">
            <a:noAutofit/>
          </a:bodyPr>
          <a:lstStyle/>
          <a:p>
            <a:endParaRPr/>
          </a:p>
        </p:txBody>
      </p:sp>
      <p:sp>
        <p:nvSpPr>
          <p:cNvPr id="241" name="object 48"/>
          <p:cNvSpPr/>
          <p:nvPr/>
        </p:nvSpPr>
        <p:spPr>
          <a:xfrm>
            <a:off x="197538" y="5497237"/>
            <a:ext cx="69648" cy="41047"/>
          </a:xfrm>
          <a:custGeom>
            <a:avLst/>
            <a:gdLst/>
            <a:ahLst/>
            <a:cxnLst/>
            <a:rect l="l" t="t" r="r" b="b"/>
            <a:pathLst>
              <a:path w="69648" h="41047">
                <a:moveTo>
                  <a:pt x="69648" y="0"/>
                </a:moveTo>
                <a:lnTo>
                  <a:pt x="66577" y="1986"/>
                </a:lnTo>
                <a:lnTo>
                  <a:pt x="55313" y="4701"/>
                </a:lnTo>
                <a:lnTo>
                  <a:pt x="43440" y="5040"/>
                </a:lnTo>
                <a:lnTo>
                  <a:pt x="32705" y="7365"/>
                </a:lnTo>
                <a:lnTo>
                  <a:pt x="24103" y="10678"/>
                </a:lnTo>
                <a:lnTo>
                  <a:pt x="14444" y="19453"/>
                </a:lnTo>
                <a:lnTo>
                  <a:pt x="6827" y="30494"/>
                </a:lnTo>
                <a:lnTo>
                  <a:pt x="0" y="41047"/>
                </a:lnTo>
                <a:lnTo>
                  <a:pt x="2110" y="41047"/>
                </a:lnTo>
                <a:lnTo>
                  <a:pt x="5275" y="37891"/>
                </a:lnTo>
                <a:lnTo>
                  <a:pt x="16038" y="34968"/>
                </a:lnTo>
                <a:lnTo>
                  <a:pt x="27850" y="30357"/>
                </a:lnTo>
                <a:lnTo>
                  <a:pt x="39181" y="24462"/>
                </a:lnTo>
                <a:lnTo>
                  <a:pt x="49966" y="17374"/>
                </a:lnTo>
                <a:lnTo>
                  <a:pt x="60142" y="9189"/>
                </a:lnTo>
                <a:lnTo>
                  <a:pt x="69648" y="0"/>
                </a:lnTo>
                <a:close/>
              </a:path>
            </a:pathLst>
          </a:custGeom>
          <a:solidFill>
            <a:srgbClr val="FDFDFD"/>
          </a:solidFill>
        </p:spPr>
        <p:txBody>
          <a:bodyPr wrap="square" lIns="0" tIns="0" rIns="0" bIns="0" rtlCol="0">
            <a:noAutofit/>
          </a:bodyPr>
          <a:lstStyle/>
          <a:p>
            <a:endParaRPr/>
          </a:p>
        </p:txBody>
      </p:sp>
      <p:sp>
        <p:nvSpPr>
          <p:cNvPr id="242" name="object 49"/>
          <p:cNvSpPr/>
          <p:nvPr/>
        </p:nvSpPr>
        <p:spPr>
          <a:xfrm>
            <a:off x="498284" y="5505655"/>
            <a:ext cx="81257" cy="84199"/>
          </a:xfrm>
          <a:custGeom>
            <a:avLst/>
            <a:gdLst/>
            <a:ahLst/>
            <a:cxnLst/>
            <a:rect l="l" t="t" r="r" b="b"/>
            <a:pathLst>
              <a:path w="81257" h="84199">
                <a:moveTo>
                  <a:pt x="12153" y="31274"/>
                </a:moveTo>
                <a:lnTo>
                  <a:pt x="0" y="27369"/>
                </a:lnTo>
                <a:lnTo>
                  <a:pt x="18991" y="46308"/>
                </a:lnTo>
                <a:lnTo>
                  <a:pt x="26761" y="54435"/>
                </a:lnTo>
                <a:lnTo>
                  <a:pt x="37369" y="61530"/>
                </a:lnTo>
                <a:lnTo>
                  <a:pt x="48731" y="66810"/>
                </a:lnTo>
                <a:lnTo>
                  <a:pt x="60239" y="71518"/>
                </a:lnTo>
                <a:lnTo>
                  <a:pt x="71284" y="76899"/>
                </a:lnTo>
                <a:lnTo>
                  <a:pt x="81257" y="84199"/>
                </a:lnTo>
                <a:lnTo>
                  <a:pt x="79147" y="82095"/>
                </a:lnTo>
                <a:lnTo>
                  <a:pt x="78092" y="78939"/>
                </a:lnTo>
                <a:lnTo>
                  <a:pt x="77037" y="76834"/>
                </a:lnTo>
                <a:lnTo>
                  <a:pt x="77151" y="70971"/>
                </a:lnTo>
                <a:lnTo>
                  <a:pt x="75566" y="57889"/>
                </a:lnTo>
                <a:lnTo>
                  <a:pt x="71629" y="45507"/>
                </a:lnTo>
                <a:lnTo>
                  <a:pt x="65619" y="33994"/>
                </a:lnTo>
                <a:lnTo>
                  <a:pt x="57811" y="23518"/>
                </a:lnTo>
                <a:lnTo>
                  <a:pt x="48484" y="14248"/>
                </a:lnTo>
                <a:lnTo>
                  <a:pt x="37913" y="6352"/>
                </a:lnTo>
                <a:lnTo>
                  <a:pt x="26377" y="0"/>
                </a:lnTo>
                <a:lnTo>
                  <a:pt x="27560" y="1958"/>
                </a:lnTo>
                <a:lnTo>
                  <a:pt x="33794" y="13047"/>
                </a:lnTo>
                <a:lnTo>
                  <a:pt x="39730" y="24154"/>
                </a:lnTo>
                <a:lnTo>
                  <a:pt x="45914" y="35100"/>
                </a:lnTo>
                <a:lnTo>
                  <a:pt x="52892" y="45701"/>
                </a:lnTo>
                <a:lnTo>
                  <a:pt x="61210" y="55777"/>
                </a:lnTo>
                <a:lnTo>
                  <a:pt x="59100" y="57882"/>
                </a:lnTo>
                <a:lnTo>
                  <a:pt x="56911" y="55267"/>
                </a:lnTo>
                <a:lnTo>
                  <a:pt x="46919" y="46255"/>
                </a:lnTo>
                <a:lnTo>
                  <a:pt x="35922" y="39838"/>
                </a:lnTo>
                <a:lnTo>
                  <a:pt x="24230" y="35138"/>
                </a:lnTo>
                <a:lnTo>
                  <a:pt x="12153" y="31274"/>
                </a:lnTo>
                <a:close/>
              </a:path>
            </a:pathLst>
          </a:custGeom>
          <a:solidFill>
            <a:srgbClr val="FDFDFD"/>
          </a:solidFill>
        </p:spPr>
        <p:txBody>
          <a:bodyPr wrap="square" lIns="0" tIns="0" rIns="0" bIns="0" rtlCol="0">
            <a:noAutofit/>
          </a:bodyPr>
          <a:lstStyle/>
          <a:p>
            <a:endParaRPr/>
          </a:p>
        </p:txBody>
      </p:sp>
      <p:sp>
        <p:nvSpPr>
          <p:cNvPr id="243" name="object 50"/>
          <p:cNvSpPr/>
          <p:nvPr/>
        </p:nvSpPr>
        <p:spPr>
          <a:xfrm>
            <a:off x="151106" y="5506707"/>
            <a:ext cx="80206" cy="84199"/>
          </a:xfrm>
          <a:custGeom>
            <a:avLst/>
            <a:gdLst/>
            <a:ahLst/>
            <a:cxnLst/>
            <a:rect l="l" t="t" r="r" b="b"/>
            <a:pathLst>
              <a:path w="80206" h="84199">
                <a:moveTo>
                  <a:pt x="6444" y="61660"/>
                </a:moveTo>
                <a:lnTo>
                  <a:pt x="4135" y="73492"/>
                </a:lnTo>
                <a:lnTo>
                  <a:pt x="0" y="84199"/>
                </a:lnTo>
                <a:lnTo>
                  <a:pt x="5276" y="79991"/>
                </a:lnTo>
                <a:lnTo>
                  <a:pt x="7074" y="79133"/>
                </a:lnTo>
                <a:lnTo>
                  <a:pt x="18311" y="73850"/>
                </a:lnTo>
                <a:lnTo>
                  <a:pt x="29658" y="68371"/>
                </a:lnTo>
                <a:lnTo>
                  <a:pt x="40891" y="62422"/>
                </a:lnTo>
                <a:lnTo>
                  <a:pt x="51786" y="55728"/>
                </a:lnTo>
                <a:lnTo>
                  <a:pt x="62120" y="48013"/>
                </a:lnTo>
                <a:lnTo>
                  <a:pt x="71668" y="39003"/>
                </a:lnTo>
                <a:lnTo>
                  <a:pt x="80206" y="28422"/>
                </a:lnTo>
                <a:lnTo>
                  <a:pt x="77881" y="29244"/>
                </a:lnTo>
                <a:lnTo>
                  <a:pt x="65948" y="32835"/>
                </a:lnTo>
                <a:lnTo>
                  <a:pt x="53853" y="36371"/>
                </a:lnTo>
                <a:lnTo>
                  <a:pt x="42048" y="40976"/>
                </a:lnTo>
                <a:lnTo>
                  <a:pt x="30982" y="47772"/>
                </a:lnTo>
                <a:lnTo>
                  <a:pt x="21105" y="57882"/>
                </a:lnTo>
                <a:lnTo>
                  <a:pt x="20049" y="55777"/>
                </a:lnTo>
                <a:lnTo>
                  <a:pt x="21273" y="54451"/>
                </a:lnTo>
                <a:lnTo>
                  <a:pt x="29429" y="44204"/>
                </a:lnTo>
                <a:lnTo>
                  <a:pt x="36246" y="33449"/>
                </a:lnTo>
                <a:lnTo>
                  <a:pt x="42241" y="22373"/>
                </a:lnTo>
                <a:lnTo>
                  <a:pt x="47926" y="11161"/>
                </a:lnTo>
                <a:lnTo>
                  <a:pt x="53819" y="0"/>
                </a:lnTo>
                <a:lnTo>
                  <a:pt x="49652" y="3430"/>
                </a:lnTo>
                <a:lnTo>
                  <a:pt x="39384" y="10444"/>
                </a:lnTo>
                <a:lnTo>
                  <a:pt x="28853" y="17556"/>
                </a:lnTo>
                <a:lnTo>
                  <a:pt x="18994" y="26317"/>
                </a:lnTo>
                <a:lnTo>
                  <a:pt x="18011" y="27415"/>
                </a:lnTo>
                <a:lnTo>
                  <a:pt x="11823" y="37821"/>
                </a:lnTo>
                <a:lnTo>
                  <a:pt x="8488" y="49503"/>
                </a:lnTo>
                <a:lnTo>
                  <a:pt x="6444" y="61660"/>
                </a:lnTo>
                <a:close/>
              </a:path>
            </a:pathLst>
          </a:custGeom>
          <a:solidFill>
            <a:srgbClr val="FDFDFD"/>
          </a:solidFill>
        </p:spPr>
        <p:txBody>
          <a:bodyPr wrap="square" lIns="0" tIns="0" rIns="0" bIns="0" rtlCol="0">
            <a:noAutofit/>
          </a:bodyPr>
          <a:lstStyle/>
          <a:p>
            <a:endParaRPr/>
          </a:p>
        </p:txBody>
      </p:sp>
      <p:sp>
        <p:nvSpPr>
          <p:cNvPr id="244" name="object 51"/>
          <p:cNvSpPr/>
          <p:nvPr/>
        </p:nvSpPr>
        <p:spPr>
          <a:xfrm>
            <a:off x="544722" y="5543546"/>
            <a:ext cx="69072" cy="109451"/>
          </a:xfrm>
          <a:custGeom>
            <a:avLst/>
            <a:gdLst/>
            <a:ahLst/>
            <a:cxnLst/>
            <a:rect l="l" t="t" r="r" b="b"/>
            <a:pathLst>
              <a:path w="69072" h="109451">
                <a:moveTo>
                  <a:pt x="36021" y="6048"/>
                </a:moveTo>
                <a:lnTo>
                  <a:pt x="39610" y="17717"/>
                </a:lnTo>
                <a:lnTo>
                  <a:pt x="41430" y="30074"/>
                </a:lnTo>
                <a:lnTo>
                  <a:pt x="42883" y="42587"/>
                </a:lnTo>
                <a:lnTo>
                  <a:pt x="45369" y="54725"/>
                </a:lnTo>
                <a:lnTo>
                  <a:pt x="47479" y="63142"/>
                </a:lnTo>
                <a:lnTo>
                  <a:pt x="51700" y="70507"/>
                </a:lnTo>
                <a:lnTo>
                  <a:pt x="52755" y="77872"/>
                </a:lnTo>
                <a:lnTo>
                  <a:pt x="51396" y="75125"/>
                </a:lnTo>
                <a:lnTo>
                  <a:pt x="43416" y="64316"/>
                </a:lnTo>
                <a:lnTo>
                  <a:pt x="33437" y="56212"/>
                </a:lnTo>
                <a:lnTo>
                  <a:pt x="22309" y="49788"/>
                </a:lnTo>
                <a:lnTo>
                  <a:pt x="10880" y="44018"/>
                </a:lnTo>
                <a:lnTo>
                  <a:pt x="0" y="37877"/>
                </a:lnTo>
                <a:lnTo>
                  <a:pt x="15826" y="63142"/>
                </a:lnTo>
                <a:lnTo>
                  <a:pt x="18459" y="68010"/>
                </a:lnTo>
                <a:lnTo>
                  <a:pt x="26910" y="77779"/>
                </a:lnTo>
                <a:lnTo>
                  <a:pt x="37141" y="85407"/>
                </a:lnTo>
                <a:lnTo>
                  <a:pt x="47947" y="92294"/>
                </a:lnTo>
                <a:lnTo>
                  <a:pt x="58125" y="99842"/>
                </a:lnTo>
                <a:lnTo>
                  <a:pt x="66471" y="109451"/>
                </a:lnTo>
                <a:lnTo>
                  <a:pt x="65245" y="104637"/>
                </a:lnTo>
                <a:lnTo>
                  <a:pt x="64818" y="91802"/>
                </a:lnTo>
                <a:lnTo>
                  <a:pt x="67527" y="79977"/>
                </a:lnTo>
                <a:lnTo>
                  <a:pt x="68801" y="73396"/>
                </a:lnTo>
                <a:lnTo>
                  <a:pt x="69072" y="60965"/>
                </a:lnTo>
                <a:lnTo>
                  <a:pt x="66709" y="49432"/>
                </a:lnTo>
                <a:lnTo>
                  <a:pt x="62206" y="38647"/>
                </a:lnTo>
                <a:lnTo>
                  <a:pt x="56059" y="28460"/>
                </a:lnTo>
                <a:lnTo>
                  <a:pt x="48763" y="18723"/>
                </a:lnTo>
                <a:lnTo>
                  <a:pt x="40815" y="9286"/>
                </a:lnTo>
                <a:lnTo>
                  <a:pt x="32708" y="0"/>
                </a:lnTo>
                <a:lnTo>
                  <a:pt x="36021" y="6048"/>
                </a:lnTo>
                <a:close/>
              </a:path>
            </a:pathLst>
          </a:custGeom>
          <a:solidFill>
            <a:srgbClr val="FDFDFD"/>
          </a:solidFill>
        </p:spPr>
        <p:txBody>
          <a:bodyPr wrap="square" lIns="0" tIns="0" rIns="0" bIns="0" rtlCol="0">
            <a:noAutofit/>
          </a:bodyPr>
          <a:lstStyle/>
          <a:p>
            <a:endParaRPr/>
          </a:p>
        </p:txBody>
      </p:sp>
      <p:sp>
        <p:nvSpPr>
          <p:cNvPr id="245" name="object 52"/>
          <p:cNvSpPr/>
          <p:nvPr/>
        </p:nvSpPr>
        <p:spPr>
          <a:xfrm>
            <a:off x="116580" y="5544598"/>
            <a:ext cx="68295" cy="110503"/>
          </a:xfrm>
          <a:custGeom>
            <a:avLst/>
            <a:gdLst/>
            <a:ahLst/>
            <a:cxnLst/>
            <a:rect l="l" t="t" r="r" b="b"/>
            <a:pathLst>
              <a:path w="68295" h="110503">
                <a:moveTo>
                  <a:pt x="12365" y="28407"/>
                </a:moveTo>
                <a:lnTo>
                  <a:pt x="9953" y="30905"/>
                </a:lnTo>
                <a:lnTo>
                  <a:pt x="3560" y="40940"/>
                </a:lnTo>
                <a:lnTo>
                  <a:pt x="550" y="51913"/>
                </a:lnTo>
                <a:lnTo>
                  <a:pt x="0" y="63528"/>
                </a:lnTo>
                <a:lnTo>
                  <a:pt x="985" y="75490"/>
                </a:lnTo>
                <a:lnTo>
                  <a:pt x="2583" y="87503"/>
                </a:lnTo>
                <a:lnTo>
                  <a:pt x="3870" y="99273"/>
                </a:lnTo>
                <a:lnTo>
                  <a:pt x="3923" y="110503"/>
                </a:lnTo>
                <a:lnTo>
                  <a:pt x="10255" y="101020"/>
                </a:lnTo>
                <a:lnTo>
                  <a:pt x="18799" y="96555"/>
                </a:lnTo>
                <a:lnTo>
                  <a:pt x="29320" y="88994"/>
                </a:lnTo>
                <a:lnTo>
                  <a:pt x="38904" y="79973"/>
                </a:lnTo>
                <a:lnTo>
                  <a:pt x="47574" y="69921"/>
                </a:lnTo>
                <a:lnTo>
                  <a:pt x="55348" y="59270"/>
                </a:lnTo>
                <a:lnTo>
                  <a:pt x="62248" y="48449"/>
                </a:lnTo>
                <a:lnTo>
                  <a:pt x="68295" y="37891"/>
                </a:lnTo>
                <a:lnTo>
                  <a:pt x="64073" y="42099"/>
                </a:lnTo>
                <a:lnTo>
                  <a:pt x="55583" y="45349"/>
                </a:lnTo>
                <a:lnTo>
                  <a:pt x="43881" y="50979"/>
                </a:lnTo>
                <a:lnTo>
                  <a:pt x="32883" y="58253"/>
                </a:lnTo>
                <a:lnTo>
                  <a:pt x="23487" y="67469"/>
                </a:lnTo>
                <a:lnTo>
                  <a:pt x="16587" y="78925"/>
                </a:lnTo>
                <a:lnTo>
                  <a:pt x="14476" y="76820"/>
                </a:lnTo>
                <a:lnTo>
                  <a:pt x="18909" y="69112"/>
                </a:lnTo>
                <a:lnTo>
                  <a:pt x="22698" y="57894"/>
                </a:lnTo>
                <a:lnTo>
                  <a:pt x="24875" y="46008"/>
                </a:lnTo>
                <a:lnTo>
                  <a:pt x="26345" y="33863"/>
                </a:lnTo>
                <a:lnTo>
                  <a:pt x="28014" y="21873"/>
                </a:lnTo>
                <a:lnTo>
                  <a:pt x="30791" y="10448"/>
                </a:lnTo>
                <a:lnTo>
                  <a:pt x="35581" y="0"/>
                </a:lnTo>
                <a:lnTo>
                  <a:pt x="12365" y="28407"/>
                </a:lnTo>
                <a:close/>
              </a:path>
            </a:pathLst>
          </a:custGeom>
          <a:solidFill>
            <a:srgbClr val="FDFDFD"/>
          </a:solidFill>
        </p:spPr>
        <p:txBody>
          <a:bodyPr wrap="square" lIns="0" tIns="0" rIns="0" bIns="0" rtlCol="0">
            <a:noAutofit/>
          </a:bodyPr>
          <a:lstStyle/>
          <a:p>
            <a:endParaRPr/>
          </a:p>
        </p:txBody>
      </p:sp>
      <p:sp>
        <p:nvSpPr>
          <p:cNvPr id="246" name="object 53"/>
          <p:cNvSpPr/>
          <p:nvPr/>
        </p:nvSpPr>
        <p:spPr>
          <a:xfrm>
            <a:off x="572155" y="5607741"/>
            <a:ext cx="70126" cy="129442"/>
          </a:xfrm>
          <a:custGeom>
            <a:avLst/>
            <a:gdLst/>
            <a:ahLst/>
            <a:cxnLst/>
            <a:rect l="l" t="t" r="r" b="b"/>
            <a:pathLst>
              <a:path w="70126" h="129442">
                <a:moveTo>
                  <a:pt x="55608" y="10476"/>
                </a:moveTo>
                <a:lnTo>
                  <a:pt x="50645" y="0"/>
                </a:lnTo>
                <a:lnTo>
                  <a:pt x="50843" y="786"/>
                </a:lnTo>
                <a:lnTo>
                  <a:pt x="52436" y="12721"/>
                </a:lnTo>
                <a:lnTo>
                  <a:pt x="51922" y="24480"/>
                </a:lnTo>
                <a:lnTo>
                  <a:pt x="50181" y="36135"/>
                </a:lnTo>
                <a:lnTo>
                  <a:pt x="48092" y="47756"/>
                </a:lnTo>
                <a:lnTo>
                  <a:pt x="46535" y="59416"/>
                </a:lnTo>
                <a:lnTo>
                  <a:pt x="46389" y="71185"/>
                </a:lnTo>
                <a:lnTo>
                  <a:pt x="48535" y="83133"/>
                </a:lnTo>
                <a:lnTo>
                  <a:pt x="47479" y="83133"/>
                </a:lnTo>
                <a:lnTo>
                  <a:pt x="43424" y="71765"/>
                </a:lnTo>
                <a:lnTo>
                  <a:pt x="36559" y="61345"/>
                </a:lnTo>
                <a:lnTo>
                  <a:pt x="27886" y="51885"/>
                </a:lnTo>
                <a:lnTo>
                  <a:pt x="18304" y="42880"/>
                </a:lnTo>
                <a:lnTo>
                  <a:pt x="8709" y="33820"/>
                </a:lnTo>
                <a:lnTo>
                  <a:pt x="0" y="24199"/>
                </a:lnTo>
                <a:lnTo>
                  <a:pt x="6330" y="44204"/>
                </a:lnTo>
                <a:lnTo>
                  <a:pt x="7034" y="51676"/>
                </a:lnTo>
                <a:lnTo>
                  <a:pt x="11233" y="63652"/>
                </a:lnTo>
                <a:lnTo>
                  <a:pt x="18156" y="74463"/>
                </a:lnTo>
                <a:lnTo>
                  <a:pt x="26576" y="84636"/>
                </a:lnTo>
                <a:lnTo>
                  <a:pt x="35263" y="94695"/>
                </a:lnTo>
                <a:lnTo>
                  <a:pt x="42990" y="105165"/>
                </a:lnTo>
                <a:lnTo>
                  <a:pt x="48526" y="116572"/>
                </a:lnTo>
                <a:lnTo>
                  <a:pt x="50645" y="129442"/>
                </a:lnTo>
                <a:lnTo>
                  <a:pt x="51188" y="124809"/>
                </a:lnTo>
                <a:lnTo>
                  <a:pt x="54540" y="112465"/>
                </a:lnTo>
                <a:lnTo>
                  <a:pt x="59674" y="100787"/>
                </a:lnTo>
                <a:lnTo>
                  <a:pt x="65416" y="89446"/>
                </a:lnTo>
                <a:lnTo>
                  <a:pt x="68268" y="80628"/>
                </a:lnTo>
                <a:lnTo>
                  <a:pt x="70126" y="68413"/>
                </a:lnTo>
                <a:lnTo>
                  <a:pt x="69882" y="56315"/>
                </a:lnTo>
                <a:lnTo>
                  <a:pt x="67922" y="44404"/>
                </a:lnTo>
                <a:lnTo>
                  <a:pt x="64633" y="32748"/>
                </a:lnTo>
                <a:lnTo>
                  <a:pt x="60400" y="21415"/>
                </a:lnTo>
                <a:lnTo>
                  <a:pt x="55608" y="10476"/>
                </a:lnTo>
                <a:close/>
              </a:path>
            </a:pathLst>
          </a:custGeom>
          <a:solidFill>
            <a:srgbClr val="FDFDFD"/>
          </a:solidFill>
        </p:spPr>
        <p:txBody>
          <a:bodyPr wrap="square" lIns="0" tIns="0" rIns="0" bIns="0" rtlCol="0">
            <a:noAutofit/>
          </a:bodyPr>
          <a:lstStyle/>
          <a:p>
            <a:endParaRPr/>
          </a:p>
        </p:txBody>
      </p:sp>
      <p:sp>
        <p:nvSpPr>
          <p:cNvPr id="247" name="object 54"/>
          <p:cNvSpPr/>
          <p:nvPr/>
        </p:nvSpPr>
        <p:spPr>
          <a:xfrm>
            <a:off x="87703" y="5609845"/>
            <a:ext cx="70789" cy="128390"/>
          </a:xfrm>
          <a:custGeom>
            <a:avLst/>
            <a:gdLst/>
            <a:ahLst/>
            <a:cxnLst/>
            <a:rect l="l" t="t" r="r" b="b"/>
            <a:pathLst>
              <a:path w="70789" h="128390">
                <a:moveTo>
                  <a:pt x="1503" y="72055"/>
                </a:moveTo>
                <a:lnTo>
                  <a:pt x="4585" y="83544"/>
                </a:lnTo>
                <a:lnTo>
                  <a:pt x="8619" y="94816"/>
                </a:lnTo>
                <a:lnTo>
                  <a:pt x="12974" y="105976"/>
                </a:lnTo>
                <a:lnTo>
                  <a:pt x="17023" y="117132"/>
                </a:lnTo>
                <a:lnTo>
                  <a:pt x="20137" y="128390"/>
                </a:lnTo>
                <a:lnTo>
                  <a:pt x="21192" y="122077"/>
                </a:lnTo>
                <a:lnTo>
                  <a:pt x="21192" y="115764"/>
                </a:lnTo>
                <a:lnTo>
                  <a:pt x="24357" y="110503"/>
                </a:lnTo>
                <a:lnTo>
                  <a:pt x="31420" y="102691"/>
                </a:lnTo>
                <a:lnTo>
                  <a:pt x="39480" y="92437"/>
                </a:lnTo>
                <a:lnTo>
                  <a:pt x="46616" y="81791"/>
                </a:lnTo>
                <a:lnTo>
                  <a:pt x="52896" y="70767"/>
                </a:lnTo>
                <a:lnTo>
                  <a:pt x="58386" y="59378"/>
                </a:lnTo>
                <a:lnTo>
                  <a:pt x="63154" y="47636"/>
                </a:lnTo>
                <a:lnTo>
                  <a:pt x="67266" y="35555"/>
                </a:lnTo>
                <a:lnTo>
                  <a:pt x="70789" y="23147"/>
                </a:lnTo>
                <a:lnTo>
                  <a:pt x="65672" y="29076"/>
                </a:lnTo>
                <a:lnTo>
                  <a:pt x="56724" y="37956"/>
                </a:lnTo>
                <a:lnTo>
                  <a:pt x="47360" y="46781"/>
                </a:lnTo>
                <a:lnTo>
                  <a:pt x="38407" y="56060"/>
                </a:lnTo>
                <a:lnTo>
                  <a:pt x="30689" y="66299"/>
                </a:lnTo>
                <a:lnTo>
                  <a:pt x="27524" y="71560"/>
                </a:lnTo>
                <a:lnTo>
                  <a:pt x="25414" y="77872"/>
                </a:lnTo>
                <a:lnTo>
                  <a:pt x="23302" y="83133"/>
                </a:lnTo>
                <a:lnTo>
                  <a:pt x="24342" y="71248"/>
                </a:lnTo>
                <a:lnTo>
                  <a:pt x="23539" y="59010"/>
                </a:lnTo>
                <a:lnTo>
                  <a:pt x="21598" y="47017"/>
                </a:lnTo>
                <a:lnTo>
                  <a:pt x="19351" y="35195"/>
                </a:lnTo>
                <a:lnTo>
                  <a:pt x="17629" y="23467"/>
                </a:lnTo>
                <a:lnTo>
                  <a:pt x="17262" y="11761"/>
                </a:lnTo>
                <a:lnTo>
                  <a:pt x="19082" y="0"/>
                </a:lnTo>
                <a:lnTo>
                  <a:pt x="3252" y="37891"/>
                </a:lnTo>
                <a:lnTo>
                  <a:pt x="704" y="47994"/>
                </a:lnTo>
                <a:lnTo>
                  <a:pt x="0" y="60240"/>
                </a:lnTo>
                <a:lnTo>
                  <a:pt x="1503" y="72055"/>
                </a:lnTo>
                <a:close/>
              </a:path>
            </a:pathLst>
          </a:custGeom>
          <a:solidFill>
            <a:srgbClr val="FDFDFD"/>
          </a:solidFill>
        </p:spPr>
        <p:txBody>
          <a:bodyPr wrap="square" lIns="0" tIns="0" rIns="0" bIns="0" rtlCol="0">
            <a:noAutofit/>
          </a:bodyPr>
          <a:lstStyle/>
          <a:p>
            <a:endParaRPr/>
          </a:p>
        </p:txBody>
      </p:sp>
      <p:sp>
        <p:nvSpPr>
          <p:cNvPr id="248" name="object 55"/>
          <p:cNvSpPr/>
          <p:nvPr/>
        </p:nvSpPr>
        <p:spPr>
          <a:xfrm>
            <a:off x="584817" y="5690875"/>
            <a:ext cx="70135" cy="124181"/>
          </a:xfrm>
          <a:custGeom>
            <a:avLst/>
            <a:gdLst/>
            <a:ahLst/>
            <a:cxnLst/>
            <a:rect l="l" t="t" r="r" b="b"/>
            <a:pathLst>
              <a:path w="70135" h="124181">
                <a:moveTo>
                  <a:pt x="36928" y="66299"/>
                </a:moveTo>
                <a:lnTo>
                  <a:pt x="36928" y="73664"/>
                </a:lnTo>
                <a:lnTo>
                  <a:pt x="33763" y="77872"/>
                </a:lnTo>
                <a:lnTo>
                  <a:pt x="33970" y="64893"/>
                </a:lnTo>
                <a:lnTo>
                  <a:pt x="31384" y="52802"/>
                </a:lnTo>
                <a:lnTo>
                  <a:pt x="26647" y="41643"/>
                </a:lnTo>
                <a:lnTo>
                  <a:pt x="20449" y="31100"/>
                </a:lnTo>
                <a:lnTo>
                  <a:pt x="13482" y="20856"/>
                </a:lnTo>
                <a:lnTo>
                  <a:pt x="6435" y="10595"/>
                </a:lnTo>
                <a:lnTo>
                  <a:pt x="0" y="0"/>
                </a:lnTo>
                <a:lnTo>
                  <a:pt x="2110" y="22109"/>
                </a:lnTo>
                <a:lnTo>
                  <a:pt x="1883" y="32878"/>
                </a:lnTo>
                <a:lnTo>
                  <a:pt x="3731" y="44686"/>
                </a:lnTo>
                <a:lnTo>
                  <a:pt x="7175" y="55981"/>
                </a:lnTo>
                <a:lnTo>
                  <a:pt x="11515" y="66965"/>
                </a:lnTo>
                <a:lnTo>
                  <a:pt x="16051" y="77836"/>
                </a:lnTo>
                <a:lnTo>
                  <a:pt x="20083" y="88793"/>
                </a:lnTo>
                <a:lnTo>
                  <a:pt x="22911" y="100037"/>
                </a:lnTo>
                <a:lnTo>
                  <a:pt x="23836" y="111766"/>
                </a:lnTo>
                <a:lnTo>
                  <a:pt x="22157" y="124181"/>
                </a:lnTo>
                <a:lnTo>
                  <a:pt x="23572" y="121359"/>
                </a:lnTo>
                <a:lnTo>
                  <a:pt x="31506" y="111463"/>
                </a:lnTo>
                <a:lnTo>
                  <a:pt x="41149" y="103138"/>
                </a:lnTo>
                <a:lnTo>
                  <a:pt x="48267" y="96677"/>
                </a:lnTo>
                <a:lnTo>
                  <a:pt x="56233" y="86721"/>
                </a:lnTo>
                <a:lnTo>
                  <a:pt x="62270" y="75701"/>
                </a:lnTo>
                <a:lnTo>
                  <a:pt x="66510" y="63864"/>
                </a:lnTo>
                <a:lnTo>
                  <a:pt x="69087" y="51457"/>
                </a:lnTo>
                <a:lnTo>
                  <a:pt x="70135" y="38726"/>
                </a:lnTo>
                <a:lnTo>
                  <a:pt x="69785" y="25917"/>
                </a:lnTo>
                <a:lnTo>
                  <a:pt x="68173" y="13277"/>
                </a:lnTo>
                <a:lnTo>
                  <a:pt x="65430" y="1052"/>
                </a:lnTo>
                <a:lnTo>
                  <a:pt x="65400" y="2766"/>
                </a:lnTo>
                <a:lnTo>
                  <a:pt x="63249" y="15513"/>
                </a:lnTo>
                <a:lnTo>
                  <a:pt x="58515" y="27291"/>
                </a:lnTo>
                <a:lnTo>
                  <a:pt x="52326" y="38523"/>
                </a:lnTo>
                <a:lnTo>
                  <a:pt x="45809" y="49631"/>
                </a:lnTo>
                <a:lnTo>
                  <a:pt x="40094" y="61038"/>
                </a:lnTo>
                <a:lnTo>
                  <a:pt x="36928" y="66299"/>
                </a:lnTo>
                <a:close/>
              </a:path>
            </a:pathLst>
          </a:custGeom>
          <a:solidFill>
            <a:srgbClr val="FDFDFD"/>
          </a:solidFill>
        </p:spPr>
        <p:txBody>
          <a:bodyPr wrap="square" lIns="0" tIns="0" rIns="0" bIns="0" rtlCol="0">
            <a:noAutofit/>
          </a:bodyPr>
          <a:lstStyle/>
          <a:p>
            <a:endParaRPr/>
          </a:p>
        </p:txBody>
      </p:sp>
      <p:sp>
        <p:nvSpPr>
          <p:cNvPr id="249" name="object 56"/>
          <p:cNvSpPr/>
          <p:nvPr/>
        </p:nvSpPr>
        <p:spPr>
          <a:xfrm>
            <a:off x="76200" y="5691927"/>
            <a:ext cx="69056" cy="124181"/>
          </a:xfrm>
          <a:custGeom>
            <a:avLst/>
            <a:gdLst/>
            <a:ahLst/>
            <a:cxnLst/>
            <a:rect l="l" t="t" r="r" b="b"/>
            <a:pathLst>
              <a:path w="69056" h="124181">
                <a:moveTo>
                  <a:pt x="1038" y="17981"/>
                </a:moveTo>
                <a:lnTo>
                  <a:pt x="118" y="30989"/>
                </a:lnTo>
                <a:lnTo>
                  <a:pt x="0" y="44027"/>
                </a:lnTo>
                <a:lnTo>
                  <a:pt x="928" y="56648"/>
                </a:lnTo>
                <a:lnTo>
                  <a:pt x="3148" y="68403"/>
                </a:lnTo>
                <a:lnTo>
                  <a:pt x="5847" y="76197"/>
                </a:lnTo>
                <a:lnTo>
                  <a:pt x="12587" y="86911"/>
                </a:lnTo>
                <a:lnTo>
                  <a:pt x="21446" y="96683"/>
                </a:lnTo>
                <a:lnTo>
                  <a:pt x="31202" y="105897"/>
                </a:lnTo>
                <a:lnTo>
                  <a:pt x="40635" y="114935"/>
                </a:lnTo>
                <a:lnTo>
                  <a:pt x="48525" y="124181"/>
                </a:lnTo>
                <a:lnTo>
                  <a:pt x="46414" y="116816"/>
                </a:lnTo>
                <a:lnTo>
                  <a:pt x="44303" y="108399"/>
                </a:lnTo>
                <a:lnTo>
                  <a:pt x="46414" y="101034"/>
                </a:lnTo>
                <a:lnTo>
                  <a:pt x="47635" y="97982"/>
                </a:lnTo>
                <a:lnTo>
                  <a:pt x="52175" y="86380"/>
                </a:lnTo>
                <a:lnTo>
                  <a:pt x="56501" y="74594"/>
                </a:lnTo>
                <a:lnTo>
                  <a:pt x="60447" y="62624"/>
                </a:lnTo>
                <a:lnTo>
                  <a:pt x="63844" y="50469"/>
                </a:lnTo>
                <a:lnTo>
                  <a:pt x="66523" y="38130"/>
                </a:lnTo>
                <a:lnTo>
                  <a:pt x="68316" y="25605"/>
                </a:lnTo>
                <a:lnTo>
                  <a:pt x="69056" y="12895"/>
                </a:lnTo>
                <a:lnTo>
                  <a:pt x="68575" y="0"/>
                </a:lnTo>
                <a:lnTo>
                  <a:pt x="62916" y="10028"/>
                </a:lnTo>
                <a:lnTo>
                  <a:pt x="56132" y="20485"/>
                </a:lnTo>
                <a:lnTo>
                  <a:pt x="49297" y="30929"/>
                </a:lnTo>
                <a:lnTo>
                  <a:pt x="43131" y="41624"/>
                </a:lnTo>
                <a:lnTo>
                  <a:pt x="38356" y="52836"/>
                </a:lnTo>
                <a:lnTo>
                  <a:pt x="35692" y="64831"/>
                </a:lnTo>
                <a:lnTo>
                  <a:pt x="35860" y="77872"/>
                </a:lnTo>
                <a:lnTo>
                  <a:pt x="34047" y="70859"/>
                </a:lnTo>
                <a:lnTo>
                  <a:pt x="29215" y="59255"/>
                </a:lnTo>
                <a:lnTo>
                  <a:pt x="23037" y="48112"/>
                </a:lnTo>
                <a:lnTo>
                  <a:pt x="16428" y="37077"/>
                </a:lnTo>
                <a:lnTo>
                  <a:pt x="10302" y="25792"/>
                </a:lnTo>
                <a:lnTo>
                  <a:pt x="5570" y="13902"/>
                </a:lnTo>
                <a:lnTo>
                  <a:pt x="3148" y="1052"/>
                </a:lnTo>
                <a:lnTo>
                  <a:pt x="2514" y="5452"/>
                </a:lnTo>
                <a:lnTo>
                  <a:pt x="1038" y="17981"/>
                </a:lnTo>
                <a:close/>
              </a:path>
            </a:pathLst>
          </a:custGeom>
          <a:solidFill>
            <a:srgbClr val="FDFDFD"/>
          </a:solidFill>
        </p:spPr>
        <p:txBody>
          <a:bodyPr wrap="square" lIns="0" tIns="0" rIns="0" bIns="0" rtlCol="0">
            <a:noAutofit/>
          </a:bodyPr>
          <a:lstStyle/>
          <a:p>
            <a:endParaRPr/>
          </a:p>
        </p:txBody>
      </p:sp>
      <p:sp>
        <p:nvSpPr>
          <p:cNvPr id="250" name="object 57"/>
          <p:cNvSpPr/>
          <p:nvPr/>
        </p:nvSpPr>
        <p:spPr>
          <a:xfrm>
            <a:off x="82515" y="5764539"/>
            <a:ext cx="82310" cy="123129"/>
          </a:xfrm>
          <a:custGeom>
            <a:avLst/>
            <a:gdLst/>
            <a:ahLst/>
            <a:cxnLst/>
            <a:rect l="l" t="t" r="r" b="b"/>
            <a:pathLst>
              <a:path w="82310" h="123129">
                <a:moveTo>
                  <a:pt x="70003" y="89412"/>
                </a:moveTo>
                <a:lnTo>
                  <a:pt x="70701" y="76820"/>
                </a:lnTo>
                <a:lnTo>
                  <a:pt x="71982" y="72085"/>
                </a:lnTo>
                <a:lnTo>
                  <a:pt x="73743" y="59460"/>
                </a:lnTo>
                <a:lnTo>
                  <a:pt x="73432" y="47112"/>
                </a:lnTo>
                <a:lnTo>
                  <a:pt x="71590" y="35017"/>
                </a:lnTo>
                <a:lnTo>
                  <a:pt x="68754" y="23150"/>
                </a:lnTo>
                <a:lnTo>
                  <a:pt x="65464" y="11485"/>
                </a:lnTo>
                <a:lnTo>
                  <a:pt x="62260" y="0"/>
                </a:lnTo>
                <a:lnTo>
                  <a:pt x="60469" y="10531"/>
                </a:lnTo>
                <a:lnTo>
                  <a:pt x="57188" y="22178"/>
                </a:lnTo>
                <a:lnTo>
                  <a:pt x="53592" y="33876"/>
                </a:lnTo>
                <a:lnTo>
                  <a:pt x="50760" y="45748"/>
                </a:lnTo>
                <a:lnTo>
                  <a:pt x="49772" y="57917"/>
                </a:lnTo>
                <a:lnTo>
                  <a:pt x="51708" y="70507"/>
                </a:lnTo>
                <a:lnTo>
                  <a:pt x="52763" y="76820"/>
                </a:lnTo>
                <a:lnTo>
                  <a:pt x="59093" y="81043"/>
                </a:lnTo>
                <a:lnTo>
                  <a:pt x="58038" y="87356"/>
                </a:lnTo>
                <a:lnTo>
                  <a:pt x="51819" y="78041"/>
                </a:lnTo>
                <a:lnTo>
                  <a:pt x="42868" y="68829"/>
                </a:lnTo>
                <a:lnTo>
                  <a:pt x="32823" y="60479"/>
                </a:lnTo>
                <a:lnTo>
                  <a:pt x="22598" y="52312"/>
                </a:lnTo>
                <a:lnTo>
                  <a:pt x="13109" y="43648"/>
                </a:lnTo>
                <a:lnTo>
                  <a:pt x="5271" y="33807"/>
                </a:lnTo>
                <a:lnTo>
                  <a:pt x="0" y="22109"/>
                </a:lnTo>
                <a:lnTo>
                  <a:pt x="1712" y="31852"/>
                </a:lnTo>
                <a:lnTo>
                  <a:pt x="4401" y="44696"/>
                </a:lnTo>
                <a:lnTo>
                  <a:pt x="7806" y="57117"/>
                </a:lnTo>
                <a:lnTo>
                  <a:pt x="12228" y="68981"/>
                </a:lnTo>
                <a:lnTo>
                  <a:pt x="17967" y="80158"/>
                </a:lnTo>
                <a:lnTo>
                  <a:pt x="25326" y="90512"/>
                </a:lnTo>
                <a:lnTo>
                  <a:pt x="30741" y="96639"/>
                </a:lnTo>
                <a:lnTo>
                  <a:pt x="40898" y="103341"/>
                </a:lnTo>
                <a:lnTo>
                  <a:pt x="52092" y="107711"/>
                </a:lnTo>
                <a:lnTo>
                  <a:pt x="63365" y="111380"/>
                </a:lnTo>
                <a:lnTo>
                  <a:pt x="73757" y="115976"/>
                </a:lnTo>
                <a:lnTo>
                  <a:pt x="82310" y="123129"/>
                </a:lnTo>
                <a:lnTo>
                  <a:pt x="75937" y="114045"/>
                </a:lnTo>
                <a:lnTo>
                  <a:pt x="71564" y="102077"/>
                </a:lnTo>
                <a:lnTo>
                  <a:pt x="70003" y="89412"/>
                </a:lnTo>
                <a:close/>
              </a:path>
            </a:pathLst>
          </a:custGeom>
          <a:solidFill>
            <a:srgbClr val="FDFDFD"/>
          </a:solidFill>
        </p:spPr>
        <p:txBody>
          <a:bodyPr wrap="square" lIns="0" tIns="0" rIns="0" bIns="0" rtlCol="0">
            <a:noAutofit/>
          </a:bodyPr>
          <a:lstStyle/>
          <a:p>
            <a:endParaRPr/>
          </a:p>
        </p:txBody>
      </p:sp>
      <p:sp>
        <p:nvSpPr>
          <p:cNvPr id="251" name="object 58"/>
          <p:cNvSpPr/>
          <p:nvPr/>
        </p:nvSpPr>
        <p:spPr>
          <a:xfrm>
            <a:off x="470851" y="5826630"/>
            <a:ext cx="142454" cy="115847"/>
          </a:xfrm>
          <a:custGeom>
            <a:avLst/>
            <a:gdLst/>
            <a:ahLst/>
            <a:cxnLst/>
            <a:rect l="l" t="t" r="r" b="b"/>
            <a:pathLst>
              <a:path w="142454" h="115847">
                <a:moveTo>
                  <a:pt x="74354" y="31535"/>
                </a:moveTo>
                <a:lnTo>
                  <a:pt x="67527" y="42099"/>
                </a:lnTo>
                <a:lnTo>
                  <a:pt x="64914" y="49081"/>
                </a:lnTo>
                <a:lnTo>
                  <a:pt x="61182" y="61220"/>
                </a:lnTo>
                <a:lnTo>
                  <a:pt x="57600" y="73441"/>
                </a:lnTo>
                <a:lnTo>
                  <a:pt x="53316" y="85418"/>
                </a:lnTo>
                <a:lnTo>
                  <a:pt x="47479" y="96825"/>
                </a:lnTo>
                <a:lnTo>
                  <a:pt x="37026" y="104494"/>
                </a:lnTo>
                <a:lnTo>
                  <a:pt x="24767" y="108428"/>
                </a:lnTo>
                <a:lnTo>
                  <a:pt x="11939" y="109250"/>
                </a:lnTo>
                <a:lnTo>
                  <a:pt x="0" y="107347"/>
                </a:lnTo>
                <a:lnTo>
                  <a:pt x="11827" y="110565"/>
                </a:lnTo>
                <a:lnTo>
                  <a:pt x="23952" y="113517"/>
                </a:lnTo>
                <a:lnTo>
                  <a:pt x="36473" y="115482"/>
                </a:lnTo>
                <a:lnTo>
                  <a:pt x="49590" y="115764"/>
                </a:lnTo>
                <a:lnTo>
                  <a:pt x="52669" y="115847"/>
                </a:lnTo>
                <a:lnTo>
                  <a:pt x="65646" y="114581"/>
                </a:lnTo>
                <a:lnTo>
                  <a:pt x="78022" y="110934"/>
                </a:lnTo>
                <a:lnTo>
                  <a:pt x="89734" y="105259"/>
                </a:lnTo>
                <a:lnTo>
                  <a:pt x="100717" y="97910"/>
                </a:lnTo>
                <a:lnTo>
                  <a:pt x="110908" y="89239"/>
                </a:lnTo>
                <a:lnTo>
                  <a:pt x="120241" y="79601"/>
                </a:lnTo>
                <a:lnTo>
                  <a:pt x="128652" y="69348"/>
                </a:lnTo>
                <a:lnTo>
                  <a:pt x="136078" y="58834"/>
                </a:lnTo>
                <a:lnTo>
                  <a:pt x="142454" y="48412"/>
                </a:lnTo>
                <a:lnTo>
                  <a:pt x="137914" y="52074"/>
                </a:lnTo>
                <a:lnTo>
                  <a:pt x="127152" y="58364"/>
                </a:lnTo>
                <a:lnTo>
                  <a:pt x="115789" y="62969"/>
                </a:lnTo>
                <a:lnTo>
                  <a:pt x="104250" y="66926"/>
                </a:lnTo>
                <a:lnTo>
                  <a:pt x="92958" y="71268"/>
                </a:lnTo>
                <a:lnTo>
                  <a:pt x="82339" y="77032"/>
                </a:lnTo>
                <a:lnTo>
                  <a:pt x="72816" y="85252"/>
                </a:lnTo>
                <a:lnTo>
                  <a:pt x="69651" y="85252"/>
                </a:lnTo>
                <a:lnTo>
                  <a:pt x="78932" y="74984"/>
                </a:lnTo>
                <a:lnTo>
                  <a:pt x="85601" y="63987"/>
                </a:lnTo>
                <a:lnTo>
                  <a:pt x="90279" y="52173"/>
                </a:lnTo>
                <a:lnTo>
                  <a:pt x="93315" y="39703"/>
                </a:lnTo>
                <a:lnTo>
                  <a:pt x="95054" y="26743"/>
                </a:lnTo>
                <a:lnTo>
                  <a:pt x="95843" y="13454"/>
                </a:lnTo>
                <a:lnTo>
                  <a:pt x="96029" y="0"/>
                </a:lnTo>
                <a:lnTo>
                  <a:pt x="90373" y="11190"/>
                </a:lnTo>
                <a:lnTo>
                  <a:pt x="82561" y="21460"/>
                </a:lnTo>
                <a:lnTo>
                  <a:pt x="74354" y="31535"/>
                </a:lnTo>
                <a:close/>
              </a:path>
            </a:pathLst>
          </a:custGeom>
          <a:solidFill>
            <a:srgbClr val="FDFDFD"/>
          </a:solidFill>
        </p:spPr>
        <p:txBody>
          <a:bodyPr wrap="square" lIns="0" tIns="0" rIns="0" bIns="0" rtlCol="0">
            <a:noAutofit/>
          </a:bodyPr>
          <a:lstStyle/>
          <a:p>
            <a:endParaRPr/>
          </a:p>
        </p:txBody>
      </p:sp>
      <p:sp>
        <p:nvSpPr>
          <p:cNvPr id="252" name="object 59"/>
          <p:cNvSpPr/>
          <p:nvPr/>
        </p:nvSpPr>
        <p:spPr>
          <a:xfrm>
            <a:off x="118393" y="5827682"/>
            <a:ext cx="143517" cy="115574"/>
          </a:xfrm>
          <a:custGeom>
            <a:avLst/>
            <a:gdLst/>
            <a:ahLst/>
            <a:cxnLst/>
            <a:rect l="l" t="t" r="r" b="b"/>
            <a:pathLst>
              <a:path w="143517" h="115574">
                <a:moveTo>
                  <a:pt x="143517" y="107347"/>
                </a:moveTo>
                <a:lnTo>
                  <a:pt x="136131" y="108399"/>
                </a:lnTo>
                <a:lnTo>
                  <a:pt x="127690" y="110503"/>
                </a:lnTo>
                <a:lnTo>
                  <a:pt x="119250" y="109451"/>
                </a:lnTo>
                <a:lnTo>
                  <a:pt x="114001" y="108650"/>
                </a:lnTo>
                <a:lnTo>
                  <a:pt x="101788" y="103165"/>
                </a:lnTo>
                <a:lnTo>
                  <a:pt x="93622" y="93994"/>
                </a:lnTo>
                <a:lnTo>
                  <a:pt x="88283" y="82377"/>
                </a:lnTo>
                <a:lnTo>
                  <a:pt x="84551" y="69554"/>
                </a:lnTo>
                <a:lnTo>
                  <a:pt x="81208" y="56767"/>
                </a:lnTo>
                <a:lnTo>
                  <a:pt x="77034" y="45256"/>
                </a:lnTo>
                <a:lnTo>
                  <a:pt x="75154" y="41979"/>
                </a:lnTo>
                <a:lnTo>
                  <a:pt x="67808" y="31591"/>
                </a:lnTo>
                <a:lnTo>
                  <a:pt x="59724" y="21503"/>
                </a:lnTo>
                <a:lnTo>
                  <a:pt x="52174" y="11158"/>
                </a:lnTo>
                <a:lnTo>
                  <a:pt x="46431" y="0"/>
                </a:lnTo>
                <a:lnTo>
                  <a:pt x="46840" y="12830"/>
                </a:lnTo>
                <a:lnTo>
                  <a:pt x="47508" y="25891"/>
                </a:lnTo>
                <a:lnTo>
                  <a:pt x="48950" y="38877"/>
                </a:lnTo>
                <a:lnTo>
                  <a:pt x="51685" y="51495"/>
                </a:lnTo>
                <a:lnTo>
                  <a:pt x="56229" y="63451"/>
                </a:lnTo>
                <a:lnTo>
                  <a:pt x="63099" y="74451"/>
                </a:lnTo>
                <a:lnTo>
                  <a:pt x="72812" y="84199"/>
                </a:lnTo>
                <a:lnTo>
                  <a:pt x="72812" y="86304"/>
                </a:lnTo>
                <a:lnTo>
                  <a:pt x="67747" y="81805"/>
                </a:lnTo>
                <a:lnTo>
                  <a:pt x="56771" y="74758"/>
                </a:lnTo>
                <a:lnTo>
                  <a:pt x="45025" y="69538"/>
                </a:lnTo>
                <a:lnTo>
                  <a:pt x="32990" y="65272"/>
                </a:lnTo>
                <a:lnTo>
                  <a:pt x="21152" y="61086"/>
                </a:lnTo>
                <a:lnTo>
                  <a:pt x="9994" y="56108"/>
                </a:lnTo>
                <a:lnTo>
                  <a:pt x="0" y="49464"/>
                </a:lnTo>
                <a:lnTo>
                  <a:pt x="4138" y="55633"/>
                </a:lnTo>
                <a:lnTo>
                  <a:pt x="11231" y="65846"/>
                </a:lnTo>
                <a:lnTo>
                  <a:pt x="18844" y="75852"/>
                </a:lnTo>
                <a:lnTo>
                  <a:pt x="27304" y="85521"/>
                </a:lnTo>
                <a:lnTo>
                  <a:pt x="36934" y="94721"/>
                </a:lnTo>
                <a:lnTo>
                  <a:pt x="45838" y="101660"/>
                </a:lnTo>
                <a:lnTo>
                  <a:pt x="56729" y="107590"/>
                </a:lnTo>
                <a:lnTo>
                  <a:pt x="68498" y="111814"/>
                </a:lnTo>
                <a:lnTo>
                  <a:pt x="80894" y="114440"/>
                </a:lnTo>
                <a:lnTo>
                  <a:pt x="93668" y="115574"/>
                </a:lnTo>
                <a:lnTo>
                  <a:pt x="106568" y="115325"/>
                </a:lnTo>
                <a:lnTo>
                  <a:pt x="119343" y="113799"/>
                </a:lnTo>
                <a:lnTo>
                  <a:pt x="131743" y="111104"/>
                </a:lnTo>
                <a:lnTo>
                  <a:pt x="143517" y="107347"/>
                </a:lnTo>
                <a:close/>
              </a:path>
            </a:pathLst>
          </a:custGeom>
          <a:solidFill>
            <a:srgbClr val="FDFDFD"/>
          </a:solidFill>
        </p:spPr>
        <p:txBody>
          <a:bodyPr wrap="square" lIns="0" tIns="0" rIns="0" bIns="0" rtlCol="0">
            <a:noAutofit/>
          </a:bodyPr>
          <a:lstStyle/>
          <a:p>
            <a:endParaRPr/>
          </a:p>
        </p:txBody>
      </p:sp>
      <p:sp>
        <p:nvSpPr>
          <p:cNvPr id="253" name="object 60"/>
          <p:cNvSpPr/>
          <p:nvPr/>
        </p:nvSpPr>
        <p:spPr>
          <a:xfrm>
            <a:off x="180653" y="5935164"/>
            <a:ext cx="370400" cy="50996"/>
          </a:xfrm>
          <a:custGeom>
            <a:avLst/>
            <a:gdLst/>
            <a:ahLst/>
            <a:cxnLst/>
            <a:rect l="l" t="t" r="r" b="b"/>
            <a:pathLst>
              <a:path w="370400" h="50996">
                <a:moveTo>
                  <a:pt x="216983" y="6486"/>
                </a:moveTo>
                <a:lnTo>
                  <a:pt x="227241" y="10440"/>
                </a:lnTo>
                <a:lnTo>
                  <a:pt x="236956" y="16302"/>
                </a:lnTo>
                <a:lnTo>
                  <a:pt x="246433" y="23122"/>
                </a:lnTo>
                <a:lnTo>
                  <a:pt x="255976" y="29954"/>
                </a:lnTo>
                <a:lnTo>
                  <a:pt x="265890" y="35849"/>
                </a:lnTo>
                <a:lnTo>
                  <a:pt x="276481" y="39861"/>
                </a:lnTo>
                <a:lnTo>
                  <a:pt x="281562" y="41179"/>
                </a:lnTo>
                <a:lnTo>
                  <a:pt x="294250" y="43009"/>
                </a:lnTo>
                <a:lnTo>
                  <a:pt x="306700" y="42854"/>
                </a:lnTo>
                <a:lnTo>
                  <a:pt x="318804" y="40895"/>
                </a:lnTo>
                <a:lnTo>
                  <a:pt x="330455" y="37312"/>
                </a:lnTo>
                <a:lnTo>
                  <a:pt x="341547" y="32289"/>
                </a:lnTo>
                <a:lnTo>
                  <a:pt x="351973" y="26006"/>
                </a:lnTo>
                <a:lnTo>
                  <a:pt x="361626" y="18644"/>
                </a:lnTo>
                <a:lnTo>
                  <a:pt x="370400" y="10387"/>
                </a:lnTo>
                <a:lnTo>
                  <a:pt x="366167" y="12365"/>
                </a:lnTo>
                <a:lnTo>
                  <a:pt x="355130" y="16317"/>
                </a:lnTo>
                <a:lnTo>
                  <a:pt x="344266" y="18609"/>
                </a:lnTo>
                <a:lnTo>
                  <a:pt x="333546" y="19470"/>
                </a:lnTo>
                <a:lnTo>
                  <a:pt x="322942" y="19131"/>
                </a:lnTo>
                <a:lnTo>
                  <a:pt x="312423" y="17821"/>
                </a:lnTo>
                <a:lnTo>
                  <a:pt x="301962" y="15771"/>
                </a:lnTo>
                <a:lnTo>
                  <a:pt x="291530" y="13210"/>
                </a:lnTo>
                <a:lnTo>
                  <a:pt x="281098" y="10369"/>
                </a:lnTo>
                <a:lnTo>
                  <a:pt x="270636" y="7477"/>
                </a:lnTo>
                <a:lnTo>
                  <a:pt x="260117" y="4764"/>
                </a:lnTo>
                <a:lnTo>
                  <a:pt x="249511" y="2460"/>
                </a:lnTo>
                <a:lnTo>
                  <a:pt x="238789" y="795"/>
                </a:lnTo>
                <a:lnTo>
                  <a:pt x="227922" y="0"/>
                </a:lnTo>
                <a:lnTo>
                  <a:pt x="216883" y="303"/>
                </a:lnTo>
                <a:lnTo>
                  <a:pt x="205641" y="1935"/>
                </a:lnTo>
                <a:lnTo>
                  <a:pt x="194168" y="5126"/>
                </a:lnTo>
                <a:lnTo>
                  <a:pt x="184672" y="6178"/>
                </a:lnTo>
                <a:lnTo>
                  <a:pt x="173336" y="2765"/>
                </a:lnTo>
                <a:lnTo>
                  <a:pt x="162024" y="824"/>
                </a:lnTo>
                <a:lnTo>
                  <a:pt x="150854" y="197"/>
                </a:lnTo>
                <a:lnTo>
                  <a:pt x="139809" y="674"/>
                </a:lnTo>
                <a:lnTo>
                  <a:pt x="128873" y="2048"/>
                </a:lnTo>
                <a:lnTo>
                  <a:pt x="118029" y="4109"/>
                </a:lnTo>
                <a:lnTo>
                  <a:pt x="107261" y="6649"/>
                </a:lnTo>
                <a:lnTo>
                  <a:pt x="96550" y="9460"/>
                </a:lnTo>
                <a:lnTo>
                  <a:pt x="85881" y="12332"/>
                </a:lnTo>
                <a:lnTo>
                  <a:pt x="75236" y="15057"/>
                </a:lnTo>
                <a:lnTo>
                  <a:pt x="64599" y="17426"/>
                </a:lnTo>
                <a:lnTo>
                  <a:pt x="53953" y="19232"/>
                </a:lnTo>
                <a:lnTo>
                  <a:pt x="43282" y="20264"/>
                </a:lnTo>
                <a:lnTo>
                  <a:pt x="32567" y="20315"/>
                </a:lnTo>
                <a:lnTo>
                  <a:pt x="21793" y="19175"/>
                </a:lnTo>
                <a:lnTo>
                  <a:pt x="10943" y="16637"/>
                </a:lnTo>
                <a:lnTo>
                  <a:pt x="0" y="12491"/>
                </a:lnTo>
                <a:lnTo>
                  <a:pt x="8705" y="19992"/>
                </a:lnTo>
                <a:lnTo>
                  <a:pt x="19183" y="27549"/>
                </a:lnTo>
                <a:lnTo>
                  <a:pt x="30195" y="33941"/>
                </a:lnTo>
                <a:lnTo>
                  <a:pt x="41742" y="39115"/>
                </a:lnTo>
                <a:lnTo>
                  <a:pt x="53824" y="43017"/>
                </a:lnTo>
                <a:lnTo>
                  <a:pt x="69351" y="44497"/>
                </a:lnTo>
                <a:lnTo>
                  <a:pt x="81699" y="43380"/>
                </a:lnTo>
                <a:lnTo>
                  <a:pt x="93559" y="40426"/>
                </a:lnTo>
                <a:lnTo>
                  <a:pt x="104932" y="35905"/>
                </a:lnTo>
                <a:lnTo>
                  <a:pt x="115817" y="30088"/>
                </a:lnTo>
                <a:lnTo>
                  <a:pt x="126214" y="23246"/>
                </a:lnTo>
                <a:lnTo>
                  <a:pt x="136123" y="15647"/>
                </a:lnTo>
                <a:lnTo>
                  <a:pt x="144112" y="11180"/>
                </a:lnTo>
                <a:lnTo>
                  <a:pt x="155595" y="6873"/>
                </a:lnTo>
                <a:lnTo>
                  <a:pt x="167432" y="5678"/>
                </a:lnTo>
                <a:lnTo>
                  <a:pt x="178341" y="9334"/>
                </a:lnTo>
                <a:lnTo>
                  <a:pt x="169482" y="14520"/>
                </a:lnTo>
                <a:lnTo>
                  <a:pt x="159140" y="21262"/>
                </a:lnTo>
                <a:lnTo>
                  <a:pt x="149003" y="28849"/>
                </a:lnTo>
                <a:lnTo>
                  <a:pt x="139183" y="37448"/>
                </a:lnTo>
                <a:lnTo>
                  <a:pt x="129792" y="47226"/>
                </a:lnTo>
                <a:lnTo>
                  <a:pt x="129792" y="49330"/>
                </a:lnTo>
                <a:lnTo>
                  <a:pt x="132958" y="50382"/>
                </a:lnTo>
                <a:lnTo>
                  <a:pt x="140343" y="50382"/>
                </a:lnTo>
                <a:lnTo>
                  <a:pt x="145814" y="42260"/>
                </a:lnTo>
                <a:lnTo>
                  <a:pt x="154126" y="31938"/>
                </a:lnTo>
                <a:lnTo>
                  <a:pt x="163629" y="22680"/>
                </a:lnTo>
                <a:lnTo>
                  <a:pt x="174202" y="15243"/>
                </a:lnTo>
                <a:lnTo>
                  <a:pt x="185727" y="10387"/>
                </a:lnTo>
                <a:lnTo>
                  <a:pt x="195820" y="14390"/>
                </a:lnTo>
                <a:lnTo>
                  <a:pt x="206338" y="21357"/>
                </a:lnTo>
                <a:lnTo>
                  <a:pt x="216325" y="30377"/>
                </a:lnTo>
                <a:lnTo>
                  <a:pt x="217055" y="30711"/>
                </a:lnTo>
                <a:lnTo>
                  <a:pt x="223222" y="37318"/>
                </a:lnTo>
                <a:lnTo>
                  <a:pt x="228316" y="45886"/>
                </a:lnTo>
                <a:lnTo>
                  <a:pt x="234455" y="50996"/>
                </a:lnTo>
                <a:lnTo>
                  <a:pt x="243758" y="47226"/>
                </a:lnTo>
                <a:lnTo>
                  <a:pt x="234691" y="37963"/>
                </a:lnTo>
                <a:lnTo>
                  <a:pt x="224834" y="29730"/>
                </a:lnTo>
                <a:lnTo>
                  <a:pt x="214517" y="22420"/>
                </a:lnTo>
                <a:lnTo>
                  <a:pt x="203892" y="15723"/>
                </a:lnTo>
                <a:lnTo>
                  <a:pt x="193113" y="9334"/>
                </a:lnTo>
                <a:lnTo>
                  <a:pt x="193618" y="8087"/>
                </a:lnTo>
                <a:lnTo>
                  <a:pt x="205877" y="5385"/>
                </a:lnTo>
                <a:lnTo>
                  <a:pt x="216983" y="6486"/>
                </a:lnTo>
                <a:close/>
              </a:path>
            </a:pathLst>
          </a:custGeom>
          <a:solidFill>
            <a:srgbClr val="FDFDFD"/>
          </a:solidFill>
        </p:spPr>
        <p:txBody>
          <a:bodyPr wrap="square" lIns="0" tIns="0" rIns="0" bIns="0" rtlCol="0">
            <a:noAutofit/>
          </a:bodyPr>
          <a:lstStyle/>
          <a:p>
            <a:endParaRPr/>
          </a:p>
        </p:txBody>
      </p:sp>
      <p:sp>
        <p:nvSpPr>
          <p:cNvPr id="254" name="object 61"/>
          <p:cNvSpPr/>
          <p:nvPr/>
        </p:nvSpPr>
        <p:spPr>
          <a:xfrm>
            <a:off x="209145" y="5812952"/>
            <a:ext cx="314460" cy="103138"/>
          </a:xfrm>
          <a:custGeom>
            <a:avLst/>
            <a:gdLst/>
            <a:ahLst/>
            <a:cxnLst/>
            <a:rect l="l" t="t" r="r" b="b"/>
            <a:pathLst>
              <a:path w="314460" h="103138">
                <a:moveTo>
                  <a:pt x="273311" y="39995"/>
                </a:moveTo>
                <a:lnTo>
                  <a:pt x="276476" y="36839"/>
                </a:lnTo>
                <a:lnTo>
                  <a:pt x="279642" y="39995"/>
                </a:lnTo>
                <a:lnTo>
                  <a:pt x="283862" y="43152"/>
                </a:lnTo>
                <a:lnTo>
                  <a:pt x="290193" y="47360"/>
                </a:lnTo>
                <a:lnTo>
                  <a:pt x="294413" y="49464"/>
                </a:lnTo>
                <a:lnTo>
                  <a:pt x="297579" y="46308"/>
                </a:lnTo>
                <a:lnTo>
                  <a:pt x="299689" y="44204"/>
                </a:lnTo>
                <a:lnTo>
                  <a:pt x="311295" y="31578"/>
                </a:lnTo>
                <a:lnTo>
                  <a:pt x="314460" y="30526"/>
                </a:lnTo>
                <a:lnTo>
                  <a:pt x="311295" y="27355"/>
                </a:lnTo>
                <a:lnTo>
                  <a:pt x="305224" y="20840"/>
                </a:lnTo>
                <a:lnTo>
                  <a:pt x="292770" y="8626"/>
                </a:lnTo>
                <a:lnTo>
                  <a:pt x="285972" y="2104"/>
                </a:lnTo>
                <a:lnTo>
                  <a:pt x="285972" y="0"/>
                </a:lnTo>
                <a:lnTo>
                  <a:pt x="277656" y="10687"/>
                </a:lnTo>
                <a:lnTo>
                  <a:pt x="269420" y="18723"/>
                </a:lnTo>
                <a:lnTo>
                  <a:pt x="259962" y="26595"/>
                </a:lnTo>
                <a:lnTo>
                  <a:pt x="249440" y="34150"/>
                </a:lnTo>
                <a:lnTo>
                  <a:pt x="238013" y="41234"/>
                </a:lnTo>
                <a:lnTo>
                  <a:pt x="225840" y="47693"/>
                </a:lnTo>
                <a:lnTo>
                  <a:pt x="213079" y="53375"/>
                </a:lnTo>
                <a:lnTo>
                  <a:pt x="199891" y="58124"/>
                </a:lnTo>
                <a:lnTo>
                  <a:pt x="186433" y="61789"/>
                </a:lnTo>
                <a:lnTo>
                  <a:pt x="172865" y="64214"/>
                </a:lnTo>
                <a:lnTo>
                  <a:pt x="159345" y="65247"/>
                </a:lnTo>
                <a:lnTo>
                  <a:pt x="149213" y="64974"/>
                </a:lnTo>
                <a:lnTo>
                  <a:pt x="127768" y="62498"/>
                </a:lnTo>
                <a:lnTo>
                  <a:pt x="108506" y="57855"/>
                </a:lnTo>
                <a:lnTo>
                  <a:pt x="91398" y="51553"/>
                </a:lnTo>
                <a:lnTo>
                  <a:pt x="76413" y="44096"/>
                </a:lnTo>
                <a:lnTo>
                  <a:pt x="63523" y="35992"/>
                </a:lnTo>
                <a:lnTo>
                  <a:pt x="52697" y="27746"/>
                </a:lnTo>
                <a:lnTo>
                  <a:pt x="43906" y="19864"/>
                </a:lnTo>
                <a:lnTo>
                  <a:pt x="37120" y="12853"/>
                </a:lnTo>
                <a:lnTo>
                  <a:pt x="29446" y="3467"/>
                </a:lnTo>
                <a:lnTo>
                  <a:pt x="27442" y="2104"/>
                </a:lnTo>
                <a:lnTo>
                  <a:pt x="0" y="30526"/>
                </a:lnTo>
                <a:lnTo>
                  <a:pt x="15822" y="48412"/>
                </a:lnTo>
                <a:lnTo>
                  <a:pt x="20042" y="51569"/>
                </a:lnTo>
                <a:lnTo>
                  <a:pt x="24277" y="47360"/>
                </a:lnTo>
                <a:lnTo>
                  <a:pt x="31663" y="42099"/>
                </a:lnTo>
                <a:lnTo>
                  <a:pt x="35883" y="39995"/>
                </a:lnTo>
                <a:lnTo>
                  <a:pt x="39048" y="42099"/>
                </a:lnTo>
                <a:lnTo>
                  <a:pt x="42214" y="44204"/>
                </a:lnTo>
                <a:lnTo>
                  <a:pt x="53820" y="53673"/>
                </a:lnTo>
                <a:lnTo>
                  <a:pt x="55930" y="55777"/>
                </a:lnTo>
                <a:lnTo>
                  <a:pt x="53820" y="58934"/>
                </a:lnTo>
                <a:lnTo>
                  <a:pt x="52765" y="62090"/>
                </a:lnTo>
                <a:lnTo>
                  <a:pt x="50655" y="69455"/>
                </a:lnTo>
                <a:lnTo>
                  <a:pt x="48544" y="73664"/>
                </a:lnTo>
                <a:lnTo>
                  <a:pt x="50655" y="75768"/>
                </a:lnTo>
                <a:lnTo>
                  <a:pt x="53820" y="76820"/>
                </a:lnTo>
                <a:lnTo>
                  <a:pt x="67536" y="85238"/>
                </a:lnTo>
                <a:lnTo>
                  <a:pt x="73867" y="86290"/>
                </a:lnTo>
                <a:lnTo>
                  <a:pt x="75977" y="84185"/>
                </a:lnTo>
                <a:lnTo>
                  <a:pt x="83363" y="74716"/>
                </a:lnTo>
                <a:lnTo>
                  <a:pt x="85473" y="70507"/>
                </a:lnTo>
                <a:lnTo>
                  <a:pt x="90749" y="72612"/>
                </a:lnTo>
                <a:lnTo>
                  <a:pt x="96024" y="73664"/>
                </a:lnTo>
                <a:lnTo>
                  <a:pt x="105520" y="76820"/>
                </a:lnTo>
                <a:lnTo>
                  <a:pt x="108686" y="77872"/>
                </a:lnTo>
                <a:lnTo>
                  <a:pt x="108686" y="79977"/>
                </a:lnTo>
                <a:lnTo>
                  <a:pt x="109741" y="83133"/>
                </a:lnTo>
                <a:lnTo>
                  <a:pt x="108686" y="95773"/>
                </a:lnTo>
                <a:lnTo>
                  <a:pt x="108686" y="99982"/>
                </a:lnTo>
                <a:lnTo>
                  <a:pt x="113961" y="101034"/>
                </a:lnTo>
                <a:lnTo>
                  <a:pt x="119237" y="103138"/>
                </a:lnTo>
                <a:lnTo>
                  <a:pt x="135078" y="103138"/>
                </a:lnTo>
                <a:lnTo>
                  <a:pt x="138243" y="101034"/>
                </a:lnTo>
                <a:lnTo>
                  <a:pt x="138243" y="98929"/>
                </a:lnTo>
                <a:lnTo>
                  <a:pt x="141408" y="87342"/>
                </a:lnTo>
                <a:lnTo>
                  <a:pt x="144574" y="84185"/>
                </a:lnTo>
                <a:lnTo>
                  <a:pt x="166731" y="84185"/>
                </a:lnTo>
                <a:lnTo>
                  <a:pt x="169896" y="87342"/>
                </a:lnTo>
                <a:lnTo>
                  <a:pt x="170951" y="90498"/>
                </a:lnTo>
                <a:lnTo>
                  <a:pt x="173062" y="99982"/>
                </a:lnTo>
                <a:lnTo>
                  <a:pt x="175172" y="103138"/>
                </a:lnTo>
                <a:lnTo>
                  <a:pt x="182558" y="103138"/>
                </a:lnTo>
                <a:lnTo>
                  <a:pt x="198384" y="98929"/>
                </a:lnTo>
                <a:lnTo>
                  <a:pt x="202605" y="98929"/>
                </a:lnTo>
                <a:lnTo>
                  <a:pt x="201550" y="93655"/>
                </a:lnTo>
                <a:lnTo>
                  <a:pt x="201550" y="81029"/>
                </a:lnTo>
                <a:lnTo>
                  <a:pt x="203660" y="76820"/>
                </a:lnTo>
                <a:lnTo>
                  <a:pt x="206825" y="75768"/>
                </a:lnTo>
                <a:lnTo>
                  <a:pt x="222652" y="70507"/>
                </a:lnTo>
                <a:lnTo>
                  <a:pt x="225817" y="69455"/>
                </a:lnTo>
                <a:lnTo>
                  <a:pt x="226886" y="72612"/>
                </a:lnTo>
                <a:lnTo>
                  <a:pt x="228996" y="74716"/>
                </a:lnTo>
                <a:lnTo>
                  <a:pt x="235327" y="83133"/>
                </a:lnTo>
                <a:lnTo>
                  <a:pt x="238492" y="85238"/>
                </a:lnTo>
                <a:lnTo>
                  <a:pt x="241658" y="84185"/>
                </a:lnTo>
                <a:lnTo>
                  <a:pt x="244823" y="83133"/>
                </a:lnTo>
                <a:lnTo>
                  <a:pt x="259595" y="74716"/>
                </a:lnTo>
                <a:lnTo>
                  <a:pt x="262760" y="71560"/>
                </a:lnTo>
                <a:lnTo>
                  <a:pt x="261705" y="67351"/>
                </a:lnTo>
                <a:lnTo>
                  <a:pt x="259595" y="62090"/>
                </a:lnTo>
                <a:lnTo>
                  <a:pt x="257484" y="57882"/>
                </a:lnTo>
                <a:lnTo>
                  <a:pt x="256429" y="53673"/>
                </a:lnTo>
                <a:lnTo>
                  <a:pt x="259595" y="50517"/>
                </a:lnTo>
                <a:lnTo>
                  <a:pt x="273311" y="39995"/>
                </a:lnTo>
                <a:close/>
              </a:path>
            </a:pathLst>
          </a:custGeom>
          <a:solidFill>
            <a:srgbClr val="FDFDFD"/>
          </a:solidFill>
        </p:spPr>
        <p:txBody>
          <a:bodyPr wrap="square" lIns="0" tIns="0" rIns="0" bIns="0" rtlCol="0">
            <a:noAutofit/>
          </a:bodyPr>
          <a:lstStyle/>
          <a:p>
            <a:endParaRPr/>
          </a:p>
        </p:txBody>
      </p:sp>
      <p:sp>
        <p:nvSpPr>
          <p:cNvPr id="255" name="object 62"/>
          <p:cNvSpPr/>
          <p:nvPr/>
        </p:nvSpPr>
        <p:spPr>
          <a:xfrm>
            <a:off x="165880" y="5517242"/>
            <a:ext cx="179398" cy="274666"/>
          </a:xfrm>
          <a:custGeom>
            <a:avLst/>
            <a:gdLst/>
            <a:ahLst/>
            <a:cxnLst/>
            <a:rect l="l" t="t" r="r" b="b"/>
            <a:pathLst>
              <a:path w="179398" h="274666">
                <a:moveTo>
                  <a:pt x="142455" y="26303"/>
                </a:moveTo>
                <a:lnTo>
                  <a:pt x="138234" y="28407"/>
                </a:lnTo>
                <a:lnTo>
                  <a:pt x="135069" y="30512"/>
                </a:lnTo>
                <a:lnTo>
                  <a:pt x="121353" y="35773"/>
                </a:lnTo>
                <a:lnTo>
                  <a:pt x="118187" y="35773"/>
                </a:lnTo>
                <a:lnTo>
                  <a:pt x="116077" y="33668"/>
                </a:lnTo>
                <a:lnTo>
                  <a:pt x="113967" y="30512"/>
                </a:lnTo>
                <a:lnTo>
                  <a:pt x="109746" y="25251"/>
                </a:lnTo>
                <a:lnTo>
                  <a:pt x="105526" y="21042"/>
                </a:lnTo>
                <a:lnTo>
                  <a:pt x="103416" y="23147"/>
                </a:lnTo>
                <a:lnTo>
                  <a:pt x="100250" y="24199"/>
                </a:lnTo>
                <a:lnTo>
                  <a:pt x="86534" y="32616"/>
                </a:lnTo>
                <a:lnTo>
                  <a:pt x="82314" y="37877"/>
                </a:lnTo>
                <a:lnTo>
                  <a:pt x="83369" y="39981"/>
                </a:lnTo>
                <a:lnTo>
                  <a:pt x="88644" y="51555"/>
                </a:lnTo>
                <a:lnTo>
                  <a:pt x="90754" y="55763"/>
                </a:lnTo>
                <a:lnTo>
                  <a:pt x="86534" y="58920"/>
                </a:lnTo>
                <a:lnTo>
                  <a:pt x="82314" y="63128"/>
                </a:lnTo>
                <a:lnTo>
                  <a:pt x="74928" y="69455"/>
                </a:lnTo>
                <a:lnTo>
                  <a:pt x="70707" y="70507"/>
                </a:lnTo>
                <a:lnTo>
                  <a:pt x="67542" y="69455"/>
                </a:lnTo>
                <a:lnTo>
                  <a:pt x="56977" y="63128"/>
                </a:lnTo>
                <a:lnTo>
                  <a:pt x="52756" y="61024"/>
                </a:lnTo>
                <a:lnTo>
                  <a:pt x="49597" y="65247"/>
                </a:lnTo>
                <a:lnTo>
                  <a:pt x="45375" y="69455"/>
                </a:lnTo>
                <a:lnTo>
                  <a:pt x="37988" y="82081"/>
                </a:lnTo>
                <a:lnTo>
                  <a:pt x="37988" y="86290"/>
                </a:lnTo>
                <a:lnTo>
                  <a:pt x="39044" y="88394"/>
                </a:lnTo>
                <a:lnTo>
                  <a:pt x="47485" y="95759"/>
                </a:lnTo>
                <a:lnTo>
                  <a:pt x="49597" y="99968"/>
                </a:lnTo>
                <a:lnTo>
                  <a:pt x="48540" y="102072"/>
                </a:lnTo>
                <a:lnTo>
                  <a:pt x="37988" y="119958"/>
                </a:lnTo>
                <a:lnTo>
                  <a:pt x="36933" y="121011"/>
                </a:lnTo>
                <a:lnTo>
                  <a:pt x="33767" y="119958"/>
                </a:lnTo>
                <a:lnTo>
                  <a:pt x="30602" y="119958"/>
                </a:lnTo>
                <a:lnTo>
                  <a:pt x="22160" y="117854"/>
                </a:lnTo>
                <a:lnTo>
                  <a:pt x="17938" y="116802"/>
                </a:lnTo>
                <a:lnTo>
                  <a:pt x="15828" y="121011"/>
                </a:lnTo>
                <a:lnTo>
                  <a:pt x="14772" y="124167"/>
                </a:lnTo>
                <a:lnTo>
                  <a:pt x="9497" y="139963"/>
                </a:lnTo>
                <a:lnTo>
                  <a:pt x="8442" y="143120"/>
                </a:lnTo>
                <a:lnTo>
                  <a:pt x="12662" y="146276"/>
                </a:lnTo>
                <a:lnTo>
                  <a:pt x="23215" y="151537"/>
                </a:lnTo>
                <a:lnTo>
                  <a:pt x="26380" y="152589"/>
                </a:lnTo>
                <a:lnTo>
                  <a:pt x="26380" y="158902"/>
                </a:lnTo>
                <a:lnTo>
                  <a:pt x="22160" y="174684"/>
                </a:lnTo>
                <a:lnTo>
                  <a:pt x="22160" y="178893"/>
                </a:lnTo>
                <a:lnTo>
                  <a:pt x="15828" y="178893"/>
                </a:lnTo>
                <a:lnTo>
                  <a:pt x="5275" y="179945"/>
                </a:lnTo>
                <a:lnTo>
                  <a:pt x="2110" y="180997"/>
                </a:lnTo>
                <a:lnTo>
                  <a:pt x="1055" y="185206"/>
                </a:lnTo>
                <a:lnTo>
                  <a:pt x="0" y="188362"/>
                </a:lnTo>
                <a:lnTo>
                  <a:pt x="1055" y="206263"/>
                </a:lnTo>
                <a:lnTo>
                  <a:pt x="1055" y="209419"/>
                </a:lnTo>
                <a:lnTo>
                  <a:pt x="6330" y="210471"/>
                </a:lnTo>
                <a:lnTo>
                  <a:pt x="11607" y="211523"/>
                </a:lnTo>
                <a:lnTo>
                  <a:pt x="15828" y="211523"/>
                </a:lnTo>
                <a:lnTo>
                  <a:pt x="21105" y="212576"/>
                </a:lnTo>
                <a:lnTo>
                  <a:pt x="22160" y="216784"/>
                </a:lnTo>
                <a:lnTo>
                  <a:pt x="24270" y="234671"/>
                </a:lnTo>
                <a:lnTo>
                  <a:pt x="25325" y="238879"/>
                </a:lnTo>
                <a:lnTo>
                  <a:pt x="21105" y="239931"/>
                </a:lnTo>
                <a:lnTo>
                  <a:pt x="16883" y="242036"/>
                </a:lnTo>
                <a:lnTo>
                  <a:pt x="9497" y="245192"/>
                </a:lnTo>
                <a:lnTo>
                  <a:pt x="6330" y="248349"/>
                </a:lnTo>
                <a:lnTo>
                  <a:pt x="6330" y="252557"/>
                </a:lnTo>
                <a:lnTo>
                  <a:pt x="7385" y="255714"/>
                </a:lnTo>
                <a:lnTo>
                  <a:pt x="12662" y="272562"/>
                </a:lnTo>
                <a:lnTo>
                  <a:pt x="12662" y="274666"/>
                </a:lnTo>
                <a:lnTo>
                  <a:pt x="16883" y="273614"/>
                </a:lnTo>
                <a:lnTo>
                  <a:pt x="25399" y="271891"/>
                </a:lnTo>
                <a:lnTo>
                  <a:pt x="42446" y="267621"/>
                </a:lnTo>
                <a:lnTo>
                  <a:pt x="51701" y="265197"/>
                </a:lnTo>
                <a:lnTo>
                  <a:pt x="51701" y="263093"/>
                </a:lnTo>
                <a:lnTo>
                  <a:pt x="49620" y="257927"/>
                </a:lnTo>
                <a:lnTo>
                  <a:pt x="46429" y="247896"/>
                </a:lnTo>
                <a:lnTo>
                  <a:pt x="43888" y="236838"/>
                </a:lnTo>
                <a:lnTo>
                  <a:pt x="42051" y="224941"/>
                </a:lnTo>
                <a:lnTo>
                  <a:pt x="40972" y="212392"/>
                </a:lnTo>
                <a:lnTo>
                  <a:pt x="40703" y="199379"/>
                </a:lnTo>
                <a:lnTo>
                  <a:pt x="41298" y="186090"/>
                </a:lnTo>
                <a:lnTo>
                  <a:pt x="42809" y="172712"/>
                </a:lnTo>
                <a:lnTo>
                  <a:pt x="45291" y="159432"/>
                </a:lnTo>
                <a:lnTo>
                  <a:pt x="48796" y="146439"/>
                </a:lnTo>
                <a:lnTo>
                  <a:pt x="53377" y="133920"/>
                </a:lnTo>
                <a:lnTo>
                  <a:pt x="59087" y="122063"/>
                </a:lnTo>
                <a:lnTo>
                  <a:pt x="64296" y="113161"/>
                </a:lnTo>
                <a:lnTo>
                  <a:pt x="76842" y="95577"/>
                </a:lnTo>
                <a:lnTo>
                  <a:pt x="90257" y="81006"/>
                </a:lnTo>
                <a:lnTo>
                  <a:pt x="104106" y="69166"/>
                </a:lnTo>
                <a:lnTo>
                  <a:pt x="117954" y="59776"/>
                </a:lnTo>
                <a:lnTo>
                  <a:pt x="131367" y="52552"/>
                </a:lnTo>
                <a:lnTo>
                  <a:pt x="143909" y="47214"/>
                </a:lnTo>
                <a:lnTo>
                  <a:pt x="155146" y="43479"/>
                </a:lnTo>
                <a:lnTo>
                  <a:pt x="164642" y="41066"/>
                </a:lnTo>
                <a:lnTo>
                  <a:pt x="171964" y="39691"/>
                </a:lnTo>
                <a:lnTo>
                  <a:pt x="176676" y="39072"/>
                </a:lnTo>
                <a:lnTo>
                  <a:pt x="179398" y="37877"/>
                </a:lnTo>
                <a:lnTo>
                  <a:pt x="167792" y="0"/>
                </a:lnTo>
                <a:lnTo>
                  <a:pt x="144565" y="5260"/>
                </a:lnTo>
                <a:lnTo>
                  <a:pt x="139290" y="7365"/>
                </a:lnTo>
                <a:lnTo>
                  <a:pt x="140345" y="12625"/>
                </a:lnTo>
                <a:lnTo>
                  <a:pt x="141400" y="22095"/>
                </a:lnTo>
                <a:lnTo>
                  <a:pt x="142455" y="26303"/>
                </a:lnTo>
                <a:close/>
              </a:path>
            </a:pathLst>
          </a:custGeom>
          <a:solidFill>
            <a:srgbClr val="FDFDFD"/>
          </a:solidFill>
        </p:spPr>
        <p:txBody>
          <a:bodyPr wrap="square" lIns="0" tIns="0" rIns="0" bIns="0" rtlCol="0">
            <a:noAutofit/>
          </a:bodyPr>
          <a:lstStyle/>
          <a:p>
            <a:endParaRPr/>
          </a:p>
        </p:txBody>
      </p:sp>
      <p:sp>
        <p:nvSpPr>
          <p:cNvPr id="256" name="object 63"/>
          <p:cNvSpPr/>
          <p:nvPr/>
        </p:nvSpPr>
        <p:spPr>
          <a:xfrm>
            <a:off x="384318" y="5517242"/>
            <a:ext cx="179396" cy="274666"/>
          </a:xfrm>
          <a:custGeom>
            <a:avLst/>
            <a:gdLst/>
            <a:ahLst/>
            <a:cxnLst/>
            <a:rect l="l" t="t" r="r" b="b"/>
            <a:pathLst>
              <a:path w="179396" h="274666">
                <a:moveTo>
                  <a:pt x="2722" y="39072"/>
                </a:moveTo>
                <a:lnTo>
                  <a:pt x="14757" y="41066"/>
                </a:lnTo>
                <a:lnTo>
                  <a:pt x="24255" y="43480"/>
                </a:lnTo>
                <a:lnTo>
                  <a:pt x="35492" y="47216"/>
                </a:lnTo>
                <a:lnTo>
                  <a:pt x="48035" y="52555"/>
                </a:lnTo>
                <a:lnTo>
                  <a:pt x="61447" y="59780"/>
                </a:lnTo>
                <a:lnTo>
                  <a:pt x="75295" y="69173"/>
                </a:lnTo>
                <a:lnTo>
                  <a:pt x="89143" y="81015"/>
                </a:lnTo>
                <a:lnTo>
                  <a:pt x="102556" y="95589"/>
                </a:lnTo>
                <a:lnTo>
                  <a:pt x="115100" y="113178"/>
                </a:lnTo>
                <a:lnTo>
                  <a:pt x="120296" y="122063"/>
                </a:lnTo>
                <a:lnTo>
                  <a:pt x="126007" y="133920"/>
                </a:lnTo>
                <a:lnTo>
                  <a:pt x="130589" y="146439"/>
                </a:lnTo>
                <a:lnTo>
                  <a:pt x="134094" y="159432"/>
                </a:lnTo>
                <a:lnTo>
                  <a:pt x="136576" y="172711"/>
                </a:lnTo>
                <a:lnTo>
                  <a:pt x="138087" y="186089"/>
                </a:lnTo>
                <a:lnTo>
                  <a:pt x="138682" y="199378"/>
                </a:lnTo>
                <a:lnTo>
                  <a:pt x="138413" y="212391"/>
                </a:lnTo>
                <a:lnTo>
                  <a:pt x="137334" y="224940"/>
                </a:lnTo>
                <a:lnTo>
                  <a:pt x="135497" y="236837"/>
                </a:lnTo>
                <a:lnTo>
                  <a:pt x="132956" y="247895"/>
                </a:lnTo>
                <a:lnTo>
                  <a:pt x="129764" y="257926"/>
                </a:lnTo>
                <a:lnTo>
                  <a:pt x="127682" y="263093"/>
                </a:lnTo>
                <a:lnTo>
                  <a:pt x="127682" y="265197"/>
                </a:lnTo>
                <a:lnTo>
                  <a:pt x="136936" y="267619"/>
                </a:lnTo>
                <a:lnTo>
                  <a:pt x="153984" y="271889"/>
                </a:lnTo>
                <a:lnTo>
                  <a:pt x="162515" y="273614"/>
                </a:lnTo>
                <a:lnTo>
                  <a:pt x="166735" y="274666"/>
                </a:lnTo>
                <a:lnTo>
                  <a:pt x="166735" y="272562"/>
                </a:lnTo>
                <a:lnTo>
                  <a:pt x="172011" y="255714"/>
                </a:lnTo>
                <a:lnTo>
                  <a:pt x="173066" y="252557"/>
                </a:lnTo>
                <a:lnTo>
                  <a:pt x="174121" y="248349"/>
                </a:lnTo>
                <a:lnTo>
                  <a:pt x="169900" y="245192"/>
                </a:lnTo>
                <a:lnTo>
                  <a:pt x="163570" y="242036"/>
                </a:lnTo>
                <a:lnTo>
                  <a:pt x="158294" y="239931"/>
                </a:lnTo>
                <a:lnTo>
                  <a:pt x="154060" y="238879"/>
                </a:lnTo>
                <a:lnTo>
                  <a:pt x="155129" y="234671"/>
                </a:lnTo>
                <a:lnTo>
                  <a:pt x="158294" y="216784"/>
                </a:lnTo>
                <a:lnTo>
                  <a:pt x="158294" y="212576"/>
                </a:lnTo>
                <a:lnTo>
                  <a:pt x="163570" y="211523"/>
                </a:lnTo>
                <a:lnTo>
                  <a:pt x="167790" y="211523"/>
                </a:lnTo>
                <a:lnTo>
                  <a:pt x="173066" y="210471"/>
                </a:lnTo>
                <a:lnTo>
                  <a:pt x="178341" y="209419"/>
                </a:lnTo>
                <a:lnTo>
                  <a:pt x="179396" y="206263"/>
                </a:lnTo>
                <a:lnTo>
                  <a:pt x="179396" y="188362"/>
                </a:lnTo>
                <a:lnTo>
                  <a:pt x="178341" y="185206"/>
                </a:lnTo>
                <a:lnTo>
                  <a:pt x="177286" y="180997"/>
                </a:lnTo>
                <a:lnTo>
                  <a:pt x="174121" y="179945"/>
                </a:lnTo>
                <a:lnTo>
                  <a:pt x="163570" y="178893"/>
                </a:lnTo>
                <a:lnTo>
                  <a:pt x="157239" y="178893"/>
                </a:lnTo>
                <a:lnTo>
                  <a:pt x="157239" y="174684"/>
                </a:lnTo>
                <a:lnTo>
                  <a:pt x="153005" y="158902"/>
                </a:lnTo>
                <a:lnTo>
                  <a:pt x="153005" y="152589"/>
                </a:lnTo>
                <a:lnTo>
                  <a:pt x="156184" y="151537"/>
                </a:lnTo>
                <a:lnTo>
                  <a:pt x="166735" y="146276"/>
                </a:lnTo>
                <a:lnTo>
                  <a:pt x="170956" y="143120"/>
                </a:lnTo>
                <a:lnTo>
                  <a:pt x="169900" y="139963"/>
                </a:lnTo>
                <a:lnTo>
                  <a:pt x="165680" y="124167"/>
                </a:lnTo>
                <a:lnTo>
                  <a:pt x="163570" y="121011"/>
                </a:lnTo>
                <a:lnTo>
                  <a:pt x="161460" y="116802"/>
                </a:lnTo>
                <a:lnTo>
                  <a:pt x="157239" y="117854"/>
                </a:lnTo>
                <a:lnTo>
                  <a:pt x="148784" y="119958"/>
                </a:lnTo>
                <a:lnTo>
                  <a:pt x="145619" y="119958"/>
                </a:lnTo>
                <a:lnTo>
                  <a:pt x="142454" y="121011"/>
                </a:lnTo>
                <a:lnTo>
                  <a:pt x="141398" y="119958"/>
                </a:lnTo>
                <a:lnTo>
                  <a:pt x="130847" y="102072"/>
                </a:lnTo>
                <a:lnTo>
                  <a:pt x="129792" y="99968"/>
                </a:lnTo>
                <a:lnTo>
                  <a:pt x="131902" y="95759"/>
                </a:lnTo>
                <a:lnTo>
                  <a:pt x="140343" y="88394"/>
                </a:lnTo>
                <a:lnTo>
                  <a:pt x="141398" y="86290"/>
                </a:lnTo>
                <a:lnTo>
                  <a:pt x="142454" y="82081"/>
                </a:lnTo>
                <a:lnTo>
                  <a:pt x="134013" y="69455"/>
                </a:lnTo>
                <a:lnTo>
                  <a:pt x="130847" y="65247"/>
                </a:lnTo>
                <a:lnTo>
                  <a:pt x="126627" y="61024"/>
                </a:lnTo>
                <a:lnTo>
                  <a:pt x="122406" y="63128"/>
                </a:lnTo>
                <a:lnTo>
                  <a:pt x="111855" y="69455"/>
                </a:lnTo>
                <a:lnTo>
                  <a:pt x="109745" y="70507"/>
                </a:lnTo>
                <a:lnTo>
                  <a:pt x="106580" y="71560"/>
                </a:lnTo>
                <a:lnTo>
                  <a:pt x="104470" y="69455"/>
                </a:lnTo>
                <a:lnTo>
                  <a:pt x="98139" y="63128"/>
                </a:lnTo>
                <a:lnTo>
                  <a:pt x="92863" y="58920"/>
                </a:lnTo>
                <a:lnTo>
                  <a:pt x="88643" y="55763"/>
                </a:lnTo>
                <a:lnTo>
                  <a:pt x="90753" y="51555"/>
                </a:lnTo>
                <a:lnTo>
                  <a:pt x="96029" y="39981"/>
                </a:lnTo>
                <a:lnTo>
                  <a:pt x="97084" y="37877"/>
                </a:lnTo>
                <a:lnTo>
                  <a:pt x="92863" y="32616"/>
                </a:lnTo>
                <a:lnTo>
                  <a:pt x="79147" y="24199"/>
                </a:lnTo>
                <a:lnTo>
                  <a:pt x="75982" y="23147"/>
                </a:lnTo>
                <a:lnTo>
                  <a:pt x="73871" y="21042"/>
                </a:lnTo>
                <a:lnTo>
                  <a:pt x="70706" y="25251"/>
                </a:lnTo>
                <a:lnTo>
                  <a:pt x="65430" y="30512"/>
                </a:lnTo>
                <a:lnTo>
                  <a:pt x="63320" y="33668"/>
                </a:lnTo>
                <a:lnTo>
                  <a:pt x="62265" y="35773"/>
                </a:lnTo>
                <a:lnTo>
                  <a:pt x="58045" y="35773"/>
                </a:lnTo>
                <a:lnTo>
                  <a:pt x="44314" y="30512"/>
                </a:lnTo>
                <a:lnTo>
                  <a:pt x="41149" y="28407"/>
                </a:lnTo>
                <a:lnTo>
                  <a:pt x="37983" y="26303"/>
                </a:lnTo>
                <a:lnTo>
                  <a:pt x="37983" y="22095"/>
                </a:lnTo>
                <a:lnTo>
                  <a:pt x="39039" y="12625"/>
                </a:lnTo>
                <a:lnTo>
                  <a:pt x="40094" y="7365"/>
                </a:lnTo>
                <a:lnTo>
                  <a:pt x="34818" y="5260"/>
                </a:lnTo>
                <a:lnTo>
                  <a:pt x="11606" y="0"/>
                </a:lnTo>
                <a:lnTo>
                  <a:pt x="0" y="37877"/>
                </a:lnTo>
                <a:lnTo>
                  <a:pt x="2722" y="39072"/>
                </a:lnTo>
                <a:close/>
              </a:path>
            </a:pathLst>
          </a:custGeom>
          <a:solidFill>
            <a:srgbClr val="FDFDFD"/>
          </a:solidFill>
        </p:spPr>
        <p:txBody>
          <a:bodyPr wrap="square" lIns="0" tIns="0" rIns="0" bIns="0" rtlCol="0">
            <a:noAutofit/>
          </a:bodyPr>
          <a:lstStyle/>
          <a:p>
            <a:endParaRPr/>
          </a:p>
        </p:txBody>
      </p:sp>
      <p:sp>
        <p:nvSpPr>
          <p:cNvPr id="257" name="object 64"/>
          <p:cNvSpPr/>
          <p:nvPr/>
        </p:nvSpPr>
        <p:spPr>
          <a:xfrm>
            <a:off x="375877" y="5624575"/>
            <a:ext cx="115021" cy="153655"/>
          </a:xfrm>
          <a:custGeom>
            <a:avLst/>
            <a:gdLst/>
            <a:ahLst/>
            <a:cxnLst/>
            <a:rect l="l" t="t" r="r" b="b"/>
            <a:pathLst>
              <a:path w="115021" h="153655">
                <a:moveTo>
                  <a:pt x="109577" y="37860"/>
                </a:moveTo>
                <a:lnTo>
                  <a:pt x="101611" y="23311"/>
                </a:lnTo>
                <a:lnTo>
                  <a:pt x="92367" y="13227"/>
                </a:lnTo>
                <a:lnTo>
                  <a:pt x="81445" y="5804"/>
                </a:lnTo>
                <a:lnTo>
                  <a:pt x="69334" y="1312"/>
                </a:lnTo>
                <a:lnTo>
                  <a:pt x="58031" y="0"/>
                </a:lnTo>
                <a:lnTo>
                  <a:pt x="56975" y="0"/>
                </a:lnTo>
                <a:lnTo>
                  <a:pt x="44225" y="1675"/>
                </a:lnTo>
                <a:lnTo>
                  <a:pt x="32229" y="6523"/>
                </a:lnTo>
                <a:lnTo>
                  <a:pt x="21478" y="14272"/>
                </a:lnTo>
                <a:lnTo>
                  <a:pt x="28677" y="38428"/>
                </a:lnTo>
                <a:lnTo>
                  <a:pt x="31639" y="26224"/>
                </a:lnTo>
                <a:lnTo>
                  <a:pt x="33763" y="22095"/>
                </a:lnTo>
                <a:lnTo>
                  <a:pt x="43709" y="12875"/>
                </a:lnTo>
                <a:lnTo>
                  <a:pt x="55990" y="9488"/>
                </a:lnTo>
                <a:lnTo>
                  <a:pt x="59086" y="9469"/>
                </a:lnTo>
                <a:lnTo>
                  <a:pt x="71896" y="12188"/>
                </a:lnTo>
                <a:lnTo>
                  <a:pt x="82165" y="20344"/>
                </a:lnTo>
                <a:lnTo>
                  <a:pt x="87699" y="33707"/>
                </a:lnTo>
                <a:lnTo>
                  <a:pt x="89253" y="46607"/>
                </a:lnTo>
                <a:lnTo>
                  <a:pt x="89698" y="51569"/>
                </a:lnTo>
                <a:lnTo>
                  <a:pt x="89698" y="102086"/>
                </a:lnTo>
                <a:lnTo>
                  <a:pt x="88452" y="115556"/>
                </a:lnTo>
                <a:lnTo>
                  <a:pt x="85487" y="127785"/>
                </a:lnTo>
                <a:lnTo>
                  <a:pt x="73717" y="140545"/>
                </a:lnTo>
                <a:lnTo>
                  <a:pt x="61135" y="144107"/>
                </a:lnTo>
                <a:lnTo>
                  <a:pt x="56975" y="144172"/>
                </a:lnTo>
                <a:lnTo>
                  <a:pt x="44659" y="141255"/>
                </a:lnTo>
                <a:lnTo>
                  <a:pt x="34395" y="132506"/>
                </a:lnTo>
                <a:lnTo>
                  <a:pt x="33763" y="131546"/>
                </a:lnTo>
                <a:lnTo>
                  <a:pt x="33239" y="147315"/>
                </a:lnTo>
                <a:lnTo>
                  <a:pt x="45197" y="152128"/>
                </a:lnTo>
                <a:lnTo>
                  <a:pt x="56975" y="153655"/>
                </a:lnTo>
                <a:lnTo>
                  <a:pt x="58031" y="153655"/>
                </a:lnTo>
                <a:lnTo>
                  <a:pt x="70664" y="151898"/>
                </a:lnTo>
                <a:lnTo>
                  <a:pt x="82559" y="146875"/>
                </a:lnTo>
                <a:lnTo>
                  <a:pt x="93242" y="138954"/>
                </a:lnTo>
                <a:lnTo>
                  <a:pt x="102240" y="128506"/>
                </a:lnTo>
                <a:lnTo>
                  <a:pt x="108690" y="116816"/>
                </a:lnTo>
                <a:lnTo>
                  <a:pt x="112436" y="105403"/>
                </a:lnTo>
                <a:lnTo>
                  <a:pt x="114358" y="92759"/>
                </a:lnTo>
                <a:lnTo>
                  <a:pt x="114997" y="79422"/>
                </a:lnTo>
                <a:lnTo>
                  <a:pt x="115021" y="75768"/>
                </a:lnTo>
                <a:lnTo>
                  <a:pt x="114611" y="62714"/>
                </a:lnTo>
                <a:lnTo>
                  <a:pt x="112992" y="49818"/>
                </a:lnTo>
                <a:lnTo>
                  <a:pt x="109577" y="37860"/>
                </a:lnTo>
                <a:close/>
              </a:path>
              <a:path w="115021" h="153655">
                <a:moveTo>
                  <a:pt x="6330" y="116816"/>
                </a:moveTo>
                <a:lnTo>
                  <a:pt x="13330" y="129289"/>
                </a:lnTo>
                <a:lnTo>
                  <a:pt x="22458" y="139579"/>
                </a:lnTo>
                <a:lnTo>
                  <a:pt x="33239" y="147315"/>
                </a:lnTo>
                <a:lnTo>
                  <a:pt x="33763" y="131546"/>
                </a:lnTo>
                <a:lnTo>
                  <a:pt x="29430" y="120385"/>
                </a:lnTo>
                <a:lnTo>
                  <a:pt x="27876" y="107101"/>
                </a:lnTo>
                <a:lnTo>
                  <a:pt x="27432" y="102086"/>
                </a:lnTo>
                <a:lnTo>
                  <a:pt x="26377" y="90512"/>
                </a:lnTo>
                <a:lnTo>
                  <a:pt x="26377" y="63142"/>
                </a:lnTo>
                <a:lnTo>
                  <a:pt x="27432" y="51569"/>
                </a:lnTo>
                <a:lnTo>
                  <a:pt x="28677" y="38428"/>
                </a:lnTo>
                <a:lnTo>
                  <a:pt x="21478" y="14272"/>
                </a:lnTo>
                <a:lnTo>
                  <a:pt x="12460" y="24651"/>
                </a:lnTo>
                <a:lnTo>
                  <a:pt x="6330" y="35787"/>
                </a:lnTo>
                <a:lnTo>
                  <a:pt x="2513" y="47482"/>
                </a:lnTo>
                <a:lnTo>
                  <a:pt x="602" y="60262"/>
                </a:lnTo>
                <a:lnTo>
                  <a:pt x="11" y="73346"/>
                </a:lnTo>
                <a:lnTo>
                  <a:pt x="0" y="75768"/>
                </a:lnTo>
                <a:lnTo>
                  <a:pt x="386" y="89200"/>
                </a:lnTo>
                <a:lnTo>
                  <a:pt x="1907" y="102084"/>
                </a:lnTo>
                <a:lnTo>
                  <a:pt x="5107" y="113883"/>
                </a:lnTo>
                <a:lnTo>
                  <a:pt x="6330" y="116816"/>
                </a:lnTo>
                <a:close/>
              </a:path>
            </a:pathLst>
          </a:custGeom>
          <a:solidFill>
            <a:srgbClr val="FDFDFD"/>
          </a:solidFill>
        </p:spPr>
        <p:txBody>
          <a:bodyPr wrap="square" lIns="0" tIns="0" rIns="0" bIns="0" rtlCol="0">
            <a:noAutofit/>
          </a:bodyPr>
          <a:lstStyle/>
          <a:p>
            <a:endParaRPr/>
          </a:p>
        </p:txBody>
      </p:sp>
      <p:sp>
        <p:nvSpPr>
          <p:cNvPr id="258" name="object 65"/>
          <p:cNvSpPr/>
          <p:nvPr/>
        </p:nvSpPr>
        <p:spPr>
          <a:xfrm>
            <a:off x="567935" y="5762435"/>
            <a:ext cx="79147" cy="124181"/>
          </a:xfrm>
          <a:custGeom>
            <a:avLst/>
            <a:gdLst/>
            <a:ahLst/>
            <a:cxnLst/>
            <a:rect l="l" t="t" r="r" b="b"/>
            <a:pathLst>
              <a:path w="79147" h="124181">
                <a:moveTo>
                  <a:pt x="76854" y="29235"/>
                </a:moveTo>
                <a:lnTo>
                  <a:pt x="70331" y="39902"/>
                </a:lnTo>
                <a:lnTo>
                  <a:pt x="61659" y="49544"/>
                </a:lnTo>
                <a:lnTo>
                  <a:pt x="51658" y="58298"/>
                </a:lnTo>
                <a:lnTo>
                  <a:pt x="41149" y="66299"/>
                </a:lnTo>
                <a:lnTo>
                  <a:pt x="39597" y="67906"/>
                </a:lnTo>
                <a:lnTo>
                  <a:pt x="31044" y="78155"/>
                </a:lnTo>
                <a:lnTo>
                  <a:pt x="23212" y="87356"/>
                </a:lnTo>
                <a:lnTo>
                  <a:pt x="26324" y="81460"/>
                </a:lnTo>
                <a:lnTo>
                  <a:pt x="29812" y="70073"/>
                </a:lnTo>
                <a:lnTo>
                  <a:pt x="30751" y="58357"/>
                </a:lnTo>
                <a:lnTo>
                  <a:pt x="29734" y="46460"/>
                </a:lnTo>
                <a:lnTo>
                  <a:pt x="27351" y="34528"/>
                </a:lnTo>
                <a:lnTo>
                  <a:pt x="24196" y="22709"/>
                </a:lnTo>
                <a:lnTo>
                  <a:pt x="20860" y="11151"/>
                </a:lnTo>
                <a:lnTo>
                  <a:pt x="17936" y="0"/>
                </a:lnTo>
                <a:lnTo>
                  <a:pt x="17936" y="7365"/>
                </a:lnTo>
                <a:lnTo>
                  <a:pt x="15826" y="14730"/>
                </a:lnTo>
                <a:lnTo>
                  <a:pt x="12661" y="21056"/>
                </a:lnTo>
                <a:lnTo>
                  <a:pt x="9623" y="29636"/>
                </a:lnTo>
                <a:lnTo>
                  <a:pt x="7818" y="40600"/>
                </a:lnTo>
                <a:lnTo>
                  <a:pt x="7658" y="51700"/>
                </a:lnTo>
                <a:lnTo>
                  <a:pt x="8517" y="62829"/>
                </a:lnTo>
                <a:lnTo>
                  <a:pt x="9767" y="73879"/>
                </a:lnTo>
                <a:lnTo>
                  <a:pt x="10785" y="84742"/>
                </a:lnTo>
                <a:lnTo>
                  <a:pt x="10942" y="95312"/>
                </a:lnTo>
                <a:lnTo>
                  <a:pt x="9615" y="105480"/>
                </a:lnTo>
                <a:lnTo>
                  <a:pt x="6176" y="115139"/>
                </a:lnTo>
                <a:lnTo>
                  <a:pt x="0" y="124181"/>
                </a:lnTo>
                <a:lnTo>
                  <a:pt x="688" y="123361"/>
                </a:lnTo>
                <a:lnTo>
                  <a:pt x="10821" y="116215"/>
                </a:lnTo>
                <a:lnTo>
                  <a:pt x="22846" y="111748"/>
                </a:lnTo>
                <a:lnTo>
                  <a:pt x="34818" y="106295"/>
                </a:lnTo>
                <a:lnTo>
                  <a:pt x="40265" y="103419"/>
                </a:lnTo>
                <a:lnTo>
                  <a:pt x="51261" y="95030"/>
                </a:lnTo>
                <a:lnTo>
                  <a:pt x="59747" y="84868"/>
                </a:lnTo>
                <a:lnTo>
                  <a:pt x="66139" y="73382"/>
                </a:lnTo>
                <a:lnTo>
                  <a:pt x="70857" y="61018"/>
                </a:lnTo>
                <a:lnTo>
                  <a:pt x="74319" y="48228"/>
                </a:lnTo>
                <a:lnTo>
                  <a:pt x="76943" y="35459"/>
                </a:lnTo>
                <a:lnTo>
                  <a:pt x="79147" y="23161"/>
                </a:lnTo>
                <a:lnTo>
                  <a:pt x="76854" y="29235"/>
                </a:lnTo>
                <a:close/>
              </a:path>
            </a:pathLst>
          </a:custGeom>
          <a:solidFill>
            <a:srgbClr val="FDFDFD"/>
          </a:solidFill>
        </p:spPr>
        <p:txBody>
          <a:bodyPr wrap="square" lIns="0" tIns="0" rIns="0" bIns="0" rtlCol="0">
            <a:noAutofit/>
          </a:bodyPr>
          <a:lstStyle/>
          <a:p>
            <a:endParaRPr/>
          </a:p>
        </p:txBody>
      </p:sp>
      <p:sp>
        <p:nvSpPr>
          <p:cNvPr id="259" name="object 66"/>
          <p:cNvSpPr/>
          <p:nvPr/>
        </p:nvSpPr>
        <p:spPr>
          <a:xfrm>
            <a:off x="248194" y="5631940"/>
            <a:ext cx="55920" cy="147342"/>
          </a:xfrm>
          <a:custGeom>
            <a:avLst/>
            <a:gdLst/>
            <a:ahLst/>
            <a:cxnLst/>
            <a:rect l="l" t="t" r="r" b="b"/>
            <a:pathLst>
              <a:path w="55920" h="147342">
                <a:moveTo>
                  <a:pt x="13716" y="137859"/>
                </a:moveTo>
                <a:lnTo>
                  <a:pt x="0" y="137859"/>
                </a:lnTo>
                <a:lnTo>
                  <a:pt x="0" y="147342"/>
                </a:lnTo>
                <a:lnTo>
                  <a:pt x="55920" y="147342"/>
                </a:lnTo>
                <a:lnTo>
                  <a:pt x="55920" y="137859"/>
                </a:lnTo>
                <a:lnTo>
                  <a:pt x="42204" y="137859"/>
                </a:lnTo>
                <a:lnTo>
                  <a:pt x="41149" y="126285"/>
                </a:lnTo>
                <a:lnTo>
                  <a:pt x="41149" y="21056"/>
                </a:lnTo>
                <a:lnTo>
                  <a:pt x="42204" y="9469"/>
                </a:lnTo>
                <a:lnTo>
                  <a:pt x="55920" y="10521"/>
                </a:lnTo>
                <a:lnTo>
                  <a:pt x="55920" y="0"/>
                </a:lnTo>
                <a:lnTo>
                  <a:pt x="0" y="0"/>
                </a:lnTo>
                <a:lnTo>
                  <a:pt x="0" y="10521"/>
                </a:lnTo>
                <a:lnTo>
                  <a:pt x="13716" y="9469"/>
                </a:lnTo>
                <a:lnTo>
                  <a:pt x="14771" y="21056"/>
                </a:lnTo>
                <a:lnTo>
                  <a:pt x="14771" y="126285"/>
                </a:lnTo>
                <a:lnTo>
                  <a:pt x="13716" y="137859"/>
                </a:lnTo>
                <a:close/>
              </a:path>
            </a:pathLst>
          </a:custGeom>
          <a:solidFill>
            <a:srgbClr val="FDFDFD"/>
          </a:solidFill>
        </p:spPr>
        <p:txBody>
          <a:bodyPr wrap="square" lIns="0" tIns="0" rIns="0" bIns="0" rtlCol="0">
            <a:noAutofit/>
          </a:bodyPr>
          <a:lstStyle/>
          <a:p>
            <a:endParaRPr/>
          </a:p>
        </p:txBody>
      </p:sp>
      <p:sp>
        <p:nvSpPr>
          <p:cNvPr id="260" name="object 67"/>
          <p:cNvSpPr/>
          <p:nvPr/>
        </p:nvSpPr>
        <p:spPr>
          <a:xfrm>
            <a:off x="1187369" y="5818213"/>
            <a:ext cx="70706" cy="225215"/>
          </a:xfrm>
          <a:custGeom>
            <a:avLst/>
            <a:gdLst/>
            <a:ahLst/>
            <a:cxnLst/>
            <a:rect l="l" t="t" r="r" b="b"/>
            <a:pathLst>
              <a:path w="70706" h="225215">
                <a:moveTo>
                  <a:pt x="0" y="0"/>
                </a:moveTo>
                <a:lnTo>
                  <a:pt x="0" y="225215"/>
                </a:lnTo>
                <a:lnTo>
                  <a:pt x="70706" y="225215"/>
                </a:lnTo>
                <a:lnTo>
                  <a:pt x="70706" y="0"/>
                </a:lnTo>
                <a:lnTo>
                  <a:pt x="0" y="0"/>
                </a:lnTo>
                <a:close/>
              </a:path>
            </a:pathLst>
          </a:custGeom>
          <a:solidFill>
            <a:srgbClr val="FDFDFD"/>
          </a:solidFill>
        </p:spPr>
        <p:txBody>
          <a:bodyPr wrap="square" lIns="0" tIns="0" rIns="0" bIns="0" rtlCol="0">
            <a:noAutofit/>
          </a:bodyPr>
          <a:lstStyle/>
          <a:p>
            <a:endParaRPr/>
          </a:p>
        </p:txBody>
      </p:sp>
      <p:sp>
        <p:nvSpPr>
          <p:cNvPr id="261" name="object 68"/>
          <p:cNvSpPr/>
          <p:nvPr/>
        </p:nvSpPr>
        <p:spPr>
          <a:xfrm>
            <a:off x="1282343" y="5818213"/>
            <a:ext cx="158280" cy="225215"/>
          </a:xfrm>
          <a:custGeom>
            <a:avLst/>
            <a:gdLst/>
            <a:ahLst/>
            <a:cxnLst/>
            <a:rect l="l" t="t" r="r" b="b"/>
            <a:pathLst>
              <a:path w="158280" h="225215">
                <a:moveTo>
                  <a:pt x="70692" y="54725"/>
                </a:moveTo>
                <a:lnTo>
                  <a:pt x="158280" y="54725"/>
                </a:lnTo>
                <a:lnTo>
                  <a:pt x="158280" y="0"/>
                </a:lnTo>
                <a:lnTo>
                  <a:pt x="0" y="0"/>
                </a:lnTo>
                <a:lnTo>
                  <a:pt x="0" y="225215"/>
                </a:lnTo>
                <a:lnTo>
                  <a:pt x="70692" y="225215"/>
                </a:lnTo>
                <a:lnTo>
                  <a:pt x="70692" y="145224"/>
                </a:lnTo>
                <a:lnTo>
                  <a:pt x="148784" y="145224"/>
                </a:lnTo>
                <a:lnTo>
                  <a:pt x="148784" y="90512"/>
                </a:lnTo>
                <a:lnTo>
                  <a:pt x="70692" y="90512"/>
                </a:lnTo>
                <a:lnTo>
                  <a:pt x="70692" y="54725"/>
                </a:lnTo>
                <a:close/>
              </a:path>
            </a:pathLst>
          </a:custGeom>
          <a:solidFill>
            <a:srgbClr val="FDFDFD"/>
          </a:solidFill>
        </p:spPr>
        <p:txBody>
          <a:bodyPr wrap="square" lIns="0" tIns="0" rIns="0" bIns="0" rtlCol="0">
            <a:noAutofit/>
          </a:bodyPr>
          <a:lstStyle/>
          <a:p>
            <a:endParaRPr/>
          </a:p>
        </p:txBody>
      </p:sp>
      <p:sp>
        <p:nvSpPr>
          <p:cNvPr id="262" name="object 69"/>
          <p:cNvSpPr/>
          <p:nvPr/>
        </p:nvSpPr>
        <p:spPr>
          <a:xfrm>
            <a:off x="1450120" y="5814004"/>
            <a:ext cx="161460" cy="232580"/>
          </a:xfrm>
          <a:custGeom>
            <a:avLst/>
            <a:gdLst/>
            <a:ahLst/>
            <a:cxnLst/>
            <a:rect l="l" t="t" r="r" b="b"/>
            <a:pathLst>
              <a:path w="161460" h="232580">
                <a:moveTo>
                  <a:pt x="79279" y="146782"/>
                </a:moveTo>
                <a:lnTo>
                  <a:pt x="74499" y="132367"/>
                </a:lnTo>
                <a:lnTo>
                  <a:pt x="72830" y="114712"/>
                </a:lnTo>
                <a:lnTo>
                  <a:pt x="72850" y="112814"/>
                </a:lnTo>
                <a:lnTo>
                  <a:pt x="74923" y="96374"/>
                </a:lnTo>
                <a:lnTo>
                  <a:pt x="80157" y="82738"/>
                </a:lnTo>
                <a:lnTo>
                  <a:pt x="88197" y="71987"/>
                </a:lnTo>
                <a:lnTo>
                  <a:pt x="98685" y="64206"/>
                </a:lnTo>
                <a:lnTo>
                  <a:pt x="111267" y="59477"/>
                </a:lnTo>
                <a:lnTo>
                  <a:pt x="125586" y="57882"/>
                </a:lnTo>
                <a:lnTo>
                  <a:pt x="135636" y="58838"/>
                </a:lnTo>
                <a:lnTo>
                  <a:pt x="148000" y="62003"/>
                </a:lnTo>
                <a:lnTo>
                  <a:pt x="160334" y="66299"/>
                </a:lnTo>
                <a:lnTo>
                  <a:pt x="160334" y="7365"/>
                </a:lnTo>
                <a:lnTo>
                  <a:pt x="147792" y="4556"/>
                </a:lnTo>
                <a:lnTo>
                  <a:pt x="135911" y="2162"/>
                </a:lnTo>
                <a:lnTo>
                  <a:pt x="124072" y="574"/>
                </a:lnTo>
                <a:lnTo>
                  <a:pt x="110814" y="0"/>
                </a:lnTo>
                <a:lnTo>
                  <a:pt x="103772" y="181"/>
                </a:lnTo>
                <a:lnTo>
                  <a:pt x="89947" y="1635"/>
                </a:lnTo>
                <a:lnTo>
                  <a:pt x="76608" y="4544"/>
                </a:lnTo>
                <a:lnTo>
                  <a:pt x="63893" y="8908"/>
                </a:lnTo>
                <a:lnTo>
                  <a:pt x="51938" y="14728"/>
                </a:lnTo>
                <a:lnTo>
                  <a:pt x="40878" y="22002"/>
                </a:lnTo>
                <a:lnTo>
                  <a:pt x="30851" y="30732"/>
                </a:lnTo>
                <a:lnTo>
                  <a:pt x="21992" y="40916"/>
                </a:lnTo>
                <a:lnTo>
                  <a:pt x="14438" y="52555"/>
                </a:lnTo>
                <a:lnTo>
                  <a:pt x="8326" y="65649"/>
                </a:lnTo>
                <a:lnTo>
                  <a:pt x="3791" y="80198"/>
                </a:lnTo>
                <a:lnTo>
                  <a:pt x="970" y="96201"/>
                </a:lnTo>
                <a:lnTo>
                  <a:pt x="0" y="113660"/>
                </a:lnTo>
                <a:lnTo>
                  <a:pt x="570" y="128160"/>
                </a:lnTo>
                <a:lnTo>
                  <a:pt x="2835" y="144959"/>
                </a:lnTo>
                <a:lnTo>
                  <a:pt x="6721" y="160266"/>
                </a:lnTo>
                <a:lnTo>
                  <a:pt x="12120" y="174086"/>
                </a:lnTo>
                <a:lnTo>
                  <a:pt x="18922" y="186427"/>
                </a:lnTo>
                <a:lnTo>
                  <a:pt x="27019" y="197293"/>
                </a:lnTo>
                <a:lnTo>
                  <a:pt x="36303" y="206691"/>
                </a:lnTo>
                <a:lnTo>
                  <a:pt x="46663" y="214626"/>
                </a:lnTo>
                <a:lnTo>
                  <a:pt x="57992" y="221106"/>
                </a:lnTo>
                <a:lnTo>
                  <a:pt x="70181" y="226135"/>
                </a:lnTo>
                <a:lnTo>
                  <a:pt x="83120" y="229720"/>
                </a:lnTo>
                <a:lnTo>
                  <a:pt x="96701" y="231866"/>
                </a:lnTo>
                <a:lnTo>
                  <a:pt x="110814" y="232580"/>
                </a:lnTo>
                <a:lnTo>
                  <a:pt x="111381" y="232579"/>
                </a:lnTo>
                <a:lnTo>
                  <a:pt x="124755" y="231812"/>
                </a:lnTo>
                <a:lnTo>
                  <a:pt x="137942" y="229898"/>
                </a:lnTo>
                <a:lnTo>
                  <a:pt x="150369" y="227217"/>
                </a:lnTo>
                <a:lnTo>
                  <a:pt x="161460" y="224149"/>
                </a:lnTo>
                <a:lnTo>
                  <a:pt x="161460" y="164177"/>
                </a:lnTo>
                <a:lnTo>
                  <a:pt x="160673" y="164501"/>
                </a:lnTo>
                <a:lnTo>
                  <a:pt x="148274" y="168851"/>
                </a:lnTo>
                <a:lnTo>
                  <a:pt x="135875" y="171621"/>
                </a:lnTo>
                <a:lnTo>
                  <a:pt x="123476" y="172594"/>
                </a:lnTo>
                <a:lnTo>
                  <a:pt x="122658" y="172589"/>
                </a:lnTo>
                <a:lnTo>
                  <a:pt x="108858" y="170860"/>
                </a:lnTo>
                <a:lnTo>
                  <a:pt x="96800" y="166000"/>
                </a:lnTo>
                <a:lnTo>
                  <a:pt x="86827" y="157984"/>
                </a:lnTo>
                <a:lnTo>
                  <a:pt x="79279" y="146782"/>
                </a:lnTo>
                <a:close/>
              </a:path>
            </a:pathLst>
          </a:custGeom>
          <a:solidFill>
            <a:srgbClr val="FDFDFD"/>
          </a:solidFill>
        </p:spPr>
        <p:txBody>
          <a:bodyPr wrap="square" lIns="0" tIns="0" rIns="0" bIns="0" rtlCol="0">
            <a:noAutofit/>
          </a:bodyPr>
          <a:lstStyle/>
          <a:p>
            <a:endParaRPr/>
          </a:p>
        </p:txBody>
      </p:sp>
      <p:sp>
        <p:nvSpPr>
          <p:cNvPr id="263" name="object 70"/>
          <p:cNvSpPr/>
          <p:nvPr/>
        </p:nvSpPr>
        <p:spPr>
          <a:xfrm>
            <a:off x="925132" y="6091827"/>
            <a:ext cx="0" cy="73664"/>
          </a:xfrm>
          <a:custGeom>
            <a:avLst/>
            <a:gdLst/>
            <a:ahLst/>
            <a:cxnLst/>
            <a:rect l="l" t="t" r="r" b="b"/>
            <a:pathLst>
              <a:path h="73664">
                <a:moveTo>
                  <a:pt x="0" y="0"/>
                </a:moveTo>
                <a:lnTo>
                  <a:pt x="0" y="73664"/>
                </a:lnTo>
              </a:path>
            </a:pathLst>
          </a:custGeom>
          <a:ln w="21317">
            <a:solidFill>
              <a:srgbClr val="FDFDFD"/>
            </a:solidFill>
          </a:ln>
        </p:spPr>
        <p:txBody>
          <a:bodyPr wrap="square" lIns="0" tIns="0" rIns="0" bIns="0" rtlCol="0">
            <a:noAutofit/>
          </a:bodyPr>
          <a:lstStyle/>
          <a:p>
            <a:endParaRPr/>
          </a:p>
        </p:txBody>
      </p:sp>
      <p:sp>
        <p:nvSpPr>
          <p:cNvPr id="264" name="object 71"/>
          <p:cNvSpPr/>
          <p:nvPr/>
        </p:nvSpPr>
        <p:spPr>
          <a:xfrm>
            <a:off x="947817" y="6108676"/>
            <a:ext cx="59100" cy="56815"/>
          </a:xfrm>
          <a:custGeom>
            <a:avLst/>
            <a:gdLst/>
            <a:ahLst/>
            <a:cxnLst/>
            <a:rect l="l" t="t" r="r" b="b"/>
            <a:pathLst>
              <a:path w="59100" h="56815">
                <a:moveTo>
                  <a:pt x="17950" y="11573"/>
                </a:moveTo>
                <a:lnTo>
                  <a:pt x="17950" y="2104"/>
                </a:lnTo>
                <a:lnTo>
                  <a:pt x="0" y="2104"/>
                </a:lnTo>
                <a:lnTo>
                  <a:pt x="0" y="56815"/>
                </a:lnTo>
                <a:lnTo>
                  <a:pt x="19006" y="56815"/>
                </a:lnTo>
                <a:lnTo>
                  <a:pt x="19006" y="22095"/>
                </a:lnTo>
                <a:lnTo>
                  <a:pt x="23226" y="15782"/>
                </a:lnTo>
                <a:lnTo>
                  <a:pt x="35887" y="15782"/>
                </a:lnTo>
                <a:lnTo>
                  <a:pt x="40108" y="19990"/>
                </a:lnTo>
                <a:lnTo>
                  <a:pt x="40108" y="56815"/>
                </a:lnTo>
                <a:lnTo>
                  <a:pt x="59100" y="56815"/>
                </a:lnTo>
                <a:lnTo>
                  <a:pt x="59100" y="22095"/>
                </a:lnTo>
                <a:lnTo>
                  <a:pt x="58549" y="16374"/>
                </a:lnTo>
                <a:lnTo>
                  <a:pt x="52194" y="4773"/>
                </a:lnTo>
                <a:lnTo>
                  <a:pt x="37998" y="0"/>
                </a:lnTo>
                <a:lnTo>
                  <a:pt x="29557" y="0"/>
                </a:lnTo>
                <a:lnTo>
                  <a:pt x="21116" y="4208"/>
                </a:lnTo>
                <a:lnTo>
                  <a:pt x="17950" y="11573"/>
                </a:lnTo>
                <a:close/>
              </a:path>
            </a:pathLst>
          </a:custGeom>
          <a:solidFill>
            <a:srgbClr val="FDFDFD"/>
          </a:solidFill>
        </p:spPr>
        <p:txBody>
          <a:bodyPr wrap="square" lIns="0" tIns="0" rIns="0" bIns="0" rtlCol="0">
            <a:noAutofit/>
          </a:bodyPr>
          <a:lstStyle/>
          <a:p>
            <a:endParaRPr/>
          </a:p>
        </p:txBody>
      </p:sp>
      <p:sp>
        <p:nvSpPr>
          <p:cNvPr id="265" name="object 72"/>
          <p:cNvSpPr/>
          <p:nvPr/>
        </p:nvSpPr>
        <p:spPr>
          <a:xfrm>
            <a:off x="1012193" y="6091827"/>
            <a:ext cx="44328" cy="74716"/>
          </a:xfrm>
          <a:custGeom>
            <a:avLst/>
            <a:gdLst/>
            <a:ahLst/>
            <a:cxnLst/>
            <a:rect l="l" t="t" r="r" b="b"/>
            <a:pathLst>
              <a:path w="44328" h="74716">
                <a:moveTo>
                  <a:pt x="30598" y="18952"/>
                </a:moveTo>
                <a:lnTo>
                  <a:pt x="30598" y="0"/>
                </a:lnTo>
                <a:lnTo>
                  <a:pt x="11606" y="6312"/>
                </a:lnTo>
                <a:lnTo>
                  <a:pt x="11606" y="18952"/>
                </a:lnTo>
                <a:lnTo>
                  <a:pt x="0" y="18952"/>
                </a:lnTo>
                <a:lnTo>
                  <a:pt x="0" y="31578"/>
                </a:lnTo>
                <a:lnTo>
                  <a:pt x="11606" y="31578"/>
                </a:lnTo>
                <a:lnTo>
                  <a:pt x="11606" y="54725"/>
                </a:lnTo>
                <a:lnTo>
                  <a:pt x="11824" y="59249"/>
                </a:lnTo>
                <a:lnTo>
                  <a:pt x="17127" y="70674"/>
                </a:lnTo>
                <a:lnTo>
                  <a:pt x="32708" y="74716"/>
                </a:lnTo>
                <a:lnTo>
                  <a:pt x="36928" y="74716"/>
                </a:lnTo>
                <a:lnTo>
                  <a:pt x="41163" y="73664"/>
                </a:lnTo>
                <a:lnTo>
                  <a:pt x="44328" y="73664"/>
                </a:lnTo>
                <a:lnTo>
                  <a:pt x="43273" y="61038"/>
                </a:lnTo>
                <a:lnTo>
                  <a:pt x="42218" y="62090"/>
                </a:lnTo>
                <a:lnTo>
                  <a:pt x="31653" y="62090"/>
                </a:lnTo>
                <a:lnTo>
                  <a:pt x="30598" y="58934"/>
                </a:lnTo>
                <a:lnTo>
                  <a:pt x="30598" y="31578"/>
                </a:lnTo>
                <a:lnTo>
                  <a:pt x="43273" y="31578"/>
                </a:lnTo>
                <a:lnTo>
                  <a:pt x="43273" y="18952"/>
                </a:lnTo>
                <a:lnTo>
                  <a:pt x="30598" y="18952"/>
                </a:lnTo>
                <a:close/>
              </a:path>
            </a:pathLst>
          </a:custGeom>
          <a:solidFill>
            <a:srgbClr val="FDFDFD"/>
          </a:solidFill>
        </p:spPr>
        <p:txBody>
          <a:bodyPr wrap="square" lIns="0" tIns="0" rIns="0" bIns="0" rtlCol="0">
            <a:noAutofit/>
          </a:bodyPr>
          <a:lstStyle/>
          <a:p>
            <a:endParaRPr/>
          </a:p>
        </p:txBody>
      </p:sp>
      <p:sp>
        <p:nvSpPr>
          <p:cNvPr id="266" name="object 73"/>
          <p:cNvSpPr/>
          <p:nvPr/>
        </p:nvSpPr>
        <p:spPr>
          <a:xfrm>
            <a:off x="1060742" y="6108676"/>
            <a:ext cx="56975" cy="57868"/>
          </a:xfrm>
          <a:custGeom>
            <a:avLst/>
            <a:gdLst/>
            <a:ahLst/>
            <a:cxnLst/>
            <a:rect l="l" t="t" r="r" b="b"/>
            <a:pathLst>
              <a:path w="56975" h="57868">
                <a:moveTo>
                  <a:pt x="26377" y="45242"/>
                </a:moveTo>
                <a:lnTo>
                  <a:pt x="20047" y="42085"/>
                </a:lnTo>
                <a:lnTo>
                  <a:pt x="18991" y="34720"/>
                </a:lnTo>
                <a:lnTo>
                  <a:pt x="56975" y="34720"/>
                </a:lnTo>
                <a:lnTo>
                  <a:pt x="18991" y="24199"/>
                </a:lnTo>
                <a:lnTo>
                  <a:pt x="18991" y="17886"/>
                </a:lnTo>
                <a:lnTo>
                  <a:pt x="12173" y="4704"/>
                </a:lnTo>
                <a:lnTo>
                  <a:pt x="3281" y="14564"/>
                </a:lnTo>
                <a:lnTo>
                  <a:pt x="0" y="29460"/>
                </a:lnTo>
                <a:lnTo>
                  <a:pt x="436" y="34807"/>
                </a:lnTo>
                <a:lnTo>
                  <a:pt x="6055" y="47282"/>
                </a:lnTo>
                <a:lnTo>
                  <a:pt x="16967" y="55137"/>
                </a:lnTo>
                <a:lnTo>
                  <a:pt x="31653" y="57868"/>
                </a:lnTo>
                <a:lnTo>
                  <a:pt x="39039" y="57868"/>
                </a:lnTo>
                <a:lnTo>
                  <a:pt x="46424" y="56815"/>
                </a:lnTo>
                <a:lnTo>
                  <a:pt x="52755" y="54711"/>
                </a:lnTo>
                <a:lnTo>
                  <a:pt x="52755" y="41033"/>
                </a:lnTo>
                <a:lnTo>
                  <a:pt x="46424" y="44190"/>
                </a:lnTo>
                <a:lnTo>
                  <a:pt x="40094" y="45242"/>
                </a:lnTo>
                <a:lnTo>
                  <a:pt x="26377" y="45242"/>
                </a:lnTo>
                <a:close/>
              </a:path>
              <a:path w="56975" h="57868">
                <a:moveTo>
                  <a:pt x="18991" y="17886"/>
                </a:moveTo>
                <a:lnTo>
                  <a:pt x="23212" y="12625"/>
                </a:lnTo>
                <a:lnTo>
                  <a:pt x="36928" y="12625"/>
                </a:lnTo>
                <a:lnTo>
                  <a:pt x="40094" y="17886"/>
                </a:lnTo>
                <a:lnTo>
                  <a:pt x="40094" y="24199"/>
                </a:lnTo>
                <a:lnTo>
                  <a:pt x="18991" y="24199"/>
                </a:lnTo>
                <a:lnTo>
                  <a:pt x="56975" y="34720"/>
                </a:lnTo>
                <a:lnTo>
                  <a:pt x="56975" y="31564"/>
                </a:lnTo>
                <a:lnTo>
                  <a:pt x="56796" y="27131"/>
                </a:lnTo>
                <a:lnTo>
                  <a:pt x="53240" y="13472"/>
                </a:lnTo>
                <a:lnTo>
                  <a:pt x="44451" y="3721"/>
                </a:lnTo>
                <a:lnTo>
                  <a:pt x="29543" y="0"/>
                </a:lnTo>
                <a:lnTo>
                  <a:pt x="25247" y="236"/>
                </a:lnTo>
                <a:lnTo>
                  <a:pt x="12173" y="4704"/>
                </a:lnTo>
                <a:lnTo>
                  <a:pt x="18991" y="17886"/>
                </a:lnTo>
                <a:close/>
              </a:path>
            </a:pathLst>
          </a:custGeom>
          <a:solidFill>
            <a:srgbClr val="FDFDFD"/>
          </a:solidFill>
        </p:spPr>
        <p:txBody>
          <a:bodyPr wrap="square" lIns="0" tIns="0" rIns="0" bIns="0" rtlCol="0">
            <a:noAutofit/>
          </a:bodyPr>
          <a:lstStyle/>
          <a:p>
            <a:endParaRPr/>
          </a:p>
        </p:txBody>
      </p:sp>
      <p:sp>
        <p:nvSpPr>
          <p:cNvPr id="267" name="object 74"/>
          <p:cNvSpPr/>
          <p:nvPr/>
        </p:nvSpPr>
        <p:spPr>
          <a:xfrm>
            <a:off x="1127214" y="6108676"/>
            <a:ext cx="40108" cy="56815"/>
          </a:xfrm>
          <a:custGeom>
            <a:avLst/>
            <a:gdLst/>
            <a:ahLst/>
            <a:cxnLst/>
            <a:rect l="l" t="t" r="r" b="b"/>
            <a:pathLst>
              <a:path w="40108" h="56815">
                <a:moveTo>
                  <a:pt x="21102" y="5260"/>
                </a:moveTo>
                <a:lnTo>
                  <a:pt x="16881" y="11573"/>
                </a:lnTo>
                <a:lnTo>
                  <a:pt x="16881" y="2104"/>
                </a:lnTo>
                <a:lnTo>
                  <a:pt x="0" y="2104"/>
                </a:lnTo>
                <a:lnTo>
                  <a:pt x="0" y="56815"/>
                </a:lnTo>
                <a:lnTo>
                  <a:pt x="18991" y="56815"/>
                </a:lnTo>
                <a:lnTo>
                  <a:pt x="18991" y="23147"/>
                </a:lnTo>
                <a:lnTo>
                  <a:pt x="24267" y="15782"/>
                </a:lnTo>
                <a:lnTo>
                  <a:pt x="34832" y="15782"/>
                </a:lnTo>
                <a:lnTo>
                  <a:pt x="39053" y="16834"/>
                </a:lnTo>
                <a:lnTo>
                  <a:pt x="40108" y="1052"/>
                </a:lnTo>
                <a:lnTo>
                  <a:pt x="37998" y="1052"/>
                </a:lnTo>
                <a:lnTo>
                  <a:pt x="33777" y="0"/>
                </a:lnTo>
                <a:lnTo>
                  <a:pt x="25322" y="0"/>
                </a:lnTo>
                <a:lnTo>
                  <a:pt x="21102" y="5260"/>
                </a:lnTo>
                <a:close/>
              </a:path>
            </a:pathLst>
          </a:custGeom>
          <a:solidFill>
            <a:srgbClr val="FDFDFD"/>
          </a:solidFill>
        </p:spPr>
        <p:txBody>
          <a:bodyPr wrap="square" lIns="0" tIns="0" rIns="0" bIns="0" rtlCol="0">
            <a:noAutofit/>
          </a:bodyPr>
          <a:lstStyle/>
          <a:p>
            <a:endParaRPr/>
          </a:p>
        </p:txBody>
      </p:sp>
      <p:sp>
        <p:nvSpPr>
          <p:cNvPr id="268" name="object 75"/>
          <p:cNvSpPr/>
          <p:nvPr/>
        </p:nvSpPr>
        <p:spPr>
          <a:xfrm>
            <a:off x="1174708" y="6108676"/>
            <a:ext cx="59086" cy="56815"/>
          </a:xfrm>
          <a:custGeom>
            <a:avLst/>
            <a:gdLst/>
            <a:ahLst/>
            <a:cxnLst/>
            <a:rect l="l" t="t" r="r" b="b"/>
            <a:pathLst>
              <a:path w="59086" h="56815">
                <a:moveTo>
                  <a:pt x="17936" y="11573"/>
                </a:moveTo>
                <a:lnTo>
                  <a:pt x="17936" y="2104"/>
                </a:lnTo>
                <a:lnTo>
                  <a:pt x="0" y="2104"/>
                </a:lnTo>
                <a:lnTo>
                  <a:pt x="0" y="56815"/>
                </a:lnTo>
                <a:lnTo>
                  <a:pt x="18991" y="56815"/>
                </a:lnTo>
                <a:lnTo>
                  <a:pt x="18991" y="22095"/>
                </a:lnTo>
                <a:lnTo>
                  <a:pt x="23212" y="15782"/>
                </a:lnTo>
                <a:lnTo>
                  <a:pt x="35873" y="15782"/>
                </a:lnTo>
                <a:lnTo>
                  <a:pt x="40094" y="19990"/>
                </a:lnTo>
                <a:lnTo>
                  <a:pt x="40094" y="56815"/>
                </a:lnTo>
                <a:lnTo>
                  <a:pt x="59086" y="56815"/>
                </a:lnTo>
                <a:lnTo>
                  <a:pt x="59086" y="22095"/>
                </a:lnTo>
                <a:lnTo>
                  <a:pt x="58535" y="16374"/>
                </a:lnTo>
                <a:lnTo>
                  <a:pt x="52180" y="4773"/>
                </a:lnTo>
                <a:lnTo>
                  <a:pt x="37983" y="0"/>
                </a:lnTo>
                <a:lnTo>
                  <a:pt x="29543" y="0"/>
                </a:lnTo>
                <a:lnTo>
                  <a:pt x="21102" y="4208"/>
                </a:lnTo>
                <a:lnTo>
                  <a:pt x="17936" y="11573"/>
                </a:lnTo>
                <a:close/>
              </a:path>
            </a:pathLst>
          </a:custGeom>
          <a:solidFill>
            <a:srgbClr val="FDFDFD"/>
          </a:solidFill>
        </p:spPr>
        <p:txBody>
          <a:bodyPr wrap="square" lIns="0" tIns="0" rIns="0" bIns="0" rtlCol="0">
            <a:noAutofit/>
          </a:bodyPr>
          <a:lstStyle/>
          <a:p>
            <a:endParaRPr/>
          </a:p>
        </p:txBody>
      </p:sp>
      <p:sp>
        <p:nvSpPr>
          <p:cNvPr id="269" name="object 76"/>
          <p:cNvSpPr/>
          <p:nvPr/>
        </p:nvSpPr>
        <p:spPr>
          <a:xfrm>
            <a:off x="1241180" y="6108676"/>
            <a:ext cx="56990" cy="57868"/>
          </a:xfrm>
          <a:custGeom>
            <a:avLst/>
            <a:gdLst/>
            <a:ahLst/>
            <a:cxnLst/>
            <a:rect l="l" t="t" r="r" b="b"/>
            <a:pathLst>
              <a:path w="56990" h="57868">
                <a:moveTo>
                  <a:pt x="33777" y="45242"/>
                </a:moveTo>
                <a:lnTo>
                  <a:pt x="21116" y="45242"/>
                </a:lnTo>
                <a:lnTo>
                  <a:pt x="17950" y="43138"/>
                </a:lnTo>
                <a:lnTo>
                  <a:pt x="17950" y="33668"/>
                </a:lnTo>
                <a:lnTo>
                  <a:pt x="23226" y="31564"/>
                </a:lnTo>
                <a:lnTo>
                  <a:pt x="32722" y="31564"/>
                </a:lnTo>
                <a:lnTo>
                  <a:pt x="35887" y="22095"/>
                </a:lnTo>
                <a:lnTo>
                  <a:pt x="28502" y="22095"/>
                </a:lnTo>
                <a:lnTo>
                  <a:pt x="19752" y="22730"/>
                </a:lnTo>
                <a:lnTo>
                  <a:pt x="6395" y="27731"/>
                </a:lnTo>
                <a:lnTo>
                  <a:pt x="0" y="41033"/>
                </a:lnTo>
                <a:lnTo>
                  <a:pt x="109" y="43031"/>
                </a:lnTo>
                <a:lnTo>
                  <a:pt x="7315" y="54268"/>
                </a:lnTo>
                <a:lnTo>
                  <a:pt x="21116" y="57868"/>
                </a:lnTo>
                <a:lnTo>
                  <a:pt x="28502" y="57868"/>
                </a:lnTo>
                <a:lnTo>
                  <a:pt x="33777" y="45242"/>
                </a:lnTo>
                <a:close/>
              </a:path>
              <a:path w="56990" h="57868">
                <a:moveTo>
                  <a:pt x="55934" y="23147"/>
                </a:moveTo>
                <a:lnTo>
                  <a:pt x="53281" y="11516"/>
                </a:lnTo>
                <a:lnTo>
                  <a:pt x="43483" y="2679"/>
                </a:lnTo>
                <a:lnTo>
                  <a:pt x="29557" y="0"/>
                </a:lnTo>
                <a:lnTo>
                  <a:pt x="21116" y="0"/>
                </a:lnTo>
                <a:lnTo>
                  <a:pt x="13716" y="2104"/>
                </a:lnTo>
                <a:lnTo>
                  <a:pt x="7385" y="4208"/>
                </a:lnTo>
                <a:lnTo>
                  <a:pt x="7385" y="16834"/>
                </a:lnTo>
                <a:lnTo>
                  <a:pt x="12661" y="14730"/>
                </a:lnTo>
                <a:lnTo>
                  <a:pt x="19006" y="12625"/>
                </a:lnTo>
                <a:lnTo>
                  <a:pt x="31667" y="12625"/>
                </a:lnTo>
                <a:lnTo>
                  <a:pt x="37998" y="14730"/>
                </a:lnTo>
                <a:lnTo>
                  <a:pt x="37998" y="22095"/>
                </a:lnTo>
                <a:lnTo>
                  <a:pt x="35887" y="22095"/>
                </a:lnTo>
                <a:lnTo>
                  <a:pt x="32722" y="31564"/>
                </a:lnTo>
                <a:lnTo>
                  <a:pt x="35887" y="32616"/>
                </a:lnTo>
                <a:lnTo>
                  <a:pt x="37998" y="32616"/>
                </a:lnTo>
                <a:lnTo>
                  <a:pt x="37998" y="38929"/>
                </a:lnTo>
                <a:lnTo>
                  <a:pt x="33777" y="45242"/>
                </a:lnTo>
                <a:lnTo>
                  <a:pt x="28502" y="57868"/>
                </a:lnTo>
                <a:lnTo>
                  <a:pt x="33777" y="54711"/>
                </a:lnTo>
                <a:lnTo>
                  <a:pt x="39053" y="48398"/>
                </a:lnTo>
                <a:lnTo>
                  <a:pt x="39053" y="56815"/>
                </a:lnTo>
                <a:lnTo>
                  <a:pt x="56990" y="56815"/>
                </a:lnTo>
                <a:lnTo>
                  <a:pt x="55934" y="52607"/>
                </a:lnTo>
                <a:lnTo>
                  <a:pt x="55934" y="23147"/>
                </a:lnTo>
                <a:close/>
              </a:path>
            </a:pathLst>
          </a:custGeom>
          <a:solidFill>
            <a:srgbClr val="FDFDFD"/>
          </a:solidFill>
        </p:spPr>
        <p:txBody>
          <a:bodyPr wrap="square" lIns="0" tIns="0" rIns="0" bIns="0" rtlCol="0">
            <a:noAutofit/>
          </a:bodyPr>
          <a:lstStyle/>
          <a:p>
            <a:endParaRPr/>
          </a:p>
        </p:txBody>
      </p:sp>
      <p:sp>
        <p:nvSpPr>
          <p:cNvPr id="270" name="object 77"/>
          <p:cNvSpPr/>
          <p:nvPr/>
        </p:nvSpPr>
        <p:spPr>
          <a:xfrm>
            <a:off x="1303445" y="6091827"/>
            <a:ext cx="43259" cy="74716"/>
          </a:xfrm>
          <a:custGeom>
            <a:avLst/>
            <a:gdLst/>
            <a:ahLst/>
            <a:cxnLst/>
            <a:rect l="l" t="t" r="r" b="b"/>
            <a:pathLst>
              <a:path w="43259" h="74716">
                <a:moveTo>
                  <a:pt x="29543" y="18952"/>
                </a:moveTo>
                <a:lnTo>
                  <a:pt x="29543" y="0"/>
                </a:lnTo>
                <a:lnTo>
                  <a:pt x="10551" y="6312"/>
                </a:lnTo>
                <a:lnTo>
                  <a:pt x="10551" y="18952"/>
                </a:lnTo>
                <a:lnTo>
                  <a:pt x="0" y="18952"/>
                </a:lnTo>
                <a:lnTo>
                  <a:pt x="0" y="31578"/>
                </a:lnTo>
                <a:lnTo>
                  <a:pt x="10551" y="31578"/>
                </a:lnTo>
                <a:lnTo>
                  <a:pt x="10551" y="54725"/>
                </a:lnTo>
                <a:lnTo>
                  <a:pt x="10769" y="59249"/>
                </a:lnTo>
                <a:lnTo>
                  <a:pt x="16072" y="70674"/>
                </a:lnTo>
                <a:lnTo>
                  <a:pt x="31653" y="74716"/>
                </a:lnTo>
                <a:lnTo>
                  <a:pt x="36928" y="74716"/>
                </a:lnTo>
                <a:lnTo>
                  <a:pt x="40094" y="73664"/>
                </a:lnTo>
                <a:lnTo>
                  <a:pt x="43259" y="73664"/>
                </a:lnTo>
                <a:lnTo>
                  <a:pt x="43259" y="61038"/>
                </a:lnTo>
                <a:lnTo>
                  <a:pt x="41149" y="62090"/>
                </a:lnTo>
                <a:lnTo>
                  <a:pt x="30598" y="62090"/>
                </a:lnTo>
                <a:lnTo>
                  <a:pt x="29543" y="58934"/>
                </a:lnTo>
                <a:lnTo>
                  <a:pt x="29543" y="31578"/>
                </a:lnTo>
                <a:lnTo>
                  <a:pt x="43259" y="31578"/>
                </a:lnTo>
                <a:lnTo>
                  <a:pt x="43259" y="18952"/>
                </a:lnTo>
                <a:lnTo>
                  <a:pt x="29543" y="18952"/>
                </a:lnTo>
                <a:close/>
              </a:path>
            </a:pathLst>
          </a:custGeom>
          <a:solidFill>
            <a:srgbClr val="FDFDFD"/>
          </a:solidFill>
        </p:spPr>
        <p:txBody>
          <a:bodyPr wrap="square" lIns="0" tIns="0" rIns="0" bIns="0" rtlCol="0">
            <a:noAutofit/>
          </a:bodyPr>
          <a:lstStyle/>
          <a:p>
            <a:endParaRPr/>
          </a:p>
        </p:txBody>
      </p:sp>
      <p:sp>
        <p:nvSpPr>
          <p:cNvPr id="271" name="object 78"/>
          <p:cNvSpPr/>
          <p:nvPr/>
        </p:nvSpPr>
        <p:spPr>
          <a:xfrm>
            <a:off x="1356201" y="6087619"/>
            <a:ext cx="19006" cy="77872"/>
          </a:xfrm>
          <a:custGeom>
            <a:avLst/>
            <a:gdLst/>
            <a:ahLst/>
            <a:cxnLst/>
            <a:rect l="l" t="t" r="r" b="b"/>
            <a:pathLst>
              <a:path w="19006" h="77872">
                <a:moveTo>
                  <a:pt x="0" y="23161"/>
                </a:moveTo>
                <a:lnTo>
                  <a:pt x="0" y="77872"/>
                </a:lnTo>
                <a:lnTo>
                  <a:pt x="19006" y="77872"/>
                </a:lnTo>
                <a:lnTo>
                  <a:pt x="19006" y="23161"/>
                </a:lnTo>
                <a:lnTo>
                  <a:pt x="0" y="23161"/>
                </a:lnTo>
                <a:close/>
              </a:path>
              <a:path w="19006" h="77872">
                <a:moveTo>
                  <a:pt x="0" y="0"/>
                </a:moveTo>
                <a:lnTo>
                  <a:pt x="0" y="13677"/>
                </a:lnTo>
                <a:lnTo>
                  <a:pt x="19006" y="13677"/>
                </a:lnTo>
                <a:lnTo>
                  <a:pt x="19006" y="0"/>
                </a:lnTo>
                <a:lnTo>
                  <a:pt x="0" y="0"/>
                </a:lnTo>
                <a:close/>
              </a:path>
            </a:pathLst>
          </a:custGeom>
          <a:solidFill>
            <a:srgbClr val="FDFDFD"/>
          </a:solidFill>
        </p:spPr>
        <p:txBody>
          <a:bodyPr wrap="square" lIns="0" tIns="0" rIns="0" bIns="0" rtlCol="0">
            <a:noAutofit/>
          </a:bodyPr>
          <a:lstStyle/>
          <a:p>
            <a:endParaRPr/>
          </a:p>
        </p:txBody>
      </p:sp>
      <p:sp>
        <p:nvSpPr>
          <p:cNvPr id="272" name="object 79"/>
          <p:cNvSpPr/>
          <p:nvPr/>
        </p:nvSpPr>
        <p:spPr>
          <a:xfrm>
            <a:off x="1365704" y="6084955"/>
            <a:ext cx="0" cy="80537"/>
          </a:xfrm>
          <a:custGeom>
            <a:avLst/>
            <a:gdLst/>
            <a:ahLst/>
            <a:cxnLst/>
            <a:rect l="l" t="t" r="r" b="b"/>
            <a:pathLst>
              <a:path h="80537">
                <a:moveTo>
                  <a:pt x="0" y="0"/>
                </a:moveTo>
                <a:lnTo>
                  <a:pt x="0" y="80537"/>
                </a:lnTo>
              </a:path>
            </a:pathLst>
          </a:custGeom>
          <a:ln w="20276">
            <a:solidFill>
              <a:srgbClr val="FDFDFD"/>
            </a:solidFill>
          </a:ln>
        </p:spPr>
        <p:txBody>
          <a:bodyPr wrap="square" lIns="0" tIns="0" rIns="0" bIns="0" rtlCol="0">
            <a:noAutofit/>
          </a:bodyPr>
          <a:lstStyle/>
          <a:p>
            <a:endParaRPr/>
          </a:p>
        </p:txBody>
      </p:sp>
      <p:sp>
        <p:nvSpPr>
          <p:cNvPr id="273" name="object 80"/>
          <p:cNvSpPr/>
          <p:nvPr/>
        </p:nvSpPr>
        <p:spPr>
          <a:xfrm>
            <a:off x="1385758" y="6108676"/>
            <a:ext cx="64361" cy="57868"/>
          </a:xfrm>
          <a:custGeom>
            <a:avLst/>
            <a:gdLst/>
            <a:ahLst/>
            <a:cxnLst/>
            <a:rect l="l" t="t" r="r" b="b"/>
            <a:pathLst>
              <a:path w="64361" h="57868">
                <a:moveTo>
                  <a:pt x="18991" y="21042"/>
                </a:moveTo>
                <a:lnTo>
                  <a:pt x="23212" y="13677"/>
                </a:lnTo>
                <a:lnTo>
                  <a:pt x="40094" y="13677"/>
                </a:lnTo>
                <a:lnTo>
                  <a:pt x="44314" y="21042"/>
                </a:lnTo>
                <a:lnTo>
                  <a:pt x="44314" y="37877"/>
                </a:lnTo>
                <a:lnTo>
                  <a:pt x="40094" y="44190"/>
                </a:lnTo>
                <a:lnTo>
                  <a:pt x="23212" y="44190"/>
                </a:lnTo>
                <a:lnTo>
                  <a:pt x="31653" y="57868"/>
                </a:lnTo>
                <a:lnTo>
                  <a:pt x="37982" y="57414"/>
                </a:lnTo>
                <a:lnTo>
                  <a:pt x="51467" y="52689"/>
                </a:lnTo>
                <a:lnTo>
                  <a:pt x="60845" y="43212"/>
                </a:lnTo>
                <a:lnTo>
                  <a:pt x="64361" y="29460"/>
                </a:lnTo>
                <a:lnTo>
                  <a:pt x="63588" y="22281"/>
                </a:lnTo>
                <a:lnTo>
                  <a:pt x="57311" y="10104"/>
                </a:lnTo>
                <a:lnTo>
                  <a:pt x="46108" y="2576"/>
                </a:lnTo>
                <a:lnTo>
                  <a:pt x="31653" y="0"/>
                </a:lnTo>
                <a:lnTo>
                  <a:pt x="25450" y="442"/>
                </a:lnTo>
                <a:lnTo>
                  <a:pt x="12273" y="5225"/>
                </a:lnTo>
                <a:lnTo>
                  <a:pt x="18991" y="21042"/>
                </a:lnTo>
                <a:close/>
              </a:path>
              <a:path w="64361" h="57868">
                <a:moveTo>
                  <a:pt x="0" y="29460"/>
                </a:moveTo>
                <a:lnTo>
                  <a:pt x="436" y="34807"/>
                </a:lnTo>
                <a:lnTo>
                  <a:pt x="6055" y="47282"/>
                </a:lnTo>
                <a:lnTo>
                  <a:pt x="16967" y="55137"/>
                </a:lnTo>
                <a:lnTo>
                  <a:pt x="31653" y="57868"/>
                </a:lnTo>
                <a:lnTo>
                  <a:pt x="23212" y="44190"/>
                </a:lnTo>
                <a:lnTo>
                  <a:pt x="18991" y="37877"/>
                </a:lnTo>
                <a:lnTo>
                  <a:pt x="18991" y="21042"/>
                </a:lnTo>
                <a:lnTo>
                  <a:pt x="12273" y="5225"/>
                </a:lnTo>
                <a:lnTo>
                  <a:pt x="3308" y="15004"/>
                </a:lnTo>
                <a:lnTo>
                  <a:pt x="0" y="29460"/>
                </a:lnTo>
                <a:close/>
              </a:path>
            </a:pathLst>
          </a:custGeom>
          <a:solidFill>
            <a:srgbClr val="FDFDFD"/>
          </a:solidFill>
        </p:spPr>
        <p:txBody>
          <a:bodyPr wrap="square" lIns="0" tIns="0" rIns="0" bIns="0" rtlCol="0">
            <a:noAutofit/>
          </a:bodyPr>
          <a:lstStyle/>
          <a:p>
            <a:endParaRPr/>
          </a:p>
        </p:txBody>
      </p:sp>
      <p:sp>
        <p:nvSpPr>
          <p:cNvPr id="274" name="object 81"/>
          <p:cNvSpPr/>
          <p:nvPr/>
        </p:nvSpPr>
        <p:spPr>
          <a:xfrm>
            <a:off x="1457506" y="6108676"/>
            <a:ext cx="59114" cy="56815"/>
          </a:xfrm>
          <a:custGeom>
            <a:avLst/>
            <a:gdLst/>
            <a:ahLst/>
            <a:cxnLst/>
            <a:rect l="l" t="t" r="r" b="b"/>
            <a:pathLst>
              <a:path w="59114" h="56815">
                <a:moveTo>
                  <a:pt x="17950" y="11573"/>
                </a:moveTo>
                <a:lnTo>
                  <a:pt x="17950" y="2104"/>
                </a:lnTo>
                <a:lnTo>
                  <a:pt x="0" y="2104"/>
                </a:lnTo>
                <a:lnTo>
                  <a:pt x="0" y="56815"/>
                </a:lnTo>
                <a:lnTo>
                  <a:pt x="19006" y="56815"/>
                </a:lnTo>
                <a:lnTo>
                  <a:pt x="19006" y="22095"/>
                </a:lnTo>
                <a:lnTo>
                  <a:pt x="23226" y="15782"/>
                </a:lnTo>
                <a:lnTo>
                  <a:pt x="35901" y="15782"/>
                </a:lnTo>
                <a:lnTo>
                  <a:pt x="40122" y="19990"/>
                </a:lnTo>
                <a:lnTo>
                  <a:pt x="40122" y="56815"/>
                </a:lnTo>
                <a:lnTo>
                  <a:pt x="59114" y="56815"/>
                </a:lnTo>
                <a:lnTo>
                  <a:pt x="59114" y="22095"/>
                </a:lnTo>
                <a:lnTo>
                  <a:pt x="58563" y="16374"/>
                </a:lnTo>
                <a:lnTo>
                  <a:pt x="52208" y="4773"/>
                </a:lnTo>
                <a:lnTo>
                  <a:pt x="38012" y="0"/>
                </a:lnTo>
                <a:lnTo>
                  <a:pt x="29571" y="0"/>
                </a:lnTo>
                <a:lnTo>
                  <a:pt x="21116" y="4208"/>
                </a:lnTo>
                <a:lnTo>
                  <a:pt x="17950" y="11573"/>
                </a:lnTo>
                <a:close/>
              </a:path>
            </a:pathLst>
          </a:custGeom>
          <a:solidFill>
            <a:srgbClr val="FDFDFD"/>
          </a:solidFill>
        </p:spPr>
        <p:txBody>
          <a:bodyPr wrap="square" lIns="0" tIns="0" rIns="0" bIns="0" rtlCol="0">
            <a:noAutofit/>
          </a:bodyPr>
          <a:lstStyle/>
          <a:p>
            <a:endParaRPr/>
          </a:p>
        </p:txBody>
      </p:sp>
      <p:sp>
        <p:nvSpPr>
          <p:cNvPr id="275" name="object 82"/>
          <p:cNvSpPr/>
          <p:nvPr/>
        </p:nvSpPr>
        <p:spPr>
          <a:xfrm>
            <a:off x="1525061" y="6108676"/>
            <a:ext cx="55850" cy="57868"/>
          </a:xfrm>
          <a:custGeom>
            <a:avLst/>
            <a:gdLst/>
            <a:ahLst/>
            <a:cxnLst/>
            <a:rect l="l" t="t" r="r" b="b"/>
            <a:pathLst>
              <a:path w="55850" h="57868">
                <a:moveTo>
                  <a:pt x="32638" y="45242"/>
                </a:moveTo>
                <a:lnTo>
                  <a:pt x="21102" y="45242"/>
                </a:lnTo>
                <a:lnTo>
                  <a:pt x="16881" y="43138"/>
                </a:lnTo>
                <a:lnTo>
                  <a:pt x="16881" y="33668"/>
                </a:lnTo>
                <a:lnTo>
                  <a:pt x="22086" y="31564"/>
                </a:lnTo>
                <a:lnTo>
                  <a:pt x="28417" y="22095"/>
                </a:lnTo>
                <a:lnTo>
                  <a:pt x="19290" y="22721"/>
                </a:lnTo>
                <a:lnTo>
                  <a:pt x="6117" y="27714"/>
                </a:lnTo>
                <a:lnTo>
                  <a:pt x="0" y="41033"/>
                </a:lnTo>
                <a:lnTo>
                  <a:pt x="21" y="41981"/>
                </a:lnTo>
                <a:lnTo>
                  <a:pt x="6340" y="54017"/>
                </a:lnTo>
                <a:lnTo>
                  <a:pt x="19976" y="57868"/>
                </a:lnTo>
                <a:lnTo>
                  <a:pt x="28417" y="57868"/>
                </a:lnTo>
                <a:lnTo>
                  <a:pt x="33763" y="54711"/>
                </a:lnTo>
                <a:lnTo>
                  <a:pt x="32638" y="45242"/>
                </a:lnTo>
                <a:close/>
              </a:path>
              <a:path w="55850" h="57868">
                <a:moveTo>
                  <a:pt x="54865" y="23147"/>
                </a:moveTo>
                <a:lnTo>
                  <a:pt x="52190" y="11479"/>
                </a:lnTo>
                <a:lnTo>
                  <a:pt x="42377" y="2671"/>
                </a:lnTo>
                <a:lnTo>
                  <a:pt x="28417" y="0"/>
                </a:lnTo>
                <a:lnTo>
                  <a:pt x="19976" y="0"/>
                </a:lnTo>
                <a:lnTo>
                  <a:pt x="13646" y="2104"/>
                </a:lnTo>
                <a:lnTo>
                  <a:pt x="6330" y="4208"/>
                </a:lnTo>
                <a:lnTo>
                  <a:pt x="6330" y="16834"/>
                </a:lnTo>
                <a:lnTo>
                  <a:pt x="11535" y="14730"/>
                </a:lnTo>
                <a:lnTo>
                  <a:pt x="17866" y="12625"/>
                </a:lnTo>
                <a:lnTo>
                  <a:pt x="31653" y="12625"/>
                </a:lnTo>
                <a:lnTo>
                  <a:pt x="36858" y="14730"/>
                </a:lnTo>
                <a:lnTo>
                  <a:pt x="36858" y="22095"/>
                </a:lnTo>
                <a:lnTo>
                  <a:pt x="28417" y="22095"/>
                </a:lnTo>
                <a:lnTo>
                  <a:pt x="22086" y="31564"/>
                </a:lnTo>
                <a:lnTo>
                  <a:pt x="31653" y="31564"/>
                </a:lnTo>
                <a:lnTo>
                  <a:pt x="34748" y="32616"/>
                </a:lnTo>
                <a:lnTo>
                  <a:pt x="36858" y="32616"/>
                </a:lnTo>
                <a:lnTo>
                  <a:pt x="36858" y="38929"/>
                </a:lnTo>
                <a:lnTo>
                  <a:pt x="32638" y="45242"/>
                </a:lnTo>
                <a:lnTo>
                  <a:pt x="33763" y="54711"/>
                </a:lnTo>
                <a:lnTo>
                  <a:pt x="37983" y="48398"/>
                </a:lnTo>
                <a:lnTo>
                  <a:pt x="37983" y="56815"/>
                </a:lnTo>
                <a:lnTo>
                  <a:pt x="55850" y="56815"/>
                </a:lnTo>
                <a:lnTo>
                  <a:pt x="54865" y="52607"/>
                </a:lnTo>
                <a:lnTo>
                  <a:pt x="54865" y="23147"/>
                </a:lnTo>
                <a:close/>
              </a:path>
            </a:pathLst>
          </a:custGeom>
          <a:solidFill>
            <a:srgbClr val="FDFDFD"/>
          </a:solidFill>
        </p:spPr>
        <p:txBody>
          <a:bodyPr wrap="square" lIns="0" tIns="0" rIns="0" bIns="0" rtlCol="0">
            <a:noAutofit/>
          </a:bodyPr>
          <a:lstStyle/>
          <a:p>
            <a:endParaRPr/>
          </a:p>
        </p:txBody>
      </p:sp>
      <p:sp>
        <p:nvSpPr>
          <p:cNvPr id="276" name="object 83"/>
          <p:cNvSpPr/>
          <p:nvPr/>
        </p:nvSpPr>
        <p:spPr>
          <a:xfrm>
            <a:off x="1602576" y="6086567"/>
            <a:ext cx="0" cy="78925"/>
          </a:xfrm>
          <a:custGeom>
            <a:avLst/>
            <a:gdLst/>
            <a:ahLst/>
            <a:cxnLst/>
            <a:rect l="l" t="t" r="r" b="b"/>
            <a:pathLst>
              <a:path h="78925">
                <a:moveTo>
                  <a:pt x="0" y="0"/>
                </a:moveTo>
                <a:lnTo>
                  <a:pt x="0" y="78925"/>
                </a:lnTo>
              </a:path>
            </a:pathLst>
          </a:custGeom>
          <a:ln w="21246">
            <a:solidFill>
              <a:srgbClr val="FDFDFD"/>
            </a:solidFill>
          </a:ln>
        </p:spPr>
        <p:txBody>
          <a:bodyPr wrap="square" lIns="0" tIns="0" rIns="0" bIns="0" rtlCol="0">
            <a:noAutofit/>
          </a:bodyPr>
          <a:lstStyle/>
          <a:p>
            <a:endParaRPr/>
          </a:p>
        </p:txBody>
      </p:sp>
      <p:sp>
        <p:nvSpPr>
          <p:cNvPr id="277" name="object 84"/>
          <p:cNvSpPr/>
          <p:nvPr/>
        </p:nvSpPr>
        <p:spPr>
          <a:xfrm>
            <a:off x="915108" y="6191809"/>
            <a:ext cx="49604" cy="73664"/>
          </a:xfrm>
          <a:custGeom>
            <a:avLst/>
            <a:gdLst/>
            <a:ahLst/>
            <a:cxnLst/>
            <a:rect l="l" t="t" r="r" b="b"/>
            <a:pathLst>
              <a:path w="49604" h="73664">
                <a:moveTo>
                  <a:pt x="20047" y="13677"/>
                </a:moveTo>
                <a:lnTo>
                  <a:pt x="49604" y="13677"/>
                </a:lnTo>
                <a:lnTo>
                  <a:pt x="49604" y="0"/>
                </a:lnTo>
                <a:lnTo>
                  <a:pt x="0" y="0"/>
                </a:lnTo>
                <a:lnTo>
                  <a:pt x="0" y="73664"/>
                </a:lnTo>
                <a:lnTo>
                  <a:pt x="20047" y="73664"/>
                </a:lnTo>
                <a:lnTo>
                  <a:pt x="20047" y="44204"/>
                </a:lnTo>
                <a:lnTo>
                  <a:pt x="48549" y="44204"/>
                </a:lnTo>
                <a:lnTo>
                  <a:pt x="48549" y="30512"/>
                </a:lnTo>
                <a:lnTo>
                  <a:pt x="20047" y="30512"/>
                </a:lnTo>
                <a:lnTo>
                  <a:pt x="20047" y="13677"/>
                </a:lnTo>
                <a:close/>
              </a:path>
            </a:pathLst>
          </a:custGeom>
          <a:solidFill>
            <a:srgbClr val="FDFDFD"/>
          </a:solidFill>
        </p:spPr>
        <p:txBody>
          <a:bodyPr wrap="square" lIns="0" tIns="0" rIns="0" bIns="0" rtlCol="0">
            <a:noAutofit/>
          </a:bodyPr>
          <a:lstStyle/>
          <a:p>
            <a:endParaRPr/>
          </a:p>
        </p:txBody>
      </p:sp>
      <p:sp>
        <p:nvSpPr>
          <p:cNvPr id="278" name="object 85"/>
          <p:cNvSpPr/>
          <p:nvPr/>
        </p:nvSpPr>
        <p:spPr>
          <a:xfrm>
            <a:off x="975264" y="6187601"/>
            <a:ext cx="18991" cy="77872"/>
          </a:xfrm>
          <a:custGeom>
            <a:avLst/>
            <a:gdLst/>
            <a:ahLst/>
            <a:cxnLst/>
            <a:rect l="l" t="t" r="r" b="b"/>
            <a:pathLst>
              <a:path w="18991" h="77872">
                <a:moveTo>
                  <a:pt x="0" y="23147"/>
                </a:moveTo>
                <a:lnTo>
                  <a:pt x="0" y="77872"/>
                </a:lnTo>
                <a:lnTo>
                  <a:pt x="18991" y="77872"/>
                </a:lnTo>
                <a:lnTo>
                  <a:pt x="18991" y="23147"/>
                </a:lnTo>
                <a:lnTo>
                  <a:pt x="0" y="23147"/>
                </a:lnTo>
                <a:close/>
              </a:path>
              <a:path w="18991" h="77872">
                <a:moveTo>
                  <a:pt x="0" y="0"/>
                </a:moveTo>
                <a:lnTo>
                  <a:pt x="0" y="13677"/>
                </a:lnTo>
                <a:lnTo>
                  <a:pt x="18991" y="13677"/>
                </a:lnTo>
                <a:lnTo>
                  <a:pt x="18991" y="0"/>
                </a:lnTo>
                <a:lnTo>
                  <a:pt x="0" y="0"/>
                </a:lnTo>
                <a:close/>
              </a:path>
            </a:pathLst>
          </a:custGeom>
          <a:solidFill>
            <a:srgbClr val="FDFDFD"/>
          </a:solidFill>
        </p:spPr>
        <p:txBody>
          <a:bodyPr wrap="square" lIns="0" tIns="0" rIns="0" bIns="0" rtlCol="0">
            <a:noAutofit/>
          </a:bodyPr>
          <a:lstStyle/>
          <a:p>
            <a:endParaRPr/>
          </a:p>
        </p:txBody>
      </p:sp>
      <p:sp>
        <p:nvSpPr>
          <p:cNvPr id="279" name="object 86"/>
          <p:cNvSpPr/>
          <p:nvPr/>
        </p:nvSpPr>
        <p:spPr>
          <a:xfrm>
            <a:off x="984760" y="6184944"/>
            <a:ext cx="0" cy="80530"/>
          </a:xfrm>
          <a:custGeom>
            <a:avLst/>
            <a:gdLst/>
            <a:ahLst/>
            <a:cxnLst/>
            <a:rect l="l" t="t" r="r" b="b"/>
            <a:pathLst>
              <a:path h="80530">
                <a:moveTo>
                  <a:pt x="0" y="0"/>
                </a:moveTo>
                <a:lnTo>
                  <a:pt x="0" y="80530"/>
                </a:lnTo>
              </a:path>
            </a:pathLst>
          </a:custGeom>
          <a:ln w="20261">
            <a:solidFill>
              <a:srgbClr val="FDFDFD"/>
            </a:solidFill>
          </a:ln>
        </p:spPr>
        <p:txBody>
          <a:bodyPr wrap="square" lIns="0" tIns="0" rIns="0" bIns="0" rtlCol="0">
            <a:noAutofit/>
          </a:bodyPr>
          <a:lstStyle/>
          <a:p>
            <a:endParaRPr/>
          </a:p>
        </p:txBody>
      </p:sp>
      <p:sp>
        <p:nvSpPr>
          <p:cNvPr id="280" name="object 87"/>
          <p:cNvSpPr/>
          <p:nvPr/>
        </p:nvSpPr>
        <p:spPr>
          <a:xfrm>
            <a:off x="1006917" y="6209696"/>
            <a:ext cx="59100" cy="55777"/>
          </a:xfrm>
          <a:custGeom>
            <a:avLst/>
            <a:gdLst/>
            <a:ahLst/>
            <a:cxnLst/>
            <a:rect l="l" t="t" r="r" b="b"/>
            <a:pathLst>
              <a:path w="59100" h="55777">
                <a:moveTo>
                  <a:pt x="17936" y="10521"/>
                </a:moveTo>
                <a:lnTo>
                  <a:pt x="17936" y="1052"/>
                </a:lnTo>
                <a:lnTo>
                  <a:pt x="0" y="1052"/>
                </a:lnTo>
                <a:lnTo>
                  <a:pt x="0" y="55777"/>
                </a:lnTo>
                <a:lnTo>
                  <a:pt x="18991" y="55777"/>
                </a:lnTo>
                <a:lnTo>
                  <a:pt x="18991" y="21042"/>
                </a:lnTo>
                <a:lnTo>
                  <a:pt x="23212" y="15782"/>
                </a:lnTo>
                <a:lnTo>
                  <a:pt x="36928" y="15782"/>
                </a:lnTo>
                <a:lnTo>
                  <a:pt x="40094" y="18938"/>
                </a:lnTo>
                <a:lnTo>
                  <a:pt x="40094" y="55777"/>
                </a:lnTo>
                <a:lnTo>
                  <a:pt x="59100" y="55777"/>
                </a:lnTo>
                <a:lnTo>
                  <a:pt x="59100" y="21042"/>
                </a:lnTo>
                <a:lnTo>
                  <a:pt x="58677" y="16406"/>
                </a:lnTo>
                <a:lnTo>
                  <a:pt x="52441" y="4915"/>
                </a:lnTo>
                <a:lnTo>
                  <a:pt x="37983" y="0"/>
                </a:lnTo>
                <a:lnTo>
                  <a:pt x="29543" y="0"/>
                </a:lnTo>
                <a:lnTo>
                  <a:pt x="22157" y="3156"/>
                </a:lnTo>
                <a:lnTo>
                  <a:pt x="17936" y="10521"/>
                </a:lnTo>
                <a:close/>
              </a:path>
            </a:pathLst>
          </a:custGeom>
          <a:solidFill>
            <a:srgbClr val="FDFDFD"/>
          </a:solidFill>
        </p:spPr>
        <p:txBody>
          <a:bodyPr wrap="square" lIns="0" tIns="0" rIns="0" bIns="0" rtlCol="0">
            <a:noAutofit/>
          </a:bodyPr>
          <a:lstStyle/>
          <a:p>
            <a:endParaRPr/>
          </a:p>
        </p:txBody>
      </p:sp>
      <p:sp>
        <p:nvSpPr>
          <p:cNvPr id="281" name="object 88"/>
          <p:cNvSpPr/>
          <p:nvPr/>
        </p:nvSpPr>
        <p:spPr>
          <a:xfrm>
            <a:off x="1074458" y="6209696"/>
            <a:ext cx="37983" cy="56830"/>
          </a:xfrm>
          <a:custGeom>
            <a:avLst/>
            <a:gdLst/>
            <a:ahLst/>
            <a:cxnLst/>
            <a:rect l="l" t="t" r="r" b="b"/>
            <a:pathLst>
              <a:path w="37983" h="56830">
                <a:moveTo>
                  <a:pt x="36928" y="37891"/>
                </a:moveTo>
                <a:lnTo>
                  <a:pt x="32708" y="44204"/>
                </a:lnTo>
                <a:lnTo>
                  <a:pt x="28487" y="56830"/>
                </a:lnTo>
                <a:lnTo>
                  <a:pt x="33763" y="53673"/>
                </a:lnTo>
                <a:lnTo>
                  <a:pt x="37983" y="47360"/>
                </a:lnTo>
                <a:lnTo>
                  <a:pt x="36928" y="31578"/>
                </a:lnTo>
                <a:lnTo>
                  <a:pt x="36928" y="37891"/>
                </a:lnTo>
                <a:close/>
              </a:path>
              <a:path w="37983" h="56830">
                <a:moveTo>
                  <a:pt x="17936" y="32630"/>
                </a:moveTo>
                <a:lnTo>
                  <a:pt x="22157" y="31578"/>
                </a:lnTo>
                <a:lnTo>
                  <a:pt x="36928" y="31578"/>
                </a:lnTo>
                <a:lnTo>
                  <a:pt x="37983" y="47360"/>
                </a:lnTo>
                <a:lnTo>
                  <a:pt x="37983" y="55777"/>
                </a:lnTo>
                <a:lnTo>
                  <a:pt x="55920" y="55777"/>
                </a:lnTo>
                <a:lnTo>
                  <a:pt x="54865" y="51569"/>
                </a:lnTo>
                <a:lnTo>
                  <a:pt x="54865" y="22095"/>
                </a:lnTo>
                <a:lnTo>
                  <a:pt x="52470" y="11139"/>
                </a:lnTo>
                <a:lnTo>
                  <a:pt x="42660" y="2467"/>
                </a:lnTo>
                <a:lnTo>
                  <a:pt x="28487" y="0"/>
                </a:lnTo>
                <a:lnTo>
                  <a:pt x="20047" y="0"/>
                </a:lnTo>
                <a:lnTo>
                  <a:pt x="13716" y="1052"/>
                </a:lnTo>
                <a:lnTo>
                  <a:pt x="6330" y="3156"/>
                </a:lnTo>
                <a:lnTo>
                  <a:pt x="7385" y="15782"/>
                </a:lnTo>
                <a:lnTo>
                  <a:pt x="12661" y="13677"/>
                </a:lnTo>
                <a:lnTo>
                  <a:pt x="17936" y="12625"/>
                </a:lnTo>
                <a:lnTo>
                  <a:pt x="31653" y="12625"/>
                </a:lnTo>
                <a:lnTo>
                  <a:pt x="36928" y="13677"/>
                </a:lnTo>
                <a:lnTo>
                  <a:pt x="36928" y="22095"/>
                </a:lnTo>
                <a:lnTo>
                  <a:pt x="34818" y="21042"/>
                </a:lnTo>
                <a:lnTo>
                  <a:pt x="28487" y="21042"/>
                </a:lnTo>
                <a:lnTo>
                  <a:pt x="19294" y="21678"/>
                </a:lnTo>
                <a:lnTo>
                  <a:pt x="6118" y="26682"/>
                </a:lnTo>
                <a:lnTo>
                  <a:pt x="0" y="39995"/>
                </a:lnTo>
                <a:lnTo>
                  <a:pt x="24" y="41010"/>
                </a:lnTo>
                <a:lnTo>
                  <a:pt x="6399" y="52995"/>
                </a:lnTo>
                <a:lnTo>
                  <a:pt x="20047" y="56830"/>
                </a:lnTo>
                <a:lnTo>
                  <a:pt x="28487" y="56830"/>
                </a:lnTo>
                <a:lnTo>
                  <a:pt x="32708" y="44204"/>
                </a:lnTo>
                <a:lnTo>
                  <a:pt x="21102" y="44204"/>
                </a:lnTo>
                <a:lnTo>
                  <a:pt x="17936" y="42099"/>
                </a:lnTo>
                <a:lnTo>
                  <a:pt x="17936" y="32630"/>
                </a:lnTo>
                <a:close/>
              </a:path>
            </a:pathLst>
          </a:custGeom>
          <a:solidFill>
            <a:srgbClr val="FDFDFD"/>
          </a:solidFill>
        </p:spPr>
        <p:txBody>
          <a:bodyPr wrap="square" lIns="0" tIns="0" rIns="0" bIns="0" rtlCol="0">
            <a:noAutofit/>
          </a:bodyPr>
          <a:lstStyle/>
          <a:p>
            <a:endParaRPr/>
          </a:p>
        </p:txBody>
      </p:sp>
      <p:sp>
        <p:nvSpPr>
          <p:cNvPr id="282" name="object 89"/>
          <p:cNvSpPr/>
          <p:nvPr/>
        </p:nvSpPr>
        <p:spPr>
          <a:xfrm>
            <a:off x="1140930" y="6209696"/>
            <a:ext cx="58045" cy="55777"/>
          </a:xfrm>
          <a:custGeom>
            <a:avLst/>
            <a:gdLst/>
            <a:ahLst/>
            <a:cxnLst/>
            <a:rect l="l" t="t" r="r" b="b"/>
            <a:pathLst>
              <a:path w="58045" h="55777">
                <a:moveTo>
                  <a:pt x="16895" y="10521"/>
                </a:moveTo>
                <a:lnTo>
                  <a:pt x="16895" y="1052"/>
                </a:lnTo>
                <a:lnTo>
                  <a:pt x="0" y="1052"/>
                </a:lnTo>
                <a:lnTo>
                  <a:pt x="0" y="55777"/>
                </a:lnTo>
                <a:lnTo>
                  <a:pt x="19006" y="55777"/>
                </a:lnTo>
                <a:lnTo>
                  <a:pt x="19006" y="21042"/>
                </a:lnTo>
                <a:lnTo>
                  <a:pt x="22171" y="15782"/>
                </a:lnTo>
                <a:lnTo>
                  <a:pt x="35887" y="15782"/>
                </a:lnTo>
                <a:lnTo>
                  <a:pt x="39053" y="18938"/>
                </a:lnTo>
                <a:lnTo>
                  <a:pt x="39053" y="55777"/>
                </a:lnTo>
                <a:lnTo>
                  <a:pt x="58045" y="55777"/>
                </a:lnTo>
                <a:lnTo>
                  <a:pt x="58045" y="21042"/>
                </a:lnTo>
                <a:lnTo>
                  <a:pt x="57624" y="16415"/>
                </a:lnTo>
                <a:lnTo>
                  <a:pt x="51392" y="4918"/>
                </a:lnTo>
                <a:lnTo>
                  <a:pt x="36942" y="0"/>
                </a:lnTo>
                <a:lnTo>
                  <a:pt x="28502" y="0"/>
                </a:lnTo>
                <a:lnTo>
                  <a:pt x="21116" y="3156"/>
                </a:lnTo>
                <a:lnTo>
                  <a:pt x="16895" y="10521"/>
                </a:lnTo>
                <a:close/>
              </a:path>
            </a:pathLst>
          </a:custGeom>
          <a:solidFill>
            <a:srgbClr val="FDFDFD"/>
          </a:solidFill>
        </p:spPr>
        <p:txBody>
          <a:bodyPr wrap="square" lIns="0" tIns="0" rIns="0" bIns="0" rtlCol="0">
            <a:noAutofit/>
          </a:bodyPr>
          <a:lstStyle/>
          <a:p>
            <a:endParaRPr/>
          </a:p>
        </p:txBody>
      </p:sp>
      <p:sp>
        <p:nvSpPr>
          <p:cNvPr id="283" name="object 90"/>
          <p:cNvSpPr/>
          <p:nvPr/>
        </p:nvSpPr>
        <p:spPr>
          <a:xfrm>
            <a:off x="1207416" y="6209696"/>
            <a:ext cx="47479" cy="56830"/>
          </a:xfrm>
          <a:custGeom>
            <a:avLst/>
            <a:gdLst/>
            <a:ahLst/>
            <a:cxnLst/>
            <a:rect l="l" t="t" r="r" b="b"/>
            <a:pathLst>
              <a:path w="47479" h="56830">
                <a:moveTo>
                  <a:pt x="3414" y="14446"/>
                </a:moveTo>
                <a:lnTo>
                  <a:pt x="0" y="28422"/>
                </a:lnTo>
                <a:lnTo>
                  <a:pt x="436" y="33769"/>
                </a:lnTo>
                <a:lnTo>
                  <a:pt x="6055" y="46244"/>
                </a:lnTo>
                <a:lnTo>
                  <a:pt x="16967" y="54099"/>
                </a:lnTo>
                <a:lnTo>
                  <a:pt x="31653" y="56830"/>
                </a:lnTo>
                <a:lnTo>
                  <a:pt x="36928" y="56830"/>
                </a:lnTo>
                <a:lnTo>
                  <a:pt x="43259" y="55777"/>
                </a:lnTo>
                <a:lnTo>
                  <a:pt x="47479" y="54725"/>
                </a:lnTo>
                <a:lnTo>
                  <a:pt x="47479" y="39995"/>
                </a:lnTo>
                <a:lnTo>
                  <a:pt x="44314" y="42099"/>
                </a:lnTo>
                <a:lnTo>
                  <a:pt x="39039" y="43152"/>
                </a:lnTo>
                <a:lnTo>
                  <a:pt x="27432" y="43152"/>
                </a:lnTo>
                <a:lnTo>
                  <a:pt x="20047" y="37891"/>
                </a:lnTo>
                <a:lnTo>
                  <a:pt x="20047" y="18938"/>
                </a:lnTo>
                <a:lnTo>
                  <a:pt x="26377" y="13677"/>
                </a:lnTo>
                <a:lnTo>
                  <a:pt x="39039" y="13677"/>
                </a:lnTo>
                <a:lnTo>
                  <a:pt x="42204" y="14730"/>
                </a:lnTo>
                <a:lnTo>
                  <a:pt x="45369" y="16834"/>
                </a:lnTo>
                <a:lnTo>
                  <a:pt x="47479" y="2104"/>
                </a:lnTo>
                <a:lnTo>
                  <a:pt x="43259" y="0"/>
                </a:lnTo>
                <a:lnTo>
                  <a:pt x="31653" y="0"/>
                </a:lnTo>
                <a:lnTo>
                  <a:pt x="26184" y="340"/>
                </a:lnTo>
                <a:lnTo>
                  <a:pt x="12648" y="4919"/>
                </a:lnTo>
                <a:lnTo>
                  <a:pt x="3414" y="14446"/>
                </a:lnTo>
                <a:close/>
              </a:path>
            </a:pathLst>
          </a:custGeom>
          <a:solidFill>
            <a:srgbClr val="FDFDFD"/>
          </a:solidFill>
        </p:spPr>
        <p:txBody>
          <a:bodyPr wrap="square" lIns="0" tIns="0" rIns="0" bIns="0" rtlCol="0">
            <a:noAutofit/>
          </a:bodyPr>
          <a:lstStyle/>
          <a:p>
            <a:endParaRPr/>
          </a:p>
        </p:txBody>
      </p:sp>
      <p:sp>
        <p:nvSpPr>
          <p:cNvPr id="284" name="object 91"/>
          <p:cNvSpPr/>
          <p:nvPr/>
        </p:nvSpPr>
        <p:spPr>
          <a:xfrm>
            <a:off x="1259131" y="6209696"/>
            <a:ext cx="56975" cy="56830"/>
          </a:xfrm>
          <a:custGeom>
            <a:avLst/>
            <a:gdLst/>
            <a:ahLst/>
            <a:cxnLst/>
            <a:rect l="l" t="t" r="r" b="b"/>
            <a:pathLst>
              <a:path w="56975" h="56830">
                <a:moveTo>
                  <a:pt x="26377" y="44204"/>
                </a:moveTo>
                <a:lnTo>
                  <a:pt x="20047" y="41047"/>
                </a:lnTo>
                <a:lnTo>
                  <a:pt x="18991" y="33682"/>
                </a:lnTo>
                <a:lnTo>
                  <a:pt x="56975" y="33682"/>
                </a:lnTo>
                <a:lnTo>
                  <a:pt x="18991" y="23147"/>
                </a:lnTo>
                <a:lnTo>
                  <a:pt x="18991" y="16834"/>
                </a:lnTo>
                <a:lnTo>
                  <a:pt x="12573" y="4394"/>
                </a:lnTo>
                <a:lnTo>
                  <a:pt x="3394" y="14003"/>
                </a:lnTo>
                <a:lnTo>
                  <a:pt x="0" y="28422"/>
                </a:lnTo>
                <a:lnTo>
                  <a:pt x="436" y="33769"/>
                </a:lnTo>
                <a:lnTo>
                  <a:pt x="6055" y="46244"/>
                </a:lnTo>
                <a:lnTo>
                  <a:pt x="16967" y="54099"/>
                </a:lnTo>
                <a:lnTo>
                  <a:pt x="31653" y="56830"/>
                </a:lnTo>
                <a:lnTo>
                  <a:pt x="39039" y="56830"/>
                </a:lnTo>
                <a:lnTo>
                  <a:pt x="46424" y="55777"/>
                </a:lnTo>
                <a:lnTo>
                  <a:pt x="52755" y="53673"/>
                </a:lnTo>
                <a:lnTo>
                  <a:pt x="52755" y="39995"/>
                </a:lnTo>
                <a:lnTo>
                  <a:pt x="46424" y="43152"/>
                </a:lnTo>
                <a:lnTo>
                  <a:pt x="41149" y="44204"/>
                </a:lnTo>
                <a:lnTo>
                  <a:pt x="26377" y="44204"/>
                </a:lnTo>
                <a:close/>
              </a:path>
              <a:path w="56975" h="56830">
                <a:moveTo>
                  <a:pt x="18991" y="16834"/>
                </a:moveTo>
                <a:lnTo>
                  <a:pt x="23212" y="11573"/>
                </a:lnTo>
                <a:lnTo>
                  <a:pt x="36928" y="11573"/>
                </a:lnTo>
                <a:lnTo>
                  <a:pt x="40094" y="16834"/>
                </a:lnTo>
                <a:lnTo>
                  <a:pt x="40094" y="23147"/>
                </a:lnTo>
                <a:lnTo>
                  <a:pt x="18991" y="23147"/>
                </a:lnTo>
                <a:lnTo>
                  <a:pt x="56975" y="33682"/>
                </a:lnTo>
                <a:lnTo>
                  <a:pt x="56860" y="26956"/>
                </a:lnTo>
                <a:lnTo>
                  <a:pt x="53465" y="13225"/>
                </a:lnTo>
                <a:lnTo>
                  <a:pt x="44672" y="3617"/>
                </a:lnTo>
                <a:lnTo>
                  <a:pt x="29543" y="0"/>
                </a:lnTo>
                <a:lnTo>
                  <a:pt x="26032" y="156"/>
                </a:lnTo>
                <a:lnTo>
                  <a:pt x="12573" y="4394"/>
                </a:lnTo>
                <a:lnTo>
                  <a:pt x="18991" y="16834"/>
                </a:lnTo>
                <a:close/>
              </a:path>
            </a:pathLst>
          </a:custGeom>
          <a:solidFill>
            <a:srgbClr val="FDFDFD"/>
          </a:solidFill>
        </p:spPr>
        <p:txBody>
          <a:bodyPr wrap="square" lIns="0" tIns="0" rIns="0" bIns="0" rtlCol="0">
            <a:noAutofit/>
          </a:bodyPr>
          <a:lstStyle/>
          <a:p>
            <a:endParaRPr/>
          </a:p>
        </p:txBody>
      </p:sp>
      <p:sp>
        <p:nvSpPr>
          <p:cNvPr id="285" name="object 92"/>
          <p:cNvSpPr/>
          <p:nvPr/>
        </p:nvSpPr>
        <p:spPr>
          <a:xfrm>
            <a:off x="910888" y="6290725"/>
            <a:ext cx="64375" cy="75775"/>
          </a:xfrm>
          <a:custGeom>
            <a:avLst/>
            <a:gdLst/>
            <a:ahLst/>
            <a:cxnLst/>
            <a:rect l="l" t="t" r="r" b="b"/>
            <a:pathLst>
              <a:path w="64375" h="75775">
                <a:moveTo>
                  <a:pt x="20760" y="4088"/>
                </a:moveTo>
                <a:lnTo>
                  <a:pt x="9747" y="11560"/>
                </a:lnTo>
                <a:lnTo>
                  <a:pt x="2566" y="22828"/>
                </a:lnTo>
                <a:lnTo>
                  <a:pt x="0" y="37891"/>
                </a:lnTo>
                <a:lnTo>
                  <a:pt x="728" y="46184"/>
                </a:lnTo>
                <a:lnTo>
                  <a:pt x="6536" y="60087"/>
                </a:lnTo>
                <a:lnTo>
                  <a:pt x="16618" y="69228"/>
                </a:lnTo>
                <a:lnTo>
                  <a:pt x="29127" y="74245"/>
                </a:lnTo>
                <a:lnTo>
                  <a:pt x="42218" y="75775"/>
                </a:lnTo>
                <a:lnTo>
                  <a:pt x="52769" y="75775"/>
                </a:lnTo>
                <a:lnTo>
                  <a:pt x="59100" y="74723"/>
                </a:lnTo>
                <a:lnTo>
                  <a:pt x="64375" y="72619"/>
                </a:lnTo>
                <a:lnTo>
                  <a:pt x="63320" y="57884"/>
                </a:lnTo>
                <a:lnTo>
                  <a:pt x="58045" y="59990"/>
                </a:lnTo>
                <a:lnTo>
                  <a:pt x="51714" y="61042"/>
                </a:lnTo>
                <a:lnTo>
                  <a:pt x="45383" y="61042"/>
                </a:lnTo>
                <a:lnTo>
                  <a:pt x="34823" y="59373"/>
                </a:lnTo>
                <a:lnTo>
                  <a:pt x="24061" y="51545"/>
                </a:lnTo>
                <a:lnTo>
                  <a:pt x="20047" y="37891"/>
                </a:lnTo>
                <a:lnTo>
                  <a:pt x="21434" y="29343"/>
                </a:lnTo>
                <a:lnTo>
                  <a:pt x="29531" y="18699"/>
                </a:lnTo>
                <a:lnTo>
                  <a:pt x="43273" y="14744"/>
                </a:lnTo>
                <a:lnTo>
                  <a:pt x="49604" y="14744"/>
                </a:lnTo>
                <a:lnTo>
                  <a:pt x="55934" y="15796"/>
                </a:lnTo>
                <a:lnTo>
                  <a:pt x="62265" y="20004"/>
                </a:lnTo>
                <a:lnTo>
                  <a:pt x="64375" y="3156"/>
                </a:lnTo>
                <a:lnTo>
                  <a:pt x="56990" y="1052"/>
                </a:lnTo>
                <a:lnTo>
                  <a:pt x="49604" y="0"/>
                </a:lnTo>
                <a:lnTo>
                  <a:pt x="42218" y="0"/>
                </a:lnTo>
                <a:lnTo>
                  <a:pt x="34826" y="414"/>
                </a:lnTo>
                <a:lnTo>
                  <a:pt x="20760" y="4088"/>
                </a:lnTo>
                <a:close/>
              </a:path>
            </a:pathLst>
          </a:custGeom>
          <a:solidFill>
            <a:srgbClr val="FDFDFD"/>
          </a:solidFill>
        </p:spPr>
        <p:txBody>
          <a:bodyPr wrap="square" lIns="0" tIns="0" rIns="0" bIns="0" rtlCol="0">
            <a:noAutofit/>
          </a:bodyPr>
          <a:lstStyle/>
          <a:p>
            <a:endParaRPr/>
          </a:p>
        </p:txBody>
      </p:sp>
      <p:sp>
        <p:nvSpPr>
          <p:cNvPr id="286" name="object 93"/>
          <p:cNvSpPr/>
          <p:nvPr/>
        </p:nvSpPr>
        <p:spPr>
          <a:xfrm>
            <a:off x="979484" y="6309678"/>
            <a:ext cx="51919" cy="56823"/>
          </a:xfrm>
          <a:custGeom>
            <a:avLst/>
            <a:gdLst/>
            <a:ahLst/>
            <a:cxnLst/>
            <a:rect l="l" t="t" r="r" b="b"/>
            <a:pathLst>
              <a:path w="51919" h="56823">
                <a:moveTo>
                  <a:pt x="20047" y="28409"/>
                </a:moveTo>
                <a:lnTo>
                  <a:pt x="20047" y="19990"/>
                </a:lnTo>
                <a:lnTo>
                  <a:pt x="16968" y="54092"/>
                </a:lnTo>
                <a:lnTo>
                  <a:pt x="31653" y="56823"/>
                </a:lnTo>
                <a:lnTo>
                  <a:pt x="38281" y="56369"/>
                </a:lnTo>
                <a:lnTo>
                  <a:pt x="51919" y="51641"/>
                </a:lnTo>
                <a:lnTo>
                  <a:pt x="44314" y="36827"/>
                </a:lnTo>
                <a:lnTo>
                  <a:pt x="41149" y="44194"/>
                </a:lnTo>
                <a:lnTo>
                  <a:pt x="23212" y="44194"/>
                </a:lnTo>
                <a:lnTo>
                  <a:pt x="20047" y="36827"/>
                </a:lnTo>
                <a:lnTo>
                  <a:pt x="20047" y="28409"/>
                </a:lnTo>
                <a:close/>
              </a:path>
              <a:path w="51919" h="56823">
                <a:moveTo>
                  <a:pt x="3416" y="14440"/>
                </a:moveTo>
                <a:lnTo>
                  <a:pt x="0" y="28409"/>
                </a:lnTo>
                <a:lnTo>
                  <a:pt x="436" y="33761"/>
                </a:lnTo>
                <a:lnTo>
                  <a:pt x="6057" y="46237"/>
                </a:lnTo>
                <a:lnTo>
                  <a:pt x="16968" y="54092"/>
                </a:lnTo>
                <a:lnTo>
                  <a:pt x="20047" y="19990"/>
                </a:lnTo>
                <a:lnTo>
                  <a:pt x="23212" y="12625"/>
                </a:lnTo>
                <a:lnTo>
                  <a:pt x="41149" y="12625"/>
                </a:lnTo>
                <a:lnTo>
                  <a:pt x="44314" y="19990"/>
                </a:lnTo>
                <a:lnTo>
                  <a:pt x="44314" y="36827"/>
                </a:lnTo>
                <a:lnTo>
                  <a:pt x="51919" y="51641"/>
                </a:lnTo>
                <a:lnTo>
                  <a:pt x="61038" y="42162"/>
                </a:lnTo>
                <a:lnTo>
                  <a:pt x="64361" y="28409"/>
                </a:lnTo>
                <a:lnTo>
                  <a:pt x="63778" y="22265"/>
                </a:lnTo>
                <a:lnTo>
                  <a:pt x="57916" y="10213"/>
                </a:lnTo>
                <a:lnTo>
                  <a:pt x="46782" y="2632"/>
                </a:lnTo>
                <a:lnTo>
                  <a:pt x="31653" y="0"/>
                </a:lnTo>
                <a:lnTo>
                  <a:pt x="26193" y="339"/>
                </a:lnTo>
                <a:lnTo>
                  <a:pt x="12652" y="4915"/>
                </a:lnTo>
                <a:lnTo>
                  <a:pt x="3416" y="14440"/>
                </a:lnTo>
                <a:close/>
              </a:path>
            </a:pathLst>
          </a:custGeom>
          <a:solidFill>
            <a:srgbClr val="FDFDFD"/>
          </a:solidFill>
        </p:spPr>
        <p:txBody>
          <a:bodyPr wrap="square" lIns="0" tIns="0" rIns="0" bIns="0" rtlCol="0">
            <a:noAutofit/>
          </a:bodyPr>
          <a:lstStyle/>
          <a:p>
            <a:endParaRPr/>
          </a:p>
        </p:txBody>
      </p:sp>
      <p:sp>
        <p:nvSpPr>
          <p:cNvPr id="287" name="object 94"/>
          <p:cNvSpPr/>
          <p:nvPr/>
        </p:nvSpPr>
        <p:spPr>
          <a:xfrm>
            <a:off x="1052301" y="6309678"/>
            <a:ext cx="40094" cy="55770"/>
          </a:xfrm>
          <a:custGeom>
            <a:avLst/>
            <a:gdLst/>
            <a:ahLst/>
            <a:cxnLst/>
            <a:rect l="l" t="t" r="r" b="b"/>
            <a:pathLst>
              <a:path w="40094" h="55770">
                <a:moveTo>
                  <a:pt x="20047" y="4208"/>
                </a:moveTo>
                <a:lnTo>
                  <a:pt x="16881" y="10521"/>
                </a:lnTo>
                <a:lnTo>
                  <a:pt x="16881" y="1052"/>
                </a:lnTo>
                <a:lnTo>
                  <a:pt x="0" y="1052"/>
                </a:lnTo>
                <a:lnTo>
                  <a:pt x="0" y="55770"/>
                </a:lnTo>
                <a:lnTo>
                  <a:pt x="18991" y="55770"/>
                </a:lnTo>
                <a:lnTo>
                  <a:pt x="18991" y="22095"/>
                </a:lnTo>
                <a:lnTo>
                  <a:pt x="23212" y="15782"/>
                </a:lnTo>
                <a:lnTo>
                  <a:pt x="39039" y="15782"/>
                </a:lnTo>
                <a:lnTo>
                  <a:pt x="40094" y="0"/>
                </a:lnTo>
                <a:lnTo>
                  <a:pt x="25322" y="0"/>
                </a:lnTo>
                <a:lnTo>
                  <a:pt x="20047" y="4208"/>
                </a:lnTo>
                <a:close/>
              </a:path>
            </a:pathLst>
          </a:custGeom>
          <a:solidFill>
            <a:srgbClr val="FDFDFD"/>
          </a:solidFill>
        </p:spPr>
        <p:txBody>
          <a:bodyPr wrap="square" lIns="0" tIns="0" rIns="0" bIns="0" rtlCol="0">
            <a:noAutofit/>
          </a:bodyPr>
          <a:lstStyle/>
          <a:p>
            <a:endParaRPr/>
          </a:p>
        </p:txBody>
      </p:sp>
      <p:sp>
        <p:nvSpPr>
          <p:cNvPr id="288" name="object 95"/>
          <p:cNvSpPr/>
          <p:nvPr/>
        </p:nvSpPr>
        <p:spPr>
          <a:xfrm>
            <a:off x="1098726" y="6309678"/>
            <a:ext cx="61210" cy="77870"/>
          </a:xfrm>
          <a:custGeom>
            <a:avLst/>
            <a:gdLst/>
            <a:ahLst/>
            <a:cxnLst/>
            <a:rect l="l" t="t" r="r" b="b"/>
            <a:pathLst>
              <a:path w="61210" h="77870">
                <a:moveTo>
                  <a:pt x="61210" y="27357"/>
                </a:moveTo>
                <a:lnTo>
                  <a:pt x="59097" y="15706"/>
                </a:lnTo>
                <a:lnTo>
                  <a:pt x="51198" y="4532"/>
                </a:lnTo>
                <a:lnTo>
                  <a:pt x="37983" y="0"/>
                </a:lnTo>
                <a:lnTo>
                  <a:pt x="29543" y="0"/>
                </a:lnTo>
                <a:lnTo>
                  <a:pt x="30598" y="13677"/>
                </a:lnTo>
                <a:lnTo>
                  <a:pt x="37983" y="13677"/>
                </a:lnTo>
                <a:lnTo>
                  <a:pt x="42204" y="19990"/>
                </a:lnTo>
                <a:lnTo>
                  <a:pt x="42204" y="27357"/>
                </a:lnTo>
                <a:lnTo>
                  <a:pt x="50382" y="52379"/>
                </a:lnTo>
                <a:lnTo>
                  <a:pt x="58502" y="41754"/>
                </a:lnTo>
                <a:lnTo>
                  <a:pt x="61210" y="27357"/>
                </a:lnTo>
                <a:close/>
              </a:path>
              <a:path w="61210" h="77870">
                <a:moveTo>
                  <a:pt x="16881" y="1052"/>
                </a:moveTo>
                <a:lnTo>
                  <a:pt x="0" y="1052"/>
                </a:lnTo>
                <a:lnTo>
                  <a:pt x="0" y="77870"/>
                </a:lnTo>
                <a:lnTo>
                  <a:pt x="18991" y="77870"/>
                </a:lnTo>
                <a:lnTo>
                  <a:pt x="18991" y="48404"/>
                </a:lnTo>
                <a:lnTo>
                  <a:pt x="22157" y="54718"/>
                </a:lnTo>
                <a:lnTo>
                  <a:pt x="29543" y="56823"/>
                </a:lnTo>
                <a:lnTo>
                  <a:pt x="36855" y="56807"/>
                </a:lnTo>
                <a:lnTo>
                  <a:pt x="50382" y="52379"/>
                </a:lnTo>
                <a:lnTo>
                  <a:pt x="42204" y="27357"/>
                </a:lnTo>
                <a:lnTo>
                  <a:pt x="42204" y="36827"/>
                </a:lnTo>
                <a:lnTo>
                  <a:pt x="36928" y="42090"/>
                </a:lnTo>
                <a:lnTo>
                  <a:pt x="24267" y="42090"/>
                </a:lnTo>
                <a:lnTo>
                  <a:pt x="18991" y="36827"/>
                </a:lnTo>
                <a:lnTo>
                  <a:pt x="18991" y="19990"/>
                </a:lnTo>
                <a:lnTo>
                  <a:pt x="23212" y="13677"/>
                </a:lnTo>
                <a:lnTo>
                  <a:pt x="30598" y="13677"/>
                </a:lnTo>
                <a:lnTo>
                  <a:pt x="29543" y="0"/>
                </a:lnTo>
                <a:lnTo>
                  <a:pt x="21102" y="3156"/>
                </a:lnTo>
                <a:lnTo>
                  <a:pt x="16881" y="10521"/>
                </a:lnTo>
                <a:lnTo>
                  <a:pt x="16881" y="1052"/>
                </a:lnTo>
                <a:close/>
              </a:path>
            </a:pathLst>
          </a:custGeom>
          <a:solidFill>
            <a:srgbClr val="FDFDFD"/>
          </a:solidFill>
        </p:spPr>
        <p:txBody>
          <a:bodyPr wrap="square" lIns="0" tIns="0" rIns="0" bIns="0" rtlCol="0">
            <a:noAutofit/>
          </a:bodyPr>
          <a:lstStyle/>
          <a:p>
            <a:endParaRPr/>
          </a:p>
        </p:txBody>
      </p:sp>
      <p:sp>
        <p:nvSpPr>
          <p:cNvPr id="289" name="object 96"/>
          <p:cNvSpPr/>
          <p:nvPr/>
        </p:nvSpPr>
        <p:spPr>
          <a:xfrm>
            <a:off x="1165212" y="6309678"/>
            <a:ext cx="51710" cy="56823"/>
          </a:xfrm>
          <a:custGeom>
            <a:avLst/>
            <a:gdLst/>
            <a:ahLst/>
            <a:cxnLst/>
            <a:rect l="l" t="t" r="r" b="b"/>
            <a:pathLst>
              <a:path w="51710" h="56823">
                <a:moveTo>
                  <a:pt x="20047" y="28409"/>
                </a:moveTo>
                <a:lnTo>
                  <a:pt x="20047" y="19990"/>
                </a:lnTo>
                <a:lnTo>
                  <a:pt x="18043" y="54189"/>
                </a:lnTo>
                <a:lnTo>
                  <a:pt x="32708" y="56823"/>
                </a:lnTo>
                <a:lnTo>
                  <a:pt x="38171" y="56483"/>
                </a:lnTo>
                <a:lnTo>
                  <a:pt x="51710" y="51905"/>
                </a:lnTo>
                <a:lnTo>
                  <a:pt x="45369" y="36827"/>
                </a:lnTo>
                <a:lnTo>
                  <a:pt x="41149" y="44194"/>
                </a:lnTo>
                <a:lnTo>
                  <a:pt x="24267" y="44194"/>
                </a:lnTo>
                <a:lnTo>
                  <a:pt x="20047" y="36827"/>
                </a:lnTo>
                <a:lnTo>
                  <a:pt x="20047" y="28409"/>
                </a:lnTo>
                <a:close/>
              </a:path>
              <a:path w="51710" h="56823">
                <a:moveTo>
                  <a:pt x="3515" y="14656"/>
                </a:moveTo>
                <a:lnTo>
                  <a:pt x="0" y="28409"/>
                </a:lnTo>
                <a:lnTo>
                  <a:pt x="624" y="34556"/>
                </a:lnTo>
                <a:lnTo>
                  <a:pt x="6764" y="46608"/>
                </a:lnTo>
                <a:lnTo>
                  <a:pt x="18043" y="54189"/>
                </a:lnTo>
                <a:lnTo>
                  <a:pt x="20047" y="19990"/>
                </a:lnTo>
                <a:lnTo>
                  <a:pt x="24267" y="12625"/>
                </a:lnTo>
                <a:lnTo>
                  <a:pt x="41149" y="12625"/>
                </a:lnTo>
                <a:lnTo>
                  <a:pt x="45369" y="19990"/>
                </a:lnTo>
                <a:lnTo>
                  <a:pt x="45369" y="36827"/>
                </a:lnTo>
                <a:lnTo>
                  <a:pt x="51710" y="51905"/>
                </a:lnTo>
                <a:lnTo>
                  <a:pt x="60946" y="42379"/>
                </a:lnTo>
                <a:lnTo>
                  <a:pt x="64361" y="28409"/>
                </a:lnTo>
                <a:lnTo>
                  <a:pt x="63925" y="23060"/>
                </a:lnTo>
                <a:lnTo>
                  <a:pt x="58305" y="10584"/>
                </a:lnTo>
                <a:lnTo>
                  <a:pt x="47394" y="2730"/>
                </a:lnTo>
                <a:lnTo>
                  <a:pt x="32708" y="0"/>
                </a:lnTo>
                <a:lnTo>
                  <a:pt x="26378" y="453"/>
                </a:lnTo>
                <a:lnTo>
                  <a:pt x="12893" y="5179"/>
                </a:lnTo>
                <a:lnTo>
                  <a:pt x="3515" y="14656"/>
                </a:lnTo>
                <a:close/>
              </a:path>
            </a:pathLst>
          </a:custGeom>
          <a:solidFill>
            <a:srgbClr val="FDFDFD"/>
          </a:solidFill>
        </p:spPr>
        <p:txBody>
          <a:bodyPr wrap="square" lIns="0" tIns="0" rIns="0" bIns="0" rtlCol="0">
            <a:noAutofit/>
          </a:bodyPr>
          <a:lstStyle/>
          <a:p>
            <a:endParaRPr/>
          </a:p>
        </p:txBody>
      </p:sp>
      <p:sp>
        <p:nvSpPr>
          <p:cNvPr id="290" name="object 97"/>
          <p:cNvSpPr/>
          <p:nvPr/>
        </p:nvSpPr>
        <p:spPr>
          <a:xfrm>
            <a:off x="1238015" y="6309678"/>
            <a:ext cx="40108" cy="55770"/>
          </a:xfrm>
          <a:custGeom>
            <a:avLst/>
            <a:gdLst/>
            <a:ahLst/>
            <a:cxnLst/>
            <a:rect l="l" t="t" r="r" b="b"/>
            <a:pathLst>
              <a:path w="40108" h="55770">
                <a:moveTo>
                  <a:pt x="16881" y="1052"/>
                </a:moveTo>
                <a:lnTo>
                  <a:pt x="0" y="1052"/>
                </a:lnTo>
                <a:lnTo>
                  <a:pt x="0" y="55770"/>
                </a:lnTo>
                <a:lnTo>
                  <a:pt x="18991" y="55770"/>
                </a:lnTo>
                <a:lnTo>
                  <a:pt x="18991" y="22095"/>
                </a:lnTo>
                <a:lnTo>
                  <a:pt x="24281" y="15782"/>
                </a:lnTo>
                <a:lnTo>
                  <a:pt x="39053" y="15782"/>
                </a:lnTo>
                <a:lnTo>
                  <a:pt x="40108" y="0"/>
                </a:lnTo>
                <a:lnTo>
                  <a:pt x="25336" y="0"/>
                </a:lnTo>
                <a:lnTo>
                  <a:pt x="21116" y="4208"/>
                </a:lnTo>
                <a:lnTo>
                  <a:pt x="17936" y="10521"/>
                </a:lnTo>
                <a:lnTo>
                  <a:pt x="16881" y="10521"/>
                </a:lnTo>
                <a:lnTo>
                  <a:pt x="16881" y="1052"/>
                </a:lnTo>
                <a:close/>
              </a:path>
            </a:pathLst>
          </a:custGeom>
          <a:solidFill>
            <a:srgbClr val="FDFDFD"/>
          </a:solidFill>
        </p:spPr>
        <p:txBody>
          <a:bodyPr wrap="square" lIns="0" tIns="0" rIns="0" bIns="0" rtlCol="0">
            <a:noAutofit/>
          </a:bodyPr>
          <a:lstStyle/>
          <a:p>
            <a:endParaRPr/>
          </a:p>
        </p:txBody>
      </p:sp>
      <p:sp>
        <p:nvSpPr>
          <p:cNvPr id="291" name="object 98"/>
          <p:cNvSpPr/>
          <p:nvPr/>
        </p:nvSpPr>
        <p:spPr>
          <a:xfrm>
            <a:off x="1281288" y="6309678"/>
            <a:ext cx="55920" cy="56823"/>
          </a:xfrm>
          <a:custGeom>
            <a:avLst/>
            <a:gdLst/>
            <a:ahLst/>
            <a:cxnLst/>
            <a:rect l="l" t="t" r="r" b="b"/>
            <a:pathLst>
              <a:path w="55920" h="56823">
                <a:moveTo>
                  <a:pt x="17936" y="32617"/>
                </a:moveTo>
                <a:lnTo>
                  <a:pt x="23212" y="31565"/>
                </a:lnTo>
                <a:lnTo>
                  <a:pt x="36928" y="31565"/>
                </a:lnTo>
                <a:lnTo>
                  <a:pt x="37983" y="47352"/>
                </a:lnTo>
                <a:lnTo>
                  <a:pt x="37983" y="49456"/>
                </a:lnTo>
                <a:lnTo>
                  <a:pt x="39039" y="52613"/>
                </a:lnTo>
                <a:lnTo>
                  <a:pt x="39039" y="55770"/>
                </a:lnTo>
                <a:lnTo>
                  <a:pt x="55920" y="55770"/>
                </a:lnTo>
                <a:lnTo>
                  <a:pt x="54865" y="51560"/>
                </a:lnTo>
                <a:lnTo>
                  <a:pt x="54865" y="22095"/>
                </a:lnTo>
                <a:lnTo>
                  <a:pt x="52630" y="11139"/>
                </a:lnTo>
                <a:lnTo>
                  <a:pt x="43126" y="2467"/>
                </a:lnTo>
                <a:lnTo>
                  <a:pt x="28487" y="0"/>
                </a:lnTo>
                <a:lnTo>
                  <a:pt x="21102" y="0"/>
                </a:lnTo>
                <a:lnTo>
                  <a:pt x="13716" y="1052"/>
                </a:lnTo>
                <a:lnTo>
                  <a:pt x="6330" y="3156"/>
                </a:lnTo>
                <a:lnTo>
                  <a:pt x="7385" y="15782"/>
                </a:lnTo>
                <a:lnTo>
                  <a:pt x="12661" y="13677"/>
                </a:lnTo>
                <a:lnTo>
                  <a:pt x="18991" y="12625"/>
                </a:lnTo>
                <a:lnTo>
                  <a:pt x="31653" y="12625"/>
                </a:lnTo>
                <a:lnTo>
                  <a:pt x="36928" y="13677"/>
                </a:lnTo>
                <a:lnTo>
                  <a:pt x="36928" y="22095"/>
                </a:lnTo>
                <a:lnTo>
                  <a:pt x="34818" y="21042"/>
                </a:lnTo>
                <a:lnTo>
                  <a:pt x="28487" y="21042"/>
                </a:lnTo>
                <a:lnTo>
                  <a:pt x="19299" y="21677"/>
                </a:lnTo>
                <a:lnTo>
                  <a:pt x="6120" y="26677"/>
                </a:lnTo>
                <a:lnTo>
                  <a:pt x="0" y="39984"/>
                </a:lnTo>
                <a:lnTo>
                  <a:pt x="98" y="41972"/>
                </a:lnTo>
                <a:lnTo>
                  <a:pt x="6892" y="53219"/>
                </a:lnTo>
                <a:lnTo>
                  <a:pt x="21102" y="56823"/>
                </a:lnTo>
                <a:lnTo>
                  <a:pt x="28487" y="56823"/>
                </a:lnTo>
                <a:lnTo>
                  <a:pt x="32708" y="44194"/>
                </a:lnTo>
                <a:lnTo>
                  <a:pt x="21102" y="44194"/>
                </a:lnTo>
                <a:lnTo>
                  <a:pt x="17936" y="42090"/>
                </a:lnTo>
                <a:lnTo>
                  <a:pt x="17936" y="32617"/>
                </a:lnTo>
                <a:close/>
              </a:path>
              <a:path w="55920" h="56823">
                <a:moveTo>
                  <a:pt x="36928" y="37880"/>
                </a:moveTo>
                <a:lnTo>
                  <a:pt x="32708" y="44194"/>
                </a:lnTo>
                <a:lnTo>
                  <a:pt x="28487" y="56823"/>
                </a:lnTo>
                <a:lnTo>
                  <a:pt x="33763" y="53666"/>
                </a:lnTo>
                <a:lnTo>
                  <a:pt x="37983" y="47352"/>
                </a:lnTo>
                <a:lnTo>
                  <a:pt x="36928" y="31565"/>
                </a:lnTo>
                <a:lnTo>
                  <a:pt x="36928" y="37880"/>
                </a:lnTo>
                <a:close/>
              </a:path>
            </a:pathLst>
          </a:custGeom>
          <a:solidFill>
            <a:srgbClr val="FDFDFD"/>
          </a:solidFill>
        </p:spPr>
        <p:txBody>
          <a:bodyPr wrap="square" lIns="0" tIns="0" rIns="0" bIns="0" rtlCol="0">
            <a:noAutofit/>
          </a:bodyPr>
          <a:lstStyle/>
          <a:p>
            <a:endParaRPr/>
          </a:p>
        </p:txBody>
      </p:sp>
      <p:sp>
        <p:nvSpPr>
          <p:cNvPr id="292" name="object 99"/>
          <p:cNvSpPr/>
          <p:nvPr/>
        </p:nvSpPr>
        <p:spPr>
          <a:xfrm>
            <a:off x="1342485" y="6291778"/>
            <a:ext cx="44328" cy="74723"/>
          </a:xfrm>
          <a:custGeom>
            <a:avLst/>
            <a:gdLst/>
            <a:ahLst/>
            <a:cxnLst/>
            <a:rect l="l" t="t" r="r" b="b"/>
            <a:pathLst>
              <a:path w="44328" h="74723">
                <a:moveTo>
                  <a:pt x="10551" y="31578"/>
                </a:moveTo>
                <a:lnTo>
                  <a:pt x="10551" y="54728"/>
                </a:lnTo>
                <a:lnTo>
                  <a:pt x="10864" y="60024"/>
                </a:lnTo>
                <a:lnTo>
                  <a:pt x="16536" y="70886"/>
                </a:lnTo>
                <a:lnTo>
                  <a:pt x="32722" y="74723"/>
                </a:lnTo>
                <a:lnTo>
                  <a:pt x="40108" y="74723"/>
                </a:lnTo>
                <a:lnTo>
                  <a:pt x="44328" y="73671"/>
                </a:lnTo>
                <a:lnTo>
                  <a:pt x="43273" y="61042"/>
                </a:lnTo>
                <a:lnTo>
                  <a:pt x="41163" y="62094"/>
                </a:lnTo>
                <a:lnTo>
                  <a:pt x="31667" y="62094"/>
                </a:lnTo>
                <a:lnTo>
                  <a:pt x="30612" y="58938"/>
                </a:lnTo>
                <a:lnTo>
                  <a:pt x="30612" y="31578"/>
                </a:lnTo>
                <a:lnTo>
                  <a:pt x="43273" y="31578"/>
                </a:lnTo>
                <a:lnTo>
                  <a:pt x="43273" y="18952"/>
                </a:lnTo>
                <a:lnTo>
                  <a:pt x="30612" y="18952"/>
                </a:lnTo>
                <a:lnTo>
                  <a:pt x="30612" y="0"/>
                </a:lnTo>
                <a:lnTo>
                  <a:pt x="11606" y="6312"/>
                </a:lnTo>
                <a:lnTo>
                  <a:pt x="11606" y="18952"/>
                </a:lnTo>
                <a:lnTo>
                  <a:pt x="0" y="18952"/>
                </a:lnTo>
                <a:lnTo>
                  <a:pt x="0" y="31578"/>
                </a:lnTo>
                <a:lnTo>
                  <a:pt x="10551" y="31578"/>
                </a:lnTo>
                <a:close/>
              </a:path>
            </a:pathLst>
          </a:custGeom>
          <a:solidFill>
            <a:srgbClr val="FDFDFD"/>
          </a:solidFill>
        </p:spPr>
        <p:txBody>
          <a:bodyPr wrap="square" lIns="0" tIns="0" rIns="0" bIns="0" rtlCol="0">
            <a:noAutofit/>
          </a:bodyPr>
          <a:lstStyle/>
          <a:p>
            <a:endParaRPr/>
          </a:p>
        </p:txBody>
      </p:sp>
      <p:sp>
        <p:nvSpPr>
          <p:cNvPr id="293" name="object 100"/>
          <p:cNvSpPr/>
          <p:nvPr/>
        </p:nvSpPr>
        <p:spPr>
          <a:xfrm>
            <a:off x="1395254" y="6287569"/>
            <a:ext cx="18991" cy="77880"/>
          </a:xfrm>
          <a:custGeom>
            <a:avLst/>
            <a:gdLst/>
            <a:ahLst/>
            <a:cxnLst/>
            <a:rect l="l" t="t" r="r" b="b"/>
            <a:pathLst>
              <a:path w="18991" h="77880">
                <a:moveTo>
                  <a:pt x="0" y="23161"/>
                </a:moveTo>
                <a:lnTo>
                  <a:pt x="0" y="77880"/>
                </a:lnTo>
                <a:lnTo>
                  <a:pt x="18991" y="77880"/>
                </a:lnTo>
                <a:lnTo>
                  <a:pt x="18991" y="23161"/>
                </a:lnTo>
                <a:lnTo>
                  <a:pt x="0" y="23161"/>
                </a:lnTo>
                <a:close/>
              </a:path>
              <a:path w="18991" h="77880">
                <a:moveTo>
                  <a:pt x="0" y="0"/>
                </a:moveTo>
                <a:lnTo>
                  <a:pt x="0" y="13691"/>
                </a:lnTo>
                <a:lnTo>
                  <a:pt x="18991" y="13691"/>
                </a:lnTo>
                <a:lnTo>
                  <a:pt x="18991" y="0"/>
                </a:lnTo>
                <a:lnTo>
                  <a:pt x="0" y="0"/>
                </a:lnTo>
                <a:close/>
              </a:path>
            </a:pathLst>
          </a:custGeom>
          <a:solidFill>
            <a:srgbClr val="FDFDFD"/>
          </a:solidFill>
        </p:spPr>
        <p:txBody>
          <a:bodyPr wrap="square" lIns="0" tIns="0" rIns="0" bIns="0" rtlCol="0">
            <a:noAutofit/>
          </a:bodyPr>
          <a:lstStyle/>
          <a:p>
            <a:endParaRPr/>
          </a:p>
        </p:txBody>
      </p:sp>
      <p:sp>
        <p:nvSpPr>
          <p:cNvPr id="294" name="object 101"/>
          <p:cNvSpPr/>
          <p:nvPr/>
        </p:nvSpPr>
        <p:spPr>
          <a:xfrm>
            <a:off x="1404750" y="6284919"/>
            <a:ext cx="0" cy="80530"/>
          </a:xfrm>
          <a:custGeom>
            <a:avLst/>
            <a:gdLst/>
            <a:ahLst/>
            <a:cxnLst/>
            <a:rect l="l" t="t" r="r" b="b"/>
            <a:pathLst>
              <a:path h="80530">
                <a:moveTo>
                  <a:pt x="0" y="0"/>
                </a:moveTo>
                <a:lnTo>
                  <a:pt x="0" y="80530"/>
                </a:lnTo>
              </a:path>
            </a:pathLst>
          </a:custGeom>
          <a:ln w="20261">
            <a:solidFill>
              <a:srgbClr val="FDFDFD"/>
            </a:solidFill>
          </a:ln>
        </p:spPr>
        <p:txBody>
          <a:bodyPr wrap="square" lIns="0" tIns="0" rIns="0" bIns="0" rtlCol="0">
            <a:noAutofit/>
          </a:bodyPr>
          <a:lstStyle/>
          <a:p>
            <a:endParaRPr/>
          </a:p>
        </p:txBody>
      </p:sp>
      <p:sp>
        <p:nvSpPr>
          <p:cNvPr id="295" name="object 102"/>
          <p:cNvSpPr/>
          <p:nvPr/>
        </p:nvSpPr>
        <p:spPr>
          <a:xfrm>
            <a:off x="1424797" y="6309678"/>
            <a:ext cx="51738" cy="56823"/>
          </a:xfrm>
          <a:custGeom>
            <a:avLst/>
            <a:gdLst/>
            <a:ahLst/>
            <a:cxnLst/>
            <a:rect l="l" t="t" r="r" b="b"/>
            <a:pathLst>
              <a:path w="51738" h="56823">
                <a:moveTo>
                  <a:pt x="20047" y="28409"/>
                </a:moveTo>
                <a:lnTo>
                  <a:pt x="20047" y="19990"/>
                </a:lnTo>
                <a:lnTo>
                  <a:pt x="17579" y="54189"/>
                </a:lnTo>
                <a:lnTo>
                  <a:pt x="32708" y="56823"/>
                </a:lnTo>
                <a:lnTo>
                  <a:pt x="38198" y="56480"/>
                </a:lnTo>
                <a:lnTo>
                  <a:pt x="51738" y="51898"/>
                </a:lnTo>
                <a:lnTo>
                  <a:pt x="44328" y="36827"/>
                </a:lnTo>
                <a:lnTo>
                  <a:pt x="41163" y="44194"/>
                </a:lnTo>
                <a:lnTo>
                  <a:pt x="23212" y="44194"/>
                </a:lnTo>
                <a:lnTo>
                  <a:pt x="20047" y="36827"/>
                </a:lnTo>
                <a:lnTo>
                  <a:pt x="20047" y="28409"/>
                </a:lnTo>
                <a:close/>
              </a:path>
              <a:path w="51738" h="56823">
                <a:moveTo>
                  <a:pt x="3323" y="14656"/>
                </a:moveTo>
                <a:lnTo>
                  <a:pt x="0" y="28409"/>
                </a:lnTo>
                <a:lnTo>
                  <a:pt x="583" y="34556"/>
                </a:lnTo>
                <a:lnTo>
                  <a:pt x="6446" y="46608"/>
                </a:lnTo>
                <a:lnTo>
                  <a:pt x="17579" y="54189"/>
                </a:lnTo>
                <a:lnTo>
                  <a:pt x="20047" y="19990"/>
                </a:lnTo>
                <a:lnTo>
                  <a:pt x="23212" y="12625"/>
                </a:lnTo>
                <a:lnTo>
                  <a:pt x="41163" y="12625"/>
                </a:lnTo>
                <a:lnTo>
                  <a:pt x="44328" y="19990"/>
                </a:lnTo>
                <a:lnTo>
                  <a:pt x="44328" y="36827"/>
                </a:lnTo>
                <a:lnTo>
                  <a:pt x="51738" y="51898"/>
                </a:lnTo>
                <a:lnTo>
                  <a:pt x="60974" y="42373"/>
                </a:lnTo>
                <a:lnTo>
                  <a:pt x="64389" y="28409"/>
                </a:lnTo>
                <a:lnTo>
                  <a:pt x="63949" y="23038"/>
                </a:lnTo>
                <a:lnTo>
                  <a:pt x="58319" y="10574"/>
                </a:lnTo>
                <a:lnTo>
                  <a:pt x="47400" y="2727"/>
                </a:lnTo>
                <a:lnTo>
                  <a:pt x="32708" y="0"/>
                </a:lnTo>
                <a:lnTo>
                  <a:pt x="26083" y="453"/>
                </a:lnTo>
                <a:lnTo>
                  <a:pt x="12443" y="5179"/>
                </a:lnTo>
                <a:lnTo>
                  <a:pt x="3323" y="14656"/>
                </a:lnTo>
                <a:close/>
              </a:path>
            </a:pathLst>
          </a:custGeom>
          <a:solidFill>
            <a:srgbClr val="FDFDFD"/>
          </a:solidFill>
        </p:spPr>
        <p:txBody>
          <a:bodyPr wrap="square" lIns="0" tIns="0" rIns="0" bIns="0" rtlCol="0">
            <a:noAutofit/>
          </a:bodyPr>
          <a:lstStyle/>
          <a:p>
            <a:endParaRPr/>
          </a:p>
        </p:txBody>
      </p:sp>
      <p:sp>
        <p:nvSpPr>
          <p:cNvPr id="296" name="object 103"/>
          <p:cNvSpPr/>
          <p:nvPr/>
        </p:nvSpPr>
        <p:spPr>
          <a:xfrm>
            <a:off x="1497628" y="6309678"/>
            <a:ext cx="57960" cy="55770"/>
          </a:xfrm>
          <a:custGeom>
            <a:avLst/>
            <a:gdLst/>
            <a:ahLst/>
            <a:cxnLst/>
            <a:rect l="l" t="t" r="r" b="b"/>
            <a:pathLst>
              <a:path w="57960" h="55770">
                <a:moveTo>
                  <a:pt x="16881" y="10521"/>
                </a:moveTo>
                <a:lnTo>
                  <a:pt x="16881" y="1052"/>
                </a:lnTo>
                <a:lnTo>
                  <a:pt x="0" y="1052"/>
                </a:lnTo>
                <a:lnTo>
                  <a:pt x="0" y="55770"/>
                </a:lnTo>
                <a:lnTo>
                  <a:pt x="18991" y="55770"/>
                </a:lnTo>
                <a:lnTo>
                  <a:pt x="18991" y="21042"/>
                </a:lnTo>
                <a:lnTo>
                  <a:pt x="23212" y="15782"/>
                </a:lnTo>
                <a:lnTo>
                  <a:pt x="35873" y="15782"/>
                </a:lnTo>
                <a:lnTo>
                  <a:pt x="38968" y="18938"/>
                </a:lnTo>
                <a:lnTo>
                  <a:pt x="38968" y="55770"/>
                </a:lnTo>
                <a:lnTo>
                  <a:pt x="57960" y="55770"/>
                </a:lnTo>
                <a:lnTo>
                  <a:pt x="57960" y="21042"/>
                </a:lnTo>
                <a:lnTo>
                  <a:pt x="57602" y="16415"/>
                </a:lnTo>
                <a:lnTo>
                  <a:pt x="51781" y="4918"/>
                </a:lnTo>
                <a:lnTo>
                  <a:pt x="36858" y="0"/>
                </a:lnTo>
                <a:lnTo>
                  <a:pt x="28417" y="0"/>
                </a:lnTo>
                <a:lnTo>
                  <a:pt x="21102" y="3156"/>
                </a:lnTo>
                <a:lnTo>
                  <a:pt x="16881" y="10521"/>
                </a:lnTo>
                <a:close/>
              </a:path>
            </a:pathLst>
          </a:custGeom>
          <a:solidFill>
            <a:srgbClr val="FDFDFD"/>
          </a:solidFill>
        </p:spPr>
        <p:txBody>
          <a:bodyPr wrap="square" lIns="0" tIns="0" rIns="0" bIns="0" rtlCol="0">
            <a:noAutofit/>
          </a:bodyPr>
          <a:lstStyle/>
          <a:p>
            <a:endParaRPr/>
          </a:p>
        </p:txBody>
      </p:sp>
      <p:sp>
        <p:nvSpPr>
          <p:cNvPr id="297" name="object 104"/>
          <p:cNvSpPr/>
          <p:nvPr/>
        </p:nvSpPr>
        <p:spPr>
          <a:xfrm>
            <a:off x="910888" y="6413858"/>
            <a:ext cx="582519" cy="43147"/>
          </a:xfrm>
          <a:custGeom>
            <a:avLst/>
            <a:gdLst/>
            <a:ahLst/>
            <a:cxnLst/>
            <a:rect l="l" t="t" r="r" b="b"/>
            <a:pathLst>
              <a:path w="582519" h="43147">
                <a:moveTo>
                  <a:pt x="429486" y="0"/>
                </a:moveTo>
                <a:lnTo>
                  <a:pt x="429486" y="43147"/>
                </a:lnTo>
                <a:lnTo>
                  <a:pt x="437927" y="43147"/>
                </a:lnTo>
                <a:lnTo>
                  <a:pt x="437927" y="27361"/>
                </a:lnTo>
                <a:lnTo>
                  <a:pt x="446368" y="27361"/>
                </a:lnTo>
                <a:lnTo>
                  <a:pt x="447423" y="30519"/>
                </a:lnTo>
                <a:lnTo>
                  <a:pt x="449547" y="33675"/>
                </a:lnTo>
                <a:lnTo>
                  <a:pt x="448478" y="19995"/>
                </a:lnTo>
                <a:lnTo>
                  <a:pt x="437927" y="19995"/>
                </a:lnTo>
                <a:lnTo>
                  <a:pt x="437927" y="7366"/>
                </a:lnTo>
                <a:lnTo>
                  <a:pt x="444257" y="0"/>
                </a:lnTo>
                <a:lnTo>
                  <a:pt x="429486" y="0"/>
                </a:lnTo>
                <a:close/>
              </a:path>
              <a:path w="582519" h="43147">
                <a:moveTo>
                  <a:pt x="459043" y="32623"/>
                </a:moveTo>
                <a:lnTo>
                  <a:pt x="456933" y="29467"/>
                </a:lnTo>
                <a:lnTo>
                  <a:pt x="455878" y="28415"/>
                </a:lnTo>
                <a:lnTo>
                  <a:pt x="453767" y="24205"/>
                </a:lnTo>
                <a:lnTo>
                  <a:pt x="456933" y="23152"/>
                </a:lnTo>
                <a:lnTo>
                  <a:pt x="460098" y="19995"/>
                </a:lnTo>
                <a:lnTo>
                  <a:pt x="460098" y="4209"/>
                </a:lnTo>
                <a:lnTo>
                  <a:pt x="455878" y="0"/>
                </a:lnTo>
                <a:lnTo>
                  <a:pt x="444257" y="0"/>
                </a:lnTo>
                <a:lnTo>
                  <a:pt x="437927" y="7366"/>
                </a:lnTo>
                <a:lnTo>
                  <a:pt x="448478" y="7366"/>
                </a:lnTo>
                <a:lnTo>
                  <a:pt x="451657" y="10524"/>
                </a:lnTo>
                <a:lnTo>
                  <a:pt x="451657" y="17890"/>
                </a:lnTo>
                <a:lnTo>
                  <a:pt x="448478" y="19995"/>
                </a:lnTo>
                <a:lnTo>
                  <a:pt x="449547" y="33675"/>
                </a:lnTo>
                <a:lnTo>
                  <a:pt x="450602" y="37885"/>
                </a:lnTo>
                <a:lnTo>
                  <a:pt x="452712" y="43147"/>
                </a:lnTo>
                <a:lnTo>
                  <a:pt x="465374" y="43147"/>
                </a:lnTo>
                <a:lnTo>
                  <a:pt x="465374" y="35781"/>
                </a:lnTo>
                <a:lnTo>
                  <a:pt x="460098" y="35781"/>
                </a:lnTo>
                <a:lnTo>
                  <a:pt x="459043" y="32623"/>
                </a:lnTo>
                <a:close/>
              </a:path>
              <a:path w="582519" h="43147">
                <a:moveTo>
                  <a:pt x="475925" y="12628"/>
                </a:moveTo>
                <a:lnTo>
                  <a:pt x="479090" y="8419"/>
                </a:lnTo>
                <a:lnTo>
                  <a:pt x="489641" y="8419"/>
                </a:lnTo>
                <a:lnTo>
                  <a:pt x="494917" y="9472"/>
                </a:lnTo>
                <a:lnTo>
                  <a:pt x="494917" y="33675"/>
                </a:lnTo>
                <a:lnTo>
                  <a:pt x="499549" y="37452"/>
                </a:lnTo>
                <a:lnTo>
                  <a:pt x="504413" y="22100"/>
                </a:lnTo>
                <a:lnTo>
                  <a:pt x="503964" y="16176"/>
                </a:lnTo>
                <a:lnTo>
                  <a:pt x="497050" y="3521"/>
                </a:lnTo>
                <a:lnTo>
                  <a:pt x="485421" y="0"/>
                </a:lnTo>
                <a:lnTo>
                  <a:pt x="481785" y="273"/>
                </a:lnTo>
                <a:lnTo>
                  <a:pt x="471054" y="6158"/>
                </a:lnTo>
                <a:lnTo>
                  <a:pt x="466429" y="22100"/>
                </a:lnTo>
                <a:lnTo>
                  <a:pt x="466726" y="26691"/>
                </a:lnTo>
                <a:lnTo>
                  <a:pt x="473512" y="39506"/>
                </a:lnTo>
                <a:lnTo>
                  <a:pt x="475925" y="12628"/>
                </a:lnTo>
                <a:close/>
              </a:path>
              <a:path w="582519" h="43147">
                <a:moveTo>
                  <a:pt x="475925" y="22100"/>
                </a:moveTo>
                <a:lnTo>
                  <a:pt x="475925" y="12628"/>
                </a:lnTo>
                <a:lnTo>
                  <a:pt x="473512" y="39506"/>
                </a:lnTo>
                <a:lnTo>
                  <a:pt x="485421" y="43147"/>
                </a:lnTo>
                <a:lnTo>
                  <a:pt x="488374" y="42971"/>
                </a:lnTo>
                <a:lnTo>
                  <a:pt x="499549" y="37452"/>
                </a:lnTo>
                <a:lnTo>
                  <a:pt x="494917" y="33675"/>
                </a:lnTo>
                <a:lnTo>
                  <a:pt x="489641" y="35781"/>
                </a:lnTo>
                <a:lnTo>
                  <a:pt x="479090" y="35781"/>
                </a:lnTo>
                <a:lnTo>
                  <a:pt x="475925" y="30519"/>
                </a:lnTo>
                <a:lnTo>
                  <a:pt x="475925" y="22100"/>
                </a:lnTo>
                <a:close/>
              </a:path>
              <a:path w="582519" h="43147">
                <a:moveTo>
                  <a:pt x="543452" y="39990"/>
                </a:moveTo>
                <a:lnTo>
                  <a:pt x="543452" y="0"/>
                </a:lnTo>
                <a:lnTo>
                  <a:pt x="533956" y="0"/>
                </a:lnTo>
                <a:lnTo>
                  <a:pt x="533956" y="31571"/>
                </a:lnTo>
                <a:lnTo>
                  <a:pt x="531846" y="34729"/>
                </a:lnTo>
                <a:lnTo>
                  <a:pt x="522350" y="34729"/>
                </a:lnTo>
                <a:lnTo>
                  <a:pt x="519184" y="31571"/>
                </a:lnTo>
                <a:lnTo>
                  <a:pt x="519184" y="0"/>
                </a:lnTo>
                <a:lnTo>
                  <a:pt x="510743" y="0"/>
                </a:lnTo>
                <a:lnTo>
                  <a:pt x="510743" y="31571"/>
                </a:lnTo>
                <a:lnTo>
                  <a:pt x="511798" y="35781"/>
                </a:lnTo>
                <a:lnTo>
                  <a:pt x="514964" y="38937"/>
                </a:lnTo>
                <a:lnTo>
                  <a:pt x="517074" y="42095"/>
                </a:lnTo>
                <a:lnTo>
                  <a:pt x="521294" y="43147"/>
                </a:lnTo>
                <a:lnTo>
                  <a:pt x="533956" y="43147"/>
                </a:lnTo>
                <a:lnTo>
                  <a:pt x="543452" y="39990"/>
                </a:lnTo>
                <a:close/>
              </a:path>
              <a:path w="582519" h="43147">
                <a:moveTo>
                  <a:pt x="582519" y="14734"/>
                </a:moveTo>
                <a:lnTo>
                  <a:pt x="582519" y="5262"/>
                </a:lnTo>
                <a:lnTo>
                  <a:pt x="576188" y="0"/>
                </a:lnTo>
                <a:lnTo>
                  <a:pt x="565623" y="0"/>
                </a:lnTo>
                <a:lnTo>
                  <a:pt x="560348" y="7366"/>
                </a:lnTo>
                <a:lnTo>
                  <a:pt x="569844" y="7366"/>
                </a:lnTo>
                <a:lnTo>
                  <a:pt x="572953" y="10524"/>
                </a:lnTo>
                <a:lnTo>
                  <a:pt x="572953" y="19995"/>
                </a:lnTo>
                <a:lnTo>
                  <a:pt x="570899" y="22100"/>
                </a:lnTo>
                <a:lnTo>
                  <a:pt x="566678" y="29467"/>
                </a:lnTo>
                <a:lnTo>
                  <a:pt x="576188" y="29467"/>
                </a:lnTo>
                <a:lnTo>
                  <a:pt x="582519" y="24205"/>
                </a:lnTo>
                <a:lnTo>
                  <a:pt x="582519" y="14734"/>
                </a:lnTo>
                <a:close/>
              </a:path>
              <a:path w="582519" h="43147">
                <a:moveTo>
                  <a:pt x="570899" y="22100"/>
                </a:moveTo>
                <a:lnTo>
                  <a:pt x="560348" y="22100"/>
                </a:lnTo>
                <a:lnTo>
                  <a:pt x="560348" y="7366"/>
                </a:lnTo>
                <a:lnTo>
                  <a:pt x="565623" y="0"/>
                </a:lnTo>
                <a:lnTo>
                  <a:pt x="550838" y="0"/>
                </a:lnTo>
                <a:lnTo>
                  <a:pt x="550838" y="43147"/>
                </a:lnTo>
                <a:lnTo>
                  <a:pt x="560348" y="43147"/>
                </a:lnTo>
                <a:lnTo>
                  <a:pt x="560348" y="29467"/>
                </a:lnTo>
                <a:lnTo>
                  <a:pt x="566678" y="29467"/>
                </a:lnTo>
                <a:lnTo>
                  <a:pt x="570899" y="22100"/>
                </a:lnTo>
                <a:close/>
              </a:path>
              <a:path w="582519" h="43147">
                <a:moveTo>
                  <a:pt x="275426" y="25257"/>
                </a:moveTo>
                <a:lnTo>
                  <a:pt x="287032" y="32623"/>
                </a:lnTo>
                <a:lnTo>
                  <a:pt x="284922" y="25257"/>
                </a:lnTo>
                <a:lnTo>
                  <a:pt x="275426" y="25257"/>
                </a:lnTo>
                <a:close/>
              </a:path>
              <a:path w="582519" h="43147">
                <a:moveTo>
                  <a:pt x="60155" y="0"/>
                </a:moveTo>
                <a:lnTo>
                  <a:pt x="49604" y="0"/>
                </a:lnTo>
                <a:lnTo>
                  <a:pt x="42218" y="31571"/>
                </a:lnTo>
                <a:lnTo>
                  <a:pt x="33763" y="0"/>
                </a:lnTo>
                <a:lnTo>
                  <a:pt x="26377" y="0"/>
                </a:lnTo>
                <a:lnTo>
                  <a:pt x="17936" y="31571"/>
                </a:lnTo>
                <a:lnTo>
                  <a:pt x="10551" y="0"/>
                </a:lnTo>
                <a:lnTo>
                  <a:pt x="0" y="0"/>
                </a:lnTo>
                <a:lnTo>
                  <a:pt x="12661" y="43147"/>
                </a:lnTo>
                <a:lnTo>
                  <a:pt x="22157" y="43147"/>
                </a:lnTo>
                <a:lnTo>
                  <a:pt x="29543" y="15786"/>
                </a:lnTo>
                <a:lnTo>
                  <a:pt x="36928" y="43147"/>
                </a:lnTo>
                <a:lnTo>
                  <a:pt x="47494" y="43147"/>
                </a:lnTo>
                <a:lnTo>
                  <a:pt x="60155" y="0"/>
                </a:lnTo>
                <a:close/>
              </a:path>
              <a:path w="582519" h="43147">
                <a:moveTo>
                  <a:pt x="70706" y="12628"/>
                </a:moveTo>
                <a:lnTo>
                  <a:pt x="73871" y="8419"/>
                </a:lnTo>
                <a:lnTo>
                  <a:pt x="83367" y="8419"/>
                </a:lnTo>
                <a:lnTo>
                  <a:pt x="89698" y="9472"/>
                </a:lnTo>
                <a:lnTo>
                  <a:pt x="89698" y="33675"/>
                </a:lnTo>
                <a:lnTo>
                  <a:pt x="94330" y="37452"/>
                </a:lnTo>
                <a:lnTo>
                  <a:pt x="99194" y="22100"/>
                </a:lnTo>
                <a:lnTo>
                  <a:pt x="98745" y="16176"/>
                </a:lnTo>
                <a:lnTo>
                  <a:pt x="91832" y="3521"/>
                </a:lnTo>
                <a:lnTo>
                  <a:pt x="80202" y="0"/>
                </a:lnTo>
                <a:lnTo>
                  <a:pt x="76566" y="273"/>
                </a:lnTo>
                <a:lnTo>
                  <a:pt x="65835" y="6158"/>
                </a:lnTo>
                <a:lnTo>
                  <a:pt x="61210" y="22100"/>
                </a:lnTo>
                <a:lnTo>
                  <a:pt x="61508" y="26691"/>
                </a:lnTo>
                <a:lnTo>
                  <a:pt x="68294" y="39506"/>
                </a:lnTo>
                <a:lnTo>
                  <a:pt x="70706" y="12628"/>
                </a:lnTo>
                <a:close/>
              </a:path>
              <a:path w="582519" h="43147">
                <a:moveTo>
                  <a:pt x="70706" y="22100"/>
                </a:moveTo>
                <a:lnTo>
                  <a:pt x="70706" y="12628"/>
                </a:lnTo>
                <a:lnTo>
                  <a:pt x="68294" y="39506"/>
                </a:lnTo>
                <a:lnTo>
                  <a:pt x="80202" y="43147"/>
                </a:lnTo>
                <a:lnTo>
                  <a:pt x="83155" y="42971"/>
                </a:lnTo>
                <a:lnTo>
                  <a:pt x="94330" y="37452"/>
                </a:lnTo>
                <a:lnTo>
                  <a:pt x="89698" y="33675"/>
                </a:lnTo>
                <a:lnTo>
                  <a:pt x="83367" y="35781"/>
                </a:lnTo>
                <a:lnTo>
                  <a:pt x="73871" y="35781"/>
                </a:lnTo>
                <a:lnTo>
                  <a:pt x="70706" y="30519"/>
                </a:lnTo>
                <a:lnTo>
                  <a:pt x="70706" y="22100"/>
                </a:lnTo>
                <a:close/>
              </a:path>
              <a:path w="582519" h="43147">
                <a:moveTo>
                  <a:pt x="104470" y="0"/>
                </a:moveTo>
                <a:lnTo>
                  <a:pt x="104470" y="43147"/>
                </a:lnTo>
                <a:lnTo>
                  <a:pt x="113966" y="43147"/>
                </a:lnTo>
                <a:lnTo>
                  <a:pt x="113966" y="27361"/>
                </a:lnTo>
                <a:lnTo>
                  <a:pt x="121351" y="27361"/>
                </a:lnTo>
                <a:lnTo>
                  <a:pt x="122406" y="30519"/>
                </a:lnTo>
                <a:lnTo>
                  <a:pt x="124517" y="33675"/>
                </a:lnTo>
                <a:lnTo>
                  <a:pt x="123462" y="19995"/>
                </a:lnTo>
                <a:lnTo>
                  <a:pt x="113966" y="19995"/>
                </a:lnTo>
                <a:lnTo>
                  <a:pt x="113966" y="7366"/>
                </a:lnTo>
                <a:lnTo>
                  <a:pt x="119241" y="0"/>
                </a:lnTo>
                <a:lnTo>
                  <a:pt x="104470" y="0"/>
                </a:lnTo>
                <a:close/>
              </a:path>
              <a:path w="582519" h="43147">
                <a:moveTo>
                  <a:pt x="134013" y="32623"/>
                </a:moveTo>
                <a:lnTo>
                  <a:pt x="131902" y="29467"/>
                </a:lnTo>
                <a:lnTo>
                  <a:pt x="130847" y="28415"/>
                </a:lnTo>
                <a:lnTo>
                  <a:pt x="128737" y="24205"/>
                </a:lnTo>
                <a:lnTo>
                  <a:pt x="131902" y="23152"/>
                </a:lnTo>
                <a:lnTo>
                  <a:pt x="136123" y="19995"/>
                </a:lnTo>
                <a:lnTo>
                  <a:pt x="136123" y="4209"/>
                </a:lnTo>
                <a:lnTo>
                  <a:pt x="130847" y="0"/>
                </a:lnTo>
                <a:lnTo>
                  <a:pt x="119241" y="0"/>
                </a:lnTo>
                <a:lnTo>
                  <a:pt x="113966" y="7366"/>
                </a:lnTo>
                <a:lnTo>
                  <a:pt x="123462" y="7366"/>
                </a:lnTo>
                <a:lnTo>
                  <a:pt x="126627" y="10524"/>
                </a:lnTo>
                <a:lnTo>
                  <a:pt x="126627" y="17890"/>
                </a:lnTo>
                <a:lnTo>
                  <a:pt x="123462" y="19995"/>
                </a:lnTo>
                <a:lnTo>
                  <a:pt x="124517" y="33675"/>
                </a:lnTo>
                <a:lnTo>
                  <a:pt x="126627" y="37885"/>
                </a:lnTo>
                <a:lnTo>
                  <a:pt x="128737" y="43147"/>
                </a:lnTo>
                <a:lnTo>
                  <a:pt x="140343" y="43147"/>
                </a:lnTo>
                <a:lnTo>
                  <a:pt x="140343" y="35781"/>
                </a:lnTo>
                <a:lnTo>
                  <a:pt x="135068" y="35781"/>
                </a:lnTo>
                <a:lnTo>
                  <a:pt x="134013" y="32623"/>
                </a:lnTo>
                <a:close/>
              </a:path>
              <a:path w="582519" h="43147">
                <a:moveTo>
                  <a:pt x="153019" y="35781"/>
                </a:moveTo>
                <a:lnTo>
                  <a:pt x="153019" y="0"/>
                </a:lnTo>
                <a:lnTo>
                  <a:pt x="144578" y="0"/>
                </a:lnTo>
                <a:lnTo>
                  <a:pt x="144578" y="43147"/>
                </a:lnTo>
                <a:lnTo>
                  <a:pt x="172011" y="43147"/>
                </a:lnTo>
                <a:lnTo>
                  <a:pt x="172011" y="35781"/>
                </a:lnTo>
                <a:lnTo>
                  <a:pt x="153019" y="35781"/>
                </a:lnTo>
                <a:close/>
              </a:path>
              <a:path w="582519" h="43147">
                <a:moveTo>
                  <a:pt x="185727" y="7366"/>
                </a:moveTo>
                <a:lnTo>
                  <a:pt x="197333" y="7366"/>
                </a:lnTo>
                <a:lnTo>
                  <a:pt x="200499" y="12628"/>
                </a:lnTo>
                <a:lnTo>
                  <a:pt x="200499" y="30519"/>
                </a:lnTo>
                <a:lnTo>
                  <a:pt x="197333" y="35781"/>
                </a:lnTo>
                <a:lnTo>
                  <a:pt x="191003" y="35781"/>
                </a:lnTo>
                <a:lnTo>
                  <a:pt x="194484" y="42909"/>
                </a:lnTo>
                <a:lnTo>
                  <a:pt x="205832" y="36590"/>
                </a:lnTo>
                <a:lnTo>
                  <a:pt x="209995" y="22100"/>
                </a:lnTo>
                <a:lnTo>
                  <a:pt x="209294" y="15638"/>
                </a:lnTo>
                <a:lnTo>
                  <a:pt x="202189" y="4136"/>
                </a:lnTo>
                <a:lnTo>
                  <a:pt x="188892" y="0"/>
                </a:lnTo>
                <a:lnTo>
                  <a:pt x="176231" y="0"/>
                </a:lnTo>
                <a:lnTo>
                  <a:pt x="185727" y="7366"/>
                </a:lnTo>
                <a:close/>
              </a:path>
              <a:path w="582519" h="43147">
                <a:moveTo>
                  <a:pt x="185727" y="35781"/>
                </a:moveTo>
                <a:lnTo>
                  <a:pt x="185727" y="7366"/>
                </a:lnTo>
                <a:lnTo>
                  <a:pt x="176231" y="0"/>
                </a:lnTo>
                <a:lnTo>
                  <a:pt x="176231" y="43147"/>
                </a:lnTo>
                <a:lnTo>
                  <a:pt x="191003" y="43147"/>
                </a:lnTo>
                <a:lnTo>
                  <a:pt x="194484" y="42909"/>
                </a:lnTo>
                <a:lnTo>
                  <a:pt x="191003" y="35781"/>
                </a:lnTo>
                <a:lnTo>
                  <a:pt x="185727" y="35781"/>
                </a:lnTo>
                <a:close/>
              </a:path>
              <a:path w="582519" h="43147">
                <a:moveTo>
                  <a:pt x="249048" y="29467"/>
                </a:moveTo>
                <a:lnTo>
                  <a:pt x="249048" y="33675"/>
                </a:lnTo>
                <a:lnTo>
                  <a:pt x="246938" y="35781"/>
                </a:lnTo>
                <a:lnTo>
                  <a:pt x="235317" y="35781"/>
                </a:lnTo>
                <a:lnTo>
                  <a:pt x="243758" y="43147"/>
                </a:lnTo>
                <a:lnTo>
                  <a:pt x="253268" y="43147"/>
                </a:lnTo>
                <a:lnTo>
                  <a:pt x="258544" y="38937"/>
                </a:lnTo>
                <a:lnTo>
                  <a:pt x="258544" y="24205"/>
                </a:lnTo>
                <a:lnTo>
                  <a:pt x="254323" y="21047"/>
                </a:lnTo>
                <a:lnTo>
                  <a:pt x="251158" y="19995"/>
                </a:lnTo>
                <a:lnTo>
                  <a:pt x="253268" y="19995"/>
                </a:lnTo>
                <a:lnTo>
                  <a:pt x="256434" y="17890"/>
                </a:lnTo>
                <a:lnTo>
                  <a:pt x="256434" y="4209"/>
                </a:lnTo>
                <a:lnTo>
                  <a:pt x="251158" y="0"/>
                </a:lnTo>
                <a:lnTo>
                  <a:pt x="242703" y="0"/>
                </a:lnTo>
                <a:lnTo>
                  <a:pt x="235317" y="7366"/>
                </a:lnTo>
                <a:lnTo>
                  <a:pt x="244827" y="7366"/>
                </a:lnTo>
                <a:lnTo>
                  <a:pt x="246938" y="9472"/>
                </a:lnTo>
                <a:lnTo>
                  <a:pt x="246938" y="15786"/>
                </a:lnTo>
                <a:lnTo>
                  <a:pt x="249048" y="25257"/>
                </a:lnTo>
                <a:lnTo>
                  <a:pt x="249048" y="29467"/>
                </a:lnTo>
                <a:close/>
              </a:path>
              <a:path w="582519" h="43147">
                <a:moveTo>
                  <a:pt x="225821" y="0"/>
                </a:moveTo>
                <a:lnTo>
                  <a:pt x="225821" y="43147"/>
                </a:lnTo>
                <a:lnTo>
                  <a:pt x="243758" y="43147"/>
                </a:lnTo>
                <a:lnTo>
                  <a:pt x="235317" y="35781"/>
                </a:lnTo>
                <a:lnTo>
                  <a:pt x="235317" y="24205"/>
                </a:lnTo>
                <a:lnTo>
                  <a:pt x="244827" y="24205"/>
                </a:lnTo>
                <a:lnTo>
                  <a:pt x="249048" y="25257"/>
                </a:lnTo>
                <a:lnTo>
                  <a:pt x="246938" y="15786"/>
                </a:lnTo>
                <a:lnTo>
                  <a:pt x="244827" y="17890"/>
                </a:lnTo>
                <a:lnTo>
                  <a:pt x="235317" y="17890"/>
                </a:lnTo>
                <a:lnTo>
                  <a:pt x="235317" y="7366"/>
                </a:lnTo>
                <a:lnTo>
                  <a:pt x="242703" y="0"/>
                </a:lnTo>
                <a:lnTo>
                  <a:pt x="225821" y="0"/>
                </a:lnTo>
                <a:close/>
              </a:path>
              <a:path w="582519" h="43147">
                <a:moveTo>
                  <a:pt x="291252" y="43147"/>
                </a:moveTo>
                <a:lnTo>
                  <a:pt x="299693" y="43147"/>
                </a:lnTo>
                <a:lnTo>
                  <a:pt x="284922" y="1052"/>
                </a:lnTo>
                <a:lnTo>
                  <a:pt x="284922" y="0"/>
                </a:lnTo>
                <a:lnTo>
                  <a:pt x="275426" y="0"/>
                </a:lnTo>
                <a:lnTo>
                  <a:pt x="259599" y="43147"/>
                </a:lnTo>
                <a:lnTo>
                  <a:pt x="269095" y="43147"/>
                </a:lnTo>
                <a:lnTo>
                  <a:pt x="273315" y="32623"/>
                </a:lnTo>
                <a:lnTo>
                  <a:pt x="287032" y="32623"/>
                </a:lnTo>
                <a:lnTo>
                  <a:pt x="275426" y="25257"/>
                </a:lnTo>
                <a:lnTo>
                  <a:pt x="279646" y="11576"/>
                </a:lnTo>
                <a:lnTo>
                  <a:pt x="284922" y="25257"/>
                </a:lnTo>
                <a:lnTo>
                  <a:pt x="287032" y="32623"/>
                </a:lnTo>
                <a:lnTo>
                  <a:pt x="291252" y="43147"/>
                </a:lnTo>
                <a:close/>
              </a:path>
              <a:path w="582519" h="43147">
                <a:moveTo>
                  <a:pt x="311299" y="43147"/>
                </a:moveTo>
                <a:lnTo>
                  <a:pt x="311299" y="17890"/>
                </a:lnTo>
                <a:lnTo>
                  <a:pt x="326071" y="43147"/>
                </a:lnTo>
                <a:lnTo>
                  <a:pt x="335567" y="43147"/>
                </a:lnTo>
                <a:lnTo>
                  <a:pt x="335567" y="0"/>
                </a:lnTo>
                <a:lnTo>
                  <a:pt x="327126" y="0"/>
                </a:lnTo>
                <a:lnTo>
                  <a:pt x="327126" y="26309"/>
                </a:lnTo>
                <a:lnTo>
                  <a:pt x="311299" y="0"/>
                </a:lnTo>
                <a:lnTo>
                  <a:pt x="302858" y="0"/>
                </a:lnTo>
                <a:lnTo>
                  <a:pt x="302858" y="43147"/>
                </a:lnTo>
                <a:lnTo>
                  <a:pt x="311299" y="43147"/>
                </a:lnTo>
                <a:close/>
              </a:path>
              <a:path w="582519" h="43147">
                <a:moveTo>
                  <a:pt x="361959" y="21047"/>
                </a:moveTo>
                <a:lnTo>
                  <a:pt x="377785" y="0"/>
                </a:lnTo>
                <a:lnTo>
                  <a:pt x="367234" y="0"/>
                </a:lnTo>
                <a:lnTo>
                  <a:pt x="353518" y="19995"/>
                </a:lnTo>
                <a:lnTo>
                  <a:pt x="353518" y="0"/>
                </a:lnTo>
                <a:lnTo>
                  <a:pt x="344008" y="0"/>
                </a:lnTo>
                <a:lnTo>
                  <a:pt x="344008" y="43147"/>
                </a:lnTo>
                <a:lnTo>
                  <a:pt x="353518" y="43147"/>
                </a:lnTo>
                <a:lnTo>
                  <a:pt x="353518" y="23152"/>
                </a:lnTo>
                <a:lnTo>
                  <a:pt x="367234" y="43147"/>
                </a:lnTo>
                <a:lnTo>
                  <a:pt x="378840" y="43147"/>
                </a:lnTo>
                <a:lnTo>
                  <a:pt x="361959" y="21047"/>
                </a:lnTo>
                <a:close/>
              </a:path>
              <a:path w="582519" h="43147">
                <a:moveTo>
                  <a:pt x="396777" y="30519"/>
                </a:moveTo>
                <a:lnTo>
                  <a:pt x="396777" y="12628"/>
                </a:lnTo>
                <a:lnTo>
                  <a:pt x="400998" y="8419"/>
                </a:lnTo>
                <a:lnTo>
                  <a:pt x="413659" y="8419"/>
                </a:lnTo>
                <a:lnTo>
                  <a:pt x="414714" y="15786"/>
                </a:lnTo>
                <a:lnTo>
                  <a:pt x="423155" y="14734"/>
                </a:lnTo>
                <a:lnTo>
                  <a:pt x="423155" y="11576"/>
                </a:lnTo>
                <a:lnTo>
                  <a:pt x="419990" y="0"/>
                </a:lnTo>
                <a:lnTo>
                  <a:pt x="406273" y="0"/>
                </a:lnTo>
                <a:lnTo>
                  <a:pt x="393765" y="4536"/>
                </a:lnTo>
                <a:lnTo>
                  <a:pt x="387640" y="17099"/>
                </a:lnTo>
                <a:lnTo>
                  <a:pt x="387281" y="22100"/>
                </a:lnTo>
                <a:lnTo>
                  <a:pt x="391444" y="36159"/>
                </a:lnTo>
                <a:lnTo>
                  <a:pt x="402792" y="42879"/>
                </a:lnTo>
                <a:lnTo>
                  <a:pt x="406273" y="43147"/>
                </a:lnTo>
                <a:lnTo>
                  <a:pt x="418935" y="43147"/>
                </a:lnTo>
                <a:lnTo>
                  <a:pt x="423155" y="34729"/>
                </a:lnTo>
                <a:lnTo>
                  <a:pt x="423155" y="19995"/>
                </a:lnTo>
                <a:lnTo>
                  <a:pt x="405218" y="19995"/>
                </a:lnTo>
                <a:lnTo>
                  <a:pt x="405218" y="27361"/>
                </a:lnTo>
                <a:lnTo>
                  <a:pt x="414714" y="27361"/>
                </a:lnTo>
                <a:lnTo>
                  <a:pt x="414714" y="30519"/>
                </a:lnTo>
                <a:lnTo>
                  <a:pt x="413659" y="34729"/>
                </a:lnTo>
                <a:lnTo>
                  <a:pt x="400998" y="34729"/>
                </a:lnTo>
                <a:lnTo>
                  <a:pt x="396777" y="30519"/>
                </a:lnTo>
                <a:close/>
              </a:path>
            </a:pathLst>
          </a:custGeom>
          <a:solidFill>
            <a:srgbClr val="FDFDFD"/>
          </a:solidFill>
        </p:spPr>
        <p:txBody>
          <a:bodyPr wrap="square" lIns="0" tIns="0" rIns="0" bIns="0" rtlCol="0">
            <a:noAutofit/>
          </a:bodyPr>
          <a:lstStyle/>
          <a:p>
            <a:endParaRPr/>
          </a:p>
        </p:txBody>
      </p:sp>
      <p:sp>
        <p:nvSpPr>
          <p:cNvPr id="298" name="object 105"/>
          <p:cNvSpPr/>
          <p:nvPr/>
        </p:nvSpPr>
        <p:spPr>
          <a:xfrm>
            <a:off x="910888" y="5814004"/>
            <a:ext cx="233207" cy="232580"/>
          </a:xfrm>
          <a:custGeom>
            <a:avLst/>
            <a:gdLst/>
            <a:ahLst/>
            <a:cxnLst/>
            <a:rect l="l" t="t" r="r" b="b"/>
            <a:pathLst>
              <a:path w="233207" h="232580">
                <a:moveTo>
                  <a:pt x="50659" y="51569"/>
                </a:moveTo>
                <a:lnTo>
                  <a:pt x="40272" y="59131"/>
                </a:lnTo>
                <a:lnTo>
                  <a:pt x="30943" y="67751"/>
                </a:lnTo>
                <a:lnTo>
                  <a:pt x="24931" y="92832"/>
                </a:lnTo>
                <a:lnTo>
                  <a:pt x="29543" y="86290"/>
                </a:lnTo>
                <a:lnTo>
                  <a:pt x="37812" y="76602"/>
                </a:lnTo>
                <a:lnTo>
                  <a:pt x="46883" y="67710"/>
                </a:lnTo>
                <a:lnTo>
                  <a:pt x="54879" y="61038"/>
                </a:lnTo>
                <a:lnTo>
                  <a:pt x="50659" y="35787"/>
                </a:lnTo>
                <a:lnTo>
                  <a:pt x="49604" y="41047"/>
                </a:lnTo>
                <a:lnTo>
                  <a:pt x="49604" y="46308"/>
                </a:lnTo>
                <a:lnTo>
                  <a:pt x="50659" y="51569"/>
                </a:lnTo>
                <a:close/>
              </a:path>
              <a:path w="233207" h="232580">
                <a:moveTo>
                  <a:pt x="4220" y="148380"/>
                </a:moveTo>
                <a:lnTo>
                  <a:pt x="5275" y="150485"/>
                </a:lnTo>
                <a:lnTo>
                  <a:pt x="10058" y="163394"/>
                </a:lnTo>
                <a:lnTo>
                  <a:pt x="16229" y="175475"/>
                </a:lnTo>
                <a:lnTo>
                  <a:pt x="14771" y="145224"/>
                </a:lnTo>
                <a:lnTo>
                  <a:pt x="13716" y="142068"/>
                </a:lnTo>
                <a:lnTo>
                  <a:pt x="13716" y="138911"/>
                </a:lnTo>
                <a:lnTo>
                  <a:pt x="12661" y="134703"/>
                </a:lnTo>
                <a:lnTo>
                  <a:pt x="16881" y="139963"/>
                </a:lnTo>
                <a:lnTo>
                  <a:pt x="21102" y="145224"/>
                </a:lnTo>
                <a:lnTo>
                  <a:pt x="26377" y="149433"/>
                </a:lnTo>
                <a:lnTo>
                  <a:pt x="35961" y="157589"/>
                </a:lnTo>
                <a:lnTo>
                  <a:pt x="33763" y="142068"/>
                </a:lnTo>
                <a:lnTo>
                  <a:pt x="24067" y="131825"/>
                </a:lnTo>
                <a:lnTo>
                  <a:pt x="17280" y="121373"/>
                </a:lnTo>
                <a:lnTo>
                  <a:pt x="14771" y="115764"/>
                </a:lnTo>
                <a:lnTo>
                  <a:pt x="19019" y="104012"/>
                </a:lnTo>
                <a:lnTo>
                  <a:pt x="24931" y="92832"/>
                </a:lnTo>
                <a:lnTo>
                  <a:pt x="30943" y="67751"/>
                </a:lnTo>
                <a:lnTo>
                  <a:pt x="22478" y="77230"/>
                </a:lnTo>
                <a:lnTo>
                  <a:pt x="21102" y="78925"/>
                </a:lnTo>
                <a:lnTo>
                  <a:pt x="18991" y="82081"/>
                </a:lnTo>
                <a:lnTo>
                  <a:pt x="16881" y="86290"/>
                </a:lnTo>
                <a:lnTo>
                  <a:pt x="14771" y="89446"/>
                </a:lnTo>
                <a:lnTo>
                  <a:pt x="18694" y="77013"/>
                </a:lnTo>
                <a:lnTo>
                  <a:pt x="24252" y="65220"/>
                </a:lnTo>
                <a:lnTo>
                  <a:pt x="31225" y="54245"/>
                </a:lnTo>
                <a:lnTo>
                  <a:pt x="39390" y="44265"/>
                </a:lnTo>
                <a:lnTo>
                  <a:pt x="48526" y="35457"/>
                </a:lnTo>
                <a:lnTo>
                  <a:pt x="50659" y="33682"/>
                </a:lnTo>
                <a:lnTo>
                  <a:pt x="50659" y="35787"/>
                </a:lnTo>
                <a:lnTo>
                  <a:pt x="54879" y="61038"/>
                </a:lnTo>
                <a:lnTo>
                  <a:pt x="58045" y="66299"/>
                </a:lnTo>
                <a:lnTo>
                  <a:pt x="62265" y="71560"/>
                </a:lnTo>
                <a:lnTo>
                  <a:pt x="64375" y="55777"/>
                </a:lnTo>
                <a:lnTo>
                  <a:pt x="71101" y="39712"/>
                </a:lnTo>
                <a:lnTo>
                  <a:pt x="61210" y="45256"/>
                </a:lnTo>
                <a:lnTo>
                  <a:pt x="61210" y="37891"/>
                </a:lnTo>
                <a:lnTo>
                  <a:pt x="62265" y="32630"/>
                </a:lnTo>
                <a:lnTo>
                  <a:pt x="65430" y="27355"/>
                </a:lnTo>
                <a:lnTo>
                  <a:pt x="75008" y="7872"/>
                </a:lnTo>
                <a:lnTo>
                  <a:pt x="62309" y="13698"/>
                </a:lnTo>
                <a:lnTo>
                  <a:pt x="50467" y="20939"/>
                </a:lnTo>
                <a:lnTo>
                  <a:pt x="39594" y="29483"/>
                </a:lnTo>
                <a:lnTo>
                  <a:pt x="29801" y="39220"/>
                </a:lnTo>
                <a:lnTo>
                  <a:pt x="21201" y="50037"/>
                </a:lnTo>
                <a:lnTo>
                  <a:pt x="13905" y="61824"/>
                </a:lnTo>
                <a:lnTo>
                  <a:pt x="8025" y="74469"/>
                </a:lnTo>
                <a:lnTo>
                  <a:pt x="3673" y="87860"/>
                </a:lnTo>
                <a:lnTo>
                  <a:pt x="961" y="101886"/>
                </a:lnTo>
                <a:lnTo>
                  <a:pt x="0" y="116436"/>
                </a:lnTo>
                <a:lnTo>
                  <a:pt x="0" y="116816"/>
                </a:lnTo>
                <a:lnTo>
                  <a:pt x="570" y="129706"/>
                </a:lnTo>
                <a:lnTo>
                  <a:pt x="2549" y="142398"/>
                </a:lnTo>
                <a:lnTo>
                  <a:pt x="4220" y="148380"/>
                </a:lnTo>
                <a:close/>
              </a:path>
              <a:path w="233207" h="232580">
                <a:moveTo>
                  <a:pt x="112910" y="11573"/>
                </a:moveTo>
                <a:lnTo>
                  <a:pt x="116076" y="11573"/>
                </a:lnTo>
                <a:lnTo>
                  <a:pt x="120296" y="13677"/>
                </a:lnTo>
                <a:lnTo>
                  <a:pt x="123462" y="17886"/>
                </a:lnTo>
                <a:lnTo>
                  <a:pt x="128297" y="41800"/>
                </a:lnTo>
                <a:lnTo>
                  <a:pt x="130847" y="38943"/>
                </a:lnTo>
                <a:lnTo>
                  <a:pt x="133047" y="49258"/>
                </a:lnTo>
                <a:lnTo>
                  <a:pt x="135083" y="60962"/>
                </a:lnTo>
                <a:lnTo>
                  <a:pt x="136792" y="74053"/>
                </a:lnTo>
                <a:lnTo>
                  <a:pt x="138012" y="88533"/>
                </a:lnTo>
                <a:lnTo>
                  <a:pt x="138233" y="92603"/>
                </a:lnTo>
                <a:lnTo>
                  <a:pt x="139288" y="17886"/>
                </a:lnTo>
                <a:lnTo>
                  <a:pt x="136123" y="19990"/>
                </a:lnTo>
                <a:lnTo>
                  <a:pt x="134013" y="16834"/>
                </a:lnTo>
                <a:lnTo>
                  <a:pt x="132958" y="14730"/>
                </a:lnTo>
                <a:lnTo>
                  <a:pt x="130847" y="11573"/>
                </a:lnTo>
                <a:lnTo>
                  <a:pt x="136063" y="1261"/>
                </a:lnTo>
                <a:lnTo>
                  <a:pt x="121456" y="63"/>
                </a:lnTo>
                <a:lnTo>
                  <a:pt x="117131" y="0"/>
                </a:lnTo>
                <a:lnTo>
                  <a:pt x="112910" y="11573"/>
                </a:lnTo>
                <a:close/>
              </a:path>
              <a:path w="233207" h="232580">
                <a:moveTo>
                  <a:pt x="174240" y="13560"/>
                </a:moveTo>
                <a:lnTo>
                  <a:pt x="162569" y="8058"/>
                </a:lnTo>
                <a:lnTo>
                  <a:pt x="149805" y="3943"/>
                </a:lnTo>
                <a:lnTo>
                  <a:pt x="149853" y="23147"/>
                </a:lnTo>
                <a:lnTo>
                  <a:pt x="153019" y="21042"/>
                </a:lnTo>
                <a:lnTo>
                  <a:pt x="156184" y="19990"/>
                </a:lnTo>
                <a:lnTo>
                  <a:pt x="159349" y="18938"/>
                </a:lnTo>
                <a:lnTo>
                  <a:pt x="164625" y="21042"/>
                </a:lnTo>
                <a:lnTo>
                  <a:pt x="169900" y="24199"/>
                </a:lnTo>
                <a:lnTo>
                  <a:pt x="175176" y="27355"/>
                </a:lnTo>
                <a:lnTo>
                  <a:pt x="184704" y="20398"/>
                </a:lnTo>
                <a:lnTo>
                  <a:pt x="174240" y="13560"/>
                </a:lnTo>
                <a:close/>
              </a:path>
              <a:path w="233207" h="232580">
                <a:moveTo>
                  <a:pt x="211050" y="155745"/>
                </a:moveTo>
                <a:lnTo>
                  <a:pt x="211050" y="150485"/>
                </a:lnTo>
                <a:lnTo>
                  <a:pt x="210447" y="138168"/>
                </a:lnTo>
                <a:lnTo>
                  <a:pt x="208640" y="125852"/>
                </a:lnTo>
                <a:lnTo>
                  <a:pt x="205628" y="113533"/>
                </a:lnTo>
                <a:lnTo>
                  <a:pt x="201411" y="101213"/>
                </a:lnTo>
                <a:lnTo>
                  <a:pt x="195990" y="88891"/>
                </a:lnTo>
                <a:lnTo>
                  <a:pt x="195223" y="87342"/>
                </a:lnTo>
                <a:lnTo>
                  <a:pt x="203819" y="77479"/>
                </a:lnTo>
                <a:lnTo>
                  <a:pt x="208570" y="65586"/>
                </a:lnTo>
                <a:lnTo>
                  <a:pt x="208940" y="63142"/>
                </a:lnTo>
                <a:lnTo>
                  <a:pt x="209995" y="59986"/>
                </a:lnTo>
                <a:lnTo>
                  <a:pt x="207884" y="56830"/>
                </a:lnTo>
                <a:lnTo>
                  <a:pt x="204719" y="56830"/>
                </a:lnTo>
                <a:lnTo>
                  <a:pt x="201554" y="55777"/>
                </a:lnTo>
                <a:lnTo>
                  <a:pt x="199444" y="57882"/>
                </a:lnTo>
                <a:lnTo>
                  <a:pt x="198388" y="61038"/>
                </a:lnTo>
                <a:lnTo>
                  <a:pt x="197333" y="67351"/>
                </a:lnTo>
                <a:lnTo>
                  <a:pt x="194168" y="72612"/>
                </a:lnTo>
                <a:lnTo>
                  <a:pt x="188892" y="77872"/>
                </a:lnTo>
                <a:lnTo>
                  <a:pt x="187837" y="74716"/>
                </a:lnTo>
                <a:lnTo>
                  <a:pt x="185727" y="93655"/>
                </a:lnTo>
                <a:lnTo>
                  <a:pt x="191286" y="105951"/>
                </a:lnTo>
                <a:lnTo>
                  <a:pt x="195596" y="118243"/>
                </a:lnTo>
                <a:lnTo>
                  <a:pt x="198593" y="130534"/>
                </a:lnTo>
                <a:lnTo>
                  <a:pt x="200213" y="142823"/>
                </a:lnTo>
                <a:lnTo>
                  <a:pt x="200499" y="150485"/>
                </a:lnTo>
                <a:lnTo>
                  <a:pt x="200499" y="155745"/>
                </a:lnTo>
                <a:lnTo>
                  <a:pt x="199444" y="161020"/>
                </a:lnTo>
                <a:lnTo>
                  <a:pt x="199444" y="166281"/>
                </a:lnTo>
                <a:lnTo>
                  <a:pt x="194168" y="169437"/>
                </a:lnTo>
                <a:lnTo>
                  <a:pt x="188892" y="171542"/>
                </a:lnTo>
                <a:lnTo>
                  <a:pt x="182562" y="173646"/>
                </a:lnTo>
                <a:lnTo>
                  <a:pt x="170733" y="177124"/>
                </a:lnTo>
                <a:lnTo>
                  <a:pt x="158216" y="179228"/>
                </a:lnTo>
                <a:lnTo>
                  <a:pt x="145010" y="179958"/>
                </a:lnTo>
                <a:lnTo>
                  <a:pt x="144578" y="179959"/>
                </a:lnTo>
                <a:lnTo>
                  <a:pt x="142468" y="41047"/>
                </a:lnTo>
                <a:lnTo>
                  <a:pt x="152152" y="49058"/>
                </a:lnTo>
                <a:lnTo>
                  <a:pt x="161058" y="57964"/>
                </a:lnTo>
                <a:lnTo>
                  <a:pt x="169305" y="67765"/>
                </a:lnTo>
                <a:lnTo>
                  <a:pt x="176913" y="59711"/>
                </a:lnTo>
                <a:lnTo>
                  <a:pt x="168419" y="50069"/>
                </a:lnTo>
                <a:lnTo>
                  <a:pt x="159299" y="41472"/>
                </a:lnTo>
                <a:lnTo>
                  <a:pt x="150908" y="34734"/>
                </a:lnTo>
                <a:lnTo>
                  <a:pt x="164465" y="36140"/>
                </a:lnTo>
                <a:lnTo>
                  <a:pt x="177048" y="38785"/>
                </a:lnTo>
                <a:lnTo>
                  <a:pt x="188657" y="42940"/>
                </a:lnTo>
                <a:lnTo>
                  <a:pt x="195223" y="46308"/>
                </a:lnTo>
                <a:lnTo>
                  <a:pt x="196278" y="47360"/>
                </a:lnTo>
                <a:lnTo>
                  <a:pt x="199444" y="47360"/>
                </a:lnTo>
                <a:lnTo>
                  <a:pt x="203664" y="44204"/>
                </a:lnTo>
                <a:lnTo>
                  <a:pt x="203664" y="39995"/>
                </a:lnTo>
                <a:lnTo>
                  <a:pt x="201554" y="37891"/>
                </a:lnTo>
                <a:lnTo>
                  <a:pt x="193847" y="28525"/>
                </a:lnTo>
                <a:lnTo>
                  <a:pt x="184704" y="20398"/>
                </a:lnTo>
                <a:lnTo>
                  <a:pt x="175176" y="27355"/>
                </a:lnTo>
                <a:lnTo>
                  <a:pt x="162648" y="24877"/>
                </a:lnTo>
                <a:lnTo>
                  <a:pt x="150120" y="23180"/>
                </a:lnTo>
                <a:lnTo>
                  <a:pt x="149853" y="23147"/>
                </a:lnTo>
                <a:lnTo>
                  <a:pt x="149805" y="3943"/>
                </a:lnTo>
                <a:lnTo>
                  <a:pt x="136063" y="1261"/>
                </a:lnTo>
                <a:lnTo>
                  <a:pt x="130847" y="11573"/>
                </a:lnTo>
                <a:lnTo>
                  <a:pt x="135068" y="12625"/>
                </a:lnTo>
                <a:lnTo>
                  <a:pt x="140343" y="13677"/>
                </a:lnTo>
                <a:lnTo>
                  <a:pt x="144578" y="14730"/>
                </a:lnTo>
                <a:lnTo>
                  <a:pt x="142468" y="15782"/>
                </a:lnTo>
                <a:lnTo>
                  <a:pt x="139288" y="17886"/>
                </a:lnTo>
                <a:lnTo>
                  <a:pt x="138233" y="92603"/>
                </a:lnTo>
                <a:lnTo>
                  <a:pt x="126627" y="92603"/>
                </a:lnTo>
                <a:lnTo>
                  <a:pt x="121351" y="90498"/>
                </a:lnTo>
                <a:lnTo>
                  <a:pt x="112910" y="89446"/>
                </a:lnTo>
                <a:lnTo>
                  <a:pt x="105525" y="87342"/>
                </a:lnTo>
                <a:lnTo>
                  <a:pt x="99194" y="84185"/>
                </a:lnTo>
                <a:lnTo>
                  <a:pt x="96833" y="65320"/>
                </a:lnTo>
                <a:lnTo>
                  <a:pt x="89772" y="76941"/>
                </a:lnTo>
                <a:lnTo>
                  <a:pt x="88643" y="78925"/>
                </a:lnTo>
                <a:lnTo>
                  <a:pt x="83367" y="75768"/>
                </a:lnTo>
                <a:lnTo>
                  <a:pt x="79147" y="72612"/>
                </a:lnTo>
                <a:lnTo>
                  <a:pt x="74926" y="68403"/>
                </a:lnTo>
                <a:lnTo>
                  <a:pt x="69651" y="64195"/>
                </a:lnTo>
                <a:lnTo>
                  <a:pt x="66486" y="59986"/>
                </a:lnTo>
                <a:lnTo>
                  <a:pt x="64375" y="55777"/>
                </a:lnTo>
                <a:lnTo>
                  <a:pt x="62265" y="71560"/>
                </a:lnTo>
                <a:lnTo>
                  <a:pt x="67541" y="75768"/>
                </a:lnTo>
                <a:lnTo>
                  <a:pt x="71761" y="81029"/>
                </a:lnTo>
                <a:lnTo>
                  <a:pt x="77037" y="85238"/>
                </a:lnTo>
                <a:lnTo>
                  <a:pt x="83367" y="88394"/>
                </a:lnTo>
                <a:lnTo>
                  <a:pt x="82312" y="91550"/>
                </a:lnTo>
                <a:lnTo>
                  <a:pt x="80202" y="94721"/>
                </a:lnTo>
                <a:lnTo>
                  <a:pt x="79147" y="97877"/>
                </a:lnTo>
                <a:lnTo>
                  <a:pt x="73234" y="109890"/>
                </a:lnTo>
                <a:lnTo>
                  <a:pt x="69275" y="152714"/>
                </a:lnTo>
                <a:lnTo>
                  <a:pt x="72712" y="141560"/>
                </a:lnTo>
                <a:lnTo>
                  <a:pt x="76946" y="129660"/>
                </a:lnTo>
                <a:lnTo>
                  <a:pt x="82126" y="117015"/>
                </a:lnTo>
                <a:lnTo>
                  <a:pt x="88400" y="103624"/>
                </a:lnTo>
                <a:lnTo>
                  <a:pt x="88643" y="103138"/>
                </a:lnTo>
                <a:lnTo>
                  <a:pt x="89698" y="99982"/>
                </a:lnTo>
                <a:lnTo>
                  <a:pt x="91808" y="96825"/>
                </a:lnTo>
                <a:lnTo>
                  <a:pt x="93918" y="93655"/>
                </a:lnTo>
                <a:lnTo>
                  <a:pt x="101304" y="96825"/>
                </a:lnTo>
                <a:lnTo>
                  <a:pt x="109745" y="99982"/>
                </a:lnTo>
                <a:lnTo>
                  <a:pt x="118186" y="101034"/>
                </a:lnTo>
                <a:lnTo>
                  <a:pt x="125572" y="103138"/>
                </a:lnTo>
                <a:lnTo>
                  <a:pt x="131902" y="104190"/>
                </a:lnTo>
                <a:lnTo>
                  <a:pt x="138233" y="104190"/>
                </a:lnTo>
                <a:lnTo>
                  <a:pt x="139288" y="108399"/>
                </a:lnTo>
                <a:lnTo>
                  <a:pt x="139288" y="116816"/>
                </a:lnTo>
                <a:lnTo>
                  <a:pt x="139042" y="131494"/>
                </a:lnTo>
                <a:lnTo>
                  <a:pt x="138339" y="145159"/>
                </a:lnTo>
                <a:lnTo>
                  <a:pt x="137229" y="157811"/>
                </a:lnTo>
                <a:lnTo>
                  <a:pt x="135763" y="169448"/>
                </a:lnTo>
                <a:lnTo>
                  <a:pt x="134013" y="179959"/>
                </a:lnTo>
                <a:lnTo>
                  <a:pt x="121478" y="178534"/>
                </a:lnTo>
                <a:lnTo>
                  <a:pt x="108773" y="176623"/>
                </a:lnTo>
                <a:lnTo>
                  <a:pt x="104470" y="175750"/>
                </a:lnTo>
                <a:lnTo>
                  <a:pt x="91732" y="172428"/>
                </a:lnTo>
                <a:lnTo>
                  <a:pt x="79632" y="168470"/>
                </a:lnTo>
                <a:lnTo>
                  <a:pt x="68169" y="163877"/>
                </a:lnTo>
                <a:lnTo>
                  <a:pt x="75835" y="179169"/>
                </a:lnTo>
                <a:lnTo>
                  <a:pt x="87943" y="182761"/>
                </a:lnTo>
                <a:lnTo>
                  <a:pt x="100698" y="185888"/>
                </a:lnTo>
                <a:lnTo>
                  <a:pt x="114894" y="188468"/>
                </a:lnTo>
                <a:lnTo>
                  <a:pt x="127599" y="190007"/>
                </a:lnTo>
                <a:lnTo>
                  <a:pt x="131902" y="190480"/>
                </a:lnTo>
                <a:lnTo>
                  <a:pt x="125919" y="209294"/>
                </a:lnTo>
                <a:lnTo>
                  <a:pt x="120320" y="219724"/>
                </a:lnTo>
                <a:lnTo>
                  <a:pt x="117131" y="222045"/>
                </a:lnTo>
                <a:lnTo>
                  <a:pt x="116076" y="222045"/>
                </a:lnTo>
                <a:lnTo>
                  <a:pt x="103171" y="221319"/>
                </a:lnTo>
                <a:lnTo>
                  <a:pt x="90524" y="219058"/>
                </a:lnTo>
                <a:lnTo>
                  <a:pt x="78390" y="215132"/>
                </a:lnTo>
                <a:lnTo>
                  <a:pt x="70706" y="211523"/>
                </a:lnTo>
                <a:lnTo>
                  <a:pt x="69651" y="211523"/>
                </a:lnTo>
                <a:lnTo>
                  <a:pt x="64811" y="205143"/>
                </a:lnTo>
                <a:lnTo>
                  <a:pt x="62937" y="192832"/>
                </a:lnTo>
                <a:lnTo>
                  <a:pt x="63656" y="134069"/>
                </a:lnTo>
                <a:lnTo>
                  <a:pt x="59991" y="145938"/>
                </a:lnTo>
                <a:lnTo>
                  <a:pt x="57076" y="157463"/>
                </a:lnTo>
                <a:lnTo>
                  <a:pt x="56990" y="157850"/>
                </a:lnTo>
                <a:lnTo>
                  <a:pt x="45731" y="151494"/>
                </a:lnTo>
                <a:lnTo>
                  <a:pt x="35636" y="143847"/>
                </a:lnTo>
                <a:lnTo>
                  <a:pt x="33763" y="142068"/>
                </a:lnTo>
                <a:lnTo>
                  <a:pt x="35961" y="157589"/>
                </a:lnTo>
                <a:lnTo>
                  <a:pt x="46210" y="165088"/>
                </a:lnTo>
                <a:lnTo>
                  <a:pt x="53824" y="169437"/>
                </a:lnTo>
                <a:lnTo>
                  <a:pt x="52237" y="183135"/>
                </a:lnTo>
                <a:lnTo>
                  <a:pt x="52272" y="195618"/>
                </a:lnTo>
                <a:lnTo>
                  <a:pt x="52769" y="201002"/>
                </a:lnTo>
                <a:lnTo>
                  <a:pt x="43106" y="192728"/>
                </a:lnTo>
                <a:lnTo>
                  <a:pt x="34469" y="183379"/>
                </a:lnTo>
                <a:lnTo>
                  <a:pt x="26983" y="172995"/>
                </a:lnTo>
                <a:lnTo>
                  <a:pt x="20775" y="161617"/>
                </a:lnTo>
                <a:lnTo>
                  <a:pt x="15971" y="149288"/>
                </a:lnTo>
                <a:lnTo>
                  <a:pt x="14771" y="145224"/>
                </a:lnTo>
                <a:lnTo>
                  <a:pt x="16229" y="175475"/>
                </a:lnTo>
                <a:lnTo>
                  <a:pt x="23692" y="186642"/>
                </a:lnTo>
                <a:lnTo>
                  <a:pt x="32349" y="196807"/>
                </a:lnTo>
                <a:lnTo>
                  <a:pt x="42103" y="205882"/>
                </a:lnTo>
                <a:lnTo>
                  <a:pt x="52857" y="213781"/>
                </a:lnTo>
                <a:lnTo>
                  <a:pt x="64512" y="220416"/>
                </a:lnTo>
                <a:lnTo>
                  <a:pt x="76974" y="225700"/>
                </a:lnTo>
                <a:lnTo>
                  <a:pt x="90143" y="229546"/>
                </a:lnTo>
                <a:lnTo>
                  <a:pt x="103923" y="231867"/>
                </a:lnTo>
                <a:lnTo>
                  <a:pt x="117131" y="232580"/>
                </a:lnTo>
                <a:lnTo>
                  <a:pt x="130031" y="231831"/>
                </a:lnTo>
                <a:lnTo>
                  <a:pt x="142771" y="229639"/>
                </a:lnTo>
                <a:lnTo>
                  <a:pt x="132251" y="220951"/>
                </a:lnTo>
                <a:lnTo>
                  <a:pt x="131902" y="220993"/>
                </a:lnTo>
                <a:lnTo>
                  <a:pt x="137213" y="210902"/>
                </a:lnTo>
                <a:lnTo>
                  <a:pt x="140955" y="198265"/>
                </a:lnTo>
                <a:lnTo>
                  <a:pt x="142468" y="190480"/>
                </a:lnTo>
                <a:lnTo>
                  <a:pt x="155968" y="189948"/>
                </a:lnTo>
                <a:lnTo>
                  <a:pt x="168778" y="188349"/>
                </a:lnTo>
                <a:lnTo>
                  <a:pt x="180744" y="185686"/>
                </a:lnTo>
                <a:lnTo>
                  <a:pt x="185727" y="184168"/>
                </a:lnTo>
                <a:lnTo>
                  <a:pt x="188892" y="183115"/>
                </a:lnTo>
                <a:lnTo>
                  <a:pt x="192058" y="182063"/>
                </a:lnTo>
                <a:lnTo>
                  <a:pt x="195223" y="179959"/>
                </a:lnTo>
                <a:lnTo>
                  <a:pt x="188616" y="191855"/>
                </a:lnTo>
                <a:lnTo>
                  <a:pt x="180626" y="200994"/>
                </a:lnTo>
                <a:lnTo>
                  <a:pt x="182562" y="212576"/>
                </a:lnTo>
                <a:lnTo>
                  <a:pt x="185727" y="210471"/>
                </a:lnTo>
                <a:lnTo>
                  <a:pt x="195497" y="202292"/>
                </a:lnTo>
                <a:lnTo>
                  <a:pt x="204367" y="193073"/>
                </a:lnTo>
                <a:lnTo>
                  <a:pt x="212258" y="182917"/>
                </a:lnTo>
                <a:lnTo>
                  <a:pt x="219090" y="171932"/>
                </a:lnTo>
                <a:lnTo>
                  <a:pt x="224784" y="160220"/>
                </a:lnTo>
                <a:lnTo>
                  <a:pt x="229262" y="147889"/>
                </a:lnTo>
                <a:lnTo>
                  <a:pt x="230042" y="145224"/>
                </a:lnTo>
                <a:lnTo>
                  <a:pt x="230042" y="142068"/>
                </a:lnTo>
                <a:lnTo>
                  <a:pt x="231097" y="139963"/>
                </a:lnTo>
                <a:lnTo>
                  <a:pt x="232152" y="132598"/>
                </a:lnTo>
                <a:lnTo>
                  <a:pt x="233207" y="125233"/>
                </a:lnTo>
                <a:lnTo>
                  <a:pt x="233207" y="116816"/>
                </a:lnTo>
                <a:lnTo>
                  <a:pt x="232491" y="103854"/>
                </a:lnTo>
                <a:lnTo>
                  <a:pt x="230342" y="91150"/>
                </a:lnTo>
                <a:lnTo>
                  <a:pt x="226761" y="78970"/>
                </a:lnTo>
                <a:lnTo>
                  <a:pt x="223711" y="71560"/>
                </a:lnTo>
                <a:lnTo>
                  <a:pt x="222656" y="68403"/>
                </a:lnTo>
                <a:lnTo>
                  <a:pt x="219491" y="67351"/>
                </a:lnTo>
                <a:lnTo>
                  <a:pt x="217380" y="68403"/>
                </a:lnTo>
                <a:lnTo>
                  <a:pt x="214215" y="69455"/>
                </a:lnTo>
                <a:lnTo>
                  <a:pt x="213160" y="72612"/>
                </a:lnTo>
                <a:lnTo>
                  <a:pt x="214215" y="75768"/>
                </a:lnTo>
                <a:lnTo>
                  <a:pt x="218401" y="87540"/>
                </a:lnTo>
                <a:lnTo>
                  <a:pt x="221247" y="99895"/>
                </a:lnTo>
                <a:lnTo>
                  <a:pt x="222578" y="112828"/>
                </a:lnTo>
                <a:lnTo>
                  <a:pt x="222656" y="116816"/>
                </a:lnTo>
                <a:lnTo>
                  <a:pt x="221868" y="129417"/>
                </a:lnTo>
                <a:lnTo>
                  <a:pt x="219491" y="142068"/>
                </a:lnTo>
                <a:lnTo>
                  <a:pt x="217380" y="147328"/>
                </a:lnTo>
                <a:lnTo>
                  <a:pt x="215270" y="151537"/>
                </a:lnTo>
                <a:lnTo>
                  <a:pt x="211050" y="155745"/>
                </a:lnTo>
                <a:close/>
              </a:path>
              <a:path w="233207" h="232580">
                <a:moveTo>
                  <a:pt x="187837" y="74716"/>
                </a:moveTo>
                <a:lnTo>
                  <a:pt x="184672" y="70507"/>
                </a:lnTo>
                <a:lnTo>
                  <a:pt x="176913" y="59711"/>
                </a:lnTo>
                <a:lnTo>
                  <a:pt x="169305" y="67765"/>
                </a:lnTo>
                <a:lnTo>
                  <a:pt x="175176" y="75768"/>
                </a:lnTo>
                <a:lnTo>
                  <a:pt x="177286" y="78925"/>
                </a:lnTo>
                <a:lnTo>
                  <a:pt x="179396" y="81029"/>
                </a:lnTo>
                <a:lnTo>
                  <a:pt x="180452" y="84185"/>
                </a:lnTo>
                <a:lnTo>
                  <a:pt x="169681" y="89004"/>
                </a:lnTo>
                <a:lnTo>
                  <a:pt x="157007" y="91711"/>
                </a:lnTo>
                <a:lnTo>
                  <a:pt x="148798" y="92603"/>
                </a:lnTo>
                <a:lnTo>
                  <a:pt x="147835" y="79371"/>
                </a:lnTo>
                <a:lnTo>
                  <a:pt x="146493" y="66223"/>
                </a:lnTo>
                <a:lnTo>
                  <a:pt x="144773" y="53621"/>
                </a:lnTo>
                <a:lnTo>
                  <a:pt x="142675" y="42025"/>
                </a:lnTo>
                <a:lnTo>
                  <a:pt x="142468" y="41047"/>
                </a:lnTo>
                <a:lnTo>
                  <a:pt x="144578" y="179959"/>
                </a:lnTo>
                <a:lnTo>
                  <a:pt x="146345" y="168113"/>
                </a:lnTo>
                <a:lnTo>
                  <a:pt x="147808" y="155556"/>
                </a:lnTo>
                <a:lnTo>
                  <a:pt x="148914" y="142594"/>
                </a:lnTo>
                <a:lnTo>
                  <a:pt x="149613" y="129533"/>
                </a:lnTo>
                <a:lnTo>
                  <a:pt x="149853" y="116816"/>
                </a:lnTo>
                <a:lnTo>
                  <a:pt x="149853" y="104190"/>
                </a:lnTo>
                <a:lnTo>
                  <a:pt x="163142" y="102107"/>
                </a:lnTo>
                <a:lnTo>
                  <a:pt x="175217" y="98331"/>
                </a:lnTo>
                <a:lnTo>
                  <a:pt x="185727" y="93655"/>
                </a:lnTo>
                <a:lnTo>
                  <a:pt x="187837" y="74716"/>
                </a:lnTo>
                <a:close/>
              </a:path>
              <a:path w="233207" h="232580">
                <a:moveTo>
                  <a:pt x="132251" y="220951"/>
                </a:moveTo>
                <a:lnTo>
                  <a:pt x="142771" y="229639"/>
                </a:lnTo>
                <a:lnTo>
                  <a:pt x="155188" y="226084"/>
                </a:lnTo>
                <a:lnTo>
                  <a:pt x="167118" y="221250"/>
                </a:lnTo>
                <a:lnTo>
                  <a:pt x="178400" y="215217"/>
                </a:lnTo>
                <a:lnTo>
                  <a:pt x="182562" y="212576"/>
                </a:lnTo>
                <a:lnTo>
                  <a:pt x="180626" y="200994"/>
                </a:lnTo>
                <a:lnTo>
                  <a:pt x="179396" y="202054"/>
                </a:lnTo>
                <a:lnTo>
                  <a:pt x="168785" y="208672"/>
                </a:lnTo>
                <a:lnTo>
                  <a:pt x="157391" y="214221"/>
                </a:lnTo>
                <a:lnTo>
                  <a:pt x="145213" y="218411"/>
                </a:lnTo>
                <a:lnTo>
                  <a:pt x="132251" y="220951"/>
                </a:lnTo>
                <a:close/>
              </a:path>
              <a:path w="233207" h="232580">
                <a:moveTo>
                  <a:pt x="123462" y="17886"/>
                </a:moveTo>
                <a:lnTo>
                  <a:pt x="120296" y="16834"/>
                </a:lnTo>
                <a:lnTo>
                  <a:pt x="119241" y="15782"/>
                </a:lnTo>
                <a:lnTo>
                  <a:pt x="113966" y="14730"/>
                </a:lnTo>
                <a:lnTo>
                  <a:pt x="109745" y="12625"/>
                </a:lnTo>
                <a:lnTo>
                  <a:pt x="104470" y="11573"/>
                </a:lnTo>
                <a:lnTo>
                  <a:pt x="112910" y="11573"/>
                </a:lnTo>
                <a:lnTo>
                  <a:pt x="117131" y="0"/>
                </a:lnTo>
                <a:lnTo>
                  <a:pt x="102531" y="911"/>
                </a:lnTo>
                <a:lnTo>
                  <a:pt x="88453" y="3573"/>
                </a:lnTo>
                <a:lnTo>
                  <a:pt x="75008" y="7872"/>
                </a:lnTo>
                <a:lnTo>
                  <a:pt x="65430" y="27355"/>
                </a:lnTo>
                <a:lnTo>
                  <a:pt x="70706" y="23147"/>
                </a:lnTo>
                <a:lnTo>
                  <a:pt x="81963" y="20835"/>
                </a:lnTo>
                <a:lnTo>
                  <a:pt x="94095" y="21063"/>
                </a:lnTo>
                <a:lnTo>
                  <a:pt x="106956" y="23829"/>
                </a:lnTo>
                <a:lnTo>
                  <a:pt x="113966" y="26303"/>
                </a:lnTo>
                <a:lnTo>
                  <a:pt x="107635" y="27355"/>
                </a:lnTo>
                <a:lnTo>
                  <a:pt x="101304" y="28407"/>
                </a:lnTo>
                <a:lnTo>
                  <a:pt x="94974" y="30526"/>
                </a:lnTo>
                <a:lnTo>
                  <a:pt x="82544" y="34498"/>
                </a:lnTo>
                <a:lnTo>
                  <a:pt x="71101" y="39712"/>
                </a:lnTo>
                <a:lnTo>
                  <a:pt x="64375" y="55777"/>
                </a:lnTo>
                <a:lnTo>
                  <a:pt x="75375" y="49666"/>
                </a:lnTo>
                <a:lnTo>
                  <a:pt x="86893" y="44564"/>
                </a:lnTo>
                <a:lnTo>
                  <a:pt x="98139" y="41047"/>
                </a:lnTo>
                <a:lnTo>
                  <a:pt x="104470" y="38943"/>
                </a:lnTo>
                <a:lnTo>
                  <a:pt x="111855" y="36839"/>
                </a:lnTo>
                <a:lnTo>
                  <a:pt x="119241" y="35787"/>
                </a:lnTo>
                <a:lnTo>
                  <a:pt x="111655" y="44656"/>
                </a:lnTo>
                <a:lnTo>
                  <a:pt x="104156" y="54529"/>
                </a:lnTo>
                <a:lnTo>
                  <a:pt x="96833" y="65320"/>
                </a:lnTo>
                <a:lnTo>
                  <a:pt x="99194" y="84185"/>
                </a:lnTo>
                <a:lnTo>
                  <a:pt x="106043" y="72203"/>
                </a:lnTo>
                <a:lnTo>
                  <a:pt x="113330" y="61042"/>
                </a:lnTo>
                <a:lnTo>
                  <a:pt x="120825" y="50856"/>
                </a:lnTo>
                <a:lnTo>
                  <a:pt x="128297" y="41800"/>
                </a:lnTo>
                <a:lnTo>
                  <a:pt x="123462" y="17886"/>
                </a:lnTo>
                <a:close/>
              </a:path>
              <a:path w="233207" h="232580">
                <a:moveTo>
                  <a:pt x="63656" y="134069"/>
                </a:moveTo>
                <a:lnTo>
                  <a:pt x="62937" y="192832"/>
                </a:lnTo>
                <a:lnTo>
                  <a:pt x="64252" y="175488"/>
                </a:lnTo>
                <a:lnTo>
                  <a:pt x="64375" y="174698"/>
                </a:lnTo>
                <a:lnTo>
                  <a:pt x="75835" y="179169"/>
                </a:lnTo>
                <a:lnTo>
                  <a:pt x="68169" y="163877"/>
                </a:lnTo>
                <a:lnTo>
                  <a:pt x="66486" y="163125"/>
                </a:lnTo>
                <a:lnTo>
                  <a:pt x="69275" y="152714"/>
                </a:lnTo>
                <a:lnTo>
                  <a:pt x="73234" y="109890"/>
                </a:lnTo>
                <a:lnTo>
                  <a:pt x="68070" y="122003"/>
                </a:lnTo>
                <a:lnTo>
                  <a:pt x="63656" y="134069"/>
                </a:lnTo>
                <a:close/>
              </a:path>
            </a:pathLst>
          </a:custGeom>
          <a:solidFill>
            <a:srgbClr val="FDFDFD"/>
          </a:solidFill>
        </p:spPr>
        <p:txBody>
          <a:bodyPr wrap="square" lIns="0" tIns="0" rIns="0" bIns="0" rtlCol="0">
            <a:noAutofit/>
          </a:bodyPr>
          <a:lstStyle/>
          <a:p>
            <a:endParaRPr/>
          </a:p>
        </p:txBody>
      </p:sp>
      <p:sp>
        <p:nvSpPr>
          <p:cNvPr id="299" name="object 106"/>
          <p:cNvSpPr/>
          <p:nvPr/>
        </p:nvSpPr>
        <p:spPr>
          <a:xfrm>
            <a:off x="910888" y="5814004"/>
            <a:ext cx="233207" cy="232580"/>
          </a:xfrm>
          <a:custGeom>
            <a:avLst/>
            <a:gdLst/>
            <a:ahLst/>
            <a:cxnLst/>
            <a:rect l="l" t="t" r="r" b="b"/>
            <a:pathLst>
              <a:path w="233207" h="232580">
                <a:moveTo>
                  <a:pt x="117131" y="0"/>
                </a:moveTo>
                <a:lnTo>
                  <a:pt x="116750" y="0"/>
                </a:lnTo>
                <a:lnTo>
                  <a:pt x="103479" y="872"/>
                </a:lnTo>
                <a:lnTo>
                  <a:pt x="102162" y="958"/>
                </a:lnTo>
                <a:lnTo>
                  <a:pt x="88099" y="3663"/>
                </a:lnTo>
                <a:lnTo>
                  <a:pt x="86043" y="4328"/>
                </a:lnTo>
                <a:lnTo>
                  <a:pt x="74672" y="8003"/>
                </a:lnTo>
                <a:lnTo>
                  <a:pt x="66952" y="11573"/>
                </a:lnTo>
                <a:lnTo>
                  <a:pt x="153736" y="11573"/>
                </a:lnTo>
                <a:lnTo>
                  <a:pt x="148562" y="8003"/>
                </a:lnTo>
                <a:lnTo>
                  <a:pt x="143235" y="4328"/>
                </a:lnTo>
                <a:lnTo>
                  <a:pt x="140844" y="3663"/>
                </a:lnTo>
                <a:lnTo>
                  <a:pt x="131113" y="958"/>
                </a:lnTo>
                <a:lnTo>
                  <a:pt x="130802" y="872"/>
                </a:lnTo>
                <a:lnTo>
                  <a:pt x="117140" y="0"/>
                </a:lnTo>
                <a:close/>
              </a:path>
              <a:path w="233207" h="232580">
                <a:moveTo>
                  <a:pt x="66952" y="11573"/>
                </a:moveTo>
                <a:lnTo>
                  <a:pt x="64677" y="12625"/>
                </a:lnTo>
                <a:lnTo>
                  <a:pt x="61994" y="13866"/>
                </a:lnTo>
                <a:lnTo>
                  <a:pt x="60592" y="14730"/>
                </a:lnTo>
                <a:lnTo>
                  <a:pt x="58882" y="15782"/>
                </a:lnTo>
                <a:lnTo>
                  <a:pt x="55464" y="17886"/>
                </a:lnTo>
                <a:lnTo>
                  <a:pt x="123462" y="17886"/>
                </a:lnTo>
                <a:lnTo>
                  <a:pt x="119241" y="15782"/>
                </a:lnTo>
                <a:lnTo>
                  <a:pt x="113966" y="14730"/>
                </a:lnTo>
                <a:lnTo>
                  <a:pt x="112234" y="13866"/>
                </a:lnTo>
                <a:lnTo>
                  <a:pt x="109745" y="12625"/>
                </a:lnTo>
                <a:lnTo>
                  <a:pt x="104470" y="11573"/>
                </a:lnTo>
              </a:path>
              <a:path w="233207" h="232580">
                <a:moveTo>
                  <a:pt x="116076" y="11573"/>
                </a:moveTo>
                <a:lnTo>
                  <a:pt x="120296" y="13677"/>
                </a:lnTo>
                <a:lnTo>
                  <a:pt x="121088" y="14730"/>
                </a:lnTo>
                <a:lnTo>
                  <a:pt x="122670" y="16834"/>
                </a:lnTo>
                <a:lnTo>
                  <a:pt x="123462" y="17886"/>
                </a:lnTo>
                <a:lnTo>
                  <a:pt x="134716" y="17886"/>
                </a:lnTo>
                <a:lnTo>
                  <a:pt x="134013" y="16834"/>
                </a:lnTo>
                <a:lnTo>
                  <a:pt x="132958" y="14730"/>
                </a:lnTo>
                <a:lnTo>
                  <a:pt x="132254" y="13677"/>
                </a:lnTo>
                <a:lnTo>
                  <a:pt x="130847" y="11573"/>
                </a:lnTo>
              </a:path>
              <a:path w="233207" h="232580">
                <a:moveTo>
                  <a:pt x="130847" y="11573"/>
                </a:moveTo>
                <a:lnTo>
                  <a:pt x="131056" y="11625"/>
                </a:lnTo>
                <a:lnTo>
                  <a:pt x="135068" y="12625"/>
                </a:lnTo>
                <a:lnTo>
                  <a:pt x="140343" y="13677"/>
                </a:lnTo>
                <a:lnTo>
                  <a:pt x="144578" y="14730"/>
                </a:lnTo>
                <a:lnTo>
                  <a:pt x="142454" y="15782"/>
                </a:lnTo>
                <a:lnTo>
                  <a:pt x="139288" y="17886"/>
                </a:lnTo>
                <a:lnTo>
                  <a:pt x="137706" y="18938"/>
                </a:lnTo>
                <a:lnTo>
                  <a:pt x="136123" y="19990"/>
                </a:lnTo>
                <a:lnTo>
                  <a:pt x="156975" y="19990"/>
                </a:lnTo>
                <a:lnTo>
                  <a:pt x="159349" y="18938"/>
                </a:lnTo>
                <a:lnTo>
                  <a:pt x="158553" y="17886"/>
                </a:lnTo>
                <a:lnTo>
                  <a:pt x="156959" y="15782"/>
                </a:lnTo>
                <a:lnTo>
                  <a:pt x="156162" y="14730"/>
                </a:lnTo>
                <a:lnTo>
                  <a:pt x="155366" y="13677"/>
                </a:lnTo>
                <a:lnTo>
                  <a:pt x="154569" y="12625"/>
                </a:lnTo>
                <a:lnTo>
                  <a:pt x="153812" y="11625"/>
                </a:lnTo>
              </a:path>
              <a:path w="233207" h="232580">
                <a:moveTo>
                  <a:pt x="55464" y="17886"/>
                </a:moveTo>
                <a:lnTo>
                  <a:pt x="52046" y="19990"/>
                </a:lnTo>
                <a:lnTo>
                  <a:pt x="136123" y="19990"/>
                </a:lnTo>
                <a:lnTo>
                  <a:pt x="134716" y="17886"/>
                </a:lnTo>
              </a:path>
              <a:path w="233207" h="232580">
                <a:moveTo>
                  <a:pt x="159349" y="18938"/>
                </a:moveTo>
                <a:lnTo>
                  <a:pt x="164035" y="21042"/>
                </a:lnTo>
                <a:lnTo>
                  <a:pt x="166399" y="22104"/>
                </a:lnTo>
                <a:lnTo>
                  <a:pt x="164625" y="21042"/>
                </a:lnTo>
              </a:path>
              <a:path w="233207" h="232580">
                <a:moveTo>
                  <a:pt x="52046" y="19990"/>
                </a:moveTo>
                <a:lnTo>
                  <a:pt x="50993" y="20639"/>
                </a:lnTo>
                <a:lnTo>
                  <a:pt x="155513" y="20639"/>
                </a:lnTo>
                <a:lnTo>
                  <a:pt x="156975" y="19990"/>
                </a:lnTo>
              </a:path>
              <a:path w="233207" h="232580">
                <a:moveTo>
                  <a:pt x="50993" y="20639"/>
                </a:moveTo>
                <a:lnTo>
                  <a:pt x="50175" y="21142"/>
                </a:lnTo>
                <a:lnTo>
                  <a:pt x="49578" y="21614"/>
                </a:lnTo>
                <a:lnTo>
                  <a:pt x="47640" y="23147"/>
                </a:lnTo>
                <a:lnTo>
                  <a:pt x="42317" y="27355"/>
                </a:lnTo>
                <a:lnTo>
                  <a:pt x="39328" y="29719"/>
                </a:lnTo>
                <a:lnTo>
                  <a:pt x="36417" y="32630"/>
                </a:lnTo>
                <a:lnTo>
                  <a:pt x="35366" y="33682"/>
                </a:lnTo>
                <a:lnTo>
                  <a:pt x="62054" y="33682"/>
                </a:lnTo>
                <a:lnTo>
                  <a:pt x="62265" y="32630"/>
                </a:lnTo>
                <a:lnTo>
                  <a:pt x="64012" y="29719"/>
                </a:lnTo>
                <a:lnTo>
                  <a:pt x="65430" y="27355"/>
                </a:lnTo>
                <a:lnTo>
                  <a:pt x="70706" y="23147"/>
                </a:lnTo>
                <a:lnTo>
                  <a:pt x="76510" y="21614"/>
                </a:lnTo>
                <a:lnTo>
                  <a:pt x="82189" y="21142"/>
                </a:lnTo>
                <a:lnTo>
                  <a:pt x="88246" y="20639"/>
                </a:lnTo>
              </a:path>
              <a:path w="233207" h="232580">
                <a:moveTo>
                  <a:pt x="88246" y="20639"/>
                </a:moveTo>
                <a:lnTo>
                  <a:pt x="100779" y="22202"/>
                </a:lnTo>
                <a:lnTo>
                  <a:pt x="103818" y="23147"/>
                </a:lnTo>
                <a:lnTo>
                  <a:pt x="109248" y="24836"/>
                </a:lnTo>
                <a:lnTo>
                  <a:pt x="113966" y="26303"/>
                </a:lnTo>
                <a:lnTo>
                  <a:pt x="108032" y="27289"/>
                </a:lnTo>
                <a:lnTo>
                  <a:pt x="107635" y="27355"/>
                </a:lnTo>
                <a:lnTo>
                  <a:pt x="175176" y="27355"/>
                </a:lnTo>
                <a:lnTo>
                  <a:pt x="174910" y="27289"/>
                </a:lnTo>
                <a:lnTo>
                  <a:pt x="169874" y="26303"/>
                </a:lnTo>
                <a:lnTo>
                  <a:pt x="162381" y="24836"/>
                </a:lnTo>
                <a:lnTo>
                  <a:pt x="149853" y="23147"/>
                </a:lnTo>
                <a:lnTo>
                  <a:pt x="151986" y="22202"/>
                </a:lnTo>
                <a:lnTo>
                  <a:pt x="155513" y="20639"/>
                </a:lnTo>
              </a:path>
              <a:path w="233207" h="232580">
                <a:moveTo>
                  <a:pt x="166399" y="22104"/>
                </a:moveTo>
                <a:lnTo>
                  <a:pt x="169900" y="24199"/>
                </a:lnTo>
                <a:lnTo>
                  <a:pt x="175176" y="27355"/>
                </a:lnTo>
                <a:lnTo>
                  <a:pt x="178093" y="27355"/>
                </a:lnTo>
                <a:lnTo>
                  <a:pt x="171064" y="24199"/>
                </a:lnTo>
              </a:path>
              <a:path w="233207" h="232580">
                <a:moveTo>
                  <a:pt x="107635" y="27355"/>
                </a:moveTo>
                <a:lnTo>
                  <a:pt x="101304" y="28407"/>
                </a:lnTo>
                <a:lnTo>
                  <a:pt x="94974" y="30526"/>
                </a:lnTo>
                <a:lnTo>
                  <a:pt x="83728" y="34043"/>
                </a:lnTo>
                <a:lnTo>
                  <a:pt x="82166" y="34734"/>
                </a:lnTo>
                <a:lnTo>
                  <a:pt x="194525" y="34734"/>
                </a:lnTo>
                <a:lnTo>
                  <a:pt x="192985" y="34043"/>
                </a:lnTo>
                <a:lnTo>
                  <a:pt x="185153" y="30526"/>
                </a:lnTo>
                <a:lnTo>
                  <a:pt x="180436" y="28407"/>
                </a:lnTo>
                <a:lnTo>
                  <a:pt x="178093" y="27355"/>
                </a:lnTo>
              </a:path>
              <a:path w="233207" h="232580">
                <a:moveTo>
                  <a:pt x="35366" y="33682"/>
                </a:moveTo>
                <a:lnTo>
                  <a:pt x="29565" y="39485"/>
                </a:lnTo>
                <a:lnTo>
                  <a:pt x="27322" y="42323"/>
                </a:lnTo>
                <a:lnTo>
                  <a:pt x="20997" y="50328"/>
                </a:lnTo>
                <a:lnTo>
                  <a:pt x="19778" y="52311"/>
                </a:lnTo>
                <a:lnTo>
                  <a:pt x="13736" y="62139"/>
                </a:lnTo>
                <a:lnTo>
                  <a:pt x="13073" y="63577"/>
                </a:lnTo>
                <a:lnTo>
                  <a:pt x="7894" y="74804"/>
                </a:lnTo>
                <a:lnTo>
                  <a:pt x="7493" y="76050"/>
                </a:lnTo>
                <a:lnTo>
                  <a:pt x="6889" y="77929"/>
                </a:lnTo>
                <a:lnTo>
                  <a:pt x="22185" y="77929"/>
                </a:lnTo>
                <a:lnTo>
                  <a:pt x="22568" y="76050"/>
                </a:lnTo>
                <a:lnTo>
                  <a:pt x="22984" y="74804"/>
                </a:lnTo>
                <a:lnTo>
                  <a:pt x="26735" y="63577"/>
                </a:lnTo>
                <a:lnTo>
                  <a:pt x="27553" y="62139"/>
                </a:lnTo>
                <a:lnTo>
                  <a:pt x="33146" y="52311"/>
                </a:lnTo>
                <a:lnTo>
                  <a:pt x="34762" y="50328"/>
                </a:lnTo>
                <a:lnTo>
                  <a:pt x="41291" y="42323"/>
                </a:lnTo>
                <a:lnTo>
                  <a:pt x="44368" y="39485"/>
                </a:lnTo>
                <a:lnTo>
                  <a:pt x="50659" y="33682"/>
                </a:lnTo>
              </a:path>
              <a:path w="233207" h="232580">
                <a:moveTo>
                  <a:pt x="50659" y="33682"/>
                </a:moveTo>
                <a:lnTo>
                  <a:pt x="50659" y="35787"/>
                </a:lnTo>
                <a:lnTo>
                  <a:pt x="50237" y="37891"/>
                </a:lnTo>
                <a:lnTo>
                  <a:pt x="49604" y="41047"/>
                </a:lnTo>
                <a:lnTo>
                  <a:pt x="49604" y="45256"/>
                </a:lnTo>
                <a:lnTo>
                  <a:pt x="61210" y="45256"/>
                </a:lnTo>
                <a:lnTo>
                  <a:pt x="61210" y="41047"/>
                </a:lnTo>
                <a:lnTo>
                  <a:pt x="61210" y="37891"/>
                </a:lnTo>
                <a:lnTo>
                  <a:pt x="61632" y="35787"/>
                </a:lnTo>
                <a:lnTo>
                  <a:pt x="62054" y="33682"/>
                </a:lnTo>
              </a:path>
              <a:path w="233207" h="232580">
                <a:moveTo>
                  <a:pt x="82166" y="34734"/>
                </a:moveTo>
                <a:lnTo>
                  <a:pt x="79791" y="35787"/>
                </a:lnTo>
                <a:lnTo>
                  <a:pt x="152205" y="35787"/>
                </a:lnTo>
                <a:lnTo>
                  <a:pt x="150908" y="34734"/>
                </a:lnTo>
              </a:path>
              <a:path w="233207" h="232580">
                <a:moveTo>
                  <a:pt x="150908" y="34734"/>
                </a:moveTo>
                <a:lnTo>
                  <a:pt x="159245" y="35454"/>
                </a:lnTo>
                <a:lnTo>
                  <a:pt x="172211" y="37579"/>
                </a:lnTo>
                <a:lnTo>
                  <a:pt x="173272" y="37891"/>
                </a:lnTo>
                <a:lnTo>
                  <a:pt x="180424" y="39995"/>
                </a:lnTo>
                <a:lnTo>
                  <a:pt x="184204" y="41107"/>
                </a:lnTo>
                <a:lnTo>
                  <a:pt x="190765" y="44204"/>
                </a:lnTo>
                <a:lnTo>
                  <a:pt x="195223" y="46308"/>
                </a:lnTo>
                <a:lnTo>
                  <a:pt x="196278" y="47360"/>
                </a:lnTo>
                <a:lnTo>
                  <a:pt x="199444" y="47360"/>
                </a:lnTo>
                <a:lnTo>
                  <a:pt x="200850" y="46308"/>
                </a:lnTo>
                <a:lnTo>
                  <a:pt x="203664" y="44204"/>
                </a:lnTo>
                <a:lnTo>
                  <a:pt x="203664" y="41107"/>
                </a:lnTo>
                <a:lnTo>
                  <a:pt x="203664" y="39995"/>
                </a:lnTo>
                <a:lnTo>
                  <a:pt x="201554" y="37891"/>
                </a:lnTo>
                <a:lnTo>
                  <a:pt x="200859" y="37579"/>
                </a:lnTo>
                <a:lnTo>
                  <a:pt x="196126" y="35454"/>
                </a:lnTo>
                <a:lnTo>
                  <a:pt x="194525" y="34734"/>
                </a:lnTo>
              </a:path>
              <a:path w="233207" h="232580">
                <a:moveTo>
                  <a:pt x="79791" y="35787"/>
                </a:moveTo>
                <a:lnTo>
                  <a:pt x="77416" y="36839"/>
                </a:lnTo>
                <a:lnTo>
                  <a:pt x="72665" y="38943"/>
                </a:lnTo>
                <a:lnTo>
                  <a:pt x="72209" y="39145"/>
                </a:lnTo>
                <a:lnTo>
                  <a:pt x="68785" y="41047"/>
                </a:lnTo>
                <a:lnTo>
                  <a:pt x="61636" y="45019"/>
                </a:lnTo>
                <a:lnTo>
                  <a:pt x="61210" y="45256"/>
                </a:lnTo>
                <a:lnTo>
                  <a:pt x="85190" y="45256"/>
                </a:lnTo>
                <a:lnTo>
                  <a:pt x="85709" y="45019"/>
                </a:lnTo>
                <a:lnTo>
                  <a:pt x="98139" y="41047"/>
                </a:lnTo>
                <a:lnTo>
                  <a:pt x="103862" y="39145"/>
                </a:lnTo>
                <a:lnTo>
                  <a:pt x="104470" y="38943"/>
                </a:lnTo>
                <a:lnTo>
                  <a:pt x="111855" y="36839"/>
                </a:lnTo>
                <a:lnTo>
                  <a:pt x="119241" y="35787"/>
                </a:lnTo>
              </a:path>
              <a:path w="233207" h="232580">
                <a:moveTo>
                  <a:pt x="119241" y="35787"/>
                </a:moveTo>
                <a:lnTo>
                  <a:pt x="117991" y="37172"/>
                </a:lnTo>
                <a:lnTo>
                  <a:pt x="116507" y="38943"/>
                </a:lnTo>
                <a:lnTo>
                  <a:pt x="156094" y="38943"/>
                </a:lnTo>
                <a:lnTo>
                  <a:pt x="153912" y="37172"/>
                </a:lnTo>
                <a:lnTo>
                  <a:pt x="152205" y="35787"/>
                </a:lnTo>
              </a:path>
              <a:path w="233207" h="232580">
                <a:moveTo>
                  <a:pt x="116507" y="38943"/>
                </a:moveTo>
                <a:lnTo>
                  <a:pt x="110414" y="46212"/>
                </a:lnTo>
                <a:lnTo>
                  <a:pt x="109401" y="47571"/>
                </a:lnTo>
                <a:lnTo>
                  <a:pt x="102938" y="56243"/>
                </a:lnTo>
                <a:lnTo>
                  <a:pt x="102178" y="57382"/>
                </a:lnTo>
                <a:lnTo>
                  <a:pt x="95652" y="67176"/>
                </a:lnTo>
                <a:lnTo>
                  <a:pt x="95028" y="68221"/>
                </a:lnTo>
                <a:lnTo>
                  <a:pt x="88643" y="78925"/>
                </a:lnTo>
                <a:lnTo>
                  <a:pt x="102118" y="78925"/>
                </a:lnTo>
                <a:lnTo>
                  <a:pt x="108539" y="68221"/>
                </a:lnTo>
                <a:lnTo>
                  <a:pt x="109251" y="67176"/>
                </a:lnTo>
                <a:lnTo>
                  <a:pt x="115925" y="57382"/>
                </a:lnTo>
                <a:lnTo>
                  <a:pt x="116797" y="56243"/>
                </a:lnTo>
                <a:lnTo>
                  <a:pt x="123438" y="47571"/>
                </a:lnTo>
                <a:lnTo>
                  <a:pt x="124605" y="46212"/>
                </a:lnTo>
                <a:lnTo>
                  <a:pt x="130847" y="38943"/>
                </a:lnTo>
              </a:path>
              <a:path w="233207" h="232580">
                <a:moveTo>
                  <a:pt x="130847" y="38943"/>
                </a:moveTo>
                <a:lnTo>
                  <a:pt x="131325" y="41047"/>
                </a:lnTo>
                <a:lnTo>
                  <a:pt x="158687" y="41047"/>
                </a:lnTo>
                <a:lnTo>
                  <a:pt x="156094" y="38943"/>
                </a:lnTo>
              </a:path>
              <a:path w="233207" h="232580">
                <a:moveTo>
                  <a:pt x="131325" y="41047"/>
                </a:moveTo>
                <a:lnTo>
                  <a:pt x="133609" y="52224"/>
                </a:lnTo>
                <a:lnTo>
                  <a:pt x="135574" y="64296"/>
                </a:lnTo>
                <a:lnTo>
                  <a:pt x="137170" y="77755"/>
                </a:lnTo>
                <a:lnTo>
                  <a:pt x="137200" y="78177"/>
                </a:lnTo>
                <a:lnTo>
                  <a:pt x="138148" y="91419"/>
                </a:lnTo>
                <a:lnTo>
                  <a:pt x="138233" y="92603"/>
                </a:lnTo>
                <a:lnTo>
                  <a:pt x="148798" y="92603"/>
                </a:lnTo>
                <a:lnTo>
                  <a:pt x="148727" y="91419"/>
                </a:lnTo>
                <a:lnTo>
                  <a:pt x="147729" y="78177"/>
                </a:lnTo>
                <a:lnTo>
                  <a:pt x="147685" y="77755"/>
                </a:lnTo>
                <a:lnTo>
                  <a:pt x="146352" y="65060"/>
                </a:lnTo>
                <a:lnTo>
                  <a:pt x="146245" y="64296"/>
                </a:lnTo>
                <a:lnTo>
                  <a:pt x="144594" y="52529"/>
                </a:lnTo>
                <a:lnTo>
                  <a:pt x="144537" y="52224"/>
                </a:lnTo>
                <a:lnTo>
                  <a:pt x="142546" y="41541"/>
                </a:lnTo>
                <a:lnTo>
                  <a:pt x="142454" y="41047"/>
                </a:lnTo>
              </a:path>
              <a:path w="233207" h="232580">
                <a:moveTo>
                  <a:pt x="142454" y="41047"/>
                </a:moveTo>
                <a:lnTo>
                  <a:pt x="144264" y="42508"/>
                </a:lnTo>
                <a:lnTo>
                  <a:pt x="149863" y="47026"/>
                </a:lnTo>
                <a:lnTo>
                  <a:pt x="154263" y="51231"/>
                </a:lnTo>
                <a:lnTo>
                  <a:pt x="158951" y="55712"/>
                </a:lnTo>
                <a:lnTo>
                  <a:pt x="163598" y="61014"/>
                </a:lnTo>
                <a:lnTo>
                  <a:pt x="167348" y="65293"/>
                </a:lnTo>
                <a:lnTo>
                  <a:pt x="171245" y="70507"/>
                </a:lnTo>
                <a:lnTo>
                  <a:pt x="174390" y="74716"/>
                </a:lnTo>
                <a:lnTo>
                  <a:pt x="175176" y="75768"/>
                </a:lnTo>
                <a:lnTo>
                  <a:pt x="176583" y="77872"/>
                </a:lnTo>
                <a:lnTo>
                  <a:pt x="188892" y="77872"/>
                </a:lnTo>
                <a:lnTo>
                  <a:pt x="188189" y="75768"/>
                </a:lnTo>
                <a:lnTo>
                  <a:pt x="187837" y="74716"/>
                </a:lnTo>
                <a:lnTo>
                  <a:pt x="184672" y="70507"/>
                </a:lnTo>
                <a:lnTo>
                  <a:pt x="180974" y="65293"/>
                </a:lnTo>
                <a:lnTo>
                  <a:pt x="177939" y="61014"/>
                </a:lnTo>
                <a:lnTo>
                  <a:pt x="173383" y="55712"/>
                </a:lnTo>
                <a:lnTo>
                  <a:pt x="169533" y="51231"/>
                </a:lnTo>
                <a:lnTo>
                  <a:pt x="165171" y="47026"/>
                </a:lnTo>
                <a:lnTo>
                  <a:pt x="160486" y="42508"/>
                </a:lnTo>
                <a:lnTo>
                  <a:pt x="158687" y="41047"/>
                </a:lnTo>
              </a:path>
              <a:path w="233207" h="232580">
                <a:moveTo>
                  <a:pt x="49604" y="45256"/>
                </a:moveTo>
                <a:lnTo>
                  <a:pt x="49604" y="46308"/>
                </a:lnTo>
                <a:lnTo>
                  <a:pt x="50391" y="50233"/>
                </a:lnTo>
                <a:lnTo>
                  <a:pt x="50659" y="51569"/>
                </a:lnTo>
                <a:lnTo>
                  <a:pt x="46113" y="55777"/>
                </a:lnTo>
                <a:lnTo>
                  <a:pt x="41567" y="59986"/>
                </a:lnTo>
                <a:lnTo>
                  <a:pt x="40430" y="61038"/>
                </a:lnTo>
                <a:lnTo>
                  <a:pt x="67277" y="61038"/>
                </a:lnTo>
                <a:lnTo>
                  <a:pt x="66486" y="59986"/>
                </a:lnTo>
                <a:lnTo>
                  <a:pt x="64375" y="55777"/>
                </a:lnTo>
                <a:lnTo>
                  <a:pt x="71883" y="51569"/>
                </a:lnTo>
                <a:lnTo>
                  <a:pt x="74266" y="50233"/>
                </a:lnTo>
                <a:lnTo>
                  <a:pt x="82881" y="46308"/>
                </a:lnTo>
                <a:lnTo>
                  <a:pt x="85190" y="45256"/>
                </a:lnTo>
              </a:path>
              <a:path w="233207" h="232580">
                <a:moveTo>
                  <a:pt x="201554" y="55777"/>
                </a:moveTo>
                <a:lnTo>
                  <a:pt x="200499" y="56830"/>
                </a:lnTo>
                <a:lnTo>
                  <a:pt x="204719" y="56830"/>
                </a:lnTo>
              </a:path>
              <a:path w="233207" h="232580">
                <a:moveTo>
                  <a:pt x="200499" y="56830"/>
                </a:moveTo>
                <a:lnTo>
                  <a:pt x="199444" y="57882"/>
                </a:lnTo>
                <a:lnTo>
                  <a:pt x="198740" y="59986"/>
                </a:lnTo>
                <a:lnTo>
                  <a:pt x="198388" y="61038"/>
                </a:lnTo>
                <a:lnTo>
                  <a:pt x="198037" y="63142"/>
                </a:lnTo>
                <a:lnTo>
                  <a:pt x="197333" y="67351"/>
                </a:lnTo>
                <a:lnTo>
                  <a:pt x="194168" y="72612"/>
                </a:lnTo>
                <a:lnTo>
                  <a:pt x="191418" y="75354"/>
                </a:lnTo>
                <a:lnTo>
                  <a:pt x="188892" y="77872"/>
                </a:lnTo>
                <a:lnTo>
                  <a:pt x="203110" y="77872"/>
                </a:lnTo>
                <a:lnTo>
                  <a:pt x="205056" y="75354"/>
                </a:lnTo>
                <a:lnTo>
                  <a:pt x="205928" y="72612"/>
                </a:lnTo>
                <a:lnTo>
                  <a:pt x="207601" y="67351"/>
                </a:lnTo>
                <a:lnTo>
                  <a:pt x="208940" y="63142"/>
                </a:lnTo>
                <a:lnTo>
                  <a:pt x="209643" y="61038"/>
                </a:lnTo>
                <a:lnTo>
                  <a:pt x="209995" y="59986"/>
                </a:lnTo>
                <a:lnTo>
                  <a:pt x="208588" y="57882"/>
                </a:lnTo>
                <a:lnTo>
                  <a:pt x="207884" y="56830"/>
                </a:lnTo>
              </a:path>
              <a:path w="233207" h="232580">
                <a:moveTo>
                  <a:pt x="40430" y="61038"/>
                </a:moveTo>
                <a:lnTo>
                  <a:pt x="31527" y="69280"/>
                </a:lnTo>
                <a:lnTo>
                  <a:pt x="22185" y="77929"/>
                </a:lnTo>
                <a:lnTo>
                  <a:pt x="36621" y="77929"/>
                </a:lnTo>
                <a:lnTo>
                  <a:pt x="45160" y="69280"/>
                </a:lnTo>
                <a:lnTo>
                  <a:pt x="54879" y="61038"/>
                </a:lnTo>
              </a:path>
              <a:path w="233207" h="232580">
                <a:moveTo>
                  <a:pt x="54879" y="61038"/>
                </a:moveTo>
                <a:lnTo>
                  <a:pt x="56779" y="64195"/>
                </a:lnTo>
                <a:lnTo>
                  <a:pt x="58045" y="66299"/>
                </a:lnTo>
                <a:lnTo>
                  <a:pt x="59733" y="68403"/>
                </a:lnTo>
                <a:lnTo>
                  <a:pt x="62265" y="71560"/>
                </a:lnTo>
                <a:lnTo>
                  <a:pt x="63584" y="72612"/>
                </a:lnTo>
                <a:lnTo>
                  <a:pt x="67541" y="75768"/>
                </a:lnTo>
                <a:lnTo>
                  <a:pt x="70073" y="78925"/>
                </a:lnTo>
                <a:lnTo>
                  <a:pt x="88643" y="78925"/>
                </a:lnTo>
                <a:lnTo>
                  <a:pt x="83367" y="75768"/>
                </a:lnTo>
                <a:lnTo>
                  <a:pt x="79147" y="72612"/>
                </a:lnTo>
                <a:lnTo>
                  <a:pt x="78092" y="71560"/>
                </a:lnTo>
                <a:lnTo>
                  <a:pt x="74926" y="68403"/>
                </a:lnTo>
                <a:lnTo>
                  <a:pt x="72289" y="66299"/>
                </a:lnTo>
                <a:lnTo>
                  <a:pt x="69651" y="64195"/>
                </a:lnTo>
                <a:lnTo>
                  <a:pt x="67277" y="61038"/>
                </a:lnTo>
              </a:path>
              <a:path w="233207" h="232580">
                <a:moveTo>
                  <a:pt x="219491" y="67351"/>
                </a:moveTo>
                <a:lnTo>
                  <a:pt x="217380" y="68403"/>
                </a:lnTo>
                <a:lnTo>
                  <a:pt x="214215" y="69455"/>
                </a:lnTo>
                <a:lnTo>
                  <a:pt x="213512" y="71560"/>
                </a:lnTo>
                <a:lnTo>
                  <a:pt x="213160" y="72612"/>
                </a:lnTo>
                <a:lnTo>
                  <a:pt x="214215" y="75768"/>
                </a:lnTo>
                <a:lnTo>
                  <a:pt x="215600" y="79235"/>
                </a:lnTo>
                <a:lnTo>
                  <a:pt x="216882" y="83264"/>
                </a:lnTo>
                <a:lnTo>
                  <a:pt x="219402" y="91182"/>
                </a:lnTo>
                <a:lnTo>
                  <a:pt x="220265" y="95663"/>
                </a:lnTo>
                <a:lnTo>
                  <a:pt x="221813" y="103711"/>
                </a:lnTo>
                <a:lnTo>
                  <a:pt x="222121" y="108490"/>
                </a:lnTo>
                <a:lnTo>
                  <a:pt x="222656" y="116816"/>
                </a:lnTo>
                <a:lnTo>
                  <a:pt x="222127" y="125233"/>
                </a:lnTo>
                <a:lnTo>
                  <a:pt x="221862" y="129466"/>
                </a:lnTo>
                <a:lnTo>
                  <a:pt x="221272" y="132598"/>
                </a:lnTo>
                <a:lnTo>
                  <a:pt x="219887" y="139963"/>
                </a:lnTo>
                <a:lnTo>
                  <a:pt x="219491" y="142068"/>
                </a:lnTo>
                <a:lnTo>
                  <a:pt x="218647" y="144172"/>
                </a:lnTo>
                <a:lnTo>
                  <a:pt x="218225" y="145224"/>
                </a:lnTo>
                <a:lnTo>
                  <a:pt x="217380" y="147328"/>
                </a:lnTo>
                <a:lnTo>
                  <a:pt x="215270" y="151537"/>
                </a:lnTo>
                <a:lnTo>
                  <a:pt x="211050" y="155745"/>
                </a:lnTo>
                <a:lnTo>
                  <a:pt x="226483" y="155745"/>
                </a:lnTo>
                <a:lnTo>
                  <a:pt x="227906" y="151537"/>
                </a:lnTo>
                <a:lnTo>
                  <a:pt x="229330" y="147328"/>
                </a:lnTo>
                <a:lnTo>
                  <a:pt x="230042" y="145224"/>
                </a:lnTo>
                <a:lnTo>
                  <a:pt x="230042" y="144172"/>
                </a:lnTo>
                <a:lnTo>
                  <a:pt x="230569" y="142068"/>
                </a:lnTo>
                <a:lnTo>
                  <a:pt x="231097" y="139963"/>
                </a:lnTo>
                <a:lnTo>
                  <a:pt x="232152" y="132598"/>
                </a:lnTo>
                <a:lnTo>
                  <a:pt x="232601" y="129466"/>
                </a:lnTo>
                <a:lnTo>
                  <a:pt x="233207" y="125233"/>
                </a:lnTo>
                <a:lnTo>
                  <a:pt x="233207" y="116816"/>
                </a:lnTo>
                <a:lnTo>
                  <a:pt x="232913" y="108490"/>
                </a:lnTo>
                <a:lnTo>
                  <a:pt x="232304" y="103711"/>
                </a:lnTo>
                <a:lnTo>
                  <a:pt x="231278" y="95663"/>
                </a:lnTo>
                <a:lnTo>
                  <a:pt x="230170" y="91182"/>
                </a:lnTo>
                <a:lnTo>
                  <a:pt x="228211" y="83264"/>
                </a:lnTo>
                <a:lnTo>
                  <a:pt x="226662" y="79235"/>
                </a:lnTo>
                <a:lnTo>
                  <a:pt x="225329" y="75768"/>
                </a:lnTo>
                <a:lnTo>
                  <a:pt x="224116" y="72612"/>
                </a:lnTo>
                <a:lnTo>
                  <a:pt x="223711" y="71560"/>
                </a:lnTo>
                <a:lnTo>
                  <a:pt x="223008" y="69455"/>
                </a:lnTo>
                <a:lnTo>
                  <a:pt x="222656" y="68403"/>
                </a:lnTo>
              </a:path>
              <a:path w="233207" h="232580">
                <a:moveTo>
                  <a:pt x="176583" y="77872"/>
                </a:moveTo>
                <a:lnTo>
                  <a:pt x="177286" y="78925"/>
                </a:lnTo>
                <a:lnTo>
                  <a:pt x="179396" y="81029"/>
                </a:lnTo>
                <a:lnTo>
                  <a:pt x="180452" y="84185"/>
                </a:lnTo>
                <a:lnTo>
                  <a:pt x="177606" y="85650"/>
                </a:lnTo>
                <a:lnTo>
                  <a:pt x="174447" y="87275"/>
                </a:lnTo>
                <a:lnTo>
                  <a:pt x="174221" y="87342"/>
                </a:lnTo>
                <a:lnTo>
                  <a:pt x="162575" y="90781"/>
                </a:lnTo>
                <a:lnTo>
                  <a:pt x="148798" y="92603"/>
                </a:lnTo>
                <a:lnTo>
                  <a:pt x="197602" y="92603"/>
                </a:lnTo>
                <a:lnTo>
                  <a:pt x="196779" y="90781"/>
                </a:lnTo>
                <a:lnTo>
                  <a:pt x="195223" y="87342"/>
                </a:lnTo>
                <a:lnTo>
                  <a:pt x="197099" y="85650"/>
                </a:lnTo>
                <a:lnTo>
                  <a:pt x="198230" y="84185"/>
                </a:lnTo>
                <a:lnTo>
                  <a:pt x="200670" y="81029"/>
                </a:lnTo>
                <a:lnTo>
                  <a:pt x="202297" y="78925"/>
                </a:lnTo>
                <a:lnTo>
                  <a:pt x="203110" y="77872"/>
                </a:lnTo>
              </a:path>
              <a:path w="233207" h="232580">
                <a:moveTo>
                  <a:pt x="6889" y="77929"/>
                </a:moveTo>
                <a:lnTo>
                  <a:pt x="6764" y="78319"/>
                </a:lnTo>
                <a:lnTo>
                  <a:pt x="4201" y="86290"/>
                </a:lnTo>
                <a:lnTo>
                  <a:pt x="3583" y="88213"/>
                </a:lnTo>
                <a:lnTo>
                  <a:pt x="1855" y="97304"/>
                </a:lnTo>
                <a:lnTo>
                  <a:pt x="914" y="102254"/>
                </a:lnTo>
                <a:lnTo>
                  <a:pt x="511" y="108671"/>
                </a:lnTo>
                <a:lnTo>
                  <a:pt x="66" y="115764"/>
                </a:lnTo>
                <a:lnTo>
                  <a:pt x="0" y="116816"/>
                </a:lnTo>
                <a:lnTo>
                  <a:pt x="138" y="123308"/>
                </a:lnTo>
                <a:lnTo>
                  <a:pt x="395" y="126006"/>
                </a:lnTo>
                <a:lnTo>
                  <a:pt x="1225" y="134703"/>
                </a:lnTo>
                <a:lnTo>
                  <a:pt x="26668" y="134703"/>
                </a:lnTo>
                <a:lnTo>
                  <a:pt x="19943" y="126006"/>
                </a:lnTo>
                <a:lnTo>
                  <a:pt x="18581" y="123308"/>
                </a:lnTo>
                <a:lnTo>
                  <a:pt x="15302" y="116816"/>
                </a:lnTo>
                <a:lnTo>
                  <a:pt x="14771" y="115764"/>
                </a:lnTo>
                <a:lnTo>
                  <a:pt x="17143" y="108671"/>
                </a:lnTo>
                <a:lnTo>
                  <a:pt x="20052" y="102254"/>
                </a:lnTo>
                <a:lnTo>
                  <a:pt x="22296" y="97304"/>
                </a:lnTo>
                <a:lnTo>
                  <a:pt x="28277" y="88213"/>
                </a:lnTo>
                <a:lnTo>
                  <a:pt x="29543" y="86290"/>
                </a:lnTo>
                <a:lnTo>
                  <a:pt x="36236" y="78319"/>
                </a:lnTo>
                <a:lnTo>
                  <a:pt x="36621" y="77929"/>
                </a:lnTo>
              </a:path>
              <a:path w="233207" h="232580">
                <a:moveTo>
                  <a:pt x="70073" y="78925"/>
                </a:moveTo>
                <a:lnTo>
                  <a:pt x="70884" y="79935"/>
                </a:lnTo>
                <a:lnTo>
                  <a:pt x="71761" y="81029"/>
                </a:lnTo>
                <a:lnTo>
                  <a:pt x="75718" y="84185"/>
                </a:lnTo>
                <a:lnTo>
                  <a:pt x="77037" y="85238"/>
                </a:lnTo>
                <a:lnTo>
                  <a:pt x="81257" y="87342"/>
                </a:lnTo>
                <a:lnTo>
                  <a:pt x="83367" y="88394"/>
                </a:lnTo>
                <a:lnTo>
                  <a:pt x="83016" y="89446"/>
                </a:lnTo>
                <a:lnTo>
                  <a:pt x="82664" y="90498"/>
                </a:lnTo>
                <a:lnTo>
                  <a:pt x="82312" y="91550"/>
                </a:lnTo>
                <a:lnTo>
                  <a:pt x="81609" y="92603"/>
                </a:lnTo>
                <a:lnTo>
                  <a:pt x="126627" y="92603"/>
                </a:lnTo>
                <a:lnTo>
                  <a:pt x="123989" y="91550"/>
                </a:lnTo>
                <a:lnTo>
                  <a:pt x="121351" y="90498"/>
                </a:lnTo>
                <a:lnTo>
                  <a:pt x="112910" y="89446"/>
                </a:lnTo>
                <a:lnTo>
                  <a:pt x="109218" y="88394"/>
                </a:lnTo>
                <a:lnTo>
                  <a:pt x="105525" y="87342"/>
                </a:lnTo>
                <a:lnTo>
                  <a:pt x="101304" y="85238"/>
                </a:lnTo>
                <a:lnTo>
                  <a:pt x="99194" y="84185"/>
                </a:lnTo>
                <a:lnTo>
                  <a:pt x="100915" y="81029"/>
                </a:lnTo>
                <a:lnTo>
                  <a:pt x="101511" y="79935"/>
                </a:lnTo>
                <a:lnTo>
                  <a:pt x="102118" y="78925"/>
                </a:lnTo>
              </a:path>
              <a:path w="233207" h="232580">
                <a:moveTo>
                  <a:pt x="81609" y="92603"/>
                </a:moveTo>
                <a:lnTo>
                  <a:pt x="80905" y="93655"/>
                </a:lnTo>
                <a:lnTo>
                  <a:pt x="198078" y="93655"/>
                </a:lnTo>
                <a:lnTo>
                  <a:pt x="197602" y="92603"/>
                </a:lnTo>
              </a:path>
              <a:path w="233207" h="232580">
                <a:moveTo>
                  <a:pt x="80905" y="93655"/>
                </a:moveTo>
                <a:lnTo>
                  <a:pt x="80202" y="94707"/>
                </a:lnTo>
                <a:lnTo>
                  <a:pt x="79497" y="96825"/>
                </a:lnTo>
                <a:lnTo>
                  <a:pt x="79147" y="97877"/>
                </a:lnTo>
                <a:lnTo>
                  <a:pt x="78932" y="98285"/>
                </a:lnTo>
                <a:lnTo>
                  <a:pt x="78101" y="99982"/>
                </a:lnTo>
                <a:lnTo>
                  <a:pt x="76555" y="103138"/>
                </a:lnTo>
                <a:lnTo>
                  <a:pt x="73045" y="110304"/>
                </a:lnTo>
                <a:lnTo>
                  <a:pt x="70393" y="116556"/>
                </a:lnTo>
                <a:lnTo>
                  <a:pt x="67907" y="122418"/>
                </a:lnTo>
                <a:lnTo>
                  <a:pt x="65429" y="129227"/>
                </a:lnTo>
                <a:lnTo>
                  <a:pt x="63518" y="134479"/>
                </a:lnTo>
                <a:lnTo>
                  <a:pt x="61471" y="141153"/>
                </a:lnTo>
                <a:lnTo>
                  <a:pt x="59879" y="146339"/>
                </a:lnTo>
                <a:lnTo>
                  <a:pt x="58374" y="152334"/>
                </a:lnTo>
                <a:lnTo>
                  <a:pt x="56990" y="157850"/>
                </a:lnTo>
                <a:lnTo>
                  <a:pt x="67899" y="157850"/>
                </a:lnTo>
                <a:lnTo>
                  <a:pt x="69384" y="152334"/>
                </a:lnTo>
                <a:lnTo>
                  <a:pt x="71240" y="146339"/>
                </a:lnTo>
                <a:lnTo>
                  <a:pt x="72847" y="141153"/>
                </a:lnTo>
                <a:lnTo>
                  <a:pt x="75233" y="134479"/>
                </a:lnTo>
                <a:lnTo>
                  <a:pt x="77112" y="129227"/>
                </a:lnTo>
                <a:lnTo>
                  <a:pt x="79914" y="122418"/>
                </a:lnTo>
                <a:lnTo>
                  <a:pt x="82327" y="116556"/>
                </a:lnTo>
                <a:lnTo>
                  <a:pt x="85270" y="110304"/>
                </a:lnTo>
                <a:lnTo>
                  <a:pt x="88643" y="103138"/>
                </a:lnTo>
                <a:lnTo>
                  <a:pt x="89698" y="99982"/>
                </a:lnTo>
                <a:lnTo>
                  <a:pt x="90832" y="98285"/>
                </a:lnTo>
                <a:lnTo>
                  <a:pt x="91105" y="97877"/>
                </a:lnTo>
                <a:lnTo>
                  <a:pt x="91808" y="96825"/>
                </a:lnTo>
                <a:lnTo>
                  <a:pt x="93218" y="94707"/>
                </a:lnTo>
                <a:lnTo>
                  <a:pt x="93918" y="93655"/>
                </a:lnTo>
              </a:path>
              <a:path w="233207" h="232580">
                <a:moveTo>
                  <a:pt x="93918" y="93655"/>
                </a:moveTo>
                <a:lnTo>
                  <a:pt x="101304" y="96825"/>
                </a:lnTo>
                <a:lnTo>
                  <a:pt x="105994" y="98579"/>
                </a:lnTo>
                <a:lnTo>
                  <a:pt x="109745" y="99982"/>
                </a:lnTo>
                <a:lnTo>
                  <a:pt x="118186" y="101034"/>
                </a:lnTo>
                <a:lnTo>
                  <a:pt x="122537" y="102273"/>
                </a:lnTo>
                <a:lnTo>
                  <a:pt x="125572" y="103138"/>
                </a:lnTo>
                <a:lnTo>
                  <a:pt x="131902" y="104190"/>
                </a:lnTo>
                <a:lnTo>
                  <a:pt x="149853" y="104190"/>
                </a:lnTo>
                <a:lnTo>
                  <a:pt x="156758" y="103138"/>
                </a:lnTo>
                <a:lnTo>
                  <a:pt x="162432" y="102273"/>
                </a:lnTo>
                <a:lnTo>
                  <a:pt x="166504" y="101034"/>
                </a:lnTo>
                <a:lnTo>
                  <a:pt x="169961" y="99982"/>
                </a:lnTo>
                <a:lnTo>
                  <a:pt x="174569" y="98579"/>
                </a:lnTo>
                <a:lnTo>
                  <a:pt x="178543" y="96825"/>
                </a:lnTo>
                <a:lnTo>
                  <a:pt x="185727" y="93655"/>
                </a:lnTo>
              </a:path>
              <a:path w="233207" h="232580">
                <a:moveTo>
                  <a:pt x="185727" y="93655"/>
                </a:moveTo>
                <a:lnTo>
                  <a:pt x="188556" y="99665"/>
                </a:lnTo>
                <a:lnTo>
                  <a:pt x="189336" y="101322"/>
                </a:lnTo>
                <a:lnTo>
                  <a:pt x="193489" y="111985"/>
                </a:lnTo>
                <a:lnTo>
                  <a:pt x="194124" y="113615"/>
                </a:lnTo>
                <a:lnTo>
                  <a:pt x="197166" y="124303"/>
                </a:lnTo>
                <a:lnTo>
                  <a:pt x="197623" y="125907"/>
                </a:lnTo>
                <a:lnTo>
                  <a:pt x="199494" y="136620"/>
                </a:lnTo>
                <a:lnTo>
                  <a:pt x="199769" y="138196"/>
                </a:lnTo>
                <a:lnTo>
                  <a:pt x="200407" y="148937"/>
                </a:lnTo>
                <a:lnTo>
                  <a:pt x="200499" y="150485"/>
                </a:lnTo>
                <a:lnTo>
                  <a:pt x="200499" y="155745"/>
                </a:lnTo>
                <a:lnTo>
                  <a:pt x="211050" y="155745"/>
                </a:lnTo>
                <a:lnTo>
                  <a:pt x="211042" y="150485"/>
                </a:lnTo>
                <a:lnTo>
                  <a:pt x="211040" y="148937"/>
                </a:lnTo>
                <a:lnTo>
                  <a:pt x="210383" y="138196"/>
                </a:lnTo>
                <a:lnTo>
                  <a:pt x="210286" y="136620"/>
                </a:lnTo>
                <a:lnTo>
                  <a:pt x="208583" y="125907"/>
                </a:lnTo>
                <a:lnTo>
                  <a:pt x="208328" y="124303"/>
                </a:lnTo>
                <a:lnTo>
                  <a:pt x="205583" y="113615"/>
                </a:lnTo>
                <a:lnTo>
                  <a:pt x="205164" y="111985"/>
                </a:lnTo>
                <a:lnTo>
                  <a:pt x="201384" y="101322"/>
                </a:lnTo>
                <a:lnTo>
                  <a:pt x="200796" y="99665"/>
                </a:lnTo>
                <a:lnTo>
                  <a:pt x="198078" y="93655"/>
                </a:lnTo>
              </a:path>
              <a:path w="233207" h="232580">
                <a:moveTo>
                  <a:pt x="138233" y="104190"/>
                </a:moveTo>
                <a:lnTo>
                  <a:pt x="139288" y="108399"/>
                </a:lnTo>
                <a:lnTo>
                  <a:pt x="139288" y="112607"/>
                </a:lnTo>
                <a:lnTo>
                  <a:pt x="139288" y="116816"/>
                </a:lnTo>
                <a:lnTo>
                  <a:pt x="139075" y="129673"/>
                </a:lnTo>
                <a:lnTo>
                  <a:pt x="139048" y="131341"/>
                </a:lnTo>
                <a:lnTo>
                  <a:pt x="138465" y="142735"/>
                </a:lnTo>
                <a:lnTo>
                  <a:pt x="138349" y="145017"/>
                </a:lnTo>
                <a:lnTo>
                  <a:pt x="137416" y="155694"/>
                </a:lnTo>
                <a:lnTo>
                  <a:pt x="137243" y="157680"/>
                </a:lnTo>
                <a:lnTo>
                  <a:pt x="135916" y="168245"/>
                </a:lnTo>
                <a:lnTo>
                  <a:pt x="135780" y="169328"/>
                </a:lnTo>
                <a:lnTo>
                  <a:pt x="134013" y="179959"/>
                </a:lnTo>
                <a:lnTo>
                  <a:pt x="144578" y="179959"/>
                </a:lnTo>
                <a:lnTo>
                  <a:pt x="146166" y="169328"/>
                </a:lnTo>
                <a:lnTo>
                  <a:pt x="146328" y="168245"/>
                </a:lnTo>
                <a:lnTo>
                  <a:pt x="147562" y="157680"/>
                </a:lnTo>
                <a:lnTo>
                  <a:pt x="147794" y="155694"/>
                </a:lnTo>
                <a:lnTo>
                  <a:pt x="148708" y="145017"/>
                </a:lnTo>
                <a:lnTo>
                  <a:pt x="148904" y="142735"/>
                </a:lnTo>
                <a:lnTo>
                  <a:pt x="149518" y="131341"/>
                </a:lnTo>
                <a:lnTo>
                  <a:pt x="149608" y="129673"/>
                </a:lnTo>
                <a:lnTo>
                  <a:pt x="149853" y="116816"/>
                </a:lnTo>
                <a:lnTo>
                  <a:pt x="149853" y="112607"/>
                </a:lnTo>
                <a:lnTo>
                  <a:pt x="149853" y="108399"/>
                </a:lnTo>
                <a:lnTo>
                  <a:pt x="149853" y="104190"/>
                </a:lnTo>
              </a:path>
              <a:path w="233207" h="232580">
                <a:moveTo>
                  <a:pt x="1225" y="134703"/>
                </a:moveTo>
                <a:lnTo>
                  <a:pt x="1373" y="136247"/>
                </a:lnTo>
                <a:lnTo>
                  <a:pt x="1998" y="138911"/>
                </a:lnTo>
                <a:lnTo>
                  <a:pt x="2739" y="142068"/>
                </a:lnTo>
                <a:lnTo>
                  <a:pt x="3479" y="145224"/>
                </a:lnTo>
                <a:lnTo>
                  <a:pt x="4220" y="148380"/>
                </a:lnTo>
                <a:lnTo>
                  <a:pt x="5275" y="150485"/>
                </a:lnTo>
                <a:lnTo>
                  <a:pt x="7965" y="157844"/>
                </a:lnTo>
                <a:lnTo>
                  <a:pt x="9651" y="162455"/>
                </a:lnTo>
                <a:lnTo>
                  <a:pt x="13184" y="169524"/>
                </a:lnTo>
                <a:lnTo>
                  <a:pt x="15722" y="174602"/>
                </a:lnTo>
                <a:lnTo>
                  <a:pt x="19409" y="180225"/>
                </a:lnTo>
                <a:lnTo>
                  <a:pt x="23091" y="185840"/>
                </a:lnTo>
                <a:lnTo>
                  <a:pt x="26492" y="189904"/>
                </a:lnTo>
                <a:lnTo>
                  <a:pt x="31662" y="196083"/>
                </a:lnTo>
                <a:lnTo>
                  <a:pt x="34237" y="198520"/>
                </a:lnTo>
                <a:lnTo>
                  <a:pt x="36858" y="201002"/>
                </a:lnTo>
                <a:lnTo>
                  <a:pt x="52769" y="201002"/>
                </a:lnTo>
                <a:lnTo>
                  <a:pt x="49630" y="198520"/>
                </a:lnTo>
                <a:lnTo>
                  <a:pt x="46983" y="196083"/>
                </a:lnTo>
                <a:lnTo>
                  <a:pt x="40276" y="189904"/>
                </a:lnTo>
                <a:lnTo>
                  <a:pt x="36795" y="185840"/>
                </a:lnTo>
                <a:lnTo>
                  <a:pt x="31987" y="180225"/>
                </a:lnTo>
                <a:lnTo>
                  <a:pt x="28257" y="174602"/>
                </a:lnTo>
                <a:lnTo>
                  <a:pt x="24889" y="169524"/>
                </a:lnTo>
                <a:lnTo>
                  <a:pt x="21391" y="162455"/>
                </a:lnTo>
                <a:lnTo>
                  <a:pt x="19108" y="157844"/>
                </a:lnTo>
                <a:lnTo>
                  <a:pt x="16579" y="150485"/>
                </a:lnTo>
                <a:lnTo>
                  <a:pt x="15856" y="148380"/>
                </a:lnTo>
                <a:lnTo>
                  <a:pt x="14771" y="145224"/>
                </a:lnTo>
                <a:lnTo>
                  <a:pt x="13716" y="142068"/>
                </a:lnTo>
                <a:lnTo>
                  <a:pt x="13716" y="138911"/>
                </a:lnTo>
                <a:lnTo>
                  <a:pt x="13048" y="136247"/>
                </a:lnTo>
                <a:lnTo>
                  <a:pt x="12661" y="134703"/>
                </a:lnTo>
              </a:path>
              <a:path w="233207" h="232580">
                <a:moveTo>
                  <a:pt x="12661" y="134703"/>
                </a:moveTo>
                <a:lnTo>
                  <a:pt x="14069" y="136458"/>
                </a:lnTo>
                <a:lnTo>
                  <a:pt x="16881" y="139963"/>
                </a:lnTo>
                <a:lnTo>
                  <a:pt x="18569" y="142068"/>
                </a:lnTo>
                <a:lnTo>
                  <a:pt x="21102" y="145224"/>
                </a:lnTo>
                <a:lnTo>
                  <a:pt x="26377" y="149433"/>
                </a:lnTo>
                <a:lnTo>
                  <a:pt x="27020" y="149987"/>
                </a:lnTo>
                <a:lnTo>
                  <a:pt x="32798" y="154972"/>
                </a:lnTo>
                <a:lnTo>
                  <a:pt x="34900" y="156616"/>
                </a:lnTo>
                <a:lnTo>
                  <a:pt x="36479" y="157850"/>
                </a:lnTo>
                <a:lnTo>
                  <a:pt x="56990" y="157850"/>
                </a:lnTo>
                <a:lnTo>
                  <a:pt x="54574" y="156616"/>
                </a:lnTo>
                <a:lnTo>
                  <a:pt x="51819" y="154972"/>
                </a:lnTo>
                <a:lnTo>
                  <a:pt x="43464" y="149987"/>
                </a:lnTo>
                <a:lnTo>
                  <a:pt x="42785" y="149433"/>
                </a:lnTo>
                <a:lnTo>
                  <a:pt x="37629" y="145224"/>
                </a:lnTo>
                <a:lnTo>
                  <a:pt x="33763" y="142068"/>
                </a:lnTo>
                <a:lnTo>
                  <a:pt x="31611" y="139963"/>
                </a:lnTo>
                <a:lnTo>
                  <a:pt x="28026" y="136458"/>
                </a:lnTo>
                <a:lnTo>
                  <a:pt x="26668" y="134703"/>
                </a:lnTo>
              </a:path>
              <a:path w="233207" h="232580">
                <a:moveTo>
                  <a:pt x="200499" y="155745"/>
                </a:moveTo>
                <a:lnTo>
                  <a:pt x="200113" y="157673"/>
                </a:lnTo>
                <a:lnTo>
                  <a:pt x="199444" y="161020"/>
                </a:lnTo>
                <a:lnTo>
                  <a:pt x="199444" y="166281"/>
                </a:lnTo>
                <a:lnTo>
                  <a:pt x="194168" y="169437"/>
                </a:lnTo>
                <a:lnTo>
                  <a:pt x="193953" y="169523"/>
                </a:lnTo>
                <a:lnTo>
                  <a:pt x="188892" y="171542"/>
                </a:lnTo>
                <a:lnTo>
                  <a:pt x="182562" y="173646"/>
                </a:lnTo>
                <a:lnTo>
                  <a:pt x="182195" y="173778"/>
                </a:lnTo>
                <a:lnTo>
                  <a:pt x="170345" y="177212"/>
                </a:lnTo>
                <a:lnTo>
                  <a:pt x="157806" y="179272"/>
                </a:lnTo>
                <a:lnTo>
                  <a:pt x="144578" y="179959"/>
                </a:lnTo>
                <a:lnTo>
                  <a:pt x="214208" y="179959"/>
                </a:lnTo>
                <a:lnTo>
                  <a:pt x="214614" y="179272"/>
                </a:lnTo>
                <a:lnTo>
                  <a:pt x="215834" y="177212"/>
                </a:lnTo>
                <a:lnTo>
                  <a:pt x="217867" y="173778"/>
                </a:lnTo>
                <a:lnTo>
                  <a:pt x="217945" y="173646"/>
                </a:lnTo>
                <a:lnTo>
                  <a:pt x="219191" y="171542"/>
                </a:lnTo>
                <a:lnTo>
                  <a:pt x="220386" y="169523"/>
                </a:lnTo>
                <a:lnTo>
                  <a:pt x="221876" y="166281"/>
                </a:lnTo>
                <a:lnTo>
                  <a:pt x="224293" y="161020"/>
                </a:lnTo>
                <a:lnTo>
                  <a:pt x="225831" y="157673"/>
                </a:lnTo>
                <a:lnTo>
                  <a:pt x="226483" y="155745"/>
                </a:lnTo>
              </a:path>
              <a:path w="233207" h="232580">
                <a:moveTo>
                  <a:pt x="36479" y="157850"/>
                </a:moveTo>
                <a:lnTo>
                  <a:pt x="42759" y="162759"/>
                </a:lnTo>
                <a:lnTo>
                  <a:pt x="43364" y="163125"/>
                </a:lnTo>
                <a:lnTo>
                  <a:pt x="51135" y="167814"/>
                </a:lnTo>
                <a:lnTo>
                  <a:pt x="53824" y="169437"/>
                </a:lnTo>
                <a:lnTo>
                  <a:pt x="53465" y="171868"/>
                </a:lnTo>
                <a:lnTo>
                  <a:pt x="53047" y="174698"/>
                </a:lnTo>
                <a:lnTo>
                  <a:pt x="100318" y="174698"/>
                </a:lnTo>
                <a:lnTo>
                  <a:pt x="89855" y="171868"/>
                </a:lnTo>
                <a:lnTo>
                  <a:pt x="82657" y="169437"/>
                </a:lnTo>
                <a:lnTo>
                  <a:pt x="77852" y="167814"/>
                </a:lnTo>
                <a:lnTo>
                  <a:pt x="66486" y="163125"/>
                </a:lnTo>
                <a:lnTo>
                  <a:pt x="66575" y="162770"/>
                </a:lnTo>
                <a:lnTo>
                  <a:pt x="67899" y="157850"/>
                </a:lnTo>
              </a:path>
              <a:path w="233207" h="232580">
                <a:moveTo>
                  <a:pt x="53047" y="174698"/>
                </a:moveTo>
                <a:lnTo>
                  <a:pt x="52806" y="176333"/>
                </a:lnTo>
                <a:lnTo>
                  <a:pt x="52077" y="189577"/>
                </a:lnTo>
                <a:lnTo>
                  <a:pt x="52237" y="192226"/>
                </a:lnTo>
                <a:lnTo>
                  <a:pt x="52769" y="201002"/>
                </a:lnTo>
                <a:lnTo>
                  <a:pt x="64153" y="201002"/>
                </a:lnTo>
                <a:lnTo>
                  <a:pt x="62927" y="192226"/>
                </a:lnTo>
                <a:lnTo>
                  <a:pt x="63146" y="189577"/>
                </a:lnTo>
                <a:lnTo>
                  <a:pt x="64240" y="176333"/>
                </a:lnTo>
                <a:lnTo>
                  <a:pt x="64375" y="174698"/>
                </a:lnTo>
              </a:path>
              <a:path w="233207" h="232580">
                <a:moveTo>
                  <a:pt x="64375" y="174698"/>
                </a:moveTo>
                <a:lnTo>
                  <a:pt x="65700" y="175287"/>
                </a:lnTo>
                <a:lnTo>
                  <a:pt x="66917" y="175750"/>
                </a:lnTo>
                <a:lnTo>
                  <a:pt x="72762" y="177946"/>
                </a:lnTo>
                <a:lnTo>
                  <a:pt x="76858" y="179486"/>
                </a:lnTo>
                <a:lnTo>
                  <a:pt x="77333" y="179664"/>
                </a:lnTo>
                <a:lnTo>
                  <a:pt x="78357" y="179959"/>
                </a:lnTo>
                <a:lnTo>
                  <a:pt x="134013" y="179959"/>
                </a:lnTo>
                <a:lnTo>
                  <a:pt x="131329" y="179664"/>
                </a:lnTo>
                <a:lnTo>
                  <a:pt x="129710" y="179486"/>
                </a:lnTo>
                <a:lnTo>
                  <a:pt x="117004" y="177946"/>
                </a:lnTo>
                <a:lnTo>
                  <a:pt x="104470" y="175750"/>
                </a:lnTo>
                <a:lnTo>
                  <a:pt x="102666" y="175327"/>
                </a:lnTo>
                <a:lnTo>
                  <a:pt x="102495" y="175287"/>
                </a:lnTo>
                <a:lnTo>
                  <a:pt x="100318" y="174698"/>
                </a:lnTo>
              </a:path>
              <a:path w="233207" h="232580">
                <a:moveTo>
                  <a:pt x="78357" y="179959"/>
                </a:moveTo>
                <a:lnTo>
                  <a:pt x="85664" y="182063"/>
                </a:lnTo>
                <a:lnTo>
                  <a:pt x="89317" y="183115"/>
                </a:lnTo>
                <a:lnTo>
                  <a:pt x="89522" y="183174"/>
                </a:lnTo>
                <a:lnTo>
                  <a:pt x="93638" y="184168"/>
                </a:lnTo>
                <a:lnTo>
                  <a:pt x="102359" y="186272"/>
                </a:lnTo>
                <a:lnTo>
                  <a:pt x="106662" y="187145"/>
                </a:lnTo>
                <a:lnTo>
                  <a:pt x="119368" y="189056"/>
                </a:lnTo>
                <a:lnTo>
                  <a:pt x="122141" y="189371"/>
                </a:lnTo>
                <a:lnTo>
                  <a:pt x="130981" y="190376"/>
                </a:lnTo>
                <a:lnTo>
                  <a:pt x="131902" y="190480"/>
                </a:lnTo>
                <a:lnTo>
                  <a:pt x="124953" y="204339"/>
                </a:lnTo>
                <a:lnTo>
                  <a:pt x="119177" y="215860"/>
                </a:lnTo>
                <a:lnTo>
                  <a:pt x="116603" y="220993"/>
                </a:lnTo>
                <a:lnTo>
                  <a:pt x="131902" y="220993"/>
                </a:lnTo>
                <a:lnTo>
                  <a:pt x="135000" y="215860"/>
                </a:lnTo>
                <a:lnTo>
                  <a:pt x="139409" y="204339"/>
                </a:lnTo>
                <a:lnTo>
                  <a:pt x="142454" y="190480"/>
                </a:lnTo>
                <a:lnTo>
                  <a:pt x="148518" y="190376"/>
                </a:lnTo>
                <a:lnTo>
                  <a:pt x="161734" y="189371"/>
                </a:lnTo>
                <a:lnTo>
                  <a:pt x="163630" y="189056"/>
                </a:lnTo>
                <a:lnTo>
                  <a:pt x="174188" y="187302"/>
                </a:lnTo>
                <a:lnTo>
                  <a:pt x="177980" y="186272"/>
                </a:lnTo>
                <a:lnTo>
                  <a:pt x="185727" y="184168"/>
                </a:lnTo>
                <a:lnTo>
                  <a:pt x="188715" y="183174"/>
                </a:lnTo>
                <a:lnTo>
                  <a:pt x="188892" y="183115"/>
                </a:lnTo>
                <a:lnTo>
                  <a:pt x="192058" y="182063"/>
                </a:lnTo>
                <a:lnTo>
                  <a:pt x="195223" y="179959"/>
                </a:lnTo>
              </a:path>
              <a:path w="233207" h="232580">
                <a:moveTo>
                  <a:pt x="195223" y="179959"/>
                </a:moveTo>
                <a:lnTo>
                  <a:pt x="194896" y="180670"/>
                </a:lnTo>
                <a:lnTo>
                  <a:pt x="194381" y="181791"/>
                </a:lnTo>
                <a:lnTo>
                  <a:pt x="188934" y="191009"/>
                </a:lnTo>
                <a:lnTo>
                  <a:pt x="187580" y="193301"/>
                </a:lnTo>
                <a:lnTo>
                  <a:pt x="180911" y="200435"/>
                </a:lnTo>
                <a:lnTo>
                  <a:pt x="179396" y="202054"/>
                </a:lnTo>
                <a:lnTo>
                  <a:pt x="179130" y="202238"/>
                </a:lnTo>
                <a:lnTo>
                  <a:pt x="168498" y="208832"/>
                </a:lnTo>
                <a:lnTo>
                  <a:pt x="162929" y="211523"/>
                </a:lnTo>
                <a:lnTo>
                  <a:pt x="160753" y="212576"/>
                </a:lnTo>
                <a:lnTo>
                  <a:pt x="157084" y="214349"/>
                </a:lnTo>
                <a:lnTo>
                  <a:pt x="144886" y="218499"/>
                </a:lnTo>
                <a:lnTo>
                  <a:pt x="142017" y="219050"/>
                </a:lnTo>
                <a:lnTo>
                  <a:pt x="131902" y="220993"/>
                </a:lnTo>
                <a:lnTo>
                  <a:pt x="167295" y="220993"/>
                </a:lnTo>
                <a:lnTo>
                  <a:pt x="171576" y="219050"/>
                </a:lnTo>
                <a:lnTo>
                  <a:pt x="172510" y="218499"/>
                </a:lnTo>
                <a:lnTo>
                  <a:pt x="179553" y="214349"/>
                </a:lnTo>
                <a:lnTo>
                  <a:pt x="182562" y="212576"/>
                </a:lnTo>
                <a:lnTo>
                  <a:pt x="184672" y="211523"/>
                </a:lnTo>
                <a:lnTo>
                  <a:pt x="187854" y="208841"/>
                </a:lnTo>
                <a:lnTo>
                  <a:pt x="195385" y="202238"/>
                </a:lnTo>
                <a:lnTo>
                  <a:pt x="195595" y="202054"/>
                </a:lnTo>
                <a:lnTo>
                  <a:pt x="197442" y="200435"/>
                </a:lnTo>
                <a:lnTo>
                  <a:pt x="204004" y="193301"/>
                </a:lnTo>
                <a:lnTo>
                  <a:pt x="206112" y="191009"/>
                </a:lnTo>
                <a:lnTo>
                  <a:pt x="212955" y="181791"/>
                </a:lnTo>
                <a:lnTo>
                  <a:pt x="213787" y="180670"/>
                </a:lnTo>
                <a:lnTo>
                  <a:pt x="214208" y="179959"/>
                </a:lnTo>
              </a:path>
              <a:path w="233207" h="232580">
                <a:moveTo>
                  <a:pt x="36858" y="201002"/>
                </a:moveTo>
                <a:lnTo>
                  <a:pt x="40824" y="204757"/>
                </a:lnTo>
                <a:lnTo>
                  <a:pt x="41337" y="205242"/>
                </a:lnTo>
                <a:lnTo>
                  <a:pt x="49560" y="211393"/>
                </a:lnTo>
                <a:lnTo>
                  <a:pt x="49734" y="211523"/>
                </a:lnTo>
                <a:lnTo>
                  <a:pt x="52019" y="213232"/>
                </a:lnTo>
                <a:lnTo>
                  <a:pt x="57713" y="216539"/>
                </a:lnTo>
                <a:lnTo>
                  <a:pt x="63461" y="219878"/>
                </a:lnTo>
                <a:lnTo>
                  <a:pt x="63611" y="219965"/>
                </a:lnTo>
                <a:lnTo>
                  <a:pt x="67511" y="221659"/>
                </a:lnTo>
                <a:lnTo>
                  <a:pt x="68399" y="222045"/>
                </a:lnTo>
                <a:lnTo>
                  <a:pt x="116076" y="222045"/>
                </a:lnTo>
                <a:lnTo>
                  <a:pt x="106606" y="221659"/>
                </a:lnTo>
                <a:lnTo>
                  <a:pt x="94651" y="219965"/>
                </a:lnTo>
                <a:lnTo>
                  <a:pt x="94038" y="219878"/>
                </a:lnTo>
                <a:lnTo>
                  <a:pt x="81679" y="216539"/>
                </a:lnTo>
                <a:lnTo>
                  <a:pt x="73749" y="213232"/>
                </a:lnTo>
                <a:lnTo>
                  <a:pt x="69651" y="211523"/>
                </a:lnTo>
                <a:lnTo>
                  <a:pt x="69402" y="211393"/>
                </a:lnTo>
                <a:lnTo>
                  <a:pt x="65023" y="205242"/>
                </a:lnTo>
                <a:lnTo>
                  <a:pt x="64677" y="204757"/>
                </a:lnTo>
                <a:lnTo>
                  <a:pt x="64153" y="201002"/>
                </a:lnTo>
              </a:path>
              <a:path w="233207" h="232580">
                <a:moveTo>
                  <a:pt x="116603" y="220993"/>
                </a:moveTo>
                <a:lnTo>
                  <a:pt x="116076" y="222045"/>
                </a:lnTo>
                <a:lnTo>
                  <a:pt x="164976" y="222045"/>
                </a:lnTo>
                <a:lnTo>
                  <a:pt x="167295" y="220993"/>
                </a:lnTo>
              </a:path>
              <a:path w="233207" h="232580">
                <a:moveTo>
                  <a:pt x="68399" y="222045"/>
                </a:moveTo>
                <a:lnTo>
                  <a:pt x="73725" y="224358"/>
                </a:lnTo>
                <a:lnTo>
                  <a:pt x="76015" y="225353"/>
                </a:lnTo>
                <a:lnTo>
                  <a:pt x="86178" y="228419"/>
                </a:lnTo>
                <a:lnTo>
                  <a:pt x="89135" y="229310"/>
                </a:lnTo>
                <a:lnTo>
                  <a:pt x="99493" y="231149"/>
                </a:lnTo>
                <a:lnTo>
                  <a:pt x="102872" y="231748"/>
                </a:lnTo>
                <a:lnTo>
                  <a:pt x="115182" y="232467"/>
                </a:lnTo>
                <a:lnTo>
                  <a:pt x="117131" y="232580"/>
                </a:lnTo>
                <a:lnTo>
                  <a:pt x="122138" y="232467"/>
                </a:lnTo>
                <a:lnTo>
                  <a:pt x="129145" y="231748"/>
                </a:lnTo>
                <a:lnTo>
                  <a:pt x="134995" y="231149"/>
                </a:lnTo>
                <a:lnTo>
                  <a:pt x="143503" y="229310"/>
                </a:lnTo>
                <a:lnTo>
                  <a:pt x="147629" y="228419"/>
                </a:lnTo>
                <a:lnTo>
                  <a:pt x="156876" y="225353"/>
                </a:lnTo>
                <a:lnTo>
                  <a:pt x="159877" y="224358"/>
                </a:lnTo>
                <a:lnTo>
                  <a:pt x="164976" y="222045"/>
                </a:lnTo>
              </a:path>
            </a:pathLst>
          </a:custGeom>
          <a:solidFill>
            <a:srgbClr val="FDFDFD"/>
          </a:solidFill>
        </p:spPr>
        <p:txBody>
          <a:bodyPr wrap="square" lIns="0" tIns="0" rIns="0" bIns="0" rtlCol="0">
            <a:noAutofit/>
          </a:bodyPr>
          <a:lstStyle/>
          <a:p>
            <a:endParaRPr/>
          </a:p>
        </p:txBody>
      </p:sp>
      <p:sp>
        <p:nvSpPr>
          <p:cNvPr id="300" name="object 5"/>
          <p:cNvSpPr txBox="1"/>
          <p:nvPr/>
        </p:nvSpPr>
        <p:spPr>
          <a:xfrm>
            <a:off x="1187369" y="5818213"/>
            <a:ext cx="70706" cy="225215"/>
          </a:xfrm>
          <a:prstGeom prst="rect">
            <a:avLst/>
          </a:prstGeom>
        </p:spPr>
        <p:txBody>
          <a:bodyPr wrap="square" lIns="0" tIns="0" rIns="0" bIns="0" rtlCol="0">
            <a:noAutofit/>
          </a:bodyPr>
          <a:lstStyle/>
          <a:p>
            <a:pPr marL="25400">
              <a:lnSpc>
                <a:spcPts val="1000"/>
              </a:lnSpc>
            </a:pPr>
            <a:endParaRPr sz="1000"/>
          </a:p>
        </p:txBody>
      </p:sp>
      <p:sp>
        <p:nvSpPr>
          <p:cNvPr id="301" name="object 4"/>
          <p:cNvSpPr txBox="1"/>
          <p:nvPr/>
        </p:nvSpPr>
        <p:spPr>
          <a:xfrm>
            <a:off x="910888" y="5814004"/>
            <a:ext cx="233207" cy="232580"/>
          </a:xfrm>
          <a:prstGeom prst="rect">
            <a:avLst/>
          </a:prstGeom>
        </p:spPr>
        <p:txBody>
          <a:bodyPr wrap="square" lIns="0" tIns="0" rIns="0" bIns="0" rtlCol="0">
            <a:noAutofit/>
          </a:bodyPr>
          <a:lstStyle/>
          <a:p>
            <a:pPr marL="25400">
              <a:lnSpc>
                <a:spcPts val="1000"/>
              </a:lnSpc>
            </a:pPr>
            <a:endParaRPr sz="1000"/>
          </a:p>
        </p:txBody>
      </p:sp>
      <p:sp>
        <p:nvSpPr>
          <p:cNvPr id="302" name="object 3"/>
          <p:cNvSpPr txBox="1"/>
          <p:nvPr/>
        </p:nvSpPr>
        <p:spPr>
          <a:xfrm>
            <a:off x="910888" y="6046585"/>
            <a:ext cx="233207" cy="118906"/>
          </a:xfrm>
          <a:prstGeom prst="rect">
            <a:avLst/>
          </a:prstGeom>
        </p:spPr>
        <p:txBody>
          <a:bodyPr wrap="square" lIns="0" tIns="0" rIns="0" bIns="0" rtlCol="0">
            <a:noAutofit/>
          </a:bodyPr>
          <a:lstStyle/>
          <a:p>
            <a:pPr marL="25400">
              <a:lnSpc>
                <a:spcPts val="900"/>
              </a:lnSpc>
              <a:spcBef>
                <a:spcPts val="36"/>
              </a:spcBef>
            </a:pPr>
            <a:endParaRPr sz="900"/>
          </a:p>
        </p:txBody>
      </p:sp>
      <p:sp>
        <p:nvSpPr>
          <p:cNvPr id="303" name="object 2"/>
          <p:cNvSpPr txBox="1"/>
          <p:nvPr/>
        </p:nvSpPr>
        <p:spPr>
          <a:xfrm>
            <a:off x="81459" y="5956336"/>
            <a:ext cx="582504" cy="152400"/>
          </a:xfrm>
          <a:prstGeom prst="rect">
            <a:avLst/>
          </a:prstGeom>
        </p:spPr>
        <p:txBody>
          <a:bodyPr wrap="square" lIns="0" tIns="0" rIns="0" bIns="0" rtlCol="0">
            <a:noAutofit/>
          </a:bodyPr>
          <a:lstStyle/>
          <a:p>
            <a:pPr marL="25400">
              <a:lnSpc>
                <a:spcPts val="1000"/>
              </a:lnSpc>
            </a:pPr>
            <a:endParaRPr sz="1000"/>
          </a:p>
        </p:txBody>
      </p:sp>
      <p:pic>
        <p:nvPicPr>
          <p:cNvPr id="10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06549" y="5786871"/>
            <a:ext cx="1008207" cy="852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Rectangle 109">
            <a:extLst>
              <a:ext uri="{FF2B5EF4-FFF2-40B4-BE49-F238E27FC236}">
                <a16:creationId xmlns:a16="http://schemas.microsoft.com/office/drawing/2014/main" xmlns="" id="{AEF3FE6A-4AB9-2943-B3E8-388EFAE2FF86}"/>
              </a:ext>
            </a:extLst>
          </p:cNvPr>
          <p:cNvSpPr/>
          <p:nvPr/>
        </p:nvSpPr>
        <p:spPr>
          <a:xfrm>
            <a:off x="7303562" y="5501464"/>
            <a:ext cx="1643179" cy="246221"/>
          </a:xfrm>
          <a:prstGeom prst="rect">
            <a:avLst/>
          </a:prstGeom>
        </p:spPr>
        <p:txBody>
          <a:bodyPr wrap="square">
            <a:spAutoFit/>
          </a:bodyPr>
          <a:lstStyle/>
          <a:p>
            <a:pPr fontAlgn="b"/>
            <a:r>
              <a:rPr lang="en-US" sz="1000" i="1" dirty="0">
                <a:solidFill>
                  <a:schemeClr val="bg1"/>
                </a:solidFill>
                <a:latin typeface="Calibri" panose="020F0502020204030204" pitchFamily="34" charset="0"/>
              </a:rPr>
              <a:t>Supported by:</a:t>
            </a:r>
          </a:p>
        </p:txBody>
      </p:sp>
      <p:sp>
        <p:nvSpPr>
          <p:cNvPr id="111" name="Rectangle 110">
            <a:extLst>
              <a:ext uri="{FF2B5EF4-FFF2-40B4-BE49-F238E27FC236}">
                <a16:creationId xmlns:a16="http://schemas.microsoft.com/office/drawing/2014/main" xmlns="" id="{723B9F51-09C0-3744-9AEA-C59FF6964C5A}"/>
              </a:ext>
            </a:extLst>
          </p:cNvPr>
          <p:cNvSpPr/>
          <p:nvPr/>
        </p:nvSpPr>
        <p:spPr>
          <a:xfrm>
            <a:off x="5842954" y="5476738"/>
            <a:ext cx="1643179" cy="246221"/>
          </a:xfrm>
          <a:prstGeom prst="rect">
            <a:avLst/>
          </a:prstGeom>
        </p:spPr>
        <p:txBody>
          <a:bodyPr wrap="square">
            <a:spAutoFit/>
          </a:bodyPr>
          <a:lstStyle/>
          <a:p>
            <a:pPr fontAlgn="b"/>
            <a:r>
              <a:rPr lang="en-US" sz="1000" i="1" dirty="0">
                <a:solidFill>
                  <a:schemeClr val="bg1"/>
                </a:solidFill>
                <a:latin typeface="Calibri" panose="020F0502020204030204" pitchFamily="34" charset="0"/>
              </a:rPr>
              <a:t>In a partnership with:</a:t>
            </a:r>
          </a:p>
        </p:txBody>
      </p:sp>
      <p:pic>
        <p:nvPicPr>
          <p:cNvPr id="112" name="Picture 111">
            <a:extLst>
              <a:ext uri="{FF2B5EF4-FFF2-40B4-BE49-F238E27FC236}">
                <a16:creationId xmlns:a16="http://schemas.microsoft.com/office/drawing/2014/main" xmlns="" id="{0D86598D-789A-4BE8-AE4B-6B9C9DE0D78D}"/>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7306624" y="5855503"/>
            <a:ext cx="1673603" cy="729965"/>
          </a:xfrm>
          <a:prstGeom prst="rect">
            <a:avLst/>
          </a:prstGeom>
          <a:noFill/>
          <a:ln>
            <a:noFill/>
          </a:ln>
        </p:spPr>
      </p:pic>
    </p:spTree>
    <p:extLst>
      <p:ext uri="{BB962C8B-B14F-4D97-AF65-F5344CB8AC3E}">
        <p14:creationId xmlns:p14="http://schemas.microsoft.com/office/powerpoint/2010/main" val="1826304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342900" y="285852"/>
            <a:ext cx="8458200" cy="418896"/>
          </a:xfrm>
          <a:prstGeom prst="rect">
            <a:avLst/>
          </a:prstGeom>
        </p:spPr>
        <p:txBody>
          <a:bodyPr wrap="square" lIns="0" tIns="0" rIns="0" bIns="0" rtlCol="0">
            <a:noAutofit/>
          </a:bodyPr>
          <a:lstStyle/>
          <a:p>
            <a:pPr marL="12700" algn="ctr">
              <a:lnSpc>
                <a:spcPts val="3270"/>
              </a:lnSpc>
              <a:spcBef>
                <a:spcPts val="163"/>
              </a:spcBef>
            </a:pPr>
            <a:r>
              <a:rPr lang="en-IN" sz="3000" b="1" spc="0" dirty="0" smtClean="0">
                <a:latin typeface="Arial"/>
                <a:cs typeface="Arial"/>
              </a:rPr>
              <a:t>AGENDA – </a:t>
            </a:r>
            <a:r>
              <a:rPr lang="en-IN" sz="3000" b="1" dirty="0" smtClean="0">
                <a:latin typeface="Arial"/>
                <a:cs typeface="Arial"/>
              </a:rPr>
              <a:t>LESSON </a:t>
            </a:r>
            <a:r>
              <a:rPr lang="en-IN" sz="3000" b="1" spc="0" dirty="0" smtClean="0">
                <a:latin typeface="Arial"/>
                <a:cs typeface="Arial"/>
              </a:rPr>
              <a:t>1</a:t>
            </a:r>
            <a:endParaRPr lang="en-IN" sz="3000" b="1" spc="0" dirty="0">
              <a:latin typeface="Arial"/>
              <a:cs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87053182"/>
              </p:ext>
            </p:extLst>
          </p:nvPr>
        </p:nvGraphicFramePr>
        <p:xfrm>
          <a:off x="0" y="1000029"/>
          <a:ext cx="9144000" cy="5172170"/>
        </p:xfrm>
        <a:graphic>
          <a:graphicData uri="http://schemas.openxmlformats.org/drawingml/2006/table">
            <a:tbl>
              <a:tblPr>
                <a:tableStyleId>{5C22544A-7EE6-4342-B048-85BDC9FD1C3A}</a:tableStyleId>
              </a:tblPr>
              <a:tblGrid>
                <a:gridCol w="2128345">
                  <a:extLst>
                    <a:ext uri="{9D8B030D-6E8A-4147-A177-3AD203B41FA5}">
                      <a16:colId xmlns:a16="http://schemas.microsoft.com/office/drawing/2014/main" xmlns="" val="20000"/>
                    </a:ext>
                  </a:extLst>
                </a:gridCol>
                <a:gridCol w="7015655">
                  <a:extLst>
                    <a:ext uri="{9D8B030D-6E8A-4147-A177-3AD203B41FA5}">
                      <a16:colId xmlns:a16="http://schemas.microsoft.com/office/drawing/2014/main" xmlns="" val="20001"/>
                    </a:ext>
                  </a:extLst>
                </a:gridCol>
              </a:tblGrid>
              <a:tr h="337211">
                <a:tc rowSpan="4">
                  <a:txBody>
                    <a:bodyPr/>
                    <a:lstStyle/>
                    <a:p>
                      <a:pPr algn="ctr" fontAlgn="ctr"/>
                      <a:r>
                        <a:rPr lang="en-US" sz="2000" u="none" strike="noStrike" dirty="0">
                          <a:effectLst/>
                          <a:latin typeface="Arial" panose="020B0604020202020204" pitchFamily="34" charset="0"/>
                          <a:cs typeface="Arial" panose="020B0604020202020204" pitchFamily="34" charset="0"/>
                        </a:rPr>
                        <a:t>8:00 - 9:00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IFC/BW Introduction                                                                                                                                                                                 </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xmlns="" val="10000"/>
                  </a:ext>
                </a:extLst>
              </a:tr>
              <a:tr h="337211">
                <a:tc vMerge="1">
                  <a:txBody>
                    <a:bodyPr/>
                    <a:lstStyle/>
                    <a:p>
                      <a:endParaRPr lang="en-US"/>
                    </a:p>
                  </a:txBody>
                  <a:tcPr/>
                </a:tc>
                <a:tc>
                  <a:txBody>
                    <a:bodyPr/>
                    <a:lstStyle/>
                    <a:p>
                      <a:pPr algn="l" fontAlgn="ctr"/>
                      <a:r>
                        <a:rPr lang="en-US" sz="2000" b="0" i="0" u="none" strike="noStrike" dirty="0" smtClean="0">
                          <a:solidFill>
                            <a:srgbClr val="000000"/>
                          </a:solidFill>
                          <a:effectLst/>
                          <a:latin typeface="Arial"/>
                        </a:rPr>
                        <a:t>Introduction of the participants</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xmlns="" val="10001"/>
                  </a:ext>
                </a:extLst>
              </a:tr>
              <a:tr h="337211">
                <a:tc vMerge="1">
                  <a:txBody>
                    <a:bodyPr/>
                    <a:lstStyle/>
                    <a:p>
                      <a:endParaRPr lang="en-US"/>
                    </a:p>
                  </a:txBody>
                  <a:tcPr/>
                </a:tc>
                <a:tc>
                  <a:txBody>
                    <a:bodyPr/>
                    <a:lstStyle/>
                    <a:p>
                      <a:pPr algn="l" fontAlgn="ctr"/>
                      <a:r>
                        <a:rPr lang="en-US" sz="2000" b="0" i="0" u="none" strike="noStrike" dirty="0" smtClean="0">
                          <a:solidFill>
                            <a:srgbClr val="000000"/>
                          </a:solidFill>
                          <a:effectLst/>
                          <a:latin typeface="Arial"/>
                        </a:rPr>
                        <a:t>General information: Introduction, Content, Methods</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xmlns="" val="10002"/>
                  </a:ext>
                </a:extLst>
              </a:tr>
              <a:tr h="337211">
                <a:tc vMerge="1">
                  <a:txBody>
                    <a:bodyPr/>
                    <a:lstStyle/>
                    <a:p>
                      <a:endParaRPr lang="en-US"/>
                    </a:p>
                  </a:txBody>
                  <a:tcPr/>
                </a:tc>
                <a:tc>
                  <a:txBody>
                    <a:bodyPr/>
                    <a:lstStyle/>
                    <a:p>
                      <a:pPr algn="l" fontAlgn="ctr"/>
                      <a:r>
                        <a:rPr lang="en-US" sz="2000" b="0" i="0" u="none" strike="noStrike" dirty="0" smtClean="0">
                          <a:solidFill>
                            <a:srgbClr val="000000"/>
                          </a:solidFill>
                          <a:effectLst/>
                          <a:latin typeface="Arial"/>
                        </a:rPr>
                        <a:t>Part 1. Introduction of training tools (CG&amp;SAT)</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xmlns="" val="10003"/>
                  </a:ext>
                </a:extLst>
              </a:tr>
              <a:tr h="337211">
                <a:tc>
                  <a:txBody>
                    <a:bodyPr/>
                    <a:lstStyle/>
                    <a:p>
                      <a:pPr algn="ctr" fontAlgn="ctr"/>
                      <a:r>
                        <a:rPr lang="en-US" sz="2000" b="1" i="1" u="none" strike="noStrike" dirty="0">
                          <a:effectLst/>
                          <a:latin typeface="Arial" panose="020B0604020202020204" pitchFamily="34" charset="0"/>
                          <a:cs typeface="Arial" panose="020B0604020202020204" pitchFamily="34" charset="0"/>
                        </a:rPr>
                        <a:t>9:00 - 9:10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1" i="1" u="none" strike="noStrike" dirty="0" smtClean="0">
                          <a:effectLst/>
                          <a:latin typeface="Arial" panose="020B0604020202020204" pitchFamily="34" charset="0"/>
                          <a:cs typeface="Arial" panose="020B0604020202020204" pitchFamily="34" charset="0"/>
                        </a:rPr>
                        <a:t>Tea Break</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4"/>
                  </a:ext>
                </a:extLst>
              </a:tr>
              <a:tr h="595684">
                <a:tc>
                  <a:txBody>
                    <a:bodyPr/>
                    <a:lstStyle/>
                    <a:p>
                      <a:pPr algn="ctr" fontAlgn="ctr"/>
                      <a:r>
                        <a:rPr lang="en-US" sz="2000" u="none" strike="noStrike" dirty="0">
                          <a:effectLst/>
                          <a:latin typeface="Arial" panose="020B0604020202020204" pitchFamily="34" charset="0"/>
                          <a:cs typeface="Arial" panose="020B0604020202020204" pitchFamily="34" charset="0"/>
                        </a:rPr>
                        <a:t>9:10 - 9:40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Part 2. Overview of Laws and Sub-Laws</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xmlns="" val="10005"/>
                  </a:ext>
                </a:extLst>
              </a:tr>
              <a:tr h="595684">
                <a:tc>
                  <a:txBody>
                    <a:bodyPr/>
                    <a:lstStyle/>
                    <a:p>
                      <a:pPr algn="ctr" fontAlgn="ctr"/>
                      <a:r>
                        <a:rPr lang="en-US" sz="2000" u="none" strike="noStrike" dirty="0">
                          <a:effectLst/>
                          <a:latin typeface="Arial" panose="020B0604020202020204" pitchFamily="34" charset="0"/>
                          <a:cs typeface="Arial" panose="020B0604020202020204" pitchFamily="34" charset="0"/>
                        </a:rPr>
                        <a:t>9:40 - 10:10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Part 3. Pre-activity Assessment</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xmlns="" val="10006"/>
                  </a:ext>
                </a:extLst>
              </a:tr>
              <a:tr h="337211">
                <a:tc>
                  <a:txBody>
                    <a:bodyPr/>
                    <a:lstStyle/>
                    <a:p>
                      <a:pPr algn="ctr" fontAlgn="ctr"/>
                      <a:r>
                        <a:rPr lang="en-US" sz="2000" b="1" i="1" u="none" strike="noStrike" dirty="0">
                          <a:effectLst/>
                          <a:latin typeface="Arial" panose="020B0604020202020204" pitchFamily="34" charset="0"/>
                          <a:cs typeface="Arial" panose="020B0604020202020204" pitchFamily="34" charset="0"/>
                        </a:rPr>
                        <a:t>10:10 - 10:20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1" i="1" u="none" strike="noStrike" dirty="0" smtClean="0">
                          <a:effectLst/>
                          <a:latin typeface="Arial" panose="020B0604020202020204" pitchFamily="34" charset="0"/>
                          <a:cs typeface="Arial" panose="020B0604020202020204" pitchFamily="34" charset="0"/>
                        </a:rPr>
                        <a:t>Tea break</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7"/>
                  </a:ext>
                </a:extLst>
              </a:tr>
              <a:tr h="595684">
                <a:tc>
                  <a:txBody>
                    <a:bodyPr/>
                    <a:lstStyle/>
                    <a:p>
                      <a:pPr algn="ctr" fontAlgn="ctr"/>
                      <a:r>
                        <a:rPr lang="en-US" sz="2000" u="none" strike="noStrike">
                          <a:effectLst/>
                          <a:latin typeface="Arial" panose="020B0604020202020204" pitchFamily="34" charset="0"/>
                          <a:cs typeface="Arial" panose="020B0604020202020204" pitchFamily="34" charset="0"/>
                        </a:rPr>
                        <a:t>10:20 - 10:50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Part 4. Permits</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xmlns="" val="10008"/>
                  </a:ext>
                </a:extLst>
              </a:tr>
              <a:tr h="595684">
                <a:tc>
                  <a:txBody>
                    <a:bodyPr/>
                    <a:lstStyle/>
                    <a:p>
                      <a:pPr algn="ctr" fontAlgn="ctr"/>
                      <a:r>
                        <a:rPr lang="en-US" sz="2000" u="none" strike="noStrike">
                          <a:effectLst/>
                          <a:latin typeface="Arial" panose="020B0604020202020204" pitchFamily="34" charset="0"/>
                          <a:cs typeface="Arial" panose="020B0604020202020204" pitchFamily="34" charset="0"/>
                        </a:rPr>
                        <a:t>10:50 - 11:20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Part 5. Water Extraction and Consumption</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xmlns="" val="10009"/>
                  </a:ext>
                </a:extLst>
              </a:tr>
              <a:tr h="337211">
                <a:tc>
                  <a:txBody>
                    <a:bodyPr/>
                    <a:lstStyle/>
                    <a:p>
                      <a:pPr algn="ctr" fontAlgn="ctr"/>
                      <a:r>
                        <a:rPr lang="en-US" sz="2000" b="1" i="1" u="none" strike="noStrike" dirty="0">
                          <a:effectLst/>
                          <a:latin typeface="Arial" panose="020B0604020202020204" pitchFamily="34" charset="0"/>
                          <a:cs typeface="Arial" panose="020B0604020202020204" pitchFamily="34" charset="0"/>
                        </a:rPr>
                        <a:t>11:20 - 11:30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1" i="1" u="none" strike="noStrike" dirty="0" smtClean="0">
                          <a:solidFill>
                            <a:schemeClr val="dk1"/>
                          </a:solidFill>
                          <a:effectLst/>
                          <a:latin typeface="Arial" panose="020B0604020202020204" pitchFamily="34" charset="0"/>
                          <a:cs typeface="Arial" panose="020B0604020202020204" pitchFamily="34" charset="0"/>
                        </a:rPr>
                        <a:t>Tea</a:t>
                      </a:r>
                      <a:r>
                        <a:rPr lang="en-US" sz="2000" b="1" i="1" u="none" strike="noStrike" baseline="0" dirty="0" smtClean="0">
                          <a:solidFill>
                            <a:schemeClr val="dk1"/>
                          </a:solidFill>
                          <a:effectLst/>
                          <a:latin typeface="Arial" panose="020B0604020202020204" pitchFamily="34" charset="0"/>
                          <a:cs typeface="Arial" panose="020B0604020202020204" pitchFamily="34" charset="0"/>
                        </a:rPr>
                        <a:t> break</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10"/>
                  </a:ext>
                </a:extLst>
              </a:tr>
              <a:tr h="428957">
                <a:tc>
                  <a:txBody>
                    <a:bodyPr/>
                    <a:lstStyle/>
                    <a:p>
                      <a:pPr algn="ctr" fontAlgn="ctr"/>
                      <a:r>
                        <a:rPr lang="en-US" sz="2000" b="0" u="none" strike="noStrike">
                          <a:effectLst/>
                          <a:latin typeface="Arial" panose="020B0604020202020204" pitchFamily="34" charset="0"/>
                          <a:cs typeface="Arial" panose="020B0604020202020204" pitchFamily="34" charset="0"/>
                        </a:rPr>
                        <a:t>11:30 - 12:00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Discuss and Q&amp;A</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2849794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342900" y="381000"/>
            <a:ext cx="8458200" cy="418896"/>
          </a:xfrm>
          <a:prstGeom prst="rect">
            <a:avLst/>
          </a:prstGeom>
        </p:spPr>
        <p:txBody>
          <a:bodyPr wrap="square" lIns="0" tIns="0" rIns="0" bIns="0" rtlCol="0">
            <a:noAutofit/>
          </a:bodyPr>
          <a:lstStyle/>
          <a:p>
            <a:pPr marL="12700" algn="ctr">
              <a:lnSpc>
                <a:spcPts val="3270"/>
              </a:lnSpc>
              <a:spcBef>
                <a:spcPts val="163"/>
              </a:spcBef>
            </a:pPr>
            <a:r>
              <a:rPr lang="en-IN" sz="3000" b="1" dirty="0">
                <a:latin typeface="Arial"/>
                <a:cs typeface="Arial"/>
              </a:rPr>
              <a:t>AGENDA – LESSON </a:t>
            </a:r>
            <a:r>
              <a:rPr lang="en-IN" sz="3000" b="1" dirty="0" smtClean="0">
                <a:latin typeface="Arial"/>
                <a:cs typeface="Arial"/>
              </a:rPr>
              <a:t>2</a:t>
            </a:r>
            <a:endParaRPr lang="en-IN" sz="3000" b="1" dirty="0">
              <a:latin typeface="Arial"/>
              <a:cs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42529170"/>
              </p:ext>
            </p:extLst>
          </p:nvPr>
        </p:nvGraphicFramePr>
        <p:xfrm>
          <a:off x="0" y="990600"/>
          <a:ext cx="9144000" cy="5181600"/>
        </p:xfrm>
        <a:graphic>
          <a:graphicData uri="http://schemas.openxmlformats.org/drawingml/2006/table">
            <a:tbl>
              <a:tblPr>
                <a:tableStyleId>{5C22544A-7EE6-4342-B048-85BDC9FD1C3A}</a:tableStyleId>
              </a:tblPr>
              <a:tblGrid>
                <a:gridCol w="1600200">
                  <a:extLst>
                    <a:ext uri="{9D8B030D-6E8A-4147-A177-3AD203B41FA5}">
                      <a16:colId xmlns:a16="http://schemas.microsoft.com/office/drawing/2014/main" xmlns="" val="20000"/>
                    </a:ext>
                  </a:extLst>
                </a:gridCol>
                <a:gridCol w="7543800">
                  <a:extLst>
                    <a:ext uri="{9D8B030D-6E8A-4147-A177-3AD203B41FA5}">
                      <a16:colId xmlns:a16="http://schemas.microsoft.com/office/drawing/2014/main" xmlns="" val="20001"/>
                    </a:ext>
                  </a:extLst>
                </a:gridCol>
              </a:tblGrid>
              <a:tr h="537247">
                <a:tc>
                  <a:txBody>
                    <a:bodyPr/>
                    <a:lstStyle/>
                    <a:p>
                      <a:pPr algn="ctr" fontAlgn="ctr"/>
                      <a:r>
                        <a:rPr lang="en-US" sz="2000" u="none" strike="noStrike" dirty="0">
                          <a:effectLst/>
                          <a:latin typeface="Arial" panose="020B0604020202020204" pitchFamily="34" charset="0"/>
                          <a:cs typeface="Arial" panose="020B0604020202020204" pitchFamily="34" charset="0"/>
                        </a:rPr>
                        <a:t>8:00 - 8:20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Recap the previous section</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0"/>
                  </a:ext>
                </a:extLst>
              </a:tr>
              <a:tr h="601483">
                <a:tc>
                  <a:txBody>
                    <a:bodyPr/>
                    <a:lstStyle/>
                    <a:p>
                      <a:pPr algn="ctr" fontAlgn="ctr"/>
                      <a:r>
                        <a:rPr lang="en-US" sz="2000" u="none" strike="noStrike" dirty="0">
                          <a:effectLst/>
                          <a:latin typeface="Arial" panose="020B0604020202020204" pitchFamily="34" charset="0"/>
                          <a:cs typeface="Arial" panose="020B0604020202020204" pitchFamily="34" charset="0"/>
                        </a:rPr>
                        <a:t>8:20 - 8:50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Part 6. Wastewater</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xmlns="" val="10001"/>
                  </a:ext>
                </a:extLst>
              </a:tr>
              <a:tr h="537247">
                <a:tc>
                  <a:txBody>
                    <a:bodyPr/>
                    <a:lstStyle/>
                    <a:p>
                      <a:pPr algn="ctr" fontAlgn="ctr"/>
                      <a:r>
                        <a:rPr lang="en-US" sz="2000" u="none" strike="noStrike">
                          <a:effectLst/>
                          <a:latin typeface="Arial" panose="020B0604020202020204" pitchFamily="34" charset="0"/>
                          <a:cs typeface="Arial" panose="020B0604020202020204" pitchFamily="34" charset="0"/>
                        </a:rPr>
                        <a:t>8:50 - 9:10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Part 7.Solid Waste</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xmlns="" val="10002"/>
                  </a:ext>
                </a:extLst>
              </a:tr>
              <a:tr h="323253">
                <a:tc>
                  <a:txBody>
                    <a:bodyPr/>
                    <a:lstStyle/>
                    <a:p>
                      <a:pPr algn="ctr" fontAlgn="ctr"/>
                      <a:r>
                        <a:rPr lang="en-US" sz="2000" b="1" i="1" u="none" strike="noStrike" dirty="0">
                          <a:effectLst/>
                          <a:latin typeface="Arial" panose="020B0604020202020204" pitchFamily="34" charset="0"/>
                          <a:cs typeface="Arial" panose="020B0604020202020204" pitchFamily="34" charset="0"/>
                        </a:rPr>
                        <a:t>9:10 - 9:20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1" i="1" u="none" strike="noStrike" dirty="0" smtClean="0">
                          <a:effectLst/>
                          <a:latin typeface="Arial" panose="020B0604020202020204" pitchFamily="34" charset="0"/>
                          <a:cs typeface="Arial" panose="020B0604020202020204" pitchFamily="34" charset="0"/>
                        </a:rPr>
                        <a:t>Tea break</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3"/>
                  </a:ext>
                </a:extLst>
              </a:tr>
              <a:tr h="537247">
                <a:tc>
                  <a:txBody>
                    <a:bodyPr/>
                    <a:lstStyle/>
                    <a:p>
                      <a:pPr algn="ctr" fontAlgn="ctr"/>
                      <a:r>
                        <a:rPr lang="en-US" sz="2000" u="none" strike="noStrike">
                          <a:effectLst/>
                          <a:latin typeface="Arial" panose="020B0604020202020204" pitchFamily="34" charset="0"/>
                          <a:cs typeface="Arial" panose="020B0604020202020204" pitchFamily="34" charset="0"/>
                        </a:rPr>
                        <a:t>9:20 - 9:40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Part 8. Hazardous Waste</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xmlns="" val="10004"/>
                  </a:ext>
                </a:extLst>
              </a:tr>
              <a:tr h="537247">
                <a:tc>
                  <a:txBody>
                    <a:bodyPr/>
                    <a:lstStyle/>
                    <a:p>
                      <a:pPr algn="ctr" fontAlgn="ctr"/>
                      <a:r>
                        <a:rPr lang="en-US" sz="2000" u="none" strike="noStrike">
                          <a:effectLst/>
                          <a:latin typeface="Arial" panose="020B0604020202020204" pitchFamily="34" charset="0"/>
                          <a:cs typeface="Arial" panose="020B0604020202020204" pitchFamily="34" charset="0"/>
                        </a:rPr>
                        <a:t>9:40 - 10:10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Part 9. Air Emission</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xmlns="" val="10005"/>
                  </a:ext>
                </a:extLst>
              </a:tr>
              <a:tr h="323253">
                <a:tc>
                  <a:txBody>
                    <a:bodyPr/>
                    <a:lstStyle/>
                    <a:p>
                      <a:pPr algn="ctr" fontAlgn="ctr"/>
                      <a:r>
                        <a:rPr lang="en-US" sz="2000" b="1" i="1" u="none" strike="noStrike" dirty="0">
                          <a:effectLst/>
                          <a:latin typeface="Arial" panose="020B0604020202020204" pitchFamily="34" charset="0"/>
                          <a:cs typeface="Arial" panose="020B0604020202020204" pitchFamily="34" charset="0"/>
                        </a:rPr>
                        <a:t>10:10 - 10:20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1" i="1" u="none" strike="noStrike" dirty="0" smtClean="0">
                          <a:effectLst/>
                          <a:latin typeface="Arial" panose="020B0604020202020204" pitchFamily="34" charset="0"/>
                          <a:cs typeface="Arial" panose="020B0604020202020204" pitchFamily="34" charset="0"/>
                        </a:rPr>
                        <a:t>Tea break</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6"/>
                  </a:ext>
                </a:extLst>
              </a:tr>
              <a:tr h="537247">
                <a:tc>
                  <a:txBody>
                    <a:bodyPr/>
                    <a:lstStyle/>
                    <a:p>
                      <a:pPr algn="ctr" fontAlgn="ctr"/>
                      <a:r>
                        <a:rPr lang="en-US" sz="2000" u="none" strike="noStrike">
                          <a:effectLst/>
                          <a:latin typeface="Arial" panose="020B0604020202020204" pitchFamily="34" charset="0"/>
                          <a:cs typeface="Arial" panose="020B0604020202020204" pitchFamily="34" charset="0"/>
                        </a:rPr>
                        <a:t>10:20 - 10:50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marL="0" marR="0" indent="0" algn="l" defTabSz="914377" rtl="0" eaLnBrk="1" fontAlgn="ctr" latinLnBrk="0" hangingPunct="1">
                        <a:lnSpc>
                          <a:spcPct val="100000"/>
                        </a:lnSpc>
                        <a:spcBef>
                          <a:spcPts val="0"/>
                        </a:spcBef>
                        <a:spcAft>
                          <a:spcPts val="0"/>
                        </a:spcAft>
                        <a:buClrTx/>
                        <a:buSzTx/>
                        <a:buFontTx/>
                        <a:buNone/>
                        <a:tabLst/>
                        <a:defRPr/>
                      </a:pPr>
                      <a:r>
                        <a:rPr lang="en-US" sz="2000" b="0" i="0" u="none" strike="noStrike" dirty="0" smtClean="0">
                          <a:solidFill>
                            <a:srgbClr val="000000"/>
                          </a:solidFill>
                          <a:effectLst/>
                          <a:latin typeface="Arial"/>
                        </a:rPr>
                        <a:t>Part 10. Environmental management system (EMS)</a:t>
                      </a:r>
                    </a:p>
                  </a:txBody>
                  <a:tcPr marL="0" marR="0" marT="0" marB="0" anchor="ctr"/>
                </a:tc>
                <a:extLst>
                  <a:ext uri="{0D108BD9-81ED-4DB2-BD59-A6C34878D82A}">
                    <a16:rowId xmlns:a16="http://schemas.microsoft.com/office/drawing/2014/main" xmlns="" val="10007"/>
                  </a:ext>
                </a:extLst>
              </a:tr>
              <a:tr h="537247">
                <a:tc>
                  <a:txBody>
                    <a:bodyPr/>
                    <a:lstStyle/>
                    <a:p>
                      <a:pPr algn="ctr" fontAlgn="ctr"/>
                      <a:r>
                        <a:rPr lang="en-US" sz="2000" u="none" strike="noStrike" dirty="0">
                          <a:effectLst/>
                          <a:latin typeface="Arial" panose="020B0604020202020204" pitchFamily="34" charset="0"/>
                          <a:cs typeface="Arial" panose="020B0604020202020204" pitchFamily="34" charset="0"/>
                        </a:rPr>
                        <a:t>10:50 - 11:20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marL="0" marR="0" indent="0" algn="l" defTabSz="914377" rtl="0" eaLnBrk="1" fontAlgn="ctr" latinLnBrk="0" hangingPunct="1">
                        <a:lnSpc>
                          <a:spcPct val="100000"/>
                        </a:lnSpc>
                        <a:spcBef>
                          <a:spcPts val="0"/>
                        </a:spcBef>
                        <a:spcAft>
                          <a:spcPts val="0"/>
                        </a:spcAft>
                        <a:buClrTx/>
                        <a:buSzTx/>
                        <a:buFontTx/>
                        <a:buNone/>
                        <a:tabLst/>
                        <a:defRPr/>
                      </a:pPr>
                      <a:r>
                        <a:rPr lang="en-US" sz="2000" b="0" i="0" u="none" strike="noStrike" dirty="0" smtClean="0">
                          <a:solidFill>
                            <a:srgbClr val="000000"/>
                          </a:solidFill>
                          <a:effectLst/>
                          <a:latin typeface="Arial"/>
                        </a:rPr>
                        <a:t>Part 11.</a:t>
                      </a:r>
                      <a:r>
                        <a:rPr lang="en-US" sz="2000" b="0" i="0" u="none" strike="noStrike" baseline="0" dirty="0" smtClean="0">
                          <a:solidFill>
                            <a:srgbClr val="000000"/>
                          </a:solidFill>
                          <a:effectLst/>
                          <a:latin typeface="Arial"/>
                        </a:rPr>
                        <a:t> </a:t>
                      </a:r>
                      <a:r>
                        <a:rPr lang="en-US" sz="2000" b="0" i="0" u="none" strike="noStrike" dirty="0" smtClean="0">
                          <a:solidFill>
                            <a:srgbClr val="000000"/>
                          </a:solidFill>
                          <a:effectLst/>
                          <a:latin typeface="Arial"/>
                        </a:rPr>
                        <a:t>Climate change - Greenhouse gas (GHG)</a:t>
                      </a:r>
                    </a:p>
                  </a:txBody>
                  <a:tcPr marL="0" marR="0" marT="0" marB="0" anchor="ctr"/>
                </a:tc>
                <a:extLst>
                  <a:ext uri="{0D108BD9-81ED-4DB2-BD59-A6C34878D82A}">
                    <a16:rowId xmlns:a16="http://schemas.microsoft.com/office/drawing/2014/main" xmlns="" val="10008"/>
                  </a:ext>
                </a:extLst>
              </a:tr>
              <a:tr h="323253">
                <a:tc>
                  <a:txBody>
                    <a:bodyPr/>
                    <a:lstStyle/>
                    <a:p>
                      <a:pPr algn="ctr" fontAlgn="ctr"/>
                      <a:r>
                        <a:rPr lang="en-US" sz="2000" b="1" i="1" u="none" strike="noStrike" dirty="0">
                          <a:effectLst/>
                          <a:latin typeface="Arial" panose="020B0604020202020204" pitchFamily="34" charset="0"/>
                          <a:cs typeface="Arial" panose="020B0604020202020204" pitchFamily="34" charset="0"/>
                        </a:rPr>
                        <a:t>11:20 - 11:30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1" i="1" u="none" strike="noStrike" dirty="0" smtClean="0">
                          <a:effectLst/>
                          <a:latin typeface="Arial" panose="020B0604020202020204" pitchFamily="34" charset="0"/>
                          <a:cs typeface="Arial" panose="020B0604020202020204" pitchFamily="34" charset="0"/>
                        </a:rPr>
                        <a:t>Tea break</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9"/>
                  </a:ext>
                </a:extLst>
              </a:tr>
              <a:tr h="386876">
                <a:tc>
                  <a:txBody>
                    <a:bodyPr/>
                    <a:lstStyle/>
                    <a:p>
                      <a:pPr algn="ctr" fontAlgn="ctr"/>
                      <a:r>
                        <a:rPr lang="en-US" sz="2000" u="none" strike="noStrike" dirty="0">
                          <a:effectLst/>
                          <a:latin typeface="Arial" panose="020B0604020202020204" pitchFamily="34" charset="0"/>
                          <a:cs typeface="Arial" panose="020B0604020202020204" pitchFamily="34" charset="0"/>
                        </a:rPr>
                        <a:t>11:30 - 12:00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Discuss and Q&amp;A</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658075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342900" y="381000"/>
            <a:ext cx="8458200" cy="418896"/>
          </a:xfrm>
          <a:prstGeom prst="rect">
            <a:avLst/>
          </a:prstGeom>
        </p:spPr>
        <p:txBody>
          <a:bodyPr wrap="square" lIns="0" tIns="0" rIns="0" bIns="0" rtlCol="0">
            <a:noAutofit/>
          </a:bodyPr>
          <a:lstStyle/>
          <a:p>
            <a:pPr marL="12700" algn="ctr">
              <a:lnSpc>
                <a:spcPts val="3270"/>
              </a:lnSpc>
              <a:spcBef>
                <a:spcPts val="163"/>
              </a:spcBef>
            </a:pPr>
            <a:r>
              <a:rPr lang="en-IN" sz="3000" b="1" dirty="0">
                <a:latin typeface="Arial"/>
                <a:cs typeface="Arial"/>
              </a:rPr>
              <a:t>AGENDA – LESSON </a:t>
            </a:r>
            <a:r>
              <a:rPr lang="en-IN" sz="3000" b="1" dirty="0" smtClean="0">
                <a:latin typeface="Arial"/>
                <a:cs typeface="Arial"/>
              </a:rPr>
              <a:t>3</a:t>
            </a:r>
            <a:endParaRPr lang="en-IN" sz="3000" b="1" dirty="0">
              <a:latin typeface="Arial"/>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936000353"/>
              </p:ext>
            </p:extLst>
          </p:nvPr>
        </p:nvGraphicFramePr>
        <p:xfrm>
          <a:off x="0" y="1019033"/>
          <a:ext cx="9144000" cy="5408648"/>
        </p:xfrm>
        <a:graphic>
          <a:graphicData uri="http://schemas.openxmlformats.org/drawingml/2006/table">
            <a:tbl>
              <a:tblPr>
                <a:tableStyleId>{5C22544A-7EE6-4342-B048-85BDC9FD1C3A}</a:tableStyleId>
              </a:tblPr>
              <a:tblGrid>
                <a:gridCol w="1752600">
                  <a:extLst>
                    <a:ext uri="{9D8B030D-6E8A-4147-A177-3AD203B41FA5}">
                      <a16:colId xmlns:a16="http://schemas.microsoft.com/office/drawing/2014/main" xmlns="" val="20000"/>
                    </a:ext>
                  </a:extLst>
                </a:gridCol>
                <a:gridCol w="7391400">
                  <a:extLst>
                    <a:ext uri="{9D8B030D-6E8A-4147-A177-3AD203B41FA5}">
                      <a16:colId xmlns:a16="http://schemas.microsoft.com/office/drawing/2014/main" xmlns="" val="20001"/>
                    </a:ext>
                  </a:extLst>
                </a:gridCol>
              </a:tblGrid>
              <a:tr h="680512">
                <a:tc>
                  <a:txBody>
                    <a:bodyPr/>
                    <a:lstStyle/>
                    <a:p>
                      <a:pPr algn="ctr" fontAlgn="ctr"/>
                      <a:r>
                        <a:rPr lang="en-US" sz="2000" u="none" strike="noStrike" dirty="0">
                          <a:effectLst/>
                          <a:latin typeface="Arial" panose="020B0604020202020204" pitchFamily="34" charset="0"/>
                          <a:cs typeface="Arial" panose="020B0604020202020204" pitchFamily="34" charset="0"/>
                        </a:rPr>
                        <a:t>8:00 - 8:20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Recap the previous section</a:t>
                      </a:r>
                      <a:endParaRPr lang="en-US" sz="2000" b="1"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xmlns="" val="10000"/>
                  </a:ext>
                </a:extLst>
              </a:tr>
              <a:tr h="63106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000" u="none" strike="noStrike" dirty="0">
                          <a:effectLst/>
                          <a:latin typeface="Arial" panose="020B0604020202020204" pitchFamily="34" charset="0"/>
                          <a:cs typeface="Arial" panose="020B0604020202020204" pitchFamily="34" charset="0"/>
                        </a:rPr>
                        <a:t>8:20 - 9:20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2000" b="0" i="0" u="none" strike="noStrike" dirty="0" smtClean="0">
                          <a:solidFill>
                            <a:srgbClr val="000000"/>
                          </a:solidFill>
                          <a:effectLst/>
                          <a:latin typeface="Arial"/>
                        </a:rPr>
                        <a:t>Part 12. Energy Management</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1"/>
                  </a:ext>
                </a:extLst>
              </a:tr>
              <a:tr h="315532">
                <a:tc>
                  <a:txBody>
                    <a:bodyPr/>
                    <a:lstStyle/>
                    <a:p>
                      <a:pPr algn="ctr" fontAlgn="ctr"/>
                      <a:r>
                        <a:rPr lang="en-US" sz="2000" b="1" i="1" u="none" strike="noStrike" dirty="0">
                          <a:effectLst/>
                          <a:latin typeface="Arial" panose="020B0604020202020204" pitchFamily="34" charset="0"/>
                          <a:cs typeface="Arial" panose="020B0604020202020204" pitchFamily="34" charset="0"/>
                        </a:rPr>
                        <a:t>9:20 - 9:30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1" i="1" u="none" strike="noStrike" dirty="0" smtClean="0">
                          <a:effectLst/>
                          <a:latin typeface="Arial" panose="020B0604020202020204" pitchFamily="34" charset="0"/>
                          <a:cs typeface="Arial" panose="020B0604020202020204" pitchFamily="34" charset="0"/>
                        </a:rPr>
                        <a:t>Tea Break</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2"/>
                  </a:ext>
                </a:extLst>
              </a:tr>
              <a:tr h="669150">
                <a:tc>
                  <a:txBody>
                    <a:bodyPr/>
                    <a:lstStyle/>
                    <a:p>
                      <a:pPr algn="ctr" fontAlgn="ctr"/>
                      <a:r>
                        <a:rPr lang="en-US" sz="2000" u="none" strike="noStrike" dirty="0">
                          <a:effectLst/>
                          <a:latin typeface="Arial" panose="020B0604020202020204" pitchFamily="34" charset="0"/>
                          <a:cs typeface="Arial" panose="020B0604020202020204" pitchFamily="34" charset="0"/>
                        </a:rPr>
                        <a:t>9:30 - 10:30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Part 13. Chemical Handling and Management</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xmlns="" val="10003"/>
                  </a:ext>
                </a:extLst>
              </a:tr>
              <a:tr h="315532">
                <a:tc>
                  <a:txBody>
                    <a:bodyPr/>
                    <a:lstStyle/>
                    <a:p>
                      <a:pPr algn="ctr" fontAlgn="ctr"/>
                      <a:r>
                        <a:rPr lang="en-US" sz="2000" b="1" i="1" u="none" strike="noStrike" dirty="0">
                          <a:effectLst/>
                          <a:latin typeface="Arial" panose="020B0604020202020204" pitchFamily="34" charset="0"/>
                          <a:cs typeface="Arial" panose="020B0604020202020204" pitchFamily="34" charset="0"/>
                        </a:rPr>
                        <a:t>10:30 - 10:40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1" i="1" u="none" strike="noStrike" dirty="0" smtClean="0">
                          <a:effectLst/>
                          <a:latin typeface="Arial" panose="020B0604020202020204" pitchFamily="34" charset="0"/>
                          <a:cs typeface="Arial" panose="020B0604020202020204" pitchFamily="34" charset="0"/>
                        </a:rPr>
                        <a:t>Tea Break</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4"/>
                  </a:ext>
                </a:extLst>
              </a:tr>
              <a:tr h="963720">
                <a:tc>
                  <a:txBody>
                    <a:bodyPr/>
                    <a:lstStyle/>
                    <a:p>
                      <a:pPr algn="ctr" fontAlgn="ctr"/>
                      <a:r>
                        <a:rPr lang="en-US" sz="2000" u="none" strike="noStrike" dirty="0">
                          <a:effectLst/>
                          <a:latin typeface="Arial" panose="020B0604020202020204" pitchFamily="34" charset="0"/>
                          <a:cs typeface="Arial" panose="020B0604020202020204" pitchFamily="34" charset="0"/>
                        </a:rPr>
                        <a:t>10:40 - 11:20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Part 14. Training Tool</a:t>
                      </a:r>
                    </a:p>
                    <a:p>
                      <a:pPr algn="l" fontAlgn="ctr"/>
                      <a:r>
                        <a:rPr lang="en-US" sz="2000" b="0" i="0" u="none" strike="noStrike" dirty="0" smtClean="0">
                          <a:solidFill>
                            <a:srgbClr val="000000"/>
                          </a:solidFill>
                          <a:effectLst/>
                          <a:latin typeface="Arial"/>
                        </a:rPr>
                        <a:t>- Self-Assessment Tool, HIGG FEM 3.0 </a:t>
                      </a:r>
                    </a:p>
                    <a:p>
                      <a:pPr algn="l" fontAlgn="ctr"/>
                      <a:r>
                        <a:rPr lang="en-US" sz="2000" b="0" i="0" u="none" strike="noStrike" dirty="0" smtClean="0">
                          <a:solidFill>
                            <a:srgbClr val="000000"/>
                          </a:solidFill>
                          <a:effectLst/>
                          <a:latin typeface="Arial"/>
                        </a:rPr>
                        <a:t>- The linkages</a:t>
                      </a:r>
                      <a:br>
                        <a:rPr lang="en-US" sz="2000" b="0" i="0" u="none" strike="noStrike" dirty="0" smtClean="0">
                          <a:solidFill>
                            <a:srgbClr val="000000"/>
                          </a:solidFill>
                          <a:effectLst/>
                          <a:latin typeface="Arial"/>
                        </a:rPr>
                      </a:b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xmlns="" val="10005"/>
                  </a:ext>
                </a:extLst>
              </a:tr>
              <a:tr h="315532">
                <a:tc>
                  <a:txBody>
                    <a:bodyPr/>
                    <a:lstStyle/>
                    <a:p>
                      <a:pPr algn="ctr" fontAlgn="ctr"/>
                      <a:r>
                        <a:rPr lang="en-US" sz="2000" b="1" i="1" u="none" strike="noStrike" dirty="0">
                          <a:effectLst/>
                          <a:latin typeface="Arial" panose="020B0604020202020204" pitchFamily="34" charset="0"/>
                          <a:cs typeface="Arial" panose="020B0604020202020204" pitchFamily="34" charset="0"/>
                        </a:rPr>
                        <a:t>11:20 - 11:30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1" i="1" u="none" strike="noStrike" dirty="0" smtClean="0">
                          <a:effectLst/>
                          <a:latin typeface="Arial" panose="020B0604020202020204" pitchFamily="34" charset="0"/>
                          <a:cs typeface="Arial" panose="020B0604020202020204" pitchFamily="34" charset="0"/>
                        </a:rPr>
                        <a:t>Tea Break</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6"/>
                  </a:ext>
                </a:extLst>
              </a:tr>
              <a:tr h="1262127">
                <a:tc>
                  <a:txBody>
                    <a:bodyPr/>
                    <a:lstStyle/>
                    <a:p>
                      <a:pPr algn="ctr" fontAlgn="ctr"/>
                      <a:r>
                        <a:rPr lang="en-US" sz="2000" u="none" strike="noStrike" dirty="0">
                          <a:effectLst/>
                          <a:latin typeface="Arial" panose="020B0604020202020204" pitchFamily="34" charset="0"/>
                          <a:cs typeface="Arial" panose="020B0604020202020204" pitchFamily="34" charset="0"/>
                        </a:rPr>
                        <a:t>11:30 - 12:00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Discuss proposed improvements to satisfy SAT and raise the HIGG FEM score.</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446209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1083</TotalTime>
  <Words>4289</Words>
  <Application>Microsoft Office PowerPoint</Application>
  <PresentationFormat>On-screen Show (4:3)</PresentationFormat>
  <Paragraphs>716</Paragraphs>
  <Slides>66</Slides>
  <Notes>12</Notes>
  <HiddenSlides>0</HiddenSlides>
  <MMClips>0</MMClips>
  <ScaleCrop>false</ScaleCrop>
  <HeadingPairs>
    <vt:vector size="4" baseType="variant">
      <vt:variant>
        <vt:lpstr>Theme</vt:lpstr>
      </vt:variant>
      <vt:variant>
        <vt:i4>19</vt:i4>
      </vt:variant>
      <vt:variant>
        <vt:lpstr>Slide Titles</vt:lpstr>
      </vt:variant>
      <vt:variant>
        <vt:i4>66</vt:i4>
      </vt:variant>
    </vt:vector>
  </HeadingPairs>
  <TitlesOfParts>
    <vt:vector size="85"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40</cp:revision>
  <dcterms:created xsi:type="dcterms:W3CDTF">2021-04-08T10:20:51Z</dcterms:created>
  <dcterms:modified xsi:type="dcterms:W3CDTF">2021-05-17T09:50:08Z</dcterms:modified>
</cp:coreProperties>
</file>