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0ACC5-5D9B-460F-A66F-5EA911BE8D55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F42E7-5A84-4572-BC6B-6892768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9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Edited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739E2-AFDF-45B4-A877-19B8DB78B4B5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612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CD0-DEC1-462B-8343-0F7100175D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B898-D443-4E9D-9439-5C69B196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7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CD0-DEC1-462B-8343-0F7100175D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B898-D443-4E9D-9439-5C69B196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CD0-DEC1-462B-8343-0F7100175D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B898-D443-4E9D-9439-5C69B196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8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67590"/>
            <a:ext cx="2110154" cy="575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6172200"/>
            <a:ext cx="1143000" cy="6858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75787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93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6267590"/>
            <a:ext cx="2110154" cy="575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6172200"/>
            <a:ext cx="1143000" cy="685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175793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489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6267590"/>
            <a:ext cx="2110154" cy="575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6172200"/>
            <a:ext cx="1143000" cy="685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175793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489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67590"/>
            <a:ext cx="2110154" cy="575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6172200"/>
            <a:ext cx="1143000" cy="6858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75787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72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67590"/>
            <a:ext cx="2110154" cy="575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6172200"/>
            <a:ext cx="1143000" cy="6858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75787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09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67590"/>
            <a:ext cx="2110154" cy="575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6172200"/>
            <a:ext cx="1143000" cy="6858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75787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8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67590"/>
            <a:ext cx="2110154" cy="575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6172200"/>
            <a:ext cx="1143000" cy="6858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75787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9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CD0-DEC1-462B-8343-0F7100175D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B898-D443-4E9D-9439-5C69B196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CD0-DEC1-462B-8343-0F7100175D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B898-D443-4E9D-9439-5C69B196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1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CD0-DEC1-462B-8343-0F7100175D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B898-D443-4E9D-9439-5C69B196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CD0-DEC1-462B-8343-0F7100175D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B898-D443-4E9D-9439-5C69B196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0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CD0-DEC1-462B-8343-0F7100175D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B898-D443-4E9D-9439-5C69B196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CD0-DEC1-462B-8343-0F7100175D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B898-D443-4E9D-9439-5C69B196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3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CD0-DEC1-462B-8343-0F7100175D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B898-D443-4E9D-9439-5C69B196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2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CD0-DEC1-462B-8343-0F7100175D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B898-D443-4E9D-9439-5C69B196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9CD0-DEC1-462B-8343-0F7100175D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0B898-D443-4E9D-9439-5C69B196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7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/>
          <p:nvPr/>
        </p:nvSpPr>
        <p:spPr>
          <a:xfrm>
            <a:off x="0" y="-1113"/>
            <a:ext cx="5562600" cy="490562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1"/>
          <p:cNvSpPr/>
          <p:nvPr/>
        </p:nvSpPr>
        <p:spPr>
          <a:xfrm>
            <a:off x="81459" y="6096036"/>
            <a:ext cx="582504" cy="0"/>
          </a:xfrm>
          <a:custGeom>
            <a:avLst/>
            <a:gdLst/>
            <a:ahLst/>
            <a:cxnLst/>
            <a:rect l="l" t="t" r="r" b="b"/>
            <a:pathLst>
              <a:path w="582504">
                <a:moveTo>
                  <a:pt x="0" y="0"/>
                </a:moveTo>
                <a:lnTo>
                  <a:pt x="582504" y="0"/>
                </a:lnTo>
              </a:path>
            </a:pathLst>
          </a:custGeom>
          <a:ln w="758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2"/>
          <p:cNvSpPr/>
          <p:nvPr/>
        </p:nvSpPr>
        <p:spPr>
          <a:xfrm>
            <a:off x="93067" y="6147605"/>
            <a:ext cx="0" cy="77872"/>
          </a:xfrm>
          <a:custGeom>
            <a:avLst/>
            <a:gdLst/>
            <a:ahLst/>
            <a:cxnLst/>
            <a:rect l="l" t="t" r="r" b="b"/>
            <a:pathLst>
              <a:path h="77872">
                <a:moveTo>
                  <a:pt x="0" y="0"/>
                </a:moveTo>
                <a:lnTo>
                  <a:pt x="0" y="77872"/>
                </a:lnTo>
              </a:path>
            </a:pathLst>
          </a:custGeom>
          <a:ln w="760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3"/>
          <p:cNvSpPr/>
          <p:nvPr/>
        </p:nvSpPr>
        <p:spPr>
          <a:xfrm>
            <a:off x="116283" y="6168648"/>
            <a:ext cx="42210" cy="56830"/>
          </a:xfrm>
          <a:custGeom>
            <a:avLst/>
            <a:gdLst/>
            <a:ahLst/>
            <a:cxnLst/>
            <a:rect l="l" t="t" r="r" b="b"/>
            <a:pathLst>
              <a:path w="42210" h="56830">
                <a:moveTo>
                  <a:pt x="42210" y="6326"/>
                </a:moveTo>
                <a:lnTo>
                  <a:pt x="36933" y="0"/>
                </a:lnTo>
                <a:lnTo>
                  <a:pt x="16884" y="0"/>
                </a:lnTo>
                <a:lnTo>
                  <a:pt x="11607" y="4222"/>
                </a:lnTo>
                <a:lnTo>
                  <a:pt x="6332" y="9483"/>
                </a:lnTo>
                <a:lnTo>
                  <a:pt x="6332" y="1052"/>
                </a:lnTo>
                <a:lnTo>
                  <a:pt x="0" y="1052"/>
                </a:lnTo>
                <a:lnTo>
                  <a:pt x="0" y="56830"/>
                </a:lnTo>
                <a:lnTo>
                  <a:pt x="6332" y="56830"/>
                </a:lnTo>
                <a:lnTo>
                  <a:pt x="6332" y="15796"/>
                </a:lnTo>
                <a:lnTo>
                  <a:pt x="12662" y="9483"/>
                </a:lnTo>
                <a:lnTo>
                  <a:pt x="16884" y="5274"/>
                </a:lnTo>
                <a:lnTo>
                  <a:pt x="32712" y="5274"/>
                </a:lnTo>
                <a:lnTo>
                  <a:pt x="34822" y="10535"/>
                </a:lnTo>
                <a:lnTo>
                  <a:pt x="34822" y="56830"/>
                </a:lnTo>
                <a:lnTo>
                  <a:pt x="42210" y="56830"/>
                </a:lnTo>
                <a:lnTo>
                  <a:pt x="42210" y="63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4"/>
          <p:cNvSpPr/>
          <p:nvPr/>
        </p:nvSpPr>
        <p:spPr>
          <a:xfrm>
            <a:off x="166935" y="6151814"/>
            <a:ext cx="27435" cy="74716"/>
          </a:xfrm>
          <a:custGeom>
            <a:avLst/>
            <a:gdLst/>
            <a:ahLst/>
            <a:cxnLst/>
            <a:rect l="l" t="t" r="r" b="b"/>
            <a:pathLst>
              <a:path w="27435" h="74716">
                <a:moveTo>
                  <a:pt x="14772" y="68403"/>
                </a:moveTo>
                <a:lnTo>
                  <a:pt x="14772" y="23161"/>
                </a:lnTo>
                <a:lnTo>
                  <a:pt x="27435" y="23161"/>
                </a:lnTo>
                <a:lnTo>
                  <a:pt x="27435" y="17886"/>
                </a:lnTo>
                <a:lnTo>
                  <a:pt x="14772" y="17886"/>
                </a:lnTo>
                <a:lnTo>
                  <a:pt x="14772" y="0"/>
                </a:lnTo>
                <a:lnTo>
                  <a:pt x="8442" y="0"/>
                </a:lnTo>
                <a:lnTo>
                  <a:pt x="8442" y="17886"/>
                </a:lnTo>
                <a:lnTo>
                  <a:pt x="0" y="17886"/>
                </a:lnTo>
                <a:lnTo>
                  <a:pt x="0" y="23161"/>
                </a:lnTo>
                <a:lnTo>
                  <a:pt x="8442" y="23161"/>
                </a:lnTo>
                <a:lnTo>
                  <a:pt x="8442" y="71560"/>
                </a:lnTo>
                <a:lnTo>
                  <a:pt x="11607" y="74716"/>
                </a:lnTo>
                <a:lnTo>
                  <a:pt x="25325" y="74716"/>
                </a:lnTo>
                <a:lnTo>
                  <a:pt x="27435" y="73664"/>
                </a:lnTo>
                <a:lnTo>
                  <a:pt x="27435" y="68403"/>
                </a:lnTo>
                <a:lnTo>
                  <a:pt x="25325" y="69455"/>
                </a:lnTo>
                <a:lnTo>
                  <a:pt x="16883" y="69455"/>
                </a:lnTo>
                <a:lnTo>
                  <a:pt x="14772" y="684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5"/>
          <p:cNvSpPr/>
          <p:nvPr/>
        </p:nvSpPr>
        <p:spPr>
          <a:xfrm>
            <a:off x="198593" y="6168648"/>
            <a:ext cx="46436" cy="57882"/>
          </a:xfrm>
          <a:custGeom>
            <a:avLst/>
            <a:gdLst/>
            <a:ahLst/>
            <a:cxnLst/>
            <a:rect l="l" t="t" r="r" b="b"/>
            <a:pathLst>
              <a:path w="46436" h="57882">
                <a:moveTo>
                  <a:pt x="23209" y="5274"/>
                </a:moveTo>
                <a:lnTo>
                  <a:pt x="23209" y="0"/>
                </a:lnTo>
                <a:lnTo>
                  <a:pt x="10952" y="3447"/>
                </a:lnTo>
                <a:lnTo>
                  <a:pt x="2820" y="13679"/>
                </a:lnTo>
                <a:lnTo>
                  <a:pt x="0" y="29474"/>
                </a:lnTo>
                <a:lnTo>
                  <a:pt x="2781" y="44751"/>
                </a:lnTo>
                <a:lnTo>
                  <a:pt x="11197" y="54599"/>
                </a:lnTo>
                <a:lnTo>
                  <a:pt x="24264" y="57882"/>
                </a:lnTo>
                <a:lnTo>
                  <a:pt x="25047" y="57876"/>
                </a:lnTo>
                <a:lnTo>
                  <a:pt x="37194" y="54828"/>
                </a:lnTo>
                <a:lnTo>
                  <a:pt x="46436" y="44204"/>
                </a:lnTo>
                <a:lnTo>
                  <a:pt x="41160" y="42099"/>
                </a:lnTo>
                <a:lnTo>
                  <a:pt x="34829" y="50517"/>
                </a:lnTo>
                <a:lnTo>
                  <a:pt x="31650" y="52621"/>
                </a:lnTo>
                <a:lnTo>
                  <a:pt x="24264" y="52621"/>
                </a:lnTo>
                <a:lnTo>
                  <a:pt x="19616" y="52086"/>
                </a:lnTo>
                <a:lnTo>
                  <a:pt x="9481" y="44028"/>
                </a:lnTo>
                <a:lnTo>
                  <a:pt x="6332" y="29474"/>
                </a:lnTo>
                <a:lnTo>
                  <a:pt x="6332" y="16848"/>
                </a:lnTo>
                <a:lnTo>
                  <a:pt x="11607" y="5274"/>
                </a:lnTo>
                <a:lnTo>
                  <a:pt x="23209" y="5274"/>
                </a:lnTo>
                <a:close/>
              </a:path>
              <a:path w="46436" h="57882">
                <a:moveTo>
                  <a:pt x="6332" y="16848"/>
                </a:moveTo>
                <a:lnTo>
                  <a:pt x="6332" y="29474"/>
                </a:lnTo>
                <a:lnTo>
                  <a:pt x="45381" y="29474"/>
                </a:lnTo>
                <a:lnTo>
                  <a:pt x="43233" y="14759"/>
                </a:lnTo>
                <a:lnTo>
                  <a:pt x="35851" y="3905"/>
                </a:lnTo>
                <a:lnTo>
                  <a:pt x="23209" y="0"/>
                </a:lnTo>
                <a:lnTo>
                  <a:pt x="23209" y="5274"/>
                </a:lnTo>
                <a:lnTo>
                  <a:pt x="32719" y="5274"/>
                </a:lnTo>
                <a:lnTo>
                  <a:pt x="37995" y="12639"/>
                </a:lnTo>
                <a:lnTo>
                  <a:pt x="39050" y="24213"/>
                </a:lnTo>
                <a:lnTo>
                  <a:pt x="6332" y="24213"/>
                </a:lnTo>
                <a:lnTo>
                  <a:pt x="6332" y="168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6"/>
          <p:cNvSpPr/>
          <p:nvPr/>
        </p:nvSpPr>
        <p:spPr>
          <a:xfrm>
            <a:off x="255580" y="6168648"/>
            <a:ext cx="26377" cy="56830"/>
          </a:xfrm>
          <a:custGeom>
            <a:avLst/>
            <a:gdLst/>
            <a:ahLst/>
            <a:cxnLst/>
            <a:rect l="l" t="t" r="r" b="b"/>
            <a:pathLst>
              <a:path w="26377" h="56830">
                <a:moveTo>
                  <a:pt x="23212" y="0"/>
                </a:moveTo>
                <a:lnTo>
                  <a:pt x="15826" y="0"/>
                </a:lnTo>
                <a:lnTo>
                  <a:pt x="9495" y="5274"/>
                </a:lnTo>
                <a:lnTo>
                  <a:pt x="6330" y="11587"/>
                </a:lnTo>
                <a:lnTo>
                  <a:pt x="6330" y="1052"/>
                </a:lnTo>
                <a:lnTo>
                  <a:pt x="0" y="1052"/>
                </a:lnTo>
                <a:lnTo>
                  <a:pt x="0" y="56830"/>
                </a:lnTo>
                <a:lnTo>
                  <a:pt x="6330" y="56830"/>
                </a:lnTo>
                <a:lnTo>
                  <a:pt x="6330" y="14744"/>
                </a:lnTo>
                <a:lnTo>
                  <a:pt x="15826" y="6326"/>
                </a:lnTo>
                <a:lnTo>
                  <a:pt x="26377" y="6326"/>
                </a:lnTo>
                <a:lnTo>
                  <a:pt x="26377" y="0"/>
                </a:lnTo>
                <a:lnTo>
                  <a:pt x="2321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7"/>
          <p:cNvSpPr/>
          <p:nvPr/>
        </p:nvSpPr>
        <p:spPr>
          <a:xfrm>
            <a:off x="290399" y="6168648"/>
            <a:ext cx="42204" cy="56830"/>
          </a:xfrm>
          <a:custGeom>
            <a:avLst/>
            <a:gdLst/>
            <a:ahLst/>
            <a:cxnLst/>
            <a:rect l="l" t="t" r="r" b="b"/>
            <a:pathLst>
              <a:path w="42204" h="56830">
                <a:moveTo>
                  <a:pt x="42204" y="6326"/>
                </a:moveTo>
                <a:lnTo>
                  <a:pt x="37983" y="0"/>
                </a:lnTo>
                <a:lnTo>
                  <a:pt x="17936" y="0"/>
                </a:lnTo>
                <a:lnTo>
                  <a:pt x="12661" y="4222"/>
                </a:lnTo>
                <a:lnTo>
                  <a:pt x="7385" y="9483"/>
                </a:lnTo>
                <a:lnTo>
                  <a:pt x="7385" y="1052"/>
                </a:lnTo>
                <a:lnTo>
                  <a:pt x="0" y="1052"/>
                </a:lnTo>
                <a:lnTo>
                  <a:pt x="0" y="56830"/>
                </a:lnTo>
                <a:lnTo>
                  <a:pt x="7385" y="56830"/>
                </a:lnTo>
                <a:lnTo>
                  <a:pt x="7385" y="15796"/>
                </a:lnTo>
                <a:lnTo>
                  <a:pt x="13716" y="9483"/>
                </a:lnTo>
                <a:lnTo>
                  <a:pt x="17936" y="5274"/>
                </a:lnTo>
                <a:lnTo>
                  <a:pt x="33763" y="5274"/>
                </a:lnTo>
                <a:lnTo>
                  <a:pt x="35873" y="10535"/>
                </a:lnTo>
                <a:lnTo>
                  <a:pt x="35873" y="56830"/>
                </a:lnTo>
                <a:lnTo>
                  <a:pt x="42204" y="56830"/>
                </a:lnTo>
                <a:lnTo>
                  <a:pt x="42204" y="63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8"/>
          <p:cNvSpPr/>
          <p:nvPr/>
        </p:nvSpPr>
        <p:spPr>
          <a:xfrm>
            <a:off x="343168" y="6168648"/>
            <a:ext cx="43259" cy="57882"/>
          </a:xfrm>
          <a:custGeom>
            <a:avLst/>
            <a:gdLst/>
            <a:ahLst/>
            <a:cxnLst/>
            <a:rect l="l" t="t" r="r" b="b"/>
            <a:pathLst>
              <a:path w="43259" h="57882">
                <a:moveTo>
                  <a:pt x="42204" y="53673"/>
                </a:moveTo>
                <a:lnTo>
                  <a:pt x="42193" y="16902"/>
                </a:lnTo>
                <a:lnTo>
                  <a:pt x="37604" y="3986"/>
                </a:lnTo>
                <a:lnTo>
                  <a:pt x="23212" y="0"/>
                </a:lnTo>
                <a:lnTo>
                  <a:pt x="14771" y="0"/>
                </a:lnTo>
                <a:lnTo>
                  <a:pt x="7385" y="4222"/>
                </a:lnTo>
                <a:lnTo>
                  <a:pt x="3165" y="12639"/>
                </a:lnTo>
                <a:lnTo>
                  <a:pt x="7385" y="15796"/>
                </a:lnTo>
                <a:lnTo>
                  <a:pt x="11606" y="8431"/>
                </a:lnTo>
                <a:lnTo>
                  <a:pt x="16881" y="5274"/>
                </a:lnTo>
                <a:lnTo>
                  <a:pt x="32708" y="5274"/>
                </a:lnTo>
                <a:lnTo>
                  <a:pt x="35873" y="9483"/>
                </a:lnTo>
                <a:lnTo>
                  <a:pt x="35873" y="20004"/>
                </a:lnTo>
                <a:lnTo>
                  <a:pt x="28750" y="21646"/>
                </a:lnTo>
                <a:lnTo>
                  <a:pt x="13000" y="26270"/>
                </a:lnTo>
                <a:lnTo>
                  <a:pt x="3305" y="32719"/>
                </a:lnTo>
                <a:lnTo>
                  <a:pt x="0" y="43152"/>
                </a:lnTo>
                <a:lnTo>
                  <a:pt x="0" y="52621"/>
                </a:lnTo>
                <a:lnTo>
                  <a:pt x="7385" y="57882"/>
                </a:lnTo>
                <a:lnTo>
                  <a:pt x="24267" y="57882"/>
                </a:lnTo>
                <a:lnTo>
                  <a:pt x="30598" y="49464"/>
                </a:lnTo>
                <a:lnTo>
                  <a:pt x="23212" y="52621"/>
                </a:lnTo>
                <a:lnTo>
                  <a:pt x="11606" y="52621"/>
                </a:lnTo>
                <a:lnTo>
                  <a:pt x="7385" y="49464"/>
                </a:lnTo>
                <a:lnTo>
                  <a:pt x="7385" y="43152"/>
                </a:lnTo>
                <a:lnTo>
                  <a:pt x="8234" y="38672"/>
                </a:lnTo>
                <a:lnTo>
                  <a:pt x="15645" y="32079"/>
                </a:lnTo>
                <a:lnTo>
                  <a:pt x="35873" y="25265"/>
                </a:lnTo>
                <a:lnTo>
                  <a:pt x="36928" y="56830"/>
                </a:lnTo>
                <a:lnTo>
                  <a:pt x="43259" y="56830"/>
                </a:lnTo>
                <a:lnTo>
                  <a:pt x="42204" y="53673"/>
                </a:lnTo>
                <a:close/>
              </a:path>
              <a:path w="43259" h="57882">
                <a:moveTo>
                  <a:pt x="24267" y="57882"/>
                </a:moveTo>
                <a:lnTo>
                  <a:pt x="29543" y="55777"/>
                </a:lnTo>
                <a:lnTo>
                  <a:pt x="35873" y="50517"/>
                </a:lnTo>
                <a:lnTo>
                  <a:pt x="36928" y="56830"/>
                </a:lnTo>
                <a:lnTo>
                  <a:pt x="35873" y="25265"/>
                </a:lnTo>
                <a:lnTo>
                  <a:pt x="35873" y="44204"/>
                </a:lnTo>
                <a:lnTo>
                  <a:pt x="30598" y="49464"/>
                </a:lnTo>
                <a:lnTo>
                  <a:pt x="24267" y="578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9"/>
          <p:cNvSpPr/>
          <p:nvPr/>
        </p:nvSpPr>
        <p:spPr>
          <a:xfrm>
            <a:off x="394869" y="6151814"/>
            <a:ext cx="27432" cy="74716"/>
          </a:xfrm>
          <a:custGeom>
            <a:avLst/>
            <a:gdLst/>
            <a:ahLst/>
            <a:cxnLst/>
            <a:rect l="l" t="t" r="r" b="b"/>
            <a:pathLst>
              <a:path w="27432" h="74716">
                <a:moveTo>
                  <a:pt x="14771" y="68403"/>
                </a:moveTo>
                <a:lnTo>
                  <a:pt x="14771" y="23161"/>
                </a:lnTo>
                <a:lnTo>
                  <a:pt x="27432" y="23161"/>
                </a:lnTo>
                <a:lnTo>
                  <a:pt x="27432" y="17886"/>
                </a:lnTo>
                <a:lnTo>
                  <a:pt x="14771" y="17886"/>
                </a:lnTo>
                <a:lnTo>
                  <a:pt x="14771" y="0"/>
                </a:lnTo>
                <a:lnTo>
                  <a:pt x="8440" y="0"/>
                </a:lnTo>
                <a:lnTo>
                  <a:pt x="8440" y="17886"/>
                </a:lnTo>
                <a:lnTo>
                  <a:pt x="0" y="17886"/>
                </a:lnTo>
                <a:lnTo>
                  <a:pt x="0" y="23161"/>
                </a:lnTo>
                <a:lnTo>
                  <a:pt x="8440" y="23161"/>
                </a:lnTo>
                <a:lnTo>
                  <a:pt x="8440" y="71560"/>
                </a:lnTo>
                <a:lnTo>
                  <a:pt x="11606" y="74716"/>
                </a:lnTo>
                <a:lnTo>
                  <a:pt x="24267" y="74716"/>
                </a:lnTo>
                <a:lnTo>
                  <a:pt x="27432" y="73664"/>
                </a:lnTo>
                <a:lnTo>
                  <a:pt x="27432" y="68403"/>
                </a:lnTo>
                <a:lnTo>
                  <a:pt x="25322" y="69455"/>
                </a:lnTo>
                <a:lnTo>
                  <a:pt x="15826" y="69455"/>
                </a:lnTo>
                <a:lnTo>
                  <a:pt x="14771" y="684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20"/>
          <p:cNvSpPr/>
          <p:nvPr/>
        </p:nvSpPr>
        <p:spPr>
          <a:xfrm>
            <a:off x="430742" y="6147605"/>
            <a:ext cx="6344" cy="77872"/>
          </a:xfrm>
          <a:custGeom>
            <a:avLst/>
            <a:gdLst/>
            <a:ahLst/>
            <a:cxnLst/>
            <a:rect l="l" t="t" r="r" b="b"/>
            <a:pathLst>
              <a:path w="6344" h="77872">
                <a:moveTo>
                  <a:pt x="0" y="22095"/>
                </a:moveTo>
                <a:lnTo>
                  <a:pt x="0" y="77872"/>
                </a:lnTo>
                <a:lnTo>
                  <a:pt x="6344" y="77872"/>
                </a:lnTo>
                <a:lnTo>
                  <a:pt x="6344" y="22095"/>
                </a:lnTo>
                <a:lnTo>
                  <a:pt x="0" y="22095"/>
                </a:lnTo>
                <a:close/>
              </a:path>
              <a:path w="6344" h="77872">
                <a:moveTo>
                  <a:pt x="0" y="0"/>
                </a:moveTo>
                <a:lnTo>
                  <a:pt x="0" y="9469"/>
                </a:lnTo>
                <a:lnTo>
                  <a:pt x="6344" y="9469"/>
                </a:lnTo>
                <a:lnTo>
                  <a:pt x="6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21"/>
          <p:cNvSpPr/>
          <p:nvPr/>
        </p:nvSpPr>
        <p:spPr>
          <a:xfrm>
            <a:off x="433915" y="6149167"/>
            <a:ext cx="0" cy="76310"/>
          </a:xfrm>
          <a:custGeom>
            <a:avLst/>
            <a:gdLst/>
            <a:ahLst/>
            <a:cxnLst/>
            <a:rect l="l" t="t" r="r" b="b"/>
            <a:pathLst>
              <a:path h="76310">
                <a:moveTo>
                  <a:pt x="0" y="0"/>
                </a:moveTo>
                <a:lnTo>
                  <a:pt x="0" y="76310"/>
                </a:lnTo>
              </a:path>
            </a:pathLst>
          </a:custGeom>
          <a:ln w="7614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22"/>
          <p:cNvSpPr/>
          <p:nvPr/>
        </p:nvSpPr>
        <p:spPr>
          <a:xfrm>
            <a:off x="448693" y="6168648"/>
            <a:ext cx="36386" cy="57882"/>
          </a:xfrm>
          <a:custGeom>
            <a:avLst/>
            <a:gdLst/>
            <a:ahLst/>
            <a:cxnLst/>
            <a:rect l="l" t="t" r="r" b="b"/>
            <a:pathLst>
              <a:path w="36386" h="57882">
                <a:moveTo>
                  <a:pt x="23212" y="52621"/>
                </a:moveTo>
                <a:lnTo>
                  <a:pt x="23212" y="57882"/>
                </a:lnTo>
                <a:lnTo>
                  <a:pt x="36386" y="54366"/>
                </a:lnTo>
                <a:lnTo>
                  <a:pt x="35007" y="47842"/>
                </a:lnTo>
                <a:lnTo>
                  <a:pt x="23212" y="52621"/>
                </a:lnTo>
                <a:close/>
              </a:path>
              <a:path w="36386" h="57882">
                <a:moveTo>
                  <a:pt x="23212" y="52621"/>
                </a:moveTo>
                <a:lnTo>
                  <a:pt x="19506" y="52299"/>
                </a:lnTo>
                <a:lnTo>
                  <a:pt x="9532" y="45158"/>
                </a:lnTo>
                <a:lnTo>
                  <a:pt x="6330" y="29474"/>
                </a:lnTo>
                <a:lnTo>
                  <a:pt x="6639" y="23316"/>
                </a:lnTo>
                <a:lnTo>
                  <a:pt x="11660" y="9869"/>
                </a:lnTo>
                <a:lnTo>
                  <a:pt x="23212" y="5274"/>
                </a:lnTo>
                <a:lnTo>
                  <a:pt x="27692" y="5760"/>
                </a:lnTo>
                <a:lnTo>
                  <a:pt x="37077" y="13272"/>
                </a:lnTo>
                <a:lnTo>
                  <a:pt x="40094" y="29474"/>
                </a:lnTo>
                <a:lnTo>
                  <a:pt x="39889" y="34239"/>
                </a:lnTo>
                <a:lnTo>
                  <a:pt x="35007" y="47842"/>
                </a:lnTo>
                <a:lnTo>
                  <a:pt x="36386" y="54366"/>
                </a:lnTo>
                <a:lnTo>
                  <a:pt x="44221" y="43870"/>
                </a:lnTo>
                <a:lnTo>
                  <a:pt x="46424" y="29474"/>
                </a:lnTo>
                <a:lnTo>
                  <a:pt x="44525" y="15227"/>
                </a:lnTo>
                <a:lnTo>
                  <a:pt x="37361" y="4256"/>
                </a:lnTo>
                <a:lnTo>
                  <a:pt x="23212" y="0"/>
                </a:lnTo>
                <a:lnTo>
                  <a:pt x="10014" y="3893"/>
                </a:lnTo>
                <a:lnTo>
                  <a:pt x="2339" y="14615"/>
                </a:lnTo>
                <a:lnTo>
                  <a:pt x="0" y="29474"/>
                </a:lnTo>
                <a:lnTo>
                  <a:pt x="1920" y="42402"/>
                </a:lnTo>
                <a:lnTo>
                  <a:pt x="9298" y="53488"/>
                </a:lnTo>
                <a:lnTo>
                  <a:pt x="23212" y="57882"/>
                </a:lnTo>
                <a:lnTo>
                  <a:pt x="23212" y="526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23"/>
          <p:cNvSpPr/>
          <p:nvPr/>
        </p:nvSpPr>
        <p:spPr>
          <a:xfrm>
            <a:off x="506724" y="6168648"/>
            <a:ext cx="42218" cy="56830"/>
          </a:xfrm>
          <a:custGeom>
            <a:avLst/>
            <a:gdLst/>
            <a:ahLst/>
            <a:cxnLst/>
            <a:rect l="l" t="t" r="r" b="b"/>
            <a:pathLst>
              <a:path w="42218" h="56830">
                <a:moveTo>
                  <a:pt x="42218" y="6326"/>
                </a:moveTo>
                <a:lnTo>
                  <a:pt x="36942" y="0"/>
                </a:lnTo>
                <a:lnTo>
                  <a:pt x="17936" y="0"/>
                </a:lnTo>
                <a:lnTo>
                  <a:pt x="12661" y="4222"/>
                </a:lnTo>
                <a:lnTo>
                  <a:pt x="6330" y="9483"/>
                </a:lnTo>
                <a:lnTo>
                  <a:pt x="6330" y="1052"/>
                </a:lnTo>
                <a:lnTo>
                  <a:pt x="0" y="1052"/>
                </a:lnTo>
                <a:lnTo>
                  <a:pt x="0" y="56830"/>
                </a:lnTo>
                <a:lnTo>
                  <a:pt x="6330" y="56830"/>
                </a:lnTo>
                <a:lnTo>
                  <a:pt x="6330" y="15796"/>
                </a:lnTo>
                <a:lnTo>
                  <a:pt x="13716" y="9483"/>
                </a:lnTo>
                <a:lnTo>
                  <a:pt x="17936" y="5274"/>
                </a:lnTo>
                <a:lnTo>
                  <a:pt x="32722" y="5274"/>
                </a:lnTo>
                <a:lnTo>
                  <a:pt x="35887" y="10535"/>
                </a:lnTo>
                <a:lnTo>
                  <a:pt x="35887" y="56830"/>
                </a:lnTo>
                <a:lnTo>
                  <a:pt x="42218" y="56830"/>
                </a:lnTo>
                <a:lnTo>
                  <a:pt x="42218" y="63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24"/>
          <p:cNvSpPr/>
          <p:nvPr/>
        </p:nvSpPr>
        <p:spPr>
          <a:xfrm>
            <a:off x="559494" y="6168648"/>
            <a:ext cx="43259" cy="57882"/>
          </a:xfrm>
          <a:custGeom>
            <a:avLst/>
            <a:gdLst/>
            <a:ahLst/>
            <a:cxnLst/>
            <a:rect l="l" t="t" r="r" b="b"/>
            <a:pathLst>
              <a:path w="43259" h="57882">
                <a:moveTo>
                  <a:pt x="42204" y="53673"/>
                </a:moveTo>
                <a:lnTo>
                  <a:pt x="42190" y="16902"/>
                </a:lnTo>
                <a:lnTo>
                  <a:pt x="37198" y="3986"/>
                </a:lnTo>
                <a:lnTo>
                  <a:pt x="23212" y="0"/>
                </a:lnTo>
                <a:lnTo>
                  <a:pt x="13716" y="0"/>
                </a:lnTo>
                <a:lnTo>
                  <a:pt x="7385" y="4222"/>
                </a:lnTo>
                <a:lnTo>
                  <a:pt x="2110" y="12639"/>
                </a:lnTo>
                <a:lnTo>
                  <a:pt x="6330" y="15796"/>
                </a:lnTo>
                <a:lnTo>
                  <a:pt x="10551" y="8431"/>
                </a:lnTo>
                <a:lnTo>
                  <a:pt x="15826" y="5274"/>
                </a:lnTo>
                <a:lnTo>
                  <a:pt x="32708" y="5274"/>
                </a:lnTo>
                <a:lnTo>
                  <a:pt x="35873" y="9483"/>
                </a:lnTo>
                <a:lnTo>
                  <a:pt x="35873" y="20004"/>
                </a:lnTo>
                <a:lnTo>
                  <a:pt x="28750" y="21646"/>
                </a:lnTo>
                <a:lnTo>
                  <a:pt x="13000" y="26270"/>
                </a:lnTo>
                <a:lnTo>
                  <a:pt x="3305" y="32719"/>
                </a:lnTo>
                <a:lnTo>
                  <a:pt x="0" y="43152"/>
                </a:lnTo>
                <a:lnTo>
                  <a:pt x="0" y="52621"/>
                </a:lnTo>
                <a:lnTo>
                  <a:pt x="6330" y="57882"/>
                </a:lnTo>
                <a:lnTo>
                  <a:pt x="24267" y="57882"/>
                </a:lnTo>
                <a:lnTo>
                  <a:pt x="29543" y="49464"/>
                </a:lnTo>
                <a:lnTo>
                  <a:pt x="22157" y="52621"/>
                </a:lnTo>
                <a:lnTo>
                  <a:pt x="10551" y="52621"/>
                </a:lnTo>
                <a:lnTo>
                  <a:pt x="6330" y="49464"/>
                </a:lnTo>
                <a:lnTo>
                  <a:pt x="6330" y="43152"/>
                </a:lnTo>
                <a:lnTo>
                  <a:pt x="7366" y="38324"/>
                </a:lnTo>
                <a:lnTo>
                  <a:pt x="15193" y="31907"/>
                </a:lnTo>
                <a:lnTo>
                  <a:pt x="35873" y="25265"/>
                </a:lnTo>
                <a:lnTo>
                  <a:pt x="36928" y="56830"/>
                </a:lnTo>
                <a:lnTo>
                  <a:pt x="43259" y="56830"/>
                </a:lnTo>
                <a:lnTo>
                  <a:pt x="42204" y="53673"/>
                </a:lnTo>
                <a:close/>
              </a:path>
              <a:path w="43259" h="57882">
                <a:moveTo>
                  <a:pt x="24267" y="57882"/>
                </a:moveTo>
                <a:lnTo>
                  <a:pt x="29543" y="55777"/>
                </a:lnTo>
                <a:lnTo>
                  <a:pt x="35873" y="50517"/>
                </a:lnTo>
                <a:lnTo>
                  <a:pt x="36928" y="56830"/>
                </a:lnTo>
                <a:lnTo>
                  <a:pt x="35873" y="25265"/>
                </a:lnTo>
                <a:lnTo>
                  <a:pt x="35873" y="44204"/>
                </a:lnTo>
                <a:lnTo>
                  <a:pt x="29543" y="49464"/>
                </a:lnTo>
                <a:lnTo>
                  <a:pt x="24267" y="578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25"/>
          <p:cNvSpPr/>
          <p:nvPr/>
        </p:nvSpPr>
        <p:spPr>
          <a:xfrm>
            <a:off x="621746" y="6147605"/>
            <a:ext cx="0" cy="77872"/>
          </a:xfrm>
          <a:custGeom>
            <a:avLst/>
            <a:gdLst/>
            <a:ahLst/>
            <a:cxnLst/>
            <a:rect l="l" t="t" r="r" b="b"/>
            <a:pathLst>
              <a:path h="77872">
                <a:moveTo>
                  <a:pt x="0" y="0"/>
                </a:moveTo>
                <a:lnTo>
                  <a:pt x="0" y="77872"/>
                </a:lnTo>
              </a:path>
            </a:pathLst>
          </a:custGeom>
          <a:ln w="760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26"/>
          <p:cNvSpPr/>
          <p:nvPr/>
        </p:nvSpPr>
        <p:spPr>
          <a:xfrm>
            <a:off x="88846" y="6262317"/>
            <a:ext cx="42209" cy="76822"/>
          </a:xfrm>
          <a:custGeom>
            <a:avLst/>
            <a:gdLst/>
            <a:ahLst/>
            <a:cxnLst/>
            <a:rect l="l" t="t" r="r" b="b"/>
            <a:pathLst>
              <a:path w="42209" h="76822">
                <a:moveTo>
                  <a:pt x="7386" y="71560"/>
                </a:moveTo>
                <a:lnTo>
                  <a:pt x="7386" y="0"/>
                </a:lnTo>
                <a:lnTo>
                  <a:pt x="0" y="0"/>
                </a:lnTo>
                <a:lnTo>
                  <a:pt x="0" y="76822"/>
                </a:lnTo>
                <a:lnTo>
                  <a:pt x="42209" y="76822"/>
                </a:lnTo>
                <a:lnTo>
                  <a:pt x="42209" y="71560"/>
                </a:lnTo>
                <a:lnTo>
                  <a:pt x="7386" y="715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27"/>
          <p:cNvSpPr/>
          <p:nvPr/>
        </p:nvSpPr>
        <p:spPr>
          <a:xfrm>
            <a:off x="134223" y="6282308"/>
            <a:ext cx="29547" cy="57883"/>
          </a:xfrm>
          <a:custGeom>
            <a:avLst/>
            <a:gdLst/>
            <a:ahLst/>
            <a:cxnLst/>
            <a:rect l="l" t="t" r="r" b="b"/>
            <a:pathLst>
              <a:path w="29547" h="57883">
                <a:moveTo>
                  <a:pt x="23215" y="57883"/>
                </a:moveTo>
                <a:lnTo>
                  <a:pt x="29547" y="49464"/>
                </a:lnTo>
                <a:lnTo>
                  <a:pt x="22160" y="53673"/>
                </a:lnTo>
                <a:lnTo>
                  <a:pt x="15828" y="53673"/>
                </a:lnTo>
                <a:lnTo>
                  <a:pt x="14772" y="57883"/>
                </a:lnTo>
                <a:lnTo>
                  <a:pt x="23215" y="57883"/>
                </a:lnTo>
                <a:close/>
              </a:path>
              <a:path w="29547" h="57883">
                <a:moveTo>
                  <a:pt x="0" y="44204"/>
                </a:moveTo>
                <a:lnTo>
                  <a:pt x="0" y="52621"/>
                </a:lnTo>
                <a:lnTo>
                  <a:pt x="6330" y="57883"/>
                </a:lnTo>
                <a:lnTo>
                  <a:pt x="14772" y="57883"/>
                </a:lnTo>
                <a:lnTo>
                  <a:pt x="15828" y="53673"/>
                </a:lnTo>
                <a:lnTo>
                  <a:pt x="10552" y="53673"/>
                </a:lnTo>
                <a:lnTo>
                  <a:pt x="6330" y="49464"/>
                </a:lnTo>
                <a:lnTo>
                  <a:pt x="6330" y="43152"/>
                </a:lnTo>
                <a:lnTo>
                  <a:pt x="7180" y="38671"/>
                </a:lnTo>
                <a:lnTo>
                  <a:pt x="14592" y="32078"/>
                </a:lnTo>
                <a:lnTo>
                  <a:pt x="34822" y="25265"/>
                </a:lnTo>
                <a:lnTo>
                  <a:pt x="34822" y="44204"/>
                </a:lnTo>
                <a:lnTo>
                  <a:pt x="29547" y="49464"/>
                </a:lnTo>
                <a:lnTo>
                  <a:pt x="23215" y="57883"/>
                </a:lnTo>
                <a:lnTo>
                  <a:pt x="28490" y="55779"/>
                </a:lnTo>
                <a:lnTo>
                  <a:pt x="34822" y="50517"/>
                </a:lnTo>
                <a:lnTo>
                  <a:pt x="35877" y="56831"/>
                </a:lnTo>
                <a:lnTo>
                  <a:pt x="42210" y="56831"/>
                </a:lnTo>
                <a:lnTo>
                  <a:pt x="42210" y="53673"/>
                </a:lnTo>
                <a:lnTo>
                  <a:pt x="41154" y="49464"/>
                </a:lnTo>
                <a:lnTo>
                  <a:pt x="41154" y="5260"/>
                </a:lnTo>
                <a:lnTo>
                  <a:pt x="35877" y="0"/>
                </a:lnTo>
                <a:lnTo>
                  <a:pt x="13717" y="0"/>
                </a:lnTo>
                <a:lnTo>
                  <a:pt x="6330" y="4208"/>
                </a:lnTo>
                <a:lnTo>
                  <a:pt x="2110" y="12625"/>
                </a:lnTo>
                <a:lnTo>
                  <a:pt x="6330" y="15782"/>
                </a:lnTo>
                <a:lnTo>
                  <a:pt x="10552" y="9469"/>
                </a:lnTo>
                <a:lnTo>
                  <a:pt x="15828" y="5260"/>
                </a:lnTo>
                <a:lnTo>
                  <a:pt x="31657" y="5260"/>
                </a:lnTo>
                <a:lnTo>
                  <a:pt x="35877" y="9469"/>
                </a:lnTo>
                <a:lnTo>
                  <a:pt x="35877" y="21056"/>
                </a:lnTo>
                <a:lnTo>
                  <a:pt x="28477" y="22396"/>
                </a:lnTo>
                <a:lnTo>
                  <a:pt x="12545" y="26563"/>
                </a:lnTo>
                <a:lnTo>
                  <a:pt x="3108" y="33112"/>
                </a:lnTo>
                <a:lnTo>
                  <a:pt x="0" y="4420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28"/>
          <p:cNvSpPr/>
          <p:nvPr/>
        </p:nvSpPr>
        <p:spPr>
          <a:xfrm>
            <a:off x="193316" y="6262317"/>
            <a:ext cx="46437" cy="77874"/>
          </a:xfrm>
          <a:custGeom>
            <a:avLst/>
            <a:gdLst/>
            <a:ahLst/>
            <a:cxnLst/>
            <a:rect l="l" t="t" r="r" b="b"/>
            <a:pathLst>
              <a:path w="46437" h="77874">
                <a:moveTo>
                  <a:pt x="6332" y="70507"/>
                </a:moveTo>
                <a:lnTo>
                  <a:pt x="9497" y="75770"/>
                </a:lnTo>
                <a:lnTo>
                  <a:pt x="6332" y="63142"/>
                </a:lnTo>
                <a:lnTo>
                  <a:pt x="6332" y="35773"/>
                </a:lnTo>
                <a:lnTo>
                  <a:pt x="8442" y="31564"/>
                </a:lnTo>
                <a:lnTo>
                  <a:pt x="15829" y="25251"/>
                </a:lnTo>
                <a:lnTo>
                  <a:pt x="22161" y="25251"/>
                </a:lnTo>
                <a:lnTo>
                  <a:pt x="27919" y="26241"/>
                </a:lnTo>
                <a:lnTo>
                  <a:pt x="36985" y="34951"/>
                </a:lnTo>
                <a:lnTo>
                  <a:pt x="40106" y="50517"/>
                </a:lnTo>
                <a:lnTo>
                  <a:pt x="39900" y="54725"/>
                </a:lnTo>
                <a:lnTo>
                  <a:pt x="35011" y="68196"/>
                </a:lnTo>
                <a:lnTo>
                  <a:pt x="23216" y="73664"/>
                </a:lnTo>
                <a:lnTo>
                  <a:pt x="24266" y="77874"/>
                </a:lnTo>
                <a:lnTo>
                  <a:pt x="34960" y="75399"/>
                </a:lnTo>
                <a:lnTo>
                  <a:pt x="43430" y="65960"/>
                </a:lnTo>
                <a:lnTo>
                  <a:pt x="46437" y="49464"/>
                </a:lnTo>
                <a:lnTo>
                  <a:pt x="43864" y="35210"/>
                </a:lnTo>
                <a:lnTo>
                  <a:pt x="35964" y="24138"/>
                </a:lnTo>
                <a:lnTo>
                  <a:pt x="24266" y="19990"/>
                </a:lnTo>
                <a:lnTo>
                  <a:pt x="16884" y="19990"/>
                </a:lnTo>
                <a:lnTo>
                  <a:pt x="12664" y="23147"/>
                </a:lnTo>
                <a:lnTo>
                  <a:pt x="6332" y="28407"/>
                </a:lnTo>
                <a:lnTo>
                  <a:pt x="6332" y="0"/>
                </a:lnTo>
                <a:lnTo>
                  <a:pt x="0" y="0"/>
                </a:lnTo>
                <a:lnTo>
                  <a:pt x="0" y="76822"/>
                </a:lnTo>
                <a:lnTo>
                  <a:pt x="5276" y="76822"/>
                </a:lnTo>
                <a:lnTo>
                  <a:pt x="6332" y="70507"/>
                </a:lnTo>
                <a:close/>
              </a:path>
              <a:path w="46437" h="77874">
                <a:moveTo>
                  <a:pt x="6332" y="63142"/>
                </a:moveTo>
                <a:lnTo>
                  <a:pt x="9497" y="75770"/>
                </a:lnTo>
                <a:lnTo>
                  <a:pt x="15829" y="77874"/>
                </a:lnTo>
                <a:lnTo>
                  <a:pt x="24266" y="77874"/>
                </a:lnTo>
                <a:lnTo>
                  <a:pt x="23216" y="73664"/>
                </a:lnTo>
                <a:lnTo>
                  <a:pt x="15829" y="73664"/>
                </a:lnTo>
                <a:lnTo>
                  <a:pt x="10552" y="68403"/>
                </a:lnTo>
                <a:lnTo>
                  <a:pt x="6332" y="631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29"/>
          <p:cNvSpPr/>
          <p:nvPr/>
        </p:nvSpPr>
        <p:spPr>
          <a:xfrm>
            <a:off x="246084" y="6282308"/>
            <a:ext cx="36387" cy="57883"/>
          </a:xfrm>
          <a:custGeom>
            <a:avLst/>
            <a:gdLst/>
            <a:ahLst/>
            <a:cxnLst/>
            <a:rect l="l" t="t" r="r" b="b"/>
            <a:pathLst>
              <a:path w="36387" h="57883">
                <a:moveTo>
                  <a:pt x="23212" y="53673"/>
                </a:moveTo>
                <a:lnTo>
                  <a:pt x="23212" y="57883"/>
                </a:lnTo>
                <a:lnTo>
                  <a:pt x="36387" y="54367"/>
                </a:lnTo>
                <a:lnTo>
                  <a:pt x="34764" y="48746"/>
                </a:lnTo>
                <a:lnTo>
                  <a:pt x="23212" y="53673"/>
                </a:lnTo>
                <a:close/>
              </a:path>
              <a:path w="36387" h="57883">
                <a:moveTo>
                  <a:pt x="23212" y="53673"/>
                </a:moveTo>
                <a:lnTo>
                  <a:pt x="18732" y="53134"/>
                </a:lnTo>
                <a:lnTo>
                  <a:pt x="9346" y="45235"/>
                </a:lnTo>
                <a:lnTo>
                  <a:pt x="6330" y="29474"/>
                </a:lnTo>
                <a:lnTo>
                  <a:pt x="6641" y="23297"/>
                </a:lnTo>
                <a:lnTo>
                  <a:pt x="11663" y="9852"/>
                </a:lnTo>
                <a:lnTo>
                  <a:pt x="23212" y="5260"/>
                </a:lnTo>
                <a:lnTo>
                  <a:pt x="27702" y="5749"/>
                </a:lnTo>
                <a:lnTo>
                  <a:pt x="37080" y="13265"/>
                </a:lnTo>
                <a:lnTo>
                  <a:pt x="40094" y="29474"/>
                </a:lnTo>
                <a:lnTo>
                  <a:pt x="39784" y="35306"/>
                </a:lnTo>
                <a:lnTo>
                  <a:pt x="34764" y="48746"/>
                </a:lnTo>
                <a:lnTo>
                  <a:pt x="36387" y="54367"/>
                </a:lnTo>
                <a:lnTo>
                  <a:pt x="44221" y="43870"/>
                </a:lnTo>
                <a:lnTo>
                  <a:pt x="46424" y="29474"/>
                </a:lnTo>
                <a:lnTo>
                  <a:pt x="44525" y="15221"/>
                </a:lnTo>
                <a:lnTo>
                  <a:pt x="37361" y="4253"/>
                </a:lnTo>
                <a:lnTo>
                  <a:pt x="23212" y="0"/>
                </a:lnTo>
                <a:lnTo>
                  <a:pt x="10014" y="3890"/>
                </a:lnTo>
                <a:lnTo>
                  <a:pt x="2339" y="14609"/>
                </a:lnTo>
                <a:lnTo>
                  <a:pt x="0" y="29474"/>
                </a:lnTo>
                <a:lnTo>
                  <a:pt x="1920" y="42403"/>
                </a:lnTo>
                <a:lnTo>
                  <a:pt x="9298" y="53489"/>
                </a:lnTo>
                <a:lnTo>
                  <a:pt x="23212" y="57883"/>
                </a:lnTo>
                <a:lnTo>
                  <a:pt x="23212" y="5367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30"/>
          <p:cNvSpPr/>
          <p:nvPr/>
        </p:nvSpPr>
        <p:spPr>
          <a:xfrm>
            <a:off x="304115" y="6283360"/>
            <a:ext cx="42218" cy="56831"/>
          </a:xfrm>
          <a:custGeom>
            <a:avLst/>
            <a:gdLst/>
            <a:ahLst/>
            <a:cxnLst/>
            <a:rect l="l" t="t" r="r" b="b"/>
            <a:pathLst>
              <a:path w="42218" h="56831">
                <a:moveTo>
                  <a:pt x="42218" y="55779"/>
                </a:moveTo>
                <a:lnTo>
                  <a:pt x="42218" y="0"/>
                </a:lnTo>
                <a:lnTo>
                  <a:pt x="35887" y="0"/>
                </a:lnTo>
                <a:lnTo>
                  <a:pt x="35887" y="41047"/>
                </a:lnTo>
                <a:lnTo>
                  <a:pt x="28487" y="48412"/>
                </a:lnTo>
                <a:lnTo>
                  <a:pt x="24267" y="52621"/>
                </a:lnTo>
                <a:lnTo>
                  <a:pt x="9495" y="52621"/>
                </a:lnTo>
                <a:lnTo>
                  <a:pt x="6330" y="47360"/>
                </a:lnTo>
                <a:lnTo>
                  <a:pt x="6330" y="0"/>
                </a:lnTo>
                <a:lnTo>
                  <a:pt x="0" y="0"/>
                </a:lnTo>
                <a:lnTo>
                  <a:pt x="0" y="50517"/>
                </a:lnTo>
                <a:lnTo>
                  <a:pt x="5275" y="56831"/>
                </a:lnTo>
                <a:lnTo>
                  <a:pt x="24267" y="56831"/>
                </a:lnTo>
                <a:lnTo>
                  <a:pt x="29557" y="53674"/>
                </a:lnTo>
                <a:lnTo>
                  <a:pt x="35887" y="47360"/>
                </a:lnTo>
                <a:lnTo>
                  <a:pt x="35887" y="55779"/>
                </a:lnTo>
                <a:lnTo>
                  <a:pt x="42218" y="557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31"/>
          <p:cNvSpPr/>
          <p:nvPr/>
        </p:nvSpPr>
        <p:spPr>
          <a:xfrm>
            <a:off x="362160" y="6282308"/>
            <a:ext cx="26377" cy="56831"/>
          </a:xfrm>
          <a:custGeom>
            <a:avLst/>
            <a:gdLst/>
            <a:ahLst/>
            <a:cxnLst/>
            <a:rect l="l" t="t" r="r" b="b"/>
            <a:pathLst>
              <a:path w="26377" h="56831">
                <a:moveTo>
                  <a:pt x="6330" y="56831"/>
                </a:moveTo>
                <a:lnTo>
                  <a:pt x="6330" y="14730"/>
                </a:lnTo>
                <a:lnTo>
                  <a:pt x="15826" y="6312"/>
                </a:lnTo>
                <a:lnTo>
                  <a:pt x="26377" y="6312"/>
                </a:lnTo>
                <a:lnTo>
                  <a:pt x="26377" y="0"/>
                </a:lnTo>
                <a:lnTo>
                  <a:pt x="15826" y="0"/>
                </a:lnTo>
                <a:lnTo>
                  <a:pt x="9495" y="5260"/>
                </a:lnTo>
                <a:lnTo>
                  <a:pt x="7385" y="11573"/>
                </a:lnTo>
                <a:lnTo>
                  <a:pt x="6330" y="11573"/>
                </a:lnTo>
                <a:lnTo>
                  <a:pt x="6330" y="1052"/>
                </a:lnTo>
                <a:lnTo>
                  <a:pt x="0" y="1052"/>
                </a:lnTo>
                <a:lnTo>
                  <a:pt x="0" y="56831"/>
                </a:lnTo>
                <a:lnTo>
                  <a:pt x="6330" y="568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32"/>
          <p:cNvSpPr/>
          <p:nvPr/>
        </p:nvSpPr>
        <p:spPr>
          <a:xfrm>
            <a:off x="83570" y="6378078"/>
            <a:ext cx="43098" cy="79980"/>
          </a:xfrm>
          <a:custGeom>
            <a:avLst/>
            <a:gdLst/>
            <a:ahLst/>
            <a:cxnLst/>
            <a:rect l="l" t="t" r="r" b="b"/>
            <a:pathLst>
              <a:path w="43098" h="79980">
                <a:moveTo>
                  <a:pt x="30602" y="73665"/>
                </a:moveTo>
                <a:lnTo>
                  <a:pt x="27655" y="73503"/>
                </a:lnTo>
                <a:lnTo>
                  <a:pt x="17262" y="76935"/>
                </a:lnTo>
                <a:lnTo>
                  <a:pt x="30602" y="79980"/>
                </a:lnTo>
                <a:lnTo>
                  <a:pt x="43098" y="77139"/>
                </a:lnTo>
                <a:lnTo>
                  <a:pt x="42469" y="70349"/>
                </a:lnTo>
                <a:lnTo>
                  <a:pt x="30602" y="73665"/>
                </a:lnTo>
                <a:close/>
              </a:path>
              <a:path w="43098" h="79980">
                <a:moveTo>
                  <a:pt x="1996" y="23846"/>
                </a:moveTo>
                <a:lnTo>
                  <a:pt x="0" y="39990"/>
                </a:lnTo>
                <a:lnTo>
                  <a:pt x="1860" y="55620"/>
                </a:lnTo>
                <a:lnTo>
                  <a:pt x="7647" y="68478"/>
                </a:lnTo>
                <a:lnTo>
                  <a:pt x="17262" y="76935"/>
                </a:lnTo>
                <a:lnTo>
                  <a:pt x="27655" y="73503"/>
                </a:lnTo>
                <a:lnTo>
                  <a:pt x="16647" y="68734"/>
                </a:lnTo>
                <a:lnTo>
                  <a:pt x="9764" y="57499"/>
                </a:lnTo>
                <a:lnTo>
                  <a:pt x="7386" y="39990"/>
                </a:lnTo>
                <a:lnTo>
                  <a:pt x="7580" y="34381"/>
                </a:lnTo>
                <a:lnTo>
                  <a:pt x="11150" y="18558"/>
                </a:lnTo>
                <a:lnTo>
                  <a:pt x="18942" y="8674"/>
                </a:lnTo>
                <a:lnTo>
                  <a:pt x="30602" y="5262"/>
                </a:lnTo>
                <a:lnTo>
                  <a:pt x="34351" y="5552"/>
                </a:lnTo>
                <a:lnTo>
                  <a:pt x="44928" y="10891"/>
                </a:lnTo>
                <a:lnTo>
                  <a:pt x="51536" y="22548"/>
                </a:lnTo>
                <a:lnTo>
                  <a:pt x="53818" y="39990"/>
                </a:lnTo>
                <a:lnTo>
                  <a:pt x="53699" y="44383"/>
                </a:lnTo>
                <a:lnTo>
                  <a:pt x="50294" y="60525"/>
                </a:lnTo>
                <a:lnTo>
                  <a:pt x="42469" y="70349"/>
                </a:lnTo>
                <a:lnTo>
                  <a:pt x="43098" y="77139"/>
                </a:lnTo>
                <a:lnTo>
                  <a:pt x="52886" y="68854"/>
                </a:lnTo>
                <a:lnTo>
                  <a:pt x="59057" y="56133"/>
                </a:lnTo>
                <a:lnTo>
                  <a:pt x="61205" y="39990"/>
                </a:lnTo>
                <a:lnTo>
                  <a:pt x="59203" y="24358"/>
                </a:lnTo>
                <a:lnTo>
                  <a:pt x="53166" y="11501"/>
                </a:lnTo>
                <a:lnTo>
                  <a:pt x="43497" y="3044"/>
                </a:lnTo>
                <a:lnTo>
                  <a:pt x="30602" y="0"/>
                </a:lnTo>
                <a:lnTo>
                  <a:pt x="17666" y="2840"/>
                </a:lnTo>
                <a:lnTo>
                  <a:pt x="7919" y="11125"/>
                </a:lnTo>
                <a:lnTo>
                  <a:pt x="1996" y="238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33"/>
          <p:cNvSpPr/>
          <p:nvPr/>
        </p:nvSpPr>
        <p:spPr>
          <a:xfrm>
            <a:off x="156383" y="6400177"/>
            <a:ext cx="26380" cy="56828"/>
          </a:xfrm>
          <a:custGeom>
            <a:avLst/>
            <a:gdLst/>
            <a:ahLst/>
            <a:cxnLst/>
            <a:rect l="l" t="t" r="r" b="b"/>
            <a:pathLst>
              <a:path w="26380" h="56828">
                <a:moveTo>
                  <a:pt x="23215" y="0"/>
                </a:moveTo>
                <a:lnTo>
                  <a:pt x="15828" y="0"/>
                </a:lnTo>
                <a:lnTo>
                  <a:pt x="10552" y="4209"/>
                </a:lnTo>
                <a:lnTo>
                  <a:pt x="7387" y="11576"/>
                </a:lnTo>
                <a:lnTo>
                  <a:pt x="7387" y="1052"/>
                </a:lnTo>
                <a:lnTo>
                  <a:pt x="0" y="1052"/>
                </a:lnTo>
                <a:lnTo>
                  <a:pt x="0" y="56828"/>
                </a:lnTo>
                <a:lnTo>
                  <a:pt x="7387" y="56828"/>
                </a:lnTo>
                <a:lnTo>
                  <a:pt x="7387" y="25257"/>
                </a:lnTo>
                <a:lnTo>
                  <a:pt x="12567" y="10876"/>
                </a:lnTo>
                <a:lnTo>
                  <a:pt x="23215" y="5262"/>
                </a:lnTo>
                <a:lnTo>
                  <a:pt x="26380" y="5262"/>
                </a:lnTo>
                <a:lnTo>
                  <a:pt x="26380" y="0"/>
                </a:lnTo>
                <a:lnTo>
                  <a:pt x="2321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34"/>
          <p:cNvSpPr/>
          <p:nvPr/>
        </p:nvSpPr>
        <p:spPr>
          <a:xfrm>
            <a:off x="184875" y="6399125"/>
            <a:ext cx="49602" cy="77875"/>
          </a:xfrm>
          <a:custGeom>
            <a:avLst/>
            <a:gdLst/>
            <a:ahLst/>
            <a:cxnLst/>
            <a:rect l="l" t="t" r="r" b="b"/>
            <a:pathLst>
              <a:path w="49602" h="77875">
                <a:moveTo>
                  <a:pt x="6330" y="63142"/>
                </a:moveTo>
                <a:lnTo>
                  <a:pt x="6330" y="57880"/>
                </a:lnTo>
                <a:lnTo>
                  <a:pt x="6046" y="74081"/>
                </a:lnTo>
                <a:lnTo>
                  <a:pt x="24270" y="77875"/>
                </a:lnTo>
                <a:lnTo>
                  <a:pt x="36927" y="72613"/>
                </a:lnTo>
                <a:lnTo>
                  <a:pt x="11607" y="72613"/>
                </a:lnTo>
                <a:lnTo>
                  <a:pt x="6330" y="68404"/>
                </a:lnTo>
                <a:lnTo>
                  <a:pt x="6330" y="63142"/>
                </a:lnTo>
                <a:close/>
              </a:path>
              <a:path w="49602" h="77875">
                <a:moveTo>
                  <a:pt x="0" y="58932"/>
                </a:moveTo>
                <a:lnTo>
                  <a:pt x="0" y="64194"/>
                </a:lnTo>
                <a:lnTo>
                  <a:pt x="129" y="65886"/>
                </a:lnTo>
                <a:lnTo>
                  <a:pt x="6046" y="74081"/>
                </a:lnTo>
                <a:lnTo>
                  <a:pt x="6330" y="57880"/>
                </a:lnTo>
                <a:lnTo>
                  <a:pt x="10552" y="53670"/>
                </a:lnTo>
                <a:lnTo>
                  <a:pt x="40092" y="53670"/>
                </a:lnTo>
                <a:lnTo>
                  <a:pt x="43258" y="57880"/>
                </a:lnTo>
                <a:lnTo>
                  <a:pt x="43258" y="68404"/>
                </a:lnTo>
                <a:lnTo>
                  <a:pt x="36927" y="72613"/>
                </a:lnTo>
                <a:lnTo>
                  <a:pt x="24270" y="77875"/>
                </a:lnTo>
                <a:lnTo>
                  <a:pt x="31938" y="77405"/>
                </a:lnTo>
                <a:lnTo>
                  <a:pt x="45671" y="71778"/>
                </a:lnTo>
                <a:lnTo>
                  <a:pt x="49602" y="62089"/>
                </a:lnTo>
                <a:lnTo>
                  <a:pt x="49489" y="59992"/>
                </a:lnTo>
                <a:lnTo>
                  <a:pt x="43436" y="50619"/>
                </a:lnTo>
                <a:lnTo>
                  <a:pt x="26380" y="47356"/>
                </a:lnTo>
                <a:lnTo>
                  <a:pt x="10552" y="47356"/>
                </a:lnTo>
                <a:lnTo>
                  <a:pt x="8440" y="46304"/>
                </a:lnTo>
                <a:lnTo>
                  <a:pt x="8440" y="43147"/>
                </a:lnTo>
                <a:lnTo>
                  <a:pt x="10552" y="38937"/>
                </a:lnTo>
                <a:lnTo>
                  <a:pt x="13717" y="37885"/>
                </a:lnTo>
                <a:lnTo>
                  <a:pt x="16883" y="38937"/>
                </a:lnTo>
                <a:lnTo>
                  <a:pt x="23215" y="38937"/>
                </a:lnTo>
                <a:lnTo>
                  <a:pt x="26764" y="38762"/>
                </a:lnTo>
                <a:lnTo>
                  <a:pt x="32707" y="33675"/>
                </a:lnTo>
                <a:lnTo>
                  <a:pt x="15828" y="33675"/>
                </a:lnTo>
                <a:lnTo>
                  <a:pt x="9495" y="29467"/>
                </a:lnTo>
                <a:lnTo>
                  <a:pt x="6780" y="7947"/>
                </a:lnTo>
                <a:lnTo>
                  <a:pt x="2110" y="21047"/>
                </a:lnTo>
                <a:lnTo>
                  <a:pt x="2110" y="26309"/>
                </a:lnTo>
                <a:lnTo>
                  <a:pt x="5275" y="31571"/>
                </a:lnTo>
                <a:lnTo>
                  <a:pt x="10552" y="35780"/>
                </a:lnTo>
                <a:lnTo>
                  <a:pt x="6330" y="35780"/>
                </a:lnTo>
                <a:lnTo>
                  <a:pt x="2110" y="39990"/>
                </a:lnTo>
                <a:lnTo>
                  <a:pt x="2110" y="49462"/>
                </a:lnTo>
                <a:lnTo>
                  <a:pt x="5275" y="51566"/>
                </a:lnTo>
                <a:lnTo>
                  <a:pt x="9495" y="51566"/>
                </a:lnTo>
                <a:lnTo>
                  <a:pt x="9495" y="52618"/>
                </a:lnTo>
                <a:lnTo>
                  <a:pt x="2110" y="54722"/>
                </a:lnTo>
                <a:lnTo>
                  <a:pt x="0" y="58932"/>
                </a:lnTo>
                <a:close/>
              </a:path>
              <a:path w="49602" h="77875">
                <a:moveTo>
                  <a:pt x="44313" y="14732"/>
                </a:moveTo>
                <a:lnTo>
                  <a:pt x="43258" y="10524"/>
                </a:lnTo>
                <a:lnTo>
                  <a:pt x="40092" y="7366"/>
                </a:lnTo>
                <a:lnTo>
                  <a:pt x="43258" y="5262"/>
                </a:lnTo>
                <a:lnTo>
                  <a:pt x="49602" y="5262"/>
                </a:lnTo>
                <a:lnTo>
                  <a:pt x="49602" y="0"/>
                </a:lnTo>
                <a:lnTo>
                  <a:pt x="45368" y="0"/>
                </a:lnTo>
                <a:lnTo>
                  <a:pt x="41147" y="1052"/>
                </a:lnTo>
                <a:lnTo>
                  <a:pt x="37982" y="4209"/>
                </a:lnTo>
                <a:lnTo>
                  <a:pt x="33762" y="2104"/>
                </a:lnTo>
                <a:lnTo>
                  <a:pt x="30602" y="1052"/>
                </a:lnTo>
                <a:lnTo>
                  <a:pt x="24270" y="1052"/>
                </a:lnTo>
                <a:lnTo>
                  <a:pt x="18841" y="1535"/>
                </a:lnTo>
                <a:lnTo>
                  <a:pt x="6780" y="7947"/>
                </a:lnTo>
                <a:lnTo>
                  <a:pt x="9495" y="29467"/>
                </a:lnTo>
                <a:lnTo>
                  <a:pt x="9495" y="11576"/>
                </a:lnTo>
                <a:lnTo>
                  <a:pt x="14772" y="5262"/>
                </a:lnTo>
                <a:lnTo>
                  <a:pt x="32707" y="5262"/>
                </a:lnTo>
                <a:lnTo>
                  <a:pt x="37982" y="10524"/>
                </a:lnTo>
                <a:lnTo>
                  <a:pt x="37982" y="29467"/>
                </a:lnTo>
                <a:lnTo>
                  <a:pt x="32707" y="33675"/>
                </a:lnTo>
                <a:lnTo>
                  <a:pt x="26764" y="38762"/>
                </a:lnTo>
                <a:lnTo>
                  <a:pt x="39262" y="33594"/>
                </a:lnTo>
                <a:lnTo>
                  <a:pt x="44313" y="19995"/>
                </a:lnTo>
                <a:lnTo>
                  <a:pt x="44313" y="147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35"/>
          <p:cNvSpPr/>
          <p:nvPr/>
        </p:nvSpPr>
        <p:spPr>
          <a:xfrm>
            <a:off x="237643" y="6400177"/>
            <a:ext cx="36928" cy="57880"/>
          </a:xfrm>
          <a:custGeom>
            <a:avLst/>
            <a:gdLst/>
            <a:ahLst/>
            <a:cxnLst/>
            <a:rect l="l" t="t" r="r" b="b"/>
            <a:pathLst>
              <a:path w="36928" h="57880">
                <a:moveTo>
                  <a:pt x="24267" y="57880"/>
                </a:moveTo>
                <a:lnTo>
                  <a:pt x="29543" y="54724"/>
                </a:lnTo>
                <a:lnTo>
                  <a:pt x="35873" y="49462"/>
                </a:lnTo>
                <a:lnTo>
                  <a:pt x="36928" y="56828"/>
                </a:lnTo>
                <a:lnTo>
                  <a:pt x="35873" y="25257"/>
                </a:lnTo>
                <a:lnTo>
                  <a:pt x="35873" y="43147"/>
                </a:lnTo>
                <a:lnTo>
                  <a:pt x="29543" y="48410"/>
                </a:lnTo>
                <a:lnTo>
                  <a:pt x="24267" y="57880"/>
                </a:lnTo>
                <a:close/>
              </a:path>
              <a:path w="36928" h="57880">
                <a:moveTo>
                  <a:pt x="43259" y="56828"/>
                </a:moveTo>
                <a:lnTo>
                  <a:pt x="42204" y="52618"/>
                </a:lnTo>
                <a:lnTo>
                  <a:pt x="42204" y="4209"/>
                </a:lnTo>
                <a:lnTo>
                  <a:pt x="35873" y="0"/>
                </a:lnTo>
                <a:lnTo>
                  <a:pt x="13716" y="0"/>
                </a:lnTo>
                <a:lnTo>
                  <a:pt x="7385" y="3157"/>
                </a:lnTo>
                <a:lnTo>
                  <a:pt x="2110" y="12628"/>
                </a:lnTo>
                <a:lnTo>
                  <a:pt x="6330" y="14732"/>
                </a:lnTo>
                <a:lnTo>
                  <a:pt x="10551" y="8418"/>
                </a:lnTo>
                <a:lnTo>
                  <a:pt x="15826" y="4209"/>
                </a:lnTo>
                <a:lnTo>
                  <a:pt x="32708" y="4209"/>
                </a:lnTo>
                <a:lnTo>
                  <a:pt x="35873" y="8418"/>
                </a:lnTo>
                <a:lnTo>
                  <a:pt x="35873" y="19995"/>
                </a:lnTo>
                <a:lnTo>
                  <a:pt x="28746" y="21605"/>
                </a:lnTo>
                <a:lnTo>
                  <a:pt x="12998" y="25954"/>
                </a:lnTo>
                <a:lnTo>
                  <a:pt x="3305" y="32249"/>
                </a:lnTo>
                <a:lnTo>
                  <a:pt x="0" y="43147"/>
                </a:lnTo>
                <a:lnTo>
                  <a:pt x="0" y="52618"/>
                </a:lnTo>
                <a:lnTo>
                  <a:pt x="6330" y="57880"/>
                </a:lnTo>
                <a:lnTo>
                  <a:pt x="24267" y="57880"/>
                </a:lnTo>
                <a:lnTo>
                  <a:pt x="29543" y="48410"/>
                </a:lnTo>
                <a:lnTo>
                  <a:pt x="22157" y="52618"/>
                </a:lnTo>
                <a:lnTo>
                  <a:pt x="10551" y="52618"/>
                </a:lnTo>
                <a:lnTo>
                  <a:pt x="6330" y="49462"/>
                </a:lnTo>
                <a:lnTo>
                  <a:pt x="6330" y="43147"/>
                </a:lnTo>
                <a:lnTo>
                  <a:pt x="7366" y="37703"/>
                </a:lnTo>
                <a:lnTo>
                  <a:pt x="15194" y="31166"/>
                </a:lnTo>
                <a:lnTo>
                  <a:pt x="35873" y="25257"/>
                </a:lnTo>
                <a:lnTo>
                  <a:pt x="36928" y="56828"/>
                </a:lnTo>
                <a:lnTo>
                  <a:pt x="43259" y="5682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36"/>
          <p:cNvSpPr/>
          <p:nvPr/>
        </p:nvSpPr>
        <p:spPr>
          <a:xfrm>
            <a:off x="295674" y="6400177"/>
            <a:ext cx="42218" cy="56828"/>
          </a:xfrm>
          <a:custGeom>
            <a:avLst/>
            <a:gdLst/>
            <a:ahLst/>
            <a:cxnLst/>
            <a:rect l="l" t="t" r="r" b="b"/>
            <a:pathLst>
              <a:path w="42218" h="56828">
                <a:moveTo>
                  <a:pt x="42218" y="6314"/>
                </a:moveTo>
                <a:lnTo>
                  <a:pt x="36928" y="0"/>
                </a:lnTo>
                <a:lnTo>
                  <a:pt x="17936" y="0"/>
                </a:lnTo>
                <a:lnTo>
                  <a:pt x="12661" y="3157"/>
                </a:lnTo>
                <a:lnTo>
                  <a:pt x="6330" y="9472"/>
                </a:lnTo>
                <a:lnTo>
                  <a:pt x="6330" y="1052"/>
                </a:lnTo>
                <a:lnTo>
                  <a:pt x="0" y="1052"/>
                </a:lnTo>
                <a:lnTo>
                  <a:pt x="0" y="56828"/>
                </a:lnTo>
                <a:lnTo>
                  <a:pt x="6330" y="56828"/>
                </a:lnTo>
                <a:lnTo>
                  <a:pt x="6330" y="15786"/>
                </a:lnTo>
                <a:lnTo>
                  <a:pt x="13716" y="8418"/>
                </a:lnTo>
                <a:lnTo>
                  <a:pt x="17936" y="4209"/>
                </a:lnTo>
                <a:lnTo>
                  <a:pt x="32708" y="4209"/>
                </a:lnTo>
                <a:lnTo>
                  <a:pt x="35873" y="9472"/>
                </a:lnTo>
                <a:lnTo>
                  <a:pt x="35873" y="56828"/>
                </a:lnTo>
                <a:lnTo>
                  <a:pt x="42218" y="56828"/>
                </a:lnTo>
                <a:lnTo>
                  <a:pt x="42218" y="63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37"/>
          <p:cNvSpPr/>
          <p:nvPr/>
        </p:nvSpPr>
        <p:spPr>
          <a:xfrm>
            <a:off x="353719" y="6379130"/>
            <a:ext cx="6330" cy="77875"/>
          </a:xfrm>
          <a:custGeom>
            <a:avLst/>
            <a:gdLst/>
            <a:ahLst/>
            <a:cxnLst/>
            <a:rect l="l" t="t" r="r" b="b"/>
            <a:pathLst>
              <a:path w="6330" h="77875">
                <a:moveTo>
                  <a:pt x="0" y="22099"/>
                </a:moveTo>
                <a:lnTo>
                  <a:pt x="0" y="77875"/>
                </a:lnTo>
                <a:lnTo>
                  <a:pt x="6330" y="77875"/>
                </a:lnTo>
                <a:lnTo>
                  <a:pt x="6330" y="22099"/>
                </a:lnTo>
                <a:lnTo>
                  <a:pt x="0" y="22099"/>
                </a:lnTo>
                <a:close/>
              </a:path>
              <a:path w="6330" h="77875">
                <a:moveTo>
                  <a:pt x="0" y="0"/>
                </a:moveTo>
                <a:lnTo>
                  <a:pt x="0" y="9470"/>
                </a:lnTo>
                <a:lnTo>
                  <a:pt x="6330" y="9470"/>
                </a:lnTo>
                <a:lnTo>
                  <a:pt x="63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38"/>
          <p:cNvSpPr/>
          <p:nvPr/>
        </p:nvSpPr>
        <p:spPr>
          <a:xfrm>
            <a:off x="356885" y="6380700"/>
            <a:ext cx="0" cy="76305"/>
          </a:xfrm>
          <a:custGeom>
            <a:avLst/>
            <a:gdLst/>
            <a:ahLst/>
            <a:cxnLst/>
            <a:rect l="l" t="t" r="r" b="b"/>
            <a:pathLst>
              <a:path h="76305">
                <a:moveTo>
                  <a:pt x="0" y="0"/>
                </a:moveTo>
                <a:lnTo>
                  <a:pt x="0" y="76305"/>
                </a:lnTo>
              </a:path>
            </a:pathLst>
          </a:custGeom>
          <a:ln w="760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39"/>
          <p:cNvSpPr/>
          <p:nvPr/>
        </p:nvSpPr>
        <p:spPr>
          <a:xfrm>
            <a:off x="370601" y="6401229"/>
            <a:ext cx="41149" cy="55776"/>
          </a:xfrm>
          <a:custGeom>
            <a:avLst/>
            <a:gdLst/>
            <a:ahLst/>
            <a:cxnLst/>
            <a:rect l="l" t="t" r="r" b="b"/>
            <a:pathLst>
              <a:path w="41149" h="55776">
                <a:moveTo>
                  <a:pt x="8440" y="50514"/>
                </a:moveTo>
                <a:lnTo>
                  <a:pt x="40094" y="3157"/>
                </a:lnTo>
                <a:lnTo>
                  <a:pt x="40094" y="0"/>
                </a:lnTo>
                <a:lnTo>
                  <a:pt x="2110" y="0"/>
                </a:lnTo>
                <a:lnTo>
                  <a:pt x="2110" y="4209"/>
                </a:lnTo>
                <a:lnTo>
                  <a:pt x="31653" y="4209"/>
                </a:lnTo>
                <a:lnTo>
                  <a:pt x="0" y="51566"/>
                </a:lnTo>
                <a:lnTo>
                  <a:pt x="0" y="55776"/>
                </a:lnTo>
                <a:lnTo>
                  <a:pt x="41149" y="55776"/>
                </a:lnTo>
                <a:lnTo>
                  <a:pt x="41149" y="50514"/>
                </a:lnTo>
                <a:lnTo>
                  <a:pt x="8440" y="505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40"/>
          <p:cNvSpPr/>
          <p:nvPr/>
        </p:nvSpPr>
        <p:spPr>
          <a:xfrm>
            <a:off x="415971" y="6400177"/>
            <a:ext cx="43273" cy="57880"/>
          </a:xfrm>
          <a:custGeom>
            <a:avLst/>
            <a:gdLst/>
            <a:ahLst/>
            <a:cxnLst/>
            <a:rect l="l" t="t" r="r" b="b"/>
            <a:pathLst>
              <a:path w="43273" h="57880">
                <a:moveTo>
                  <a:pt x="3165" y="12628"/>
                </a:moveTo>
                <a:lnTo>
                  <a:pt x="7385" y="14732"/>
                </a:lnTo>
                <a:lnTo>
                  <a:pt x="11606" y="8418"/>
                </a:lnTo>
                <a:lnTo>
                  <a:pt x="16881" y="4209"/>
                </a:lnTo>
                <a:lnTo>
                  <a:pt x="32722" y="4209"/>
                </a:lnTo>
                <a:lnTo>
                  <a:pt x="35887" y="8418"/>
                </a:lnTo>
                <a:lnTo>
                  <a:pt x="35887" y="19995"/>
                </a:lnTo>
                <a:lnTo>
                  <a:pt x="28741" y="21609"/>
                </a:lnTo>
                <a:lnTo>
                  <a:pt x="12994" y="25957"/>
                </a:lnTo>
                <a:lnTo>
                  <a:pt x="3303" y="32251"/>
                </a:lnTo>
                <a:lnTo>
                  <a:pt x="0" y="43147"/>
                </a:lnTo>
                <a:lnTo>
                  <a:pt x="0" y="52618"/>
                </a:lnTo>
                <a:lnTo>
                  <a:pt x="7385" y="57880"/>
                </a:lnTo>
                <a:lnTo>
                  <a:pt x="24281" y="57880"/>
                </a:lnTo>
                <a:lnTo>
                  <a:pt x="30612" y="48410"/>
                </a:lnTo>
                <a:lnTo>
                  <a:pt x="23226" y="52618"/>
                </a:lnTo>
                <a:lnTo>
                  <a:pt x="11606" y="52618"/>
                </a:lnTo>
                <a:lnTo>
                  <a:pt x="7385" y="49462"/>
                </a:lnTo>
                <a:lnTo>
                  <a:pt x="7385" y="43147"/>
                </a:lnTo>
                <a:lnTo>
                  <a:pt x="8236" y="38077"/>
                </a:lnTo>
                <a:lnTo>
                  <a:pt x="15653" y="31327"/>
                </a:lnTo>
                <a:lnTo>
                  <a:pt x="35887" y="25257"/>
                </a:lnTo>
                <a:lnTo>
                  <a:pt x="36942" y="56828"/>
                </a:lnTo>
                <a:lnTo>
                  <a:pt x="43273" y="56828"/>
                </a:lnTo>
                <a:lnTo>
                  <a:pt x="42218" y="52618"/>
                </a:lnTo>
                <a:lnTo>
                  <a:pt x="42218" y="4209"/>
                </a:lnTo>
                <a:lnTo>
                  <a:pt x="36942" y="0"/>
                </a:lnTo>
                <a:lnTo>
                  <a:pt x="14771" y="0"/>
                </a:lnTo>
                <a:lnTo>
                  <a:pt x="7385" y="3157"/>
                </a:lnTo>
                <a:lnTo>
                  <a:pt x="3165" y="12628"/>
                </a:lnTo>
                <a:close/>
              </a:path>
              <a:path w="43273" h="57880">
                <a:moveTo>
                  <a:pt x="24281" y="57880"/>
                </a:moveTo>
                <a:lnTo>
                  <a:pt x="29557" y="54724"/>
                </a:lnTo>
                <a:lnTo>
                  <a:pt x="35887" y="49462"/>
                </a:lnTo>
                <a:lnTo>
                  <a:pt x="36942" y="56828"/>
                </a:lnTo>
                <a:lnTo>
                  <a:pt x="35887" y="25257"/>
                </a:lnTo>
                <a:lnTo>
                  <a:pt x="35887" y="43147"/>
                </a:lnTo>
                <a:lnTo>
                  <a:pt x="30612" y="48410"/>
                </a:lnTo>
                <a:lnTo>
                  <a:pt x="24281" y="5788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41"/>
          <p:cNvSpPr/>
          <p:nvPr/>
        </p:nvSpPr>
        <p:spPr>
          <a:xfrm>
            <a:off x="466630" y="6382286"/>
            <a:ext cx="27432" cy="75771"/>
          </a:xfrm>
          <a:custGeom>
            <a:avLst/>
            <a:gdLst/>
            <a:ahLst/>
            <a:cxnLst/>
            <a:rect l="l" t="t" r="r" b="b"/>
            <a:pathLst>
              <a:path w="27432" h="75771">
                <a:moveTo>
                  <a:pt x="14771" y="68405"/>
                </a:moveTo>
                <a:lnTo>
                  <a:pt x="14771" y="23152"/>
                </a:lnTo>
                <a:lnTo>
                  <a:pt x="27432" y="23152"/>
                </a:lnTo>
                <a:lnTo>
                  <a:pt x="27432" y="18942"/>
                </a:lnTo>
                <a:lnTo>
                  <a:pt x="14771" y="18942"/>
                </a:lnTo>
                <a:lnTo>
                  <a:pt x="14771" y="0"/>
                </a:lnTo>
                <a:lnTo>
                  <a:pt x="8440" y="0"/>
                </a:lnTo>
                <a:lnTo>
                  <a:pt x="8440" y="18942"/>
                </a:lnTo>
                <a:lnTo>
                  <a:pt x="0" y="18942"/>
                </a:lnTo>
                <a:lnTo>
                  <a:pt x="0" y="23152"/>
                </a:lnTo>
                <a:lnTo>
                  <a:pt x="8440" y="23152"/>
                </a:lnTo>
                <a:lnTo>
                  <a:pt x="8440" y="72615"/>
                </a:lnTo>
                <a:lnTo>
                  <a:pt x="11606" y="75771"/>
                </a:lnTo>
                <a:lnTo>
                  <a:pt x="23212" y="75771"/>
                </a:lnTo>
                <a:lnTo>
                  <a:pt x="27432" y="74719"/>
                </a:lnTo>
                <a:lnTo>
                  <a:pt x="27432" y="69457"/>
                </a:lnTo>
                <a:lnTo>
                  <a:pt x="25322" y="69457"/>
                </a:lnTo>
                <a:lnTo>
                  <a:pt x="21102" y="70509"/>
                </a:lnTo>
                <a:lnTo>
                  <a:pt x="16881" y="70509"/>
                </a:lnTo>
                <a:lnTo>
                  <a:pt x="14771" y="684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42"/>
          <p:cNvSpPr/>
          <p:nvPr/>
        </p:nvSpPr>
        <p:spPr>
          <a:xfrm>
            <a:off x="502504" y="6379130"/>
            <a:ext cx="6330" cy="77875"/>
          </a:xfrm>
          <a:custGeom>
            <a:avLst/>
            <a:gdLst/>
            <a:ahLst/>
            <a:cxnLst/>
            <a:rect l="l" t="t" r="r" b="b"/>
            <a:pathLst>
              <a:path w="6330" h="77875">
                <a:moveTo>
                  <a:pt x="0" y="22099"/>
                </a:moveTo>
                <a:lnTo>
                  <a:pt x="0" y="77875"/>
                </a:lnTo>
                <a:lnTo>
                  <a:pt x="6330" y="77875"/>
                </a:lnTo>
                <a:lnTo>
                  <a:pt x="6330" y="22099"/>
                </a:lnTo>
                <a:lnTo>
                  <a:pt x="0" y="22099"/>
                </a:lnTo>
                <a:close/>
              </a:path>
              <a:path w="6330" h="77875">
                <a:moveTo>
                  <a:pt x="0" y="0"/>
                </a:moveTo>
                <a:lnTo>
                  <a:pt x="0" y="9470"/>
                </a:lnTo>
                <a:lnTo>
                  <a:pt x="6330" y="9470"/>
                </a:lnTo>
                <a:lnTo>
                  <a:pt x="63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43"/>
          <p:cNvSpPr/>
          <p:nvPr/>
        </p:nvSpPr>
        <p:spPr>
          <a:xfrm>
            <a:off x="505669" y="6380700"/>
            <a:ext cx="0" cy="76305"/>
          </a:xfrm>
          <a:custGeom>
            <a:avLst/>
            <a:gdLst/>
            <a:ahLst/>
            <a:cxnLst/>
            <a:rect l="l" t="t" r="r" b="b"/>
            <a:pathLst>
              <a:path h="76305">
                <a:moveTo>
                  <a:pt x="0" y="0"/>
                </a:moveTo>
                <a:lnTo>
                  <a:pt x="0" y="76305"/>
                </a:lnTo>
              </a:path>
            </a:pathLst>
          </a:custGeom>
          <a:ln w="760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44"/>
          <p:cNvSpPr/>
          <p:nvPr/>
        </p:nvSpPr>
        <p:spPr>
          <a:xfrm>
            <a:off x="520441" y="6400177"/>
            <a:ext cx="35801" cy="57880"/>
          </a:xfrm>
          <a:custGeom>
            <a:avLst/>
            <a:gdLst/>
            <a:ahLst/>
            <a:cxnLst/>
            <a:rect l="l" t="t" r="r" b="b"/>
            <a:pathLst>
              <a:path w="35801" h="57880">
                <a:moveTo>
                  <a:pt x="23226" y="52618"/>
                </a:moveTo>
                <a:lnTo>
                  <a:pt x="23226" y="57880"/>
                </a:lnTo>
                <a:lnTo>
                  <a:pt x="35801" y="54258"/>
                </a:lnTo>
                <a:lnTo>
                  <a:pt x="34512" y="47836"/>
                </a:lnTo>
                <a:lnTo>
                  <a:pt x="23226" y="52618"/>
                </a:lnTo>
                <a:close/>
              </a:path>
              <a:path w="35801" h="57880">
                <a:moveTo>
                  <a:pt x="23226" y="52618"/>
                </a:moveTo>
                <a:lnTo>
                  <a:pt x="18731" y="52130"/>
                </a:lnTo>
                <a:lnTo>
                  <a:pt x="9345" y="44614"/>
                </a:lnTo>
                <a:lnTo>
                  <a:pt x="6330" y="28415"/>
                </a:lnTo>
                <a:lnTo>
                  <a:pt x="6641" y="22566"/>
                </a:lnTo>
                <a:lnTo>
                  <a:pt x="11666" y="9134"/>
                </a:lnTo>
                <a:lnTo>
                  <a:pt x="23226" y="4209"/>
                </a:lnTo>
                <a:lnTo>
                  <a:pt x="27141" y="4623"/>
                </a:lnTo>
                <a:lnTo>
                  <a:pt x="36343" y="12405"/>
                </a:lnTo>
                <a:lnTo>
                  <a:pt x="39053" y="28415"/>
                </a:lnTo>
                <a:lnTo>
                  <a:pt x="38859" y="33848"/>
                </a:lnTo>
                <a:lnTo>
                  <a:pt x="34512" y="47836"/>
                </a:lnTo>
                <a:lnTo>
                  <a:pt x="35801" y="54258"/>
                </a:lnTo>
                <a:lnTo>
                  <a:pt x="43246" y="43505"/>
                </a:lnTo>
                <a:lnTo>
                  <a:pt x="45383" y="28415"/>
                </a:lnTo>
                <a:lnTo>
                  <a:pt x="43843" y="15971"/>
                </a:lnTo>
                <a:lnTo>
                  <a:pt x="37028" y="4545"/>
                </a:lnTo>
                <a:lnTo>
                  <a:pt x="23226" y="0"/>
                </a:lnTo>
                <a:lnTo>
                  <a:pt x="10034" y="3522"/>
                </a:lnTo>
                <a:lnTo>
                  <a:pt x="2201" y="14020"/>
                </a:lnTo>
                <a:lnTo>
                  <a:pt x="0" y="28415"/>
                </a:lnTo>
                <a:lnTo>
                  <a:pt x="1900" y="42662"/>
                </a:lnTo>
                <a:lnTo>
                  <a:pt x="9067" y="53627"/>
                </a:lnTo>
                <a:lnTo>
                  <a:pt x="23226" y="57880"/>
                </a:lnTo>
                <a:lnTo>
                  <a:pt x="23226" y="526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45"/>
          <p:cNvSpPr/>
          <p:nvPr/>
        </p:nvSpPr>
        <p:spPr>
          <a:xfrm>
            <a:off x="577431" y="6400177"/>
            <a:ext cx="42204" cy="56828"/>
          </a:xfrm>
          <a:custGeom>
            <a:avLst/>
            <a:gdLst/>
            <a:ahLst/>
            <a:cxnLst/>
            <a:rect l="l" t="t" r="r" b="b"/>
            <a:pathLst>
              <a:path w="42204" h="56828">
                <a:moveTo>
                  <a:pt x="42204" y="6314"/>
                </a:moveTo>
                <a:lnTo>
                  <a:pt x="36928" y="0"/>
                </a:lnTo>
                <a:lnTo>
                  <a:pt x="16881" y="0"/>
                </a:lnTo>
                <a:lnTo>
                  <a:pt x="12661" y="3157"/>
                </a:lnTo>
                <a:lnTo>
                  <a:pt x="6330" y="9472"/>
                </a:lnTo>
                <a:lnTo>
                  <a:pt x="6330" y="1052"/>
                </a:lnTo>
                <a:lnTo>
                  <a:pt x="0" y="1052"/>
                </a:lnTo>
                <a:lnTo>
                  <a:pt x="0" y="56828"/>
                </a:lnTo>
                <a:lnTo>
                  <a:pt x="6330" y="56828"/>
                </a:lnTo>
                <a:lnTo>
                  <a:pt x="6330" y="15786"/>
                </a:lnTo>
                <a:lnTo>
                  <a:pt x="13716" y="8418"/>
                </a:lnTo>
                <a:lnTo>
                  <a:pt x="16881" y="4209"/>
                </a:lnTo>
                <a:lnTo>
                  <a:pt x="32708" y="4209"/>
                </a:lnTo>
                <a:lnTo>
                  <a:pt x="35873" y="9472"/>
                </a:lnTo>
                <a:lnTo>
                  <a:pt x="35873" y="56828"/>
                </a:lnTo>
                <a:lnTo>
                  <a:pt x="42204" y="56828"/>
                </a:lnTo>
                <a:lnTo>
                  <a:pt x="42204" y="63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46"/>
          <p:cNvSpPr/>
          <p:nvPr/>
        </p:nvSpPr>
        <p:spPr>
          <a:xfrm>
            <a:off x="302005" y="5603532"/>
            <a:ext cx="153019" cy="216784"/>
          </a:xfrm>
          <a:custGeom>
            <a:avLst/>
            <a:gdLst/>
            <a:ahLst/>
            <a:cxnLst/>
            <a:rect l="l" t="t" r="r" b="b"/>
            <a:pathLst>
              <a:path w="153019" h="216784">
                <a:moveTo>
                  <a:pt x="153019" y="183115"/>
                </a:moveTo>
                <a:lnTo>
                  <a:pt x="147743" y="181011"/>
                </a:lnTo>
                <a:lnTo>
                  <a:pt x="143523" y="192585"/>
                </a:lnTo>
                <a:lnTo>
                  <a:pt x="136137" y="198898"/>
                </a:lnTo>
                <a:lnTo>
                  <a:pt x="131902" y="202054"/>
                </a:lnTo>
                <a:lnTo>
                  <a:pt x="125572" y="203106"/>
                </a:lnTo>
                <a:lnTo>
                  <a:pt x="120296" y="204158"/>
                </a:lnTo>
                <a:lnTo>
                  <a:pt x="71761" y="204158"/>
                </a:lnTo>
                <a:lnTo>
                  <a:pt x="55464" y="203369"/>
                </a:lnTo>
                <a:lnTo>
                  <a:pt x="48700" y="194926"/>
                </a:lnTo>
                <a:lnTo>
                  <a:pt x="48549" y="193637"/>
                </a:lnTo>
                <a:lnTo>
                  <a:pt x="48549" y="23147"/>
                </a:lnTo>
                <a:lnTo>
                  <a:pt x="59576" y="12321"/>
                </a:lnTo>
                <a:lnTo>
                  <a:pt x="71551" y="9491"/>
                </a:lnTo>
                <a:lnTo>
                  <a:pt x="71761" y="9469"/>
                </a:lnTo>
                <a:lnTo>
                  <a:pt x="71761" y="0"/>
                </a:lnTo>
                <a:lnTo>
                  <a:pt x="0" y="0"/>
                </a:lnTo>
                <a:lnTo>
                  <a:pt x="0" y="9469"/>
                </a:lnTo>
                <a:lnTo>
                  <a:pt x="20047" y="11573"/>
                </a:lnTo>
                <a:lnTo>
                  <a:pt x="21102" y="23147"/>
                </a:lnTo>
                <a:lnTo>
                  <a:pt x="21102" y="193637"/>
                </a:lnTo>
                <a:lnTo>
                  <a:pt x="20047" y="205210"/>
                </a:lnTo>
                <a:lnTo>
                  <a:pt x="0" y="207315"/>
                </a:lnTo>
                <a:lnTo>
                  <a:pt x="0" y="216784"/>
                </a:lnTo>
                <a:lnTo>
                  <a:pt x="143523" y="216784"/>
                </a:lnTo>
                <a:lnTo>
                  <a:pt x="153019" y="184168"/>
                </a:lnTo>
                <a:lnTo>
                  <a:pt x="153019" y="1831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47"/>
          <p:cNvSpPr/>
          <p:nvPr/>
        </p:nvSpPr>
        <p:spPr>
          <a:xfrm>
            <a:off x="462410" y="5497237"/>
            <a:ext cx="70692" cy="39995"/>
          </a:xfrm>
          <a:custGeom>
            <a:avLst/>
            <a:gdLst/>
            <a:ahLst/>
            <a:cxnLst/>
            <a:rect l="l" t="t" r="r" b="b"/>
            <a:pathLst>
              <a:path w="70692" h="39995">
                <a:moveTo>
                  <a:pt x="0" y="0"/>
                </a:moveTo>
                <a:lnTo>
                  <a:pt x="3605" y="3764"/>
                </a:lnTo>
                <a:lnTo>
                  <a:pt x="13399" y="12131"/>
                </a:lnTo>
                <a:lnTo>
                  <a:pt x="24005" y="19116"/>
                </a:lnTo>
                <a:lnTo>
                  <a:pt x="35231" y="25056"/>
                </a:lnTo>
                <a:lnTo>
                  <a:pt x="46884" y="30291"/>
                </a:lnTo>
                <a:lnTo>
                  <a:pt x="58768" y="35158"/>
                </a:lnTo>
                <a:lnTo>
                  <a:pt x="70692" y="39995"/>
                </a:lnTo>
                <a:lnTo>
                  <a:pt x="64721" y="31790"/>
                </a:lnTo>
                <a:lnTo>
                  <a:pt x="58369" y="21310"/>
                </a:lnTo>
                <a:lnTo>
                  <a:pt x="49590" y="11573"/>
                </a:lnTo>
                <a:lnTo>
                  <a:pt x="46404" y="9140"/>
                </a:lnTo>
                <a:lnTo>
                  <a:pt x="35604" y="5062"/>
                </a:lnTo>
                <a:lnTo>
                  <a:pt x="23446" y="3667"/>
                </a:lnTo>
                <a:lnTo>
                  <a:pt x="11167" y="2724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48"/>
          <p:cNvSpPr/>
          <p:nvPr/>
        </p:nvSpPr>
        <p:spPr>
          <a:xfrm>
            <a:off x="197538" y="5497237"/>
            <a:ext cx="69648" cy="41047"/>
          </a:xfrm>
          <a:custGeom>
            <a:avLst/>
            <a:gdLst/>
            <a:ahLst/>
            <a:cxnLst/>
            <a:rect l="l" t="t" r="r" b="b"/>
            <a:pathLst>
              <a:path w="69648" h="41047">
                <a:moveTo>
                  <a:pt x="69648" y="0"/>
                </a:moveTo>
                <a:lnTo>
                  <a:pt x="66577" y="1986"/>
                </a:lnTo>
                <a:lnTo>
                  <a:pt x="55313" y="4701"/>
                </a:lnTo>
                <a:lnTo>
                  <a:pt x="43440" y="5040"/>
                </a:lnTo>
                <a:lnTo>
                  <a:pt x="32705" y="7365"/>
                </a:lnTo>
                <a:lnTo>
                  <a:pt x="24103" y="10678"/>
                </a:lnTo>
                <a:lnTo>
                  <a:pt x="14444" y="19453"/>
                </a:lnTo>
                <a:lnTo>
                  <a:pt x="6827" y="30494"/>
                </a:lnTo>
                <a:lnTo>
                  <a:pt x="0" y="41047"/>
                </a:lnTo>
                <a:lnTo>
                  <a:pt x="2110" y="41047"/>
                </a:lnTo>
                <a:lnTo>
                  <a:pt x="5275" y="37891"/>
                </a:lnTo>
                <a:lnTo>
                  <a:pt x="16038" y="34968"/>
                </a:lnTo>
                <a:lnTo>
                  <a:pt x="27850" y="30357"/>
                </a:lnTo>
                <a:lnTo>
                  <a:pt x="39181" y="24462"/>
                </a:lnTo>
                <a:lnTo>
                  <a:pt x="49966" y="17374"/>
                </a:lnTo>
                <a:lnTo>
                  <a:pt x="60142" y="9189"/>
                </a:lnTo>
                <a:lnTo>
                  <a:pt x="6964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49"/>
          <p:cNvSpPr/>
          <p:nvPr/>
        </p:nvSpPr>
        <p:spPr>
          <a:xfrm>
            <a:off x="498284" y="5505655"/>
            <a:ext cx="81257" cy="84199"/>
          </a:xfrm>
          <a:custGeom>
            <a:avLst/>
            <a:gdLst/>
            <a:ahLst/>
            <a:cxnLst/>
            <a:rect l="l" t="t" r="r" b="b"/>
            <a:pathLst>
              <a:path w="81257" h="84199">
                <a:moveTo>
                  <a:pt x="12153" y="31274"/>
                </a:moveTo>
                <a:lnTo>
                  <a:pt x="0" y="27369"/>
                </a:lnTo>
                <a:lnTo>
                  <a:pt x="18991" y="46308"/>
                </a:lnTo>
                <a:lnTo>
                  <a:pt x="26761" y="54435"/>
                </a:lnTo>
                <a:lnTo>
                  <a:pt x="37369" y="61530"/>
                </a:lnTo>
                <a:lnTo>
                  <a:pt x="48731" y="66810"/>
                </a:lnTo>
                <a:lnTo>
                  <a:pt x="60239" y="71518"/>
                </a:lnTo>
                <a:lnTo>
                  <a:pt x="71284" y="76899"/>
                </a:lnTo>
                <a:lnTo>
                  <a:pt x="81257" y="84199"/>
                </a:lnTo>
                <a:lnTo>
                  <a:pt x="79147" y="82095"/>
                </a:lnTo>
                <a:lnTo>
                  <a:pt x="78092" y="78939"/>
                </a:lnTo>
                <a:lnTo>
                  <a:pt x="77037" y="76834"/>
                </a:lnTo>
                <a:lnTo>
                  <a:pt x="77151" y="70971"/>
                </a:lnTo>
                <a:lnTo>
                  <a:pt x="75566" y="57889"/>
                </a:lnTo>
                <a:lnTo>
                  <a:pt x="71629" y="45507"/>
                </a:lnTo>
                <a:lnTo>
                  <a:pt x="65619" y="33994"/>
                </a:lnTo>
                <a:lnTo>
                  <a:pt x="57811" y="23518"/>
                </a:lnTo>
                <a:lnTo>
                  <a:pt x="48484" y="14248"/>
                </a:lnTo>
                <a:lnTo>
                  <a:pt x="37913" y="6352"/>
                </a:lnTo>
                <a:lnTo>
                  <a:pt x="26377" y="0"/>
                </a:lnTo>
                <a:lnTo>
                  <a:pt x="27560" y="1958"/>
                </a:lnTo>
                <a:lnTo>
                  <a:pt x="33794" y="13047"/>
                </a:lnTo>
                <a:lnTo>
                  <a:pt x="39730" y="24154"/>
                </a:lnTo>
                <a:lnTo>
                  <a:pt x="45914" y="35100"/>
                </a:lnTo>
                <a:lnTo>
                  <a:pt x="52892" y="45701"/>
                </a:lnTo>
                <a:lnTo>
                  <a:pt x="61210" y="55777"/>
                </a:lnTo>
                <a:lnTo>
                  <a:pt x="59100" y="57882"/>
                </a:lnTo>
                <a:lnTo>
                  <a:pt x="56911" y="55267"/>
                </a:lnTo>
                <a:lnTo>
                  <a:pt x="46919" y="46255"/>
                </a:lnTo>
                <a:lnTo>
                  <a:pt x="35922" y="39838"/>
                </a:lnTo>
                <a:lnTo>
                  <a:pt x="24230" y="35138"/>
                </a:lnTo>
                <a:lnTo>
                  <a:pt x="12153" y="3127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50"/>
          <p:cNvSpPr/>
          <p:nvPr/>
        </p:nvSpPr>
        <p:spPr>
          <a:xfrm>
            <a:off x="151106" y="5506707"/>
            <a:ext cx="80206" cy="84199"/>
          </a:xfrm>
          <a:custGeom>
            <a:avLst/>
            <a:gdLst/>
            <a:ahLst/>
            <a:cxnLst/>
            <a:rect l="l" t="t" r="r" b="b"/>
            <a:pathLst>
              <a:path w="80206" h="84199">
                <a:moveTo>
                  <a:pt x="6444" y="61660"/>
                </a:moveTo>
                <a:lnTo>
                  <a:pt x="4135" y="73492"/>
                </a:lnTo>
                <a:lnTo>
                  <a:pt x="0" y="84199"/>
                </a:lnTo>
                <a:lnTo>
                  <a:pt x="5276" y="79991"/>
                </a:lnTo>
                <a:lnTo>
                  <a:pt x="7074" y="79133"/>
                </a:lnTo>
                <a:lnTo>
                  <a:pt x="18311" y="73850"/>
                </a:lnTo>
                <a:lnTo>
                  <a:pt x="29658" y="68371"/>
                </a:lnTo>
                <a:lnTo>
                  <a:pt x="40891" y="62422"/>
                </a:lnTo>
                <a:lnTo>
                  <a:pt x="51786" y="55728"/>
                </a:lnTo>
                <a:lnTo>
                  <a:pt x="62120" y="48013"/>
                </a:lnTo>
                <a:lnTo>
                  <a:pt x="71668" y="39003"/>
                </a:lnTo>
                <a:lnTo>
                  <a:pt x="80206" y="28422"/>
                </a:lnTo>
                <a:lnTo>
                  <a:pt x="77881" y="29244"/>
                </a:lnTo>
                <a:lnTo>
                  <a:pt x="65948" y="32835"/>
                </a:lnTo>
                <a:lnTo>
                  <a:pt x="53853" y="36371"/>
                </a:lnTo>
                <a:lnTo>
                  <a:pt x="42048" y="40976"/>
                </a:lnTo>
                <a:lnTo>
                  <a:pt x="30982" y="47772"/>
                </a:lnTo>
                <a:lnTo>
                  <a:pt x="21105" y="57882"/>
                </a:lnTo>
                <a:lnTo>
                  <a:pt x="20049" y="55777"/>
                </a:lnTo>
                <a:lnTo>
                  <a:pt x="21273" y="54451"/>
                </a:lnTo>
                <a:lnTo>
                  <a:pt x="29429" y="44204"/>
                </a:lnTo>
                <a:lnTo>
                  <a:pt x="36246" y="33449"/>
                </a:lnTo>
                <a:lnTo>
                  <a:pt x="42241" y="22373"/>
                </a:lnTo>
                <a:lnTo>
                  <a:pt x="47926" y="11161"/>
                </a:lnTo>
                <a:lnTo>
                  <a:pt x="53819" y="0"/>
                </a:lnTo>
                <a:lnTo>
                  <a:pt x="49652" y="3430"/>
                </a:lnTo>
                <a:lnTo>
                  <a:pt x="39384" y="10444"/>
                </a:lnTo>
                <a:lnTo>
                  <a:pt x="28853" y="17556"/>
                </a:lnTo>
                <a:lnTo>
                  <a:pt x="18994" y="26317"/>
                </a:lnTo>
                <a:lnTo>
                  <a:pt x="18011" y="27415"/>
                </a:lnTo>
                <a:lnTo>
                  <a:pt x="11823" y="37821"/>
                </a:lnTo>
                <a:lnTo>
                  <a:pt x="8488" y="49503"/>
                </a:lnTo>
                <a:lnTo>
                  <a:pt x="6444" y="616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51"/>
          <p:cNvSpPr/>
          <p:nvPr/>
        </p:nvSpPr>
        <p:spPr>
          <a:xfrm>
            <a:off x="544722" y="5543546"/>
            <a:ext cx="69072" cy="109451"/>
          </a:xfrm>
          <a:custGeom>
            <a:avLst/>
            <a:gdLst/>
            <a:ahLst/>
            <a:cxnLst/>
            <a:rect l="l" t="t" r="r" b="b"/>
            <a:pathLst>
              <a:path w="69072" h="109451">
                <a:moveTo>
                  <a:pt x="36021" y="6048"/>
                </a:moveTo>
                <a:lnTo>
                  <a:pt x="39610" y="17717"/>
                </a:lnTo>
                <a:lnTo>
                  <a:pt x="41430" y="30074"/>
                </a:lnTo>
                <a:lnTo>
                  <a:pt x="42883" y="42587"/>
                </a:lnTo>
                <a:lnTo>
                  <a:pt x="45369" y="54725"/>
                </a:lnTo>
                <a:lnTo>
                  <a:pt x="47479" y="63142"/>
                </a:lnTo>
                <a:lnTo>
                  <a:pt x="51700" y="70507"/>
                </a:lnTo>
                <a:lnTo>
                  <a:pt x="52755" y="77872"/>
                </a:lnTo>
                <a:lnTo>
                  <a:pt x="51396" y="75125"/>
                </a:lnTo>
                <a:lnTo>
                  <a:pt x="43416" y="64316"/>
                </a:lnTo>
                <a:lnTo>
                  <a:pt x="33437" y="56212"/>
                </a:lnTo>
                <a:lnTo>
                  <a:pt x="22309" y="49788"/>
                </a:lnTo>
                <a:lnTo>
                  <a:pt x="10880" y="44018"/>
                </a:lnTo>
                <a:lnTo>
                  <a:pt x="0" y="37877"/>
                </a:lnTo>
                <a:lnTo>
                  <a:pt x="15826" y="63142"/>
                </a:lnTo>
                <a:lnTo>
                  <a:pt x="18459" y="68010"/>
                </a:lnTo>
                <a:lnTo>
                  <a:pt x="26910" y="77779"/>
                </a:lnTo>
                <a:lnTo>
                  <a:pt x="37141" y="85407"/>
                </a:lnTo>
                <a:lnTo>
                  <a:pt x="47947" y="92294"/>
                </a:lnTo>
                <a:lnTo>
                  <a:pt x="58125" y="99842"/>
                </a:lnTo>
                <a:lnTo>
                  <a:pt x="66471" y="109451"/>
                </a:lnTo>
                <a:lnTo>
                  <a:pt x="65245" y="104637"/>
                </a:lnTo>
                <a:lnTo>
                  <a:pt x="64818" y="91802"/>
                </a:lnTo>
                <a:lnTo>
                  <a:pt x="67527" y="79977"/>
                </a:lnTo>
                <a:lnTo>
                  <a:pt x="68801" y="73396"/>
                </a:lnTo>
                <a:lnTo>
                  <a:pt x="69072" y="60965"/>
                </a:lnTo>
                <a:lnTo>
                  <a:pt x="66709" y="49432"/>
                </a:lnTo>
                <a:lnTo>
                  <a:pt x="62206" y="38647"/>
                </a:lnTo>
                <a:lnTo>
                  <a:pt x="56059" y="28460"/>
                </a:lnTo>
                <a:lnTo>
                  <a:pt x="48763" y="18723"/>
                </a:lnTo>
                <a:lnTo>
                  <a:pt x="40815" y="9286"/>
                </a:lnTo>
                <a:lnTo>
                  <a:pt x="32708" y="0"/>
                </a:lnTo>
                <a:lnTo>
                  <a:pt x="36021" y="60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52"/>
          <p:cNvSpPr/>
          <p:nvPr/>
        </p:nvSpPr>
        <p:spPr>
          <a:xfrm>
            <a:off x="116580" y="5544598"/>
            <a:ext cx="68295" cy="110503"/>
          </a:xfrm>
          <a:custGeom>
            <a:avLst/>
            <a:gdLst/>
            <a:ahLst/>
            <a:cxnLst/>
            <a:rect l="l" t="t" r="r" b="b"/>
            <a:pathLst>
              <a:path w="68295" h="110503">
                <a:moveTo>
                  <a:pt x="12365" y="28407"/>
                </a:moveTo>
                <a:lnTo>
                  <a:pt x="9953" y="30905"/>
                </a:lnTo>
                <a:lnTo>
                  <a:pt x="3560" y="40940"/>
                </a:lnTo>
                <a:lnTo>
                  <a:pt x="550" y="51913"/>
                </a:lnTo>
                <a:lnTo>
                  <a:pt x="0" y="63528"/>
                </a:lnTo>
                <a:lnTo>
                  <a:pt x="985" y="75490"/>
                </a:lnTo>
                <a:lnTo>
                  <a:pt x="2583" y="87503"/>
                </a:lnTo>
                <a:lnTo>
                  <a:pt x="3870" y="99273"/>
                </a:lnTo>
                <a:lnTo>
                  <a:pt x="3923" y="110503"/>
                </a:lnTo>
                <a:lnTo>
                  <a:pt x="10255" y="101020"/>
                </a:lnTo>
                <a:lnTo>
                  <a:pt x="18799" y="96555"/>
                </a:lnTo>
                <a:lnTo>
                  <a:pt x="29320" y="88994"/>
                </a:lnTo>
                <a:lnTo>
                  <a:pt x="38904" y="79973"/>
                </a:lnTo>
                <a:lnTo>
                  <a:pt x="47574" y="69921"/>
                </a:lnTo>
                <a:lnTo>
                  <a:pt x="55348" y="59270"/>
                </a:lnTo>
                <a:lnTo>
                  <a:pt x="62248" y="48449"/>
                </a:lnTo>
                <a:lnTo>
                  <a:pt x="68295" y="37891"/>
                </a:lnTo>
                <a:lnTo>
                  <a:pt x="64073" y="42099"/>
                </a:lnTo>
                <a:lnTo>
                  <a:pt x="55583" y="45349"/>
                </a:lnTo>
                <a:lnTo>
                  <a:pt x="43881" y="50979"/>
                </a:lnTo>
                <a:lnTo>
                  <a:pt x="32883" y="58253"/>
                </a:lnTo>
                <a:lnTo>
                  <a:pt x="23487" y="67469"/>
                </a:lnTo>
                <a:lnTo>
                  <a:pt x="16587" y="78925"/>
                </a:lnTo>
                <a:lnTo>
                  <a:pt x="14476" y="76820"/>
                </a:lnTo>
                <a:lnTo>
                  <a:pt x="18909" y="69112"/>
                </a:lnTo>
                <a:lnTo>
                  <a:pt x="22698" y="57894"/>
                </a:lnTo>
                <a:lnTo>
                  <a:pt x="24875" y="46008"/>
                </a:lnTo>
                <a:lnTo>
                  <a:pt x="26345" y="33863"/>
                </a:lnTo>
                <a:lnTo>
                  <a:pt x="28014" y="21873"/>
                </a:lnTo>
                <a:lnTo>
                  <a:pt x="30791" y="10448"/>
                </a:lnTo>
                <a:lnTo>
                  <a:pt x="35581" y="0"/>
                </a:lnTo>
                <a:lnTo>
                  <a:pt x="12365" y="284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53"/>
          <p:cNvSpPr/>
          <p:nvPr/>
        </p:nvSpPr>
        <p:spPr>
          <a:xfrm>
            <a:off x="572155" y="5607741"/>
            <a:ext cx="70126" cy="129442"/>
          </a:xfrm>
          <a:custGeom>
            <a:avLst/>
            <a:gdLst/>
            <a:ahLst/>
            <a:cxnLst/>
            <a:rect l="l" t="t" r="r" b="b"/>
            <a:pathLst>
              <a:path w="70126" h="129442">
                <a:moveTo>
                  <a:pt x="55608" y="10476"/>
                </a:moveTo>
                <a:lnTo>
                  <a:pt x="50645" y="0"/>
                </a:lnTo>
                <a:lnTo>
                  <a:pt x="50843" y="786"/>
                </a:lnTo>
                <a:lnTo>
                  <a:pt x="52436" y="12721"/>
                </a:lnTo>
                <a:lnTo>
                  <a:pt x="51922" y="24480"/>
                </a:lnTo>
                <a:lnTo>
                  <a:pt x="50181" y="36135"/>
                </a:lnTo>
                <a:lnTo>
                  <a:pt x="48092" y="47756"/>
                </a:lnTo>
                <a:lnTo>
                  <a:pt x="46535" y="59416"/>
                </a:lnTo>
                <a:lnTo>
                  <a:pt x="46389" y="71185"/>
                </a:lnTo>
                <a:lnTo>
                  <a:pt x="48535" y="83133"/>
                </a:lnTo>
                <a:lnTo>
                  <a:pt x="47479" y="83133"/>
                </a:lnTo>
                <a:lnTo>
                  <a:pt x="43424" y="71765"/>
                </a:lnTo>
                <a:lnTo>
                  <a:pt x="36559" y="61345"/>
                </a:lnTo>
                <a:lnTo>
                  <a:pt x="27886" y="51885"/>
                </a:lnTo>
                <a:lnTo>
                  <a:pt x="18304" y="42880"/>
                </a:lnTo>
                <a:lnTo>
                  <a:pt x="8709" y="33820"/>
                </a:lnTo>
                <a:lnTo>
                  <a:pt x="0" y="24199"/>
                </a:lnTo>
                <a:lnTo>
                  <a:pt x="6330" y="44204"/>
                </a:lnTo>
                <a:lnTo>
                  <a:pt x="7034" y="51676"/>
                </a:lnTo>
                <a:lnTo>
                  <a:pt x="11233" y="63652"/>
                </a:lnTo>
                <a:lnTo>
                  <a:pt x="18156" y="74463"/>
                </a:lnTo>
                <a:lnTo>
                  <a:pt x="26576" y="84636"/>
                </a:lnTo>
                <a:lnTo>
                  <a:pt x="35263" y="94695"/>
                </a:lnTo>
                <a:lnTo>
                  <a:pt x="42990" y="105165"/>
                </a:lnTo>
                <a:lnTo>
                  <a:pt x="48526" y="116572"/>
                </a:lnTo>
                <a:lnTo>
                  <a:pt x="50645" y="129442"/>
                </a:lnTo>
                <a:lnTo>
                  <a:pt x="51188" y="124809"/>
                </a:lnTo>
                <a:lnTo>
                  <a:pt x="54540" y="112465"/>
                </a:lnTo>
                <a:lnTo>
                  <a:pt x="59674" y="100787"/>
                </a:lnTo>
                <a:lnTo>
                  <a:pt x="65416" y="89446"/>
                </a:lnTo>
                <a:lnTo>
                  <a:pt x="68268" y="80628"/>
                </a:lnTo>
                <a:lnTo>
                  <a:pt x="70126" y="68413"/>
                </a:lnTo>
                <a:lnTo>
                  <a:pt x="69882" y="56315"/>
                </a:lnTo>
                <a:lnTo>
                  <a:pt x="67922" y="44404"/>
                </a:lnTo>
                <a:lnTo>
                  <a:pt x="64633" y="32748"/>
                </a:lnTo>
                <a:lnTo>
                  <a:pt x="60400" y="21415"/>
                </a:lnTo>
                <a:lnTo>
                  <a:pt x="55608" y="1047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54"/>
          <p:cNvSpPr/>
          <p:nvPr/>
        </p:nvSpPr>
        <p:spPr>
          <a:xfrm>
            <a:off x="87703" y="5609845"/>
            <a:ext cx="70789" cy="128390"/>
          </a:xfrm>
          <a:custGeom>
            <a:avLst/>
            <a:gdLst/>
            <a:ahLst/>
            <a:cxnLst/>
            <a:rect l="l" t="t" r="r" b="b"/>
            <a:pathLst>
              <a:path w="70789" h="128390">
                <a:moveTo>
                  <a:pt x="1503" y="72055"/>
                </a:moveTo>
                <a:lnTo>
                  <a:pt x="4585" y="83544"/>
                </a:lnTo>
                <a:lnTo>
                  <a:pt x="8619" y="94816"/>
                </a:lnTo>
                <a:lnTo>
                  <a:pt x="12974" y="105976"/>
                </a:lnTo>
                <a:lnTo>
                  <a:pt x="17023" y="117132"/>
                </a:lnTo>
                <a:lnTo>
                  <a:pt x="20137" y="128390"/>
                </a:lnTo>
                <a:lnTo>
                  <a:pt x="21192" y="122077"/>
                </a:lnTo>
                <a:lnTo>
                  <a:pt x="21192" y="115764"/>
                </a:lnTo>
                <a:lnTo>
                  <a:pt x="24357" y="110503"/>
                </a:lnTo>
                <a:lnTo>
                  <a:pt x="31420" y="102691"/>
                </a:lnTo>
                <a:lnTo>
                  <a:pt x="39480" y="92437"/>
                </a:lnTo>
                <a:lnTo>
                  <a:pt x="46616" y="81791"/>
                </a:lnTo>
                <a:lnTo>
                  <a:pt x="52896" y="70767"/>
                </a:lnTo>
                <a:lnTo>
                  <a:pt x="58386" y="59378"/>
                </a:lnTo>
                <a:lnTo>
                  <a:pt x="63154" y="47636"/>
                </a:lnTo>
                <a:lnTo>
                  <a:pt x="67266" y="35555"/>
                </a:lnTo>
                <a:lnTo>
                  <a:pt x="70789" y="23147"/>
                </a:lnTo>
                <a:lnTo>
                  <a:pt x="65672" y="29076"/>
                </a:lnTo>
                <a:lnTo>
                  <a:pt x="56724" y="37956"/>
                </a:lnTo>
                <a:lnTo>
                  <a:pt x="47360" y="46781"/>
                </a:lnTo>
                <a:lnTo>
                  <a:pt x="38407" y="56060"/>
                </a:lnTo>
                <a:lnTo>
                  <a:pt x="30689" y="66299"/>
                </a:lnTo>
                <a:lnTo>
                  <a:pt x="27524" y="71560"/>
                </a:lnTo>
                <a:lnTo>
                  <a:pt x="25414" y="77872"/>
                </a:lnTo>
                <a:lnTo>
                  <a:pt x="23302" y="83133"/>
                </a:lnTo>
                <a:lnTo>
                  <a:pt x="24342" y="71248"/>
                </a:lnTo>
                <a:lnTo>
                  <a:pt x="23539" y="59010"/>
                </a:lnTo>
                <a:lnTo>
                  <a:pt x="21598" y="47017"/>
                </a:lnTo>
                <a:lnTo>
                  <a:pt x="19351" y="35195"/>
                </a:lnTo>
                <a:lnTo>
                  <a:pt x="17629" y="23467"/>
                </a:lnTo>
                <a:lnTo>
                  <a:pt x="17262" y="11761"/>
                </a:lnTo>
                <a:lnTo>
                  <a:pt x="19082" y="0"/>
                </a:lnTo>
                <a:lnTo>
                  <a:pt x="3252" y="37891"/>
                </a:lnTo>
                <a:lnTo>
                  <a:pt x="704" y="47994"/>
                </a:lnTo>
                <a:lnTo>
                  <a:pt x="0" y="60240"/>
                </a:lnTo>
                <a:lnTo>
                  <a:pt x="1503" y="7205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55"/>
          <p:cNvSpPr/>
          <p:nvPr/>
        </p:nvSpPr>
        <p:spPr>
          <a:xfrm>
            <a:off x="584817" y="5690875"/>
            <a:ext cx="70135" cy="124181"/>
          </a:xfrm>
          <a:custGeom>
            <a:avLst/>
            <a:gdLst/>
            <a:ahLst/>
            <a:cxnLst/>
            <a:rect l="l" t="t" r="r" b="b"/>
            <a:pathLst>
              <a:path w="70135" h="124181">
                <a:moveTo>
                  <a:pt x="36928" y="66299"/>
                </a:moveTo>
                <a:lnTo>
                  <a:pt x="36928" y="73664"/>
                </a:lnTo>
                <a:lnTo>
                  <a:pt x="33763" y="77872"/>
                </a:lnTo>
                <a:lnTo>
                  <a:pt x="33970" y="64893"/>
                </a:lnTo>
                <a:lnTo>
                  <a:pt x="31384" y="52802"/>
                </a:lnTo>
                <a:lnTo>
                  <a:pt x="26647" y="41643"/>
                </a:lnTo>
                <a:lnTo>
                  <a:pt x="20449" y="31100"/>
                </a:lnTo>
                <a:lnTo>
                  <a:pt x="13482" y="20856"/>
                </a:lnTo>
                <a:lnTo>
                  <a:pt x="6435" y="10595"/>
                </a:lnTo>
                <a:lnTo>
                  <a:pt x="0" y="0"/>
                </a:lnTo>
                <a:lnTo>
                  <a:pt x="2110" y="22109"/>
                </a:lnTo>
                <a:lnTo>
                  <a:pt x="1883" y="32878"/>
                </a:lnTo>
                <a:lnTo>
                  <a:pt x="3731" y="44686"/>
                </a:lnTo>
                <a:lnTo>
                  <a:pt x="7175" y="55981"/>
                </a:lnTo>
                <a:lnTo>
                  <a:pt x="11515" y="66965"/>
                </a:lnTo>
                <a:lnTo>
                  <a:pt x="16051" y="77836"/>
                </a:lnTo>
                <a:lnTo>
                  <a:pt x="20083" y="88793"/>
                </a:lnTo>
                <a:lnTo>
                  <a:pt x="22911" y="100037"/>
                </a:lnTo>
                <a:lnTo>
                  <a:pt x="23836" y="111766"/>
                </a:lnTo>
                <a:lnTo>
                  <a:pt x="22157" y="124181"/>
                </a:lnTo>
                <a:lnTo>
                  <a:pt x="23572" y="121359"/>
                </a:lnTo>
                <a:lnTo>
                  <a:pt x="31506" y="111463"/>
                </a:lnTo>
                <a:lnTo>
                  <a:pt x="41149" y="103138"/>
                </a:lnTo>
                <a:lnTo>
                  <a:pt x="48267" y="96677"/>
                </a:lnTo>
                <a:lnTo>
                  <a:pt x="56233" y="86721"/>
                </a:lnTo>
                <a:lnTo>
                  <a:pt x="62270" y="75701"/>
                </a:lnTo>
                <a:lnTo>
                  <a:pt x="66510" y="63864"/>
                </a:lnTo>
                <a:lnTo>
                  <a:pt x="69087" y="51457"/>
                </a:lnTo>
                <a:lnTo>
                  <a:pt x="70135" y="38726"/>
                </a:lnTo>
                <a:lnTo>
                  <a:pt x="69785" y="25917"/>
                </a:lnTo>
                <a:lnTo>
                  <a:pt x="68173" y="13277"/>
                </a:lnTo>
                <a:lnTo>
                  <a:pt x="65430" y="1052"/>
                </a:lnTo>
                <a:lnTo>
                  <a:pt x="65400" y="2766"/>
                </a:lnTo>
                <a:lnTo>
                  <a:pt x="63249" y="15513"/>
                </a:lnTo>
                <a:lnTo>
                  <a:pt x="58515" y="27291"/>
                </a:lnTo>
                <a:lnTo>
                  <a:pt x="52326" y="38523"/>
                </a:lnTo>
                <a:lnTo>
                  <a:pt x="45809" y="49631"/>
                </a:lnTo>
                <a:lnTo>
                  <a:pt x="40094" y="61038"/>
                </a:lnTo>
                <a:lnTo>
                  <a:pt x="36928" y="6629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56"/>
          <p:cNvSpPr/>
          <p:nvPr/>
        </p:nvSpPr>
        <p:spPr>
          <a:xfrm>
            <a:off x="76200" y="5691927"/>
            <a:ext cx="69056" cy="124181"/>
          </a:xfrm>
          <a:custGeom>
            <a:avLst/>
            <a:gdLst/>
            <a:ahLst/>
            <a:cxnLst/>
            <a:rect l="l" t="t" r="r" b="b"/>
            <a:pathLst>
              <a:path w="69056" h="124181">
                <a:moveTo>
                  <a:pt x="1038" y="17981"/>
                </a:moveTo>
                <a:lnTo>
                  <a:pt x="118" y="30989"/>
                </a:lnTo>
                <a:lnTo>
                  <a:pt x="0" y="44027"/>
                </a:lnTo>
                <a:lnTo>
                  <a:pt x="928" y="56648"/>
                </a:lnTo>
                <a:lnTo>
                  <a:pt x="3148" y="68403"/>
                </a:lnTo>
                <a:lnTo>
                  <a:pt x="5847" y="76197"/>
                </a:lnTo>
                <a:lnTo>
                  <a:pt x="12587" y="86911"/>
                </a:lnTo>
                <a:lnTo>
                  <a:pt x="21446" y="96683"/>
                </a:lnTo>
                <a:lnTo>
                  <a:pt x="31202" y="105897"/>
                </a:lnTo>
                <a:lnTo>
                  <a:pt x="40635" y="114935"/>
                </a:lnTo>
                <a:lnTo>
                  <a:pt x="48525" y="124181"/>
                </a:lnTo>
                <a:lnTo>
                  <a:pt x="46414" y="116816"/>
                </a:lnTo>
                <a:lnTo>
                  <a:pt x="44303" y="108399"/>
                </a:lnTo>
                <a:lnTo>
                  <a:pt x="46414" y="101034"/>
                </a:lnTo>
                <a:lnTo>
                  <a:pt x="47635" y="97982"/>
                </a:lnTo>
                <a:lnTo>
                  <a:pt x="52175" y="86380"/>
                </a:lnTo>
                <a:lnTo>
                  <a:pt x="56501" y="74594"/>
                </a:lnTo>
                <a:lnTo>
                  <a:pt x="60447" y="62624"/>
                </a:lnTo>
                <a:lnTo>
                  <a:pt x="63844" y="50469"/>
                </a:lnTo>
                <a:lnTo>
                  <a:pt x="66523" y="38130"/>
                </a:lnTo>
                <a:lnTo>
                  <a:pt x="68316" y="25605"/>
                </a:lnTo>
                <a:lnTo>
                  <a:pt x="69056" y="12895"/>
                </a:lnTo>
                <a:lnTo>
                  <a:pt x="68575" y="0"/>
                </a:lnTo>
                <a:lnTo>
                  <a:pt x="62916" y="10028"/>
                </a:lnTo>
                <a:lnTo>
                  <a:pt x="56132" y="20485"/>
                </a:lnTo>
                <a:lnTo>
                  <a:pt x="49297" y="30929"/>
                </a:lnTo>
                <a:lnTo>
                  <a:pt x="43131" y="41624"/>
                </a:lnTo>
                <a:lnTo>
                  <a:pt x="38356" y="52836"/>
                </a:lnTo>
                <a:lnTo>
                  <a:pt x="35692" y="64831"/>
                </a:lnTo>
                <a:lnTo>
                  <a:pt x="35860" y="77872"/>
                </a:lnTo>
                <a:lnTo>
                  <a:pt x="34047" y="70859"/>
                </a:lnTo>
                <a:lnTo>
                  <a:pt x="29215" y="59255"/>
                </a:lnTo>
                <a:lnTo>
                  <a:pt x="23037" y="48112"/>
                </a:lnTo>
                <a:lnTo>
                  <a:pt x="16428" y="37077"/>
                </a:lnTo>
                <a:lnTo>
                  <a:pt x="10302" y="25792"/>
                </a:lnTo>
                <a:lnTo>
                  <a:pt x="5570" y="13902"/>
                </a:lnTo>
                <a:lnTo>
                  <a:pt x="3148" y="1052"/>
                </a:lnTo>
                <a:lnTo>
                  <a:pt x="2514" y="5452"/>
                </a:lnTo>
                <a:lnTo>
                  <a:pt x="1038" y="1798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57"/>
          <p:cNvSpPr/>
          <p:nvPr/>
        </p:nvSpPr>
        <p:spPr>
          <a:xfrm>
            <a:off x="82515" y="5764539"/>
            <a:ext cx="82310" cy="123129"/>
          </a:xfrm>
          <a:custGeom>
            <a:avLst/>
            <a:gdLst/>
            <a:ahLst/>
            <a:cxnLst/>
            <a:rect l="l" t="t" r="r" b="b"/>
            <a:pathLst>
              <a:path w="82310" h="123129">
                <a:moveTo>
                  <a:pt x="70003" y="89412"/>
                </a:moveTo>
                <a:lnTo>
                  <a:pt x="70701" y="76820"/>
                </a:lnTo>
                <a:lnTo>
                  <a:pt x="71982" y="72085"/>
                </a:lnTo>
                <a:lnTo>
                  <a:pt x="73743" y="59460"/>
                </a:lnTo>
                <a:lnTo>
                  <a:pt x="73432" y="47112"/>
                </a:lnTo>
                <a:lnTo>
                  <a:pt x="71590" y="35017"/>
                </a:lnTo>
                <a:lnTo>
                  <a:pt x="68754" y="23150"/>
                </a:lnTo>
                <a:lnTo>
                  <a:pt x="65464" y="11485"/>
                </a:lnTo>
                <a:lnTo>
                  <a:pt x="62260" y="0"/>
                </a:lnTo>
                <a:lnTo>
                  <a:pt x="60469" y="10531"/>
                </a:lnTo>
                <a:lnTo>
                  <a:pt x="57188" y="22178"/>
                </a:lnTo>
                <a:lnTo>
                  <a:pt x="53592" y="33876"/>
                </a:lnTo>
                <a:lnTo>
                  <a:pt x="50760" y="45748"/>
                </a:lnTo>
                <a:lnTo>
                  <a:pt x="49772" y="57917"/>
                </a:lnTo>
                <a:lnTo>
                  <a:pt x="51708" y="70507"/>
                </a:lnTo>
                <a:lnTo>
                  <a:pt x="52763" y="76820"/>
                </a:lnTo>
                <a:lnTo>
                  <a:pt x="59093" y="81043"/>
                </a:lnTo>
                <a:lnTo>
                  <a:pt x="58038" y="87356"/>
                </a:lnTo>
                <a:lnTo>
                  <a:pt x="51819" y="78041"/>
                </a:lnTo>
                <a:lnTo>
                  <a:pt x="42868" y="68829"/>
                </a:lnTo>
                <a:lnTo>
                  <a:pt x="32823" y="60479"/>
                </a:lnTo>
                <a:lnTo>
                  <a:pt x="22598" y="52312"/>
                </a:lnTo>
                <a:lnTo>
                  <a:pt x="13109" y="43648"/>
                </a:lnTo>
                <a:lnTo>
                  <a:pt x="5271" y="33807"/>
                </a:lnTo>
                <a:lnTo>
                  <a:pt x="0" y="22109"/>
                </a:lnTo>
                <a:lnTo>
                  <a:pt x="1712" y="31852"/>
                </a:lnTo>
                <a:lnTo>
                  <a:pt x="4401" y="44696"/>
                </a:lnTo>
                <a:lnTo>
                  <a:pt x="7806" y="57117"/>
                </a:lnTo>
                <a:lnTo>
                  <a:pt x="12228" y="68981"/>
                </a:lnTo>
                <a:lnTo>
                  <a:pt x="17967" y="80158"/>
                </a:lnTo>
                <a:lnTo>
                  <a:pt x="25326" y="90512"/>
                </a:lnTo>
                <a:lnTo>
                  <a:pt x="30741" y="96639"/>
                </a:lnTo>
                <a:lnTo>
                  <a:pt x="40898" y="103341"/>
                </a:lnTo>
                <a:lnTo>
                  <a:pt x="52092" y="107711"/>
                </a:lnTo>
                <a:lnTo>
                  <a:pt x="63365" y="111380"/>
                </a:lnTo>
                <a:lnTo>
                  <a:pt x="73757" y="115976"/>
                </a:lnTo>
                <a:lnTo>
                  <a:pt x="82310" y="123129"/>
                </a:lnTo>
                <a:lnTo>
                  <a:pt x="75937" y="114045"/>
                </a:lnTo>
                <a:lnTo>
                  <a:pt x="71564" y="102077"/>
                </a:lnTo>
                <a:lnTo>
                  <a:pt x="70003" y="894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58"/>
          <p:cNvSpPr/>
          <p:nvPr/>
        </p:nvSpPr>
        <p:spPr>
          <a:xfrm>
            <a:off x="470851" y="5826630"/>
            <a:ext cx="142454" cy="115847"/>
          </a:xfrm>
          <a:custGeom>
            <a:avLst/>
            <a:gdLst/>
            <a:ahLst/>
            <a:cxnLst/>
            <a:rect l="l" t="t" r="r" b="b"/>
            <a:pathLst>
              <a:path w="142454" h="115847">
                <a:moveTo>
                  <a:pt x="74354" y="31535"/>
                </a:moveTo>
                <a:lnTo>
                  <a:pt x="67527" y="42099"/>
                </a:lnTo>
                <a:lnTo>
                  <a:pt x="64914" y="49081"/>
                </a:lnTo>
                <a:lnTo>
                  <a:pt x="61182" y="61220"/>
                </a:lnTo>
                <a:lnTo>
                  <a:pt x="57600" y="73441"/>
                </a:lnTo>
                <a:lnTo>
                  <a:pt x="53316" y="85418"/>
                </a:lnTo>
                <a:lnTo>
                  <a:pt x="47479" y="96825"/>
                </a:lnTo>
                <a:lnTo>
                  <a:pt x="37026" y="104494"/>
                </a:lnTo>
                <a:lnTo>
                  <a:pt x="24767" y="108428"/>
                </a:lnTo>
                <a:lnTo>
                  <a:pt x="11939" y="109250"/>
                </a:lnTo>
                <a:lnTo>
                  <a:pt x="0" y="107347"/>
                </a:lnTo>
                <a:lnTo>
                  <a:pt x="11827" y="110565"/>
                </a:lnTo>
                <a:lnTo>
                  <a:pt x="23952" y="113517"/>
                </a:lnTo>
                <a:lnTo>
                  <a:pt x="36473" y="115482"/>
                </a:lnTo>
                <a:lnTo>
                  <a:pt x="49590" y="115764"/>
                </a:lnTo>
                <a:lnTo>
                  <a:pt x="52669" y="115847"/>
                </a:lnTo>
                <a:lnTo>
                  <a:pt x="65646" y="114581"/>
                </a:lnTo>
                <a:lnTo>
                  <a:pt x="78022" y="110934"/>
                </a:lnTo>
                <a:lnTo>
                  <a:pt x="89734" y="105259"/>
                </a:lnTo>
                <a:lnTo>
                  <a:pt x="100717" y="97910"/>
                </a:lnTo>
                <a:lnTo>
                  <a:pt x="110908" y="89239"/>
                </a:lnTo>
                <a:lnTo>
                  <a:pt x="120241" y="79601"/>
                </a:lnTo>
                <a:lnTo>
                  <a:pt x="128652" y="69348"/>
                </a:lnTo>
                <a:lnTo>
                  <a:pt x="136078" y="58834"/>
                </a:lnTo>
                <a:lnTo>
                  <a:pt x="142454" y="48412"/>
                </a:lnTo>
                <a:lnTo>
                  <a:pt x="137914" y="52074"/>
                </a:lnTo>
                <a:lnTo>
                  <a:pt x="127152" y="58364"/>
                </a:lnTo>
                <a:lnTo>
                  <a:pt x="115789" y="62969"/>
                </a:lnTo>
                <a:lnTo>
                  <a:pt x="104250" y="66926"/>
                </a:lnTo>
                <a:lnTo>
                  <a:pt x="92958" y="71268"/>
                </a:lnTo>
                <a:lnTo>
                  <a:pt x="82339" y="77032"/>
                </a:lnTo>
                <a:lnTo>
                  <a:pt x="72816" y="85252"/>
                </a:lnTo>
                <a:lnTo>
                  <a:pt x="69651" y="85252"/>
                </a:lnTo>
                <a:lnTo>
                  <a:pt x="78932" y="74984"/>
                </a:lnTo>
                <a:lnTo>
                  <a:pt x="85601" y="63987"/>
                </a:lnTo>
                <a:lnTo>
                  <a:pt x="90279" y="52173"/>
                </a:lnTo>
                <a:lnTo>
                  <a:pt x="93315" y="39703"/>
                </a:lnTo>
                <a:lnTo>
                  <a:pt x="95054" y="26743"/>
                </a:lnTo>
                <a:lnTo>
                  <a:pt x="95843" y="13454"/>
                </a:lnTo>
                <a:lnTo>
                  <a:pt x="96029" y="0"/>
                </a:lnTo>
                <a:lnTo>
                  <a:pt x="90373" y="11190"/>
                </a:lnTo>
                <a:lnTo>
                  <a:pt x="82561" y="21460"/>
                </a:lnTo>
                <a:lnTo>
                  <a:pt x="74354" y="315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59"/>
          <p:cNvSpPr/>
          <p:nvPr/>
        </p:nvSpPr>
        <p:spPr>
          <a:xfrm>
            <a:off x="118393" y="5827682"/>
            <a:ext cx="143517" cy="115574"/>
          </a:xfrm>
          <a:custGeom>
            <a:avLst/>
            <a:gdLst/>
            <a:ahLst/>
            <a:cxnLst/>
            <a:rect l="l" t="t" r="r" b="b"/>
            <a:pathLst>
              <a:path w="143517" h="115574">
                <a:moveTo>
                  <a:pt x="143517" y="107347"/>
                </a:moveTo>
                <a:lnTo>
                  <a:pt x="136131" y="108399"/>
                </a:lnTo>
                <a:lnTo>
                  <a:pt x="127690" y="110503"/>
                </a:lnTo>
                <a:lnTo>
                  <a:pt x="119250" y="109451"/>
                </a:lnTo>
                <a:lnTo>
                  <a:pt x="114001" y="108650"/>
                </a:lnTo>
                <a:lnTo>
                  <a:pt x="101788" y="103165"/>
                </a:lnTo>
                <a:lnTo>
                  <a:pt x="93622" y="93994"/>
                </a:lnTo>
                <a:lnTo>
                  <a:pt x="88283" y="82377"/>
                </a:lnTo>
                <a:lnTo>
                  <a:pt x="84551" y="69554"/>
                </a:lnTo>
                <a:lnTo>
                  <a:pt x="81208" y="56767"/>
                </a:lnTo>
                <a:lnTo>
                  <a:pt x="77034" y="45256"/>
                </a:lnTo>
                <a:lnTo>
                  <a:pt x="75154" y="41979"/>
                </a:lnTo>
                <a:lnTo>
                  <a:pt x="67808" y="31591"/>
                </a:lnTo>
                <a:lnTo>
                  <a:pt x="59724" y="21503"/>
                </a:lnTo>
                <a:lnTo>
                  <a:pt x="52174" y="11158"/>
                </a:lnTo>
                <a:lnTo>
                  <a:pt x="46431" y="0"/>
                </a:lnTo>
                <a:lnTo>
                  <a:pt x="46840" y="12830"/>
                </a:lnTo>
                <a:lnTo>
                  <a:pt x="47508" y="25891"/>
                </a:lnTo>
                <a:lnTo>
                  <a:pt x="48950" y="38877"/>
                </a:lnTo>
                <a:lnTo>
                  <a:pt x="51685" y="51495"/>
                </a:lnTo>
                <a:lnTo>
                  <a:pt x="56229" y="63451"/>
                </a:lnTo>
                <a:lnTo>
                  <a:pt x="63099" y="74451"/>
                </a:lnTo>
                <a:lnTo>
                  <a:pt x="72812" y="84199"/>
                </a:lnTo>
                <a:lnTo>
                  <a:pt x="72812" y="86304"/>
                </a:lnTo>
                <a:lnTo>
                  <a:pt x="67747" y="81805"/>
                </a:lnTo>
                <a:lnTo>
                  <a:pt x="56771" y="74758"/>
                </a:lnTo>
                <a:lnTo>
                  <a:pt x="45025" y="69538"/>
                </a:lnTo>
                <a:lnTo>
                  <a:pt x="32990" y="65272"/>
                </a:lnTo>
                <a:lnTo>
                  <a:pt x="21152" y="61086"/>
                </a:lnTo>
                <a:lnTo>
                  <a:pt x="9994" y="56108"/>
                </a:lnTo>
                <a:lnTo>
                  <a:pt x="0" y="49464"/>
                </a:lnTo>
                <a:lnTo>
                  <a:pt x="4138" y="55633"/>
                </a:lnTo>
                <a:lnTo>
                  <a:pt x="11231" y="65846"/>
                </a:lnTo>
                <a:lnTo>
                  <a:pt x="18844" y="75852"/>
                </a:lnTo>
                <a:lnTo>
                  <a:pt x="27304" y="85521"/>
                </a:lnTo>
                <a:lnTo>
                  <a:pt x="36934" y="94721"/>
                </a:lnTo>
                <a:lnTo>
                  <a:pt x="45838" y="101660"/>
                </a:lnTo>
                <a:lnTo>
                  <a:pt x="56729" y="107590"/>
                </a:lnTo>
                <a:lnTo>
                  <a:pt x="68498" y="111814"/>
                </a:lnTo>
                <a:lnTo>
                  <a:pt x="80894" y="114440"/>
                </a:lnTo>
                <a:lnTo>
                  <a:pt x="93668" y="115574"/>
                </a:lnTo>
                <a:lnTo>
                  <a:pt x="106568" y="115325"/>
                </a:lnTo>
                <a:lnTo>
                  <a:pt x="119343" y="113799"/>
                </a:lnTo>
                <a:lnTo>
                  <a:pt x="131743" y="111104"/>
                </a:lnTo>
                <a:lnTo>
                  <a:pt x="143517" y="1073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60"/>
          <p:cNvSpPr/>
          <p:nvPr/>
        </p:nvSpPr>
        <p:spPr>
          <a:xfrm>
            <a:off x="180653" y="5935164"/>
            <a:ext cx="370400" cy="50996"/>
          </a:xfrm>
          <a:custGeom>
            <a:avLst/>
            <a:gdLst/>
            <a:ahLst/>
            <a:cxnLst/>
            <a:rect l="l" t="t" r="r" b="b"/>
            <a:pathLst>
              <a:path w="370400" h="50996">
                <a:moveTo>
                  <a:pt x="216983" y="6486"/>
                </a:moveTo>
                <a:lnTo>
                  <a:pt x="227241" y="10440"/>
                </a:lnTo>
                <a:lnTo>
                  <a:pt x="236956" y="16302"/>
                </a:lnTo>
                <a:lnTo>
                  <a:pt x="246433" y="23122"/>
                </a:lnTo>
                <a:lnTo>
                  <a:pt x="255976" y="29954"/>
                </a:lnTo>
                <a:lnTo>
                  <a:pt x="265890" y="35849"/>
                </a:lnTo>
                <a:lnTo>
                  <a:pt x="276481" y="39861"/>
                </a:lnTo>
                <a:lnTo>
                  <a:pt x="281562" y="41179"/>
                </a:lnTo>
                <a:lnTo>
                  <a:pt x="294250" y="43009"/>
                </a:lnTo>
                <a:lnTo>
                  <a:pt x="306700" y="42854"/>
                </a:lnTo>
                <a:lnTo>
                  <a:pt x="318804" y="40895"/>
                </a:lnTo>
                <a:lnTo>
                  <a:pt x="330455" y="37312"/>
                </a:lnTo>
                <a:lnTo>
                  <a:pt x="341547" y="32289"/>
                </a:lnTo>
                <a:lnTo>
                  <a:pt x="351973" y="26006"/>
                </a:lnTo>
                <a:lnTo>
                  <a:pt x="361626" y="18644"/>
                </a:lnTo>
                <a:lnTo>
                  <a:pt x="370400" y="10387"/>
                </a:lnTo>
                <a:lnTo>
                  <a:pt x="366167" y="12365"/>
                </a:lnTo>
                <a:lnTo>
                  <a:pt x="355130" y="16317"/>
                </a:lnTo>
                <a:lnTo>
                  <a:pt x="344266" y="18609"/>
                </a:lnTo>
                <a:lnTo>
                  <a:pt x="333546" y="19470"/>
                </a:lnTo>
                <a:lnTo>
                  <a:pt x="322942" y="19131"/>
                </a:lnTo>
                <a:lnTo>
                  <a:pt x="312423" y="17821"/>
                </a:lnTo>
                <a:lnTo>
                  <a:pt x="301962" y="15771"/>
                </a:lnTo>
                <a:lnTo>
                  <a:pt x="291530" y="13210"/>
                </a:lnTo>
                <a:lnTo>
                  <a:pt x="281098" y="10369"/>
                </a:lnTo>
                <a:lnTo>
                  <a:pt x="270636" y="7477"/>
                </a:lnTo>
                <a:lnTo>
                  <a:pt x="260117" y="4764"/>
                </a:lnTo>
                <a:lnTo>
                  <a:pt x="249511" y="2460"/>
                </a:lnTo>
                <a:lnTo>
                  <a:pt x="238789" y="795"/>
                </a:lnTo>
                <a:lnTo>
                  <a:pt x="227922" y="0"/>
                </a:lnTo>
                <a:lnTo>
                  <a:pt x="216883" y="303"/>
                </a:lnTo>
                <a:lnTo>
                  <a:pt x="205641" y="1935"/>
                </a:lnTo>
                <a:lnTo>
                  <a:pt x="194168" y="5126"/>
                </a:lnTo>
                <a:lnTo>
                  <a:pt x="184672" y="6178"/>
                </a:lnTo>
                <a:lnTo>
                  <a:pt x="173336" y="2765"/>
                </a:lnTo>
                <a:lnTo>
                  <a:pt x="162024" y="824"/>
                </a:lnTo>
                <a:lnTo>
                  <a:pt x="150854" y="197"/>
                </a:lnTo>
                <a:lnTo>
                  <a:pt x="139809" y="674"/>
                </a:lnTo>
                <a:lnTo>
                  <a:pt x="128873" y="2048"/>
                </a:lnTo>
                <a:lnTo>
                  <a:pt x="118029" y="4109"/>
                </a:lnTo>
                <a:lnTo>
                  <a:pt x="107261" y="6649"/>
                </a:lnTo>
                <a:lnTo>
                  <a:pt x="96550" y="9460"/>
                </a:lnTo>
                <a:lnTo>
                  <a:pt x="85881" y="12332"/>
                </a:lnTo>
                <a:lnTo>
                  <a:pt x="75236" y="15057"/>
                </a:lnTo>
                <a:lnTo>
                  <a:pt x="64599" y="17426"/>
                </a:lnTo>
                <a:lnTo>
                  <a:pt x="53953" y="19232"/>
                </a:lnTo>
                <a:lnTo>
                  <a:pt x="43282" y="20264"/>
                </a:lnTo>
                <a:lnTo>
                  <a:pt x="32567" y="20315"/>
                </a:lnTo>
                <a:lnTo>
                  <a:pt x="21793" y="19175"/>
                </a:lnTo>
                <a:lnTo>
                  <a:pt x="10943" y="16637"/>
                </a:lnTo>
                <a:lnTo>
                  <a:pt x="0" y="12491"/>
                </a:lnTo>
                <a:lnTo>
                  <a:pt x="8705" y="19992"/>
                </a:lnTo>
                <a:lnTo>
                  <a:pt x="19183" y="27549"/>
                </a:lnTo>
                <a:lnTo>
                  <a:pt x="30195" y="33941"/>
                </a:lnTo>
                <a:lnTo>
                  <a:pt x="41742" y="39115"/>
                </a:lnTo>
                <a:lnTo>
                  <a:pt x="53824" y="43017"/>
                </a:lnTo>
                <a:lnTo>
                  <a:pt x="69351" y="44497"/>
                </a:lnTo>
                <a:lnTo>
                  <a:pt x="81699" y="43380"/>
                </a:lnTo>
                <a:lnTo>
                  <a:pt x="93559" y="40426"/>
                </a:lnTo>
                <a:lnTo>
                  <a:pt x="104932" y="35905"/>
                </a:lnTo>
                <a:lnTo>
                  <a:pt x="115817" y="30088"/>
                </a:lnTo>
                <a:lnTo>
                  <a:pt x="126214" y="23246"/>
                </a:lnTo>
                <a:lnTo>
                  <a:pt x="136123" y="15647"/>
                </a:lnTo>
                <a:lnTo>
                  <a:pt x="144112" y="11180"/>
                </a:lnTo>
                <a:lnTo>
                  <a:pt x="155595" y="6873"/>
                </a:lnTo>
                <a:lnTo>
                  <a:pt x="167432" y="5678"/>
                </a:lnTo>
                <a:lnTo>
                  <a:pt x="178341" y="9334"/>
                </a:lnTo>
                <a:lnTo>
                  <a:pt x="169482" y="14520"/>
                </a:lnTo>
                <a:lnTo>
                  <a:pt x="159140" y="21262"/>
                </a:lnTo>
                <a:lnTo>
                  <a:pt x="149003" y="28849"/>
                </a:lnTo>
                <a:lnTo>
                  <a:pt x="139183" y="37448"/>
                </a:lnTo>
                <a:lnTo>
                  <a:pt x="129792" y="47226"/>
                </a:lnTo>
                <a:lnTo>
                  <a:pt x="129792" y="49330"/>
                </a:lnTo>
                <a:lnTo>
                  <a:pt x="132958" y="50382"/>
                </a:lnTo>
                <a:lnTo>
                  <a:pt x="140343" y="50382"/>
                </a:lnTo>
                <a:lnTo>
                  <a:pt x="145814" y="42260"/>
                </a:lnTo>
                <a:lnTo>
                  <a:pt x="154126" y="31938"/>
                </a:lnTo>
                <a:lnTo>
                  <a:pt x="163629" y="22680"/>
                </a:lnTo>
                <a:lnTo>
                  <a:pt x="174202" y="15243"/>
                </a:lnTo>
                <a:lnTo>
                  <a:pt x="185727" y="10387"/>
                </a:lnTo>
                <a:lnTo>
                  <a:pt x="195820" y="14390"/>
                </a:lnTo>
                <a:lnTo>
                  <a:pt x="206338" y="21357"/>
                </a:lnTo>
                <a:lnTo>
                  <a:pt x="216325" y="30377"/>
                </a:lnTo>
                <a:lnTo>
                  <a:pt x="217055" y="30711"/>
                </a:lnTo>
                <a:lnTo>
                  <a:pt x="223222" y="37318"/>
                </a:lnTo>
                <a:lnTo>
                  <a:pt x="228316" y="45886"/>
                </a:lnTo>
                <a:lnTo>
                  <a:pt x="234455" y="50996"/>
                </a:lnTo>
                <a:lnTo>
                  <a:pt x="243758" y="47226"/>
                </a:lnTo>
                <a:lnTo>
                  <a:pt x="234691" y="37963"/>
                </a:lnTo>
                <a:lnTo>
                  <a:pt x="224834" y="29730"/>
                </a:lnTo>
                <a:lnTo>
                  <a:pt x="214517" y="22420"/>
                </a:lnTo>
                <a:lnTo>
                  <a:pt x="203892" y="15723"/>
                </a:lnTo>
                <a:lnTo>
                  <a:pt x="193113" y="9334"/>
                </a:lnTo>
                <a:lnTo>
                  <a:pt x="193618" y="8087"/>
                </a:lnTo>
                <a:lnTo>
                  <a:pt x="205877" y="5385"/>
                </a:lnTo>
                <a:lnTo>
                  <a:pt x="216983" y="648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61"/>
          <p:cNvSpPr/>
          <p:nvPr/>
        </p:nvSpPr>
        <p:spPr>
          <a:xfrm>
            <a:off x="209145" y="5812952"/>
            <a:ext cx="314460" cy="103138"/>
          </a:xfrm>
          <a:custGeom>
            <a:avLst/>
            <a:gdLst/>
            <a:ahLst/>
            <a:cxnLst/>
            <a:rect l="l" t="t" r="r" b="b"/>
            <a:pathLst>
              <a:path w="314460" h="103138">
                <a:moveTo>
                  <a:pt x="273311" y="39995"/>
                </a:moveTo>
                <a:lnTo>
                  <a:pt x="276476" y="36839"/>
                </a:lnTo>
                <a:lnTo>
                  <a:pt x="279642" y="39995"/>
                </a:lnTo>
                <a:lnTo>
                  <a:pt x="283862" y="43152"/>
                </a:lnTo>
                <a:lnTo>
                  <a:pt x="290193" y="47360"/>
                </a:lnTo>
                <a:lnTo>
                  <a:pt x="294413" y="49464"/>
                </a:lnTo>
                <a:lnTo>
                  <a:pt x="297579" y="46308"/>
                </a:lnTo>
                <a:lnTo>
                  <a:pt x="299689" y="44204"/>
                </a:lnTo>
                <a:lnTo>
                  <a:pt x="311295" y="31578"/>
                </a:lnTo>
                <a:lnTo>
                  <a:pt x="314460" y="30526"/>
                </a:lnTo>
                <a:lnTo>
                  <a:pt x="311295" y="27355"/>
                </a:lnTo>
                <a:lnTo>
                  <a:pt x="305224" y="20840"/>
                </a:lnTo>
                <a:lnTo>
                  <a:pt x="292770" y="8626"/>
                </a:lnTo>
                <a:lnTo>
                  <a:pt x="285972" y="2104"/>
                </a:lnTo>
                <a:lnTo>
                  <a:pt x="285972" y="0"/>
                </a:lnTo>
                <a:lnTo>
                  <a:pt x="277656" y="10687"/>
                </a:lnTo>
                <a:lnTo>
                  <a:pt x="269420" y="18723"/>
                </a:lnTo>
                <a:lnTo>
                  <a:pt x="259962" y="26595"/>
                </a:lnTo>
                <a:lnTo>
                  <a:pt x="249440" y="34150"/>
                </a:lnTo>
                <a:lnTo>
                  <a:pt x="238013" y="41234"/>
                </a:lnTo>
                <a:lnTo>
                  <a:pt x="225840" y="47693"/>
                </a:lnTo>
                <a:lnTo>
                  <a:pt x="213079" y="53375"/>
                </a:lnTo>
                <a:lnTo>
                  <a:pt x="199891" y="58124"/>
                </a:lnTo>
                <a:lnTo>
                  <a:pt x="186433" y="61789"/>
                </a:lnTo>
                <a:lnTo>
                  <a:pt x="172865" y="64214"/>
                </a:lnTo>
                <a:lnTo>
                  <a:pt x="159345" y="65247"/>
                </a:lnTo>
                <a:lnTo>
                  <a:pt x="149213" y="64974"/>
                </a:lnTo>
                <a:lnTo>
                  <a:pt x="127768" y="62498"/>
                </a:lnTo>
                <a:lnTo>
                  <a:pt x="108506" y="57855"/>
                </a:lnTo>
                <a:lnTo>
                  <a:pt x="91398" y="51553"/>
                </a:lnTo>
                <a:lnTo>
                  <a:pt x="76413" y="44096"/>
                </a:lnTo>
                <a:lnTo>
                  <a:pt x="63523" y="35992"/>
                </a:lnTo>
                <a:lnTo>
                  <a:pt x="52697" y="27746"/>
                </a:lnTo>
                <a:lnTo>
                  <a:pt x="43906" y="19864"/>
                </a:lnTo>
                <a:lnTo>
                  <a:pt x="37120" y="12853"/>
                </a:lnTo>
                <a:lnTo>
                  <a:pt x="29446" y="3467"/>
                </a:lnTo>
                <a:lnTo>
                  <a:pt x="27442" y="2104"/>
                </a:lnTo>
                <a:lnTo>
                  <a:pt x="0" y="30526"/>
                </a:lnTo>
                <a:lnTo>
                  <a:pt x="15822" y="48412"/>
                </a:lnTo>
                <a:lnTo>
                  <a:pt x="20042" y="51569"/>
                </a:lnTo>
                <a:lnTo>
                  <a:pt x="24277" y="47360"/>
                </a:lnTo>
                <a:lnTo>
                  <a:pt x="31663" y="42099"/>
                </a:lnTo>
                <a:lnTo>
                  <a:pt x="35883" y="39995"/>
                </a:lnTo>
                <a:lnTo>
                  <a:pt x="39048" y="42099"/>
                </a:lnTo>
                <a:lnTo>
                  <a:pt x="42214" y="44204"/>
                </a:lnTo>
                <a:lnTo>
                  <a:pt x="53820" y="53673"/>
                </a:lnTo>
                <a:lnTo>
                  <a:pt x="55930" y="55777"/>
                </a:lnTo>
                <a:lnTo>
                  <a:pt x="53820" y="58934"/>
                </a:lnTo>
                <a:lnTo>
                  <a:pt x="52765" y="62090"/>
                </a:lnTo>
                <a:lnTo>
                  <a:pt x="50655" y="69455"/>
                </a:lnTo>
                <a:lnTo>
                  <a:pt x="48544" y="73664"/>
                </a:lnTo>
                <a:lnTo>
                  <a:pt x="50655" y="75768"/>
                </a:lnTo>
                <a:lnTo>
                  <a:pt x="53820" y="76820"/>
                </a:lnTo>
                <a:lnTo>
                  <a:pt x="67536" y="85238"/>
                </a:lnTo>
                <a:lnTo>
                  <a:pt x="73867" y="86290"/>
                </a:lnTo>
                <a:lnTo>
                  <a:pt x="75977" y="84185"/>
                </a:lnTo>
                <a:lnTo>
                  <a:pt x="83363" y="74716"/>
                </a:lnTo>
                <a:lnTo>
                  <a:pt x="85473" y="70507"/>
                </a:lnTo>
                <a:lnTo>
                  <a:pt x="90749" y="72612"/>
                </a:lnTo>
                <a:lnTo>
                  <a:pt x="96024" y="73664"/>
                </a:lnTo>
                <a:lnTo>
                  <a:pt x="105520" y="76820"/>
                </a:lnTo>
                <a:lnTo>
                  <a:pt x="108686" y="77872"/>
                </a:lnTo>
                <a:lnTo>
                  <a:pt x="108686" y="79977"/>
                </a:lnTo>
                <a:lnTo>
                  <a:pt x="109741" y="83133"/>
                </a:lnTo>
                <a:lnTo>
                  <a:pt x="108686" y="95773"/>
                </a:lnTo>
                <a:lnTo>
                  <a:pt x="108686" y="99982"/>
                </a:lnTo>
                <a:lnTo>
                  <a:pt x="113961" y="101034"/>
                </a:lnTo>
                <a:lnTo>
                  <a:pt x="119237" y="103138"/>
                </a:lnTo>
                <a:lnTo>
                  <a:pt x="135078" y="103138"/>
                </a:lnTo>
                <a:lnTo>
                  <a:pt x="138243" y="101034"/>
                </a:lnTo>
                <a:lnTo>
                  <a:pt x="138243" y="98929"/>
                </a:lnTo>
                <a:lnTo>
                  <a:pt x="141408" y="87342"/>
                </a:lnTo>
                <a:lnTo>
                  <a:pt x="144574" y="84185"/>
                </a:lnTo>
                <a:lnTo>
                  <a:pt x="166731" y="84185"/>
                </a:lnTo>
                <a:lnTo>
                  <a:pt x="169896" y="87342"/>
                </a:lnTo>
                <a:lnTo>
                  <a:pt x="170951" y="90498"/>
                </a:lnTo>
                <a:lnTo>
                  <a:pt x="173062" y="99982"/>
                </a:lnTo>
                <a:lnTo>
                  <a:pt x="175172" y="103138"/>
                </a:lnTo>
                <a:lnTo>
                  <a:pt x="182558" y="103138"/>
                </a:lnTo>
                <a:lnTo>
                  <a:pt x="198384" y="98929"/>
                </a:lnTo>
                <a:lnTo>
                  <a:pt x="202605" y="98929"/>
                </a:lnTo>
                <a:lnTo>
                  <a:pt x="201550" y="93655"/>
                </a:lnTo>
                <a:lnTo>
                  <a:pt x="201550" y="81029"/>
                </a:lnTo>
                <a:lnTo>
                  <a:pt x="203660" y="76820"/>
                </a:lnTo>
                <a:lnTo>
                  <a:pt x="206825" y="75768"/>
                </a:lnTo>
                <a:lnTo>
                  <a:pt x="222652" y="70507"/>
                </a:lnTo>
                <a:lnTo>
                  <a:pt x="225817" y="69455"/>
                </a:lnTo>
                <a:lnTo>
                  <a:pt x="226886" y="72612"/>
                </a:lnTo>
                <a:lnTo>
                  <a:pt x="228996" y="74716"/>
                </a:lnTo>
                <a:lnTo>
                  <a:pt x="235327" y="83133"/>
                </a:lnTo>
                <a:lnTo>
                  <a:pt x="238492" y="85238"/>
                </a:lnTo>
                <a:lnTo>
                  <a:pt x="241658" y="84185"/>
                </a:lnTo>
                <a:lnTo>
                  <a:pt x="244823" y="83133"/>
                </a:lnTo>
                <a:lnTo>
                  <a:pt x="259595" y="74716"/>
                </a:lnTo>
                <a:lnTo>
                  <a:pt x="262760" y="71560"/>
                </a:lnTo>
                <a:lnTo>
                  <a:pt x="261705" y="67351"/>
                </a:lnTo>
                <a:lnTo>
                  <a:pt x="259595" y="62090"/>
                </a:lnTo>
                <a:lnTo>
                  <a:pt x="257484" y="57882"/>
                </a:lnTo>
                <a:lnTo>
                  <a:pt x="256429" y="53673"/>
                </a:lnTo>
                <a:lnTo>
                  <a:pt x="259595" y="50517"/>
                </a:lnTo>
                <a:lnTo>
                  <a:pt x="273311" y="399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62"/>
          <p:cNvSpPr/>
          <p:nvPr/>
        </p:nvSpPr>
        <p:spPr>
          <a:xfrm>
            <a:off x="165880" y="5517242"/>
            <a:ext cx="179398" cy="274666"/>
          </a:xfrm>
          <a:custGeom>
            <a:avLst/>
            <a:gdLst/>
            <a:ahLst/>
            <a:cxnLst/>
            <a:rect l="l" t="t" r="r" b="b"/>
            <a:pathLst>
              <a:path w="179398" h="274666">
                <a:moveTo>
                  <a:pt x="142455" y="26303"/>
                </a:moveTo>
                <a:lnTo>
                  <a:pt x="138234" y="28407"/>
                </a:lnTo>
                <a:lnTo>
                  <a:pt x="135069" y="30512"/>
                </a:lnTo>
                <a:lnTo>
                  <a:pt x="121353" y="35773"/>
                </a:lnTo>
                <a:lnTo>
                  <a:pt x="118187" y="35773"/>
                </a:lnTo>
                <a:lnTo>
                  <a:pt x="116077" y="33668"/>
                </a:lnTo>
                <a:lnTo>
                  <a:pt x="113967" y="30512"/>
                </a:lnTo>
                <a:lnTo>
                  <a:pt x="109746" y="25251"/>
                </a:lnTo>
                <a:lnTo>
                  <a:pt x="105526" y="21042"/>
                </a:lnTo>
                <a:lnTo>
                  <a:pt x="103416" y="23147"/>
                </a:lnTo>
                <a:lnTo>
                  <a:pt x="100250" y="24199"/>
                </a:lnTo>
                <a:lnTo>
                  <a:pt x="86534" y="32616"/>
                </a:lnTo>
                <a:lnTo>
                  <a:pt x="82314" y="37877"/>
                </a:lnTo>
                <a:lnTo>
                  <a:pt x="83369" y="39981"/>
                </a:lnTo>
                <a:lnTo>
                  <a:pt x="88644" y="51555"/>
                </a:lnTo>
                <a:lnTo>
                  <a:pt x="90754" y="55763"/>
                </a:lnTo>
                <a:lnTo>
                  <a:pt x="86534" y="58920"/>
                </a:lnTo>
                <a:lnTo>
                  <a:pt x="82314" y="63128"/>
                </a:lnTo>
                <a:lnTo>
                  <a:pt x="74928" y="69455"/>
                </a:lnTo>
                <a:lnTo>
                  <a:pt x="70707" y="70507"/>
                </a:lnTo>
                <a:lnTo>
                  <a:pt x="67542" y="69455"/>
                </a:lnTo>
                <a:lnTo>
                  <a:pt x="56977" y="63128"/>
                </a:lnTo>
                <a:lnTo>
                  <a:pt x="52756" y="61024"/>
                </a:lnTo>
                <a:lnTo>
                  <a:pt x="49597" y="65247"/>
                </a:lnTo>
                <a:lnTo>
                  <a:pt x="45375" y="69455"/>
                </a:lnTo>
                <a:lnTo>
                  <a:pt x="37988" y="82081"/>
                </a:lnTo>
                <a:lnTo>
                  <a:pt x="37988" y="86290"/>
                </a:lnTo>
                <a:lnTo>
                  <a:pt x="39044" y="88394"/>
                </a:lnTo>
                <a:lnTo>
                  <a:pt x="47485" y="95759"/>
                </a:lnTo>
                <a:lnTo>
                  <a:pt x="49597" y="99968"/>
                </a:lnTo>
                <a:lnTo>
                  <a:pt x="48540" y="102072"/>
                </a:lnTo>
                <a:lnTo>
                  <a:pt x="37988" y="119958"/>
                </a:lnTo>
                <a:lnTo>
                  <a:pt x="36933" y="121011"/>
                </a:lnTo>
                <a:lnTo>
                  <a:pt x="33767" y="119958"/>
                </a:lnTo>
                <a:lnTo>
                  <a:pt x="30602" y="119958"/>
                </a:lnTo>
                <a:lnTo>
                  <a:pt x="22160" y="117854"/>
                </a:lnTo>
                <a:lnTo>
                  <a:pt x="17938" y="116802"/>
                </a:lnTo>
                <a:lnTo>
                  <a:pt x="15828" y="121011"/>
                </a:lnTo>
                <a:lnTo>
                  <a:pt x="14772" y="124167"/>
                </a:lnTo>
                <a:lnTo>
                  <a:pt x="9497" y="139963"/>
                </a:lnTo>
                <a:lnTo>
                  <a:pt x="8442" y="143120"/>
                </a:lnTo>
                <a:lnTo>
                  <a:pt x="12662" y="146276"/>
                </a:lnTo>
                <a:lnTo>
                  <a:pt x="23215" y="151537"/>
                </a:lnTo>
                <a:lnTo>
                  <a:pt x="26380" y="152589"/>
                </a:lnTo>
                <a:lnTo>
                  <a:pt x="26380" y="158902"/>
                </a:lnTo>
                <a:lnTo>
                  <a:pt x="22160" y="174684"/>
                </a:lnTo>
                <a:lnTo>
                  <a:pt x="22160" y="178893"/>
                </a:lnTo>
                <a:lnTo>
                  <a:pt x="15828" y="178893"/>
                </a:lnTo>
                <a:lnTo>
                  <a:pt x="5275" y="179945"/>
                </a:lnTo>
                <a:lnTo>
                  <a:pt x="2110" y="180997"/>
                </a:lnTo>
                <a:lnTo>
                  <a:pt x="1055" y="185206"/>
                </a:lnTo>
                <a:lnTo>
                  <a:pt x="0" y="188362"/>
                </a:lnTo>
                <a:lnTo>
                  <a:pt x="1055" y="206263"/>
                </a:lnTo>
                <a:lnTo>
                  <a:pt x="1055" y="209419"/>
                </a:lnTo>
                <a:lnTo>
                  <a:pt x="6330" y="210471"/>
                </a:lnTo>
                <a:lnTo>
                  <a:pt x="11607" y="211523"/>
                </a:lnTo>
                <a:lnTo>
                  <a:pt x="15828" y="211523"/>
                </a:lnTo>
                <a:lnTo>
                  <a:pt x="21105" y="212576"/>
                </a:lnTo>
                <a:lnTo>
                  <a:pt x="22160" y="216784"/>
                </a:lnTo>
                <a:lnTo>
                  <a:pt x="24270" y="234671"/>
                </a:lnTo>
                <a:lnTo>
                  <a:pt x="25325" y="238879"/>
                </a:lnTo>
                <a:lnTo>
                  <a:pt x="21105" y="239931"/>
                </a:lnTo>
                <a:lnTo>
                  <a:pt x="16883" y="242036"/>
                </a:lnTo>
                <a:lnTo>
                  <a:pt x="9497" y="245192"/>
                </a:lnTo>
                <a:lnTo>
                  <a:pt x="6330" y="248349"/>
                </a:lnTo>
                <a:lnTo>
                  <a:pt x="6330" y="252557"/>
                </a:lnTo>
                <a:lnTo>
                  <a:pt x="7385" y="255714"/>
                </a:lnTo>
                <a:lnTo>
                  <a:pt x="12662" y="272562"/>
                </a:lnTo>
                <a:lnTo>
                  <a:pt x="12662" y="274666"/>
                </a:lnTo>
                <a:lnTo>
                  <a:pt x="16883" y="273614"/>
                </a:lnTo>
                <a:lnTo>
                  <a:pt x="25399" y="271891"/>
                </a:lnTo>
                <a:lnTo>
                  <a:pt x="42446" y="267621"/>
                </a:lnTo>
                <a:lnTo>
                  <a:pt x="51701" y="265197"/>
                </a:lnTo>
                <a:lnTo>
                  <a:pt x="51701" y="263093"/>
                </a:lnTo>
                <a:lnTo>
                  <a:pt x="49620" y="257927"/>
                </a:lnTo>
                <a:lnTo>
                  <a:pt x="46429" y="247896"/>
                </a:lnTo>
                <a:lnTo>
                  <a:pt x="43888" y="236838"/>
                </a:lnTo>
                <a:lnTo>
                  <a:pt x="42051" y="224941"/>
                </a:lnTo>
                <a:lnTo>
                  <a:pt x="40972" y="212392"/>
                </a:lnTo>
                <a:lnTo>
                  <a:pt x="40703" y="199379"/>
                </a:lnTo>
                <a:lnTo>
                  <a:pt x="41298" y="186090"/>
                </a:lnTo>
                <a:lnTo>
                  <a:pt x="42809" y="172712"/>
                </a:lnTo>
                <a:lnTo>
                  <a:pt x="45291" y="159432"/>
                </a:lnTo>
                <a:lnTo>
                  <a:pt x="48796" y="146439"/>
                </a:lnTo>
                <a:lnTo>
                  <a:pt x="53377" y="133920"/>
                </a:lnTo>
                <a:lnTo>
                  <a:pt x="59087" y="122063"/>
                </a:lnTo>
                <a:lnTo>
                  <a:pt x="64296" y="113161"/>
                </a:lnTo>
                <a:lnTo>
                  <a:pt x="76842" y="95577"/>
                </a:lnTo>
                <a:lnTo>
                  <a:pt x="90257" y="81006"/>
                </a:lnTo>
                <a:lnTo>
                  <a:pt x="104106" y="69166"/>
                </a:lnTo>
                <a:lnTo>
                  <a:pt x="117954" y="59776"/>
                </a:lnTo>
                <a:lnTo>
                  <a:pt x="131367" y="52552"/>
                </a:lnTo>
                <a:lnTo>
                  <a:pt x="143909" y="47214"/>
                </a:lnTo>
                <a:lnTo>
                  <a:pt x="155146" y="43479"/>
                </a:lnTo>
                <a:lnTo>
                  <a:pt x="164642" y="41066"/>
                </a:lnTo>
                <a:lnTo>
                  <a:pt x="171964" y="39691"/>
                </a:lnTo>
                <a:lnTo>
                  <a:pt x="176676" y="39072"/>
                </a:lnTo>
                <a:lnTo>
                  <a:pt x="179398" y="37877"/>
                </a:lnTo>
                <a:lnTo>
                  <a:pt x="167792" y="0"/>
                </a:lnTo>
                <a:lnTo>
                  <a:pt x="144565" y="5260"/>
                </a:lnTo>
                <a:lnTo>
                  <a:pt x="139290" y="7365"/>
                </a:lnTo>
                <a:lnTo>
                  <a:pt x="140345" y="12625"/>
                </a:lnTo>
                <a:lnTo>
                  <a:pt x="141400" y="22095"/>
                </a:lnTo>
                <a:lnTo>
                  <a:pt x="142455" y="263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63"/>
          <p:cNvSpPr/>
          <p:nvPr/>
        </p:nvSpPr>
        <p:spPr>
          <a:xfrm>
            <a:off x="384318" y="5517242"/>
            <a:ext cx="179396" cy="274666"/>
          </a:xfrm>
          <a:custGeom>
            <a:avLst/>
            <a:gdLst/>
            <a:ahLst/>
            <a:cxnLst/>
            <a:rect l="l" t="t" r="r" b="b"/>
            <a:pathLst>
              <a:path w="179396" h="274666">
                <a:moveTo>
                  <a:pt x="2722" y="39072"/>
                </a:moveTo>
                <a:lnTo>
                  <a:pt x="14757" y="41066"/>
                </a:lnTo>
                <a:lnTo>
                  <a:pt x="24255" y="43480"/>
                </a:lnTo>
                <a:lnTo>
                  <a:pt x="35492" y="47216"/>
                </a:lnTo>
                <a:lnTo>
                  <a:pt x="48035" y="52555"/>
                </a:lnTo>
                <a:lnTo>
                  <a:pt x="61447" y="59780"/>
                </a:lnTo>
                <a:lnTo>
                  <a:pt x="75295" y="69173"/>
                </a:lnTo>
                <a:lnTo>
                  <a:pt x="89143" y="81015"/>
                </a:lnTo>
                <a:lnTo>
                  <a:pt x="102556" y="95589"/>
                </a:lnTo>
                <a:lnTo>
                  <a:pt x="115100" y="113178"/>
                </a:lnTo>
                <a:lnTo>
                  <a:pt x="120296" y="122063"/>
                </a:lnTo>
                <a:lnTo>
                  <a:pt x="126007" y="133920"/>
                </a:lnTo>
                <a:lnTo>
                  <a:pt x="130589" y="146439"/>
                </a:lnTo>
                <a:lnTo>
                  <a:pt x="134094" y="159432"/>
                </a:lnTo>
                <a:lnTo>
                  <a:pt x="136576" y="172711"/>
                </a:lnTo>
                <a:lnTo>
                  <a:pt x="138087" y="186089"/>
                </a:lnTo>
                <a:lnTo>
                  <a:pt x="138682" y="199378"/>
                </a:lnTo>
                <a:lnTo>
                  <a:pt x="138413" y="212391"/>
                </a:lnTo>
                <a:lnTo>
                  <a:pt x="137334" y="224940"/>
                </a:lnTo>
                <a:lnTo>
                  <a:pt x="135497" y="236837"/>
                </a:lnTo>
                <a:lnTo>
                  <a:pt x="132956" y="247895"/>
                </a:lnTo>
                <a:lnTo>
                  <a:pt x="129764" y="257926"/>
                </a:lnTo>
                <a:lnTo>
                  <a:pt x="127682" y="263093"/>
                </a:lnTo>
                <a:lnTo>
                  <a:pt x="127682" y="265197"/>
                </a:lnTo>
                <a:lnTo>
                  <a:pt x="136936" y="267619"/>
                </a:lnTo>
                <a:lnTo>
                  <a:pt x="153984" y="271889"/>
                </a:lnTo>
                <a:lnTo>
                  <a:pt x="162515" y="273614"/>
                </a:lnTo>
                <a:lnTo>
                  <a:pt x="166735" y="274666"/>
                </a:lnTo>
                <a:lnTo>
                  <a:pt x="166735" y="272562"/>
                </a:lnTo>
                <a:lnTo>
                  <a:pt x="172011" y="255714"/>
                </a:lnTo>
                <a:lnTo>
                  <a:pt x="173066" y="252557"/>
                </a:lnTo>
                <a:lnTo>
                  <a:pt x="174121" y="248349"/>
                </a:lnTo>
                <a:lnTo>
                  <a:pt x="169900" y="245192"/>
                </a:lnTo>
                <a:lnTo>
                  <a:pt x="163570" y="242036"/>
                </a:lnTo>
                <a:lnTo>
                  <a:pt x="158294" y="239931"/>
                </a:lnTo>
                <a:lnTo>
                  <a:pt x="154060" y="238879"/>
                </a:lnTo>
                <a:lnTo>
                  <a:pt x="155129" y="234671"/>
                </a:lnTo>
                <a:lnTo>
                  <a:pt x="158294" y="216784"/>
                </a:lnTo>
                <a:lnTo>
                  <a:pt x="158294" y="212576"/>
                </a:lnTo>
                <a:lnTo>
                  <a:pt x="163570" y="211523"/>
                </a:lnTo>
                <a:lnTo>
                  <a:pt x="167790" y="211523"/>
                </a:lnTo>
                <a:lnTo>
                  <a:pt x="173066" y="210471"/>
                </a:lnTo>
                <a:lnTo>
                  <a:pt x="178341" y="209419"/>
                </a:lnTo>
                <a:lnTo>
                  <a:pt x="179396" y="206263"/>
                </a:lnTo>
                <a:lnTo>
                  <a:pt x="179396" y="188362"/>
                </a:lnTo>
                <a:lnTo>
                  <a:pt x="178341" y="185206"/>
                </a:lnTo>
                <a:lnTo>
                  <a:pt x="177286" y="180997"/>
                </a:lnTo>
                <a:lnTo>
                  <a:pt x="174121" y="179945"/>
                </a:lnTo>
                <a:lnTo>
                  <a:pt x="163570" y="178893"/>
                </a:lnTo>
                <a:lnTo>
                  <a:pt x="157239" y="178893"/>
                </a:lnTo>
                <a:lnTo>
                  <a:pt x="157239" y="174684"/>
                </a:lnTo>
                <a:lnTo>
                  <a:pt x="153005" y="158902"/>
                </a:lnTo>
                <a:lnTo>
                  <a:pt x="153005" y="152589"/>
                </a:lnTo>
                <a:lnTo>
                  <a:pt x="156184" y="151537"/>
                </a:lnTo>
                <a:lnTo>
                  <a:pt x="166735" y="146276"/>
                </a:lnTo>
                <a:lnTo>
                  <a:pt x="170956" y="143120"/>
                </a:lnTo>
                <a:lnTo>
                  <a:pt x="169900" y="139963"/>
                </a:lnTo>
                <a:lnTo>
                  <a:pt x="165680" y="124167"/>
                </a:lnTo>
                <a:lnTo>
                  <a:pt x="163570" y="121011"/>
                </a:lnTo>
                <a:lnTo>
                  <a:pt x="161460" y="116802"/>
                </a:lnTo>
                <a:lnTo>
                  <a:pt x="157239" y="117854"/>
                </a:lnTo>
                <a:lnTo>
                  <a:pt x="148784" y="119958"/>
                </a:lnTo>
                <a:lnTo>
                  <a:pt x="145619" y="119958"/>
                </a:lnTo>
                <a:lnTo>
                  <a:pt x="142454" y="121011"/>
                </a:lnTo>
                <a:lnTo>
                  <a:pt x="141398" y="119958"/>
                </a:lnTo>
                <a:lnTo>
                  <a:pt x="130847" y="102072"/>
                </a:lnTo>
                <a:lnTo>
                  <a:pt x="129792" y="99968"/>
                </a:lnTo>
                <a:lnTo>
                  <a:pt x="131902" y="95759"/>
                </a:lnTo>
                <a:lnTo>
                  <a:pt x="140343" y="88394"/>
                </a:lnTo>
                <a:lnTo>
                  <a:pt x="141398" y="86290"/>
                </a:lnTo>
                <a:lnTo>
                  <a:pt x="142454" y="82081"/>
                </a:lnTo>
                <a:lnTo>
                  <a:pt x="134013" y="69455"/>
                </a:lnTo>
                <a:lnTo>
                  <a:pt x="130847" y="65247"/>
                </a:lnTo>
                <a:lnTo>
                  <a:pt x="126627" y="61024"/>
                </a:lnTo>
                <a:lnTo>
                  <a:pt x="122406" y="63128"/>
                </a:lnTo>
                <a:lnTo>
                  <a:pt x="111855" y="69455"/>
                </a:lnTo>
                <a:lnTo>
                  <a:pt x="109745" y="70507"/>
                </a:lnTo>
                <a:lnTo>
                  <a:pt x="106580" y="71560"/>
                </a:lnTo>
                <a:lnTo>
                  <a:pt x="104470" y="69455"/>
                </a:lnTo>
                <a:lnTo>
                  <a:pt x="98139" y="63128"/>
                </a:lnTo>
                <a:lnTo>
                  <a:pt x="92863" y="58920"/>
                </a:lnTo>
                <a:lnTo>
                  <a:pt x="88643" y="55763"/>
                </a:lnTo>
                <a:lnTo>
                  <a:pt x="90753" y="51555"/>
                </a:lnTo>
                <a:lnTo>
                  <a:pt x="96029" y="39981"/>
                </a:lnTo>
                <a:lnTo>
                  <a:pt x="97084" y="37877"/>
                </a:lnTo>
                <a:lnTo>
                  <a:pt x="92863" y="32616"/>
                </a:lnTo>
                <a:lnTo>
                  <a:pt x="79147" y="24199"/>
                </a:lnTo>
                <a:lnTo>
                  <a:pt x="75982" y="23147"/>
                </a:lnTo>
                <a:lnTo>
                  <a:pt x="73871" y="21042"/>
                </a:lnTo>
                <a:lnTo>
                  <a:pt x="70706" y="25251"/>
                </a:lnTo>
                <a:lnTo>
                  <a:pt x="65430" y="30512"/>
                </a:lnTo>
                <a:lnTo>
                  <a:pt x="63320" y="33668"/>
                </a:lnTo>
                <a:lnTo>
                  <a:pt x="62265" y="35773"/>
                </a:lnTo>
                <a:lnTo>
                  <a:pt x="58045" y="35773"/>
                </a:lnTo>
                <a:lnTo>
                  <a:pt x="44314" y="30512"/>
                </a:lnTo>
                <a:lnTo>
                  <a:pt x="41149" y="28407"/>
                </a:lnTo>
                <a:lnTo>
                  <a:pt x="37983" y="26303"/>
                </a:lnTo>
                <a:lnTo>
                  <a:pt x="37983" y="22095"/>
                </a:lnTo>
                <a:lnTo>
                  <a:pt x="39039" y="12625"/>
                </a:lnTo>
                <a:lnTo>
                  <a:pt x="40094" y="7365"/>
                </a:lnTo>
                <a:lnTo>
                  <a:pt x="34818" y="5260"/>
                </a:lnTo>
                <a:lnTo>
                  <a:pt x="11606" y="0"/>
                </a:lnTo>
                <a:lnTo>
                  <a:pt x="0" y="37877"/>
                </a:lnTo>
                <a:lnTo>
                  <a:pt x="2722" y="3907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64"/>
          <p:cNvSpPr/>
          <p:nvPr/>
        </p:nvSpPr>
        <p:spPr>
          <a:xfrm>
            <a:off x="375877" y="5624575"/>
            <a:ext cx="115021" cy="153655"/>
          </a:xfrm>
          <a:custGeom>
            <a:avLst/>
            <a:gdLst/>
            <a:ahLst/>
            <a:cxnLst/>
            <a:rect l="l" t="t" r="r" b="b"/>
            <a:pathLst>
              <a:path w="115021" h="153655">
                <a:moveTo>
                  <a:pt x="109577" y="37860"/>
                </a:moveTo>
                <a:lnTo>
                  <a:pt x="101611" y="23311"/>
                </a:lnTo>
                <a:lnTo>
                  <a:pt x="92367" y="13227"/>
                </a:lnTo>
                <a:lnTo>
                  <a:pt x="81445" y="5804"/>
                </a:lnTo>
                <a:lnTo>
                  <a:pt x="69334" y="1312"/>
                </a:lnTo>
                <a:lnTo>
                  <a:pt x="58031" y="0"/>
                </a:lnTo>
                <a:lnTo>
                  <a:pt x="56975" y="0"/>
                </a:lnTo>
                <a:lnTo>
                  <a:pt x="44225" y="1675"/>
                </a:lnTo>
                <a:lnTo>
                  <a:pt x="32229" y="6523"/>
                </a:lnTo>
                <a:lnTo>
                  <a:pt x="21478" y="14272"/>
                </a:lnTo>
                <a:lnTo>
                  <a:pt x="28677" y="38428"/>
                </a:lnTo>
                <a:lnTo>
                  <a:pt x="31639" y="26224"/>
                </a:lnTo>
                <a:lnTo>
                  <a:pt x="33763" y="22095"/>
                </a:lnTo>
                <a:lnTo>
                  <a:pt x="43709" y="12875"/>
                </a:lnTo>
                <a:lnTo>
                  <a:pt x="55990" y="9488"/>
                </a:lnTo>
                <a:lnTo>
                  <a:pt x="59086" y="9469"/>
                </a:lnTo>
                <a:lnTo>
                  <a:pt x="71896" y="12188"/>
                </a:lnTo>
                <a:lnTo>
                  <a:pt x="82165" y="20344"/>
                </a:lnTo>
                <a:lnTo>
                  <a:pt x="87699" y="33707"/>
                </a:lnTo>
                <a:lnTo>
                  <a:pt x="89253" y="46607"/>
                </a:lnTo>
                <a:lnTo>
                  <a:pt x="89698" y="51569"/>
                </a:lnTo>
                <a:lnTo>
                  <a:pt x="89698" y="102086"/>
                </a:lnTo>
                <a:lnTo>
                  <a:pt x="88452" y="115556"/>
                </a:lnTo>
                <a:lnTo>
                  <a:pt x="85487" y="127785"/>
                </a:lnTo>
                <a:lnTo>
                  <a:pt x="73717" y="140545"/>
                </a:lnTo>
                <a:lnTo>
                  <a:pt x="61135" y="144107"/>
                </a:lnTo>
                <a:lnTo>
                  <a:pt x="56975" y="144172"/>
                </a:lnTo>
                <a:lnTo>
                  <a:pt x="44659" y="141255"/>
                </a:lnTo>
                <a:lnTo>
                  <a:pt x="34395" y="132506"/>
                </a:lnTo>
                <a:lnTo>
                  <a:pt x="33763" y="131546"/>
                </a:lnTo>
                <a:lnTo>
                  <a:pt x="33239" y="147315"/>
                </a:lnTo>
                <a:lnTo>
                  <a:pt x="45197" y="152128"/>
                </a:lnTo>
                <a:lnTo>
                  <a:pt x="56975" y="153655"/>
                </a:lnTo>
                <a:lnTo>
                  <a:pt x="58031" y="153655"/>
                </a:lnTo>
                <a:lnTo>
                  <a:pt x="70664" y="151898"/>
                </a:lnTo>
                <a:lnTo>
                  <a:pt x="82559" y="146875"/>
                </a:lnTo>
                <a:lnTo>
                  <a:pt x="93242" y="138954"/>
                </a:lnTo>
                <a:lnTo>
                  <a:pt x="102240" y="128506"/>
                </a:lnTo>
                <a:lnTo>
                  <a:pt x="108690" y="116816"/>
                </a:lnTo>
                <a:lnTo>
                  <a:pt x="112436" y="105403"/>
                </a:lnTo>
                <a:lnTo>
                  <a:pt x="114358" y="92759"/>
                </a:lnTo>
                <a:lnTo>
                  <a:pt x="114997" y="79422"/>
                </a:lnTo>
                <a:lnTo>
                  <a:pt x="115021" y="75768"/>
                </a:lnTo>
                <a:lnTo>
                  <a:pt x="114611" y="62714"/>
                </a:lnTo>
                <a:lnTo>
                  <a:pt x="112992" y="49818"/>
                </a:lnTo>
                <a:lnTo>
                  <a:pt x="109577" y="37860"/>
                </a:lnTo>
                <a:close/>
              </a:path>
              <a:path w="115021" h="153655">
                <a:moveTo>
                  <a:pt x="6330" y="116816"/>
                </a:moveTo>
                <a:lnTo>
                  <a:pt x="13330" y="129289"/>
                </a:lnTo>
                <a:lnTo>
                  <a:pt x="22458" y="139579"/>
                </a:lnTo>
                <a:lnTo>
                  <a:pt x="33239" y="147315"/>
                </a:lnTo>
                <a:lnTo>
                  <a:pt x="33763" y="131546"/>
                </a:lnTo>
                <a:lnTo>
                  <a:pt x="29430" y="120385"/>
                </a:lnTo>
                <a:lnTo>
                  <a:pt x="27876" y="107101"/>
                </a:lnTo>
                <a:lnTo>
                  <a:pt x="27432" y="102086"/>
                </a:lnTo>
                <a:lnTo>
                  <a:pt x="26377" y="90512"/>
                </a:lnTo>
                <a:lnTo>
                  <a:pt x="26377" y="63142"/>
                </a:lnTo>
                <a:lnTo>
                  <a:pt x="27432" y="51569"/>
                </a:lnTo>
                <a:lnTo>
                  <a:pt x="28677" y="38428"/>
                </a:lnTo>
                <a:lnTo>
                  <a:pt x="21478" y="14272"/>
                </a:lnTo>
                <a:lnTo>
                  <a:pt x="12460" y="24651"/>
                </a:lnTo>
                <a:lnTo>
                  <a:pt x="6330" y="35787"/>
                </a:lnTo>
                <a:lnTo>
                  <a:pt x="2513" y="47482"/>
                </a:lnTo>
                <a:lnTo>
                  <a:pt x="602" y="60262"/>
                </a:lnTo>
                <a:lnTo>
                  <a:pt x="11" y="73346"/>
                </a:lnTo>
                <a:lnTo>
                  <a:pt x="0" y="75768"/>
                </a:lnTo>
                <a:lnTo>
                  <a:pt x="386" y="89200"/>
                </a:lnTo>
                <a:lnTo>
                  <a:pt x="1907" y="102084"/>
                </a:lnTo>
                <a:lnTo>
                  <a:pt x="5107" y="113883"/>
                </a:lnTo>
                <a:lnTo>
                  <a:pt x="6330" y="11681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65"/>
          <p:cNvSpPr/>
          <p:nvPr/>
        </p:nvSpPr>
        <p:spPr>
          <a:xfrm>
            <a:off x="567935" y="5762435"/>
            <a:ext cx="79147" cy="124181"/>
          </a:xfrm>
          <a:custGeom>
            <a:avLst/>
            <a:gdLst/>
            <a:ahLst/>
            <a:cxnLst/>
            <a:rect l="l" t="t" r="r" b="b"/>
            <a:pathLst>
              <a:path w="79147" h="124181">
                <a:moveTo>
                  <a:pt x="76854" y="29235"/>
                </a:moveTo>
                <a:lnTo>
                  <a:pt x="70331" y="39902"/>
                </a:lnTo>
                <a:lnTo>
                  <a:pt x="61659" y="49544"/>
                </a:lnTo>
                <a:lnTo>
                  <a:pt x="51658" y="58298"/>
                </a:lnTo>
                <a:lnTo>
                  <a:pt x="41149" y="66299"/>
                </a:lnTo>
                <a:lnTo>
                  <a:pt x="39597" y="67906"/>
                </a:lnTo>
                <a:lnTo>
                  <a:pt x="31044" y="78155"/>
                </a:lnTo>
                <a:lnTo>
                  <a:pt x="23212" y="87356"/>
                </a:lnTo>
                <a:lnTo>
                  <a:pt x="26324" y="81460"/>
                </a:lnTo>
                <a:lnTo>
                  <a:pt x="29812" y="70073"/>
                </a:lnTo>
                <a:lnTo>
                  <a:pt x="30751" y="58357"/>
                </a:lnTo>
                <a:lnTo>
                  <a:pt x="29734" y="46460"/>
                </a:lnTo>
                <a:lnTo>
                  <a:pt x="27351" y="34528"/>
                </a:lnTo>
                <a:lnTo>
                  <a:pt x="24196" y="22709"/>
                </a:lnTo>
                <a:lnTo>
                  <a:pt x="20860" y="11151"/>
                </a:lnTo>
                <a:lnTo>
                  <a:pt x="17936" y="0"/>
                </a:lnTo>
                <a:lnTo>
                  <a:pt x="17936" y="7365"/>
                </a:lnTo>
                <a:lnTo>
                  <a:pt x="15826" y="14730"/>
                </a:lnTo>
                <a:lnTo>
                  <a:pt x="12661" y="21056"/>
                </a:lnTo>
                <a:lnTo>
                  <a:pt x="9623" y="29636"/>
                </a:lnTo>
                <a:lnTo>
                  <a:pt x="7818" y="40600"/>
                </a:lnTo>
                <a:lnTo>
                  <a:pt x="7658" y="51700"/>
                </a:lnTo>
                <a:lnTo>
                  <a:pt x="8517" y="62829"/>
                </a:lnTo>
                <a:lnTo>
                  <a:pt x="9767" y="73879"/>
                </a:lnTo>
                <a:lnTo>
                  <a:pt x="10785" y="84742"/>
                </a:lnTo>
                <a:lnTo>
                  <a:pt x="10942" y="95312"/>
                </a:lnTo>
                <a:lnTo>
                  <a:pt x="9615" y="105480"/>
                </a:lnTo>
                <a:lnTo>
                  <a:pt x="6176" y="115139"/>
                </a:lnTo>
                <a:lnTo>
                  <a:pt x="0" y="124181"/>
                </a:lnTo>
                <a:lnTo>
                  <a:pt x="688" y="123361"/>
                </a:lnTo>
                <a:lnTo>
                  <a:pt x="10821" y="116215"/>
                </a:lnTo>
                <a:lnTo>
                  <a:pt x="22846" y="111748"/>
                </a:lnTo>
                <a:lnTo>
                  <a:pt x="34818" y="106295"/>
                </a:lnTo>
                <a:lnTo>
                  <a:pt x="40265" y="103419"/>
                </a:lnTo>
                <a:lnTo>
                  <a:pt x="51261" y="95030"/>
                </a:lnTo>
                <a:lnTo>
                  <a:pt x="59747" y="84868"/>
                </a:lnTo>
                <a:lnTo>
                  <a:pt x="66139" y="73382"/>
                </a:lnTo>
                <a:lnTo>
                  <a:pt x="70857" y="61018"/>
                </a:lnTo>
                <a:lnTo>
                  <a:pt x="74319" y="48228"/>
                </a:lnTo>
                <a:lnTo>
                  <a:pt x="76943" y="35459"/>
                </a:lnTo>
                <a:lnTo>
                  <a:pt x="79147" y="23161"/>
                </a:lnTo>
                <a:lnTo>
                  <a:pt x="76854" y="292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66"/>
          <p:cNvSpPr/>
          <p:nvPr/>
        </p:nvSpPr>
        <p:spPr>
          <a:xfrm>
            <a:off x="248194" y="5631940"/>
            <a:ext cx="55920" cy="147342"/>
          </a:xfrm>
          <a:custGeom>
            <a:avLst/>
            <a:gdLst/>
            <a:ahLst/>
            <a:cxnLst/>
            <a:rect l="l" t="t" r="r" b="b"/>
            <a:pathLst>
              <a:path w="55920" h="147342">
                <a:moveTo>
                  <a:pt x="13716" y="137859"/>
                </a:moveTo>
                <a:lnTo>
                  <a:pt x="0" y="137859"/>
                </a:lnTo>
                <a:lnTo>
                  <a:pt x="0" y="147342"/>
                </a:lnTo>
                <a:lnTo>
                  <a:pt x="55920" y="147342"/>
                </a:lnTo>
                <a:lnTo>
                  <a:pt x="55920" y="137859"/>
                </a:lnTo>
                <a:lnTo>
                  <a:pt x="42204" y="137859"/>
                </a:lnTo>
                <a:lnTo>
                  <a:pt x="41149" y="126285"/>
                </a:lnTo>
                <a:lnTo>
                  <a:pt x="41149" y="21056"/>
                </a:lnTo>
                <a:lnTo>
                  <a:pt x="42204" y="9469"/>
                </a:lnTo>
                <a:lnTo>
                  <a:pt x="55920" y="10521"/>
                </a:lnTo>
                <a:lnTo>
                  <a:pt x="55920" y="0"/>
                </a:lnTo>
                <a:lnTo>
                  <a:pt x="0" y="0"/>
                </a:lnTo>
                <a:lnTo>
                  <a:pt x="0" y="10521"/>
                </a:lnTo>
                <a:lnTo>
                  <a:pt x="13716" y="9469"/>
                </a:lnTo>
                <a:lnTo>
                  <a:pt x="14771" y="21056"/>
                </a:lnTo>
                <a:lnTo>
                  <a:pt x="14771" y="126285"/>
                </a:lnTo>
                <a:lnTo>
                  <a:pt x="13716" y="1378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67"/>
          <p:cNvSpPr/>
          <p:nvPr/>
        </p:nvSpPr>
        <p:spPr>
          <a:xfrm>
            <a:off x="1187369" y="5818213"/>
            <a:ext cx="70706" cy="225215"/>
          </a:xfrm>
          <a:custGeom>
            <a:avLst/>
            <a:gdLst/>
            <a:ahLst/>
            <a:cxnLst/>
            <a:rect l="l" t="t" r="r" b="b"/>
            <a:pathLst>
              <a:path w="70706" h="225215">
                <a:moveTo>
                  <a:pt x="0" y="0"/>
                </a:moveTo>
                <a:lnTo>
                  <a:pt x="0" y="225215"/>
                </a:lnTo>
                <a:lnTo>
                  <a:pt x="70706" y="225215"/>
                </a:lnTo>
                <a:lnTo>
                  <a:pt x="707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68"/>
          <p:cNvSpPr/>
          <p:nvPr/>
        </p:nvSpPr>
        <p:spPr>
          <a:xfrm>
            <a:off x="1282343" y="5818213"/>
            <a:ext cx="158280" cy="225215"/>
          </a:xfrm>
          <a:custGeom>
            <a:avLst/>
            <a:gdLst/>
            <a:ahLst/>
            <a:cxnLst/>
            <a:rect l="l" t="t" r="r" b="b"/>
            <a:pathLst>
              <a:path w="158280" h="225215">
                <a:moveTo>
                  <a:pt x="70692" y="54725"/>
                </a:moveTo>
                <a:lnTo>
                  <a:pt x="158280" y="54725"/>
                </a:lnTo>
                <a:lnTo>
                  <a:pt x="158280" y="0"/>
                </a:lnTo>
                <a:lnTo>
                  <a:pt x="0" y="0"/>
                </a:lnTo>
                <a:lnTo>
                  <a:pt x="0" y="225215"/>
                </a:lnTo>
                <a:lnTo>
                  <a:pt x="70692" y="225215"/>
                </a:lnTo>
                <a:lnTo>
                  <a:pt x="70692" y="145224"/>
                </a:lnTo>
                <a:lnTo>
                  <a:pt x="148784" y="145224"/>
                </a:lnTo>
                <a:lnTo>
                  <a:pt x="148784" y="90512"/>
                </a:lnTo>
                <a:lnTo>
                  <a:pt x="70692" y="90512"/>
                </a:lnTo>
                <a:lnTo>
                  <a:pt x="70692" y="547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69"/>
          <p:cNvSpPr/>
          <p:nvPr/>
        </p:nvSpPr>
        <p:spPr>
          <a:xfrm>
            <a:off x="1450120" y="5814004"/>
            <a:ext cx="161460" cy="232580"/>
          </a:xfrm>
          <a:custGeom>
            <a:avLst/>
            <a:gdLst/>
            <a:ahLst/>
            <a:cxnLst/>
            <a:rect l="l" t="t" r="r" b="b"/>
            <a:pathLst>
              <a:path w="161460" h="232580">
                <a:moveTo>
                  <a:pt x="79279" y="146782"/>
                </a:moveTo>
                <a:lnTo>
                  <a:pt x="74499" y="132367"/>
                </a:lnTo>
                <a:lnTo>
                  <a:pt x="72830" y="114712"/>
                </a:lnTo>
                <a:lnTo>
                  <a:pt x="72850" y="112814"/>
                </a:lnTo>
                <a:lnTo>
                  <a:pt x="74923" y="96374"/>
                </a:lnTo>
                <a:lnTo>
                  <a:pt x="80157" y="82738"/>
                </a:lnTo>
                <a:lnTo>
                  <a:pt x="88197" y="71987"/>
                </a:lnTo>
                <a:lnTo>
                  <a:pt x="98685" y="64206"/>
                </a:lnTo>
                <a:lnTo>
                  <a:pt x="111267" y="59477"/>
                </a:lnTo>
                <a:lnTo>
                  <a:pt x="125586" y="57882"/>
                </a:lnTo>
                <a:lnTo>
                  <a:pt x="135636" y="58838"/>
                </a:lnTo>
                <a:lnTo>
                  <a:pt x="148000" y="62003"/>
                </a:lnTo>
                <a:lnTo>
                  <a:pt x="160334" y="66299"/>
                </a:lnTo>
                <a:lnTo>
                  <a:pt x="160334" y="7365"/>
                </a:lnTo>
                <a:lnTo>
                  <a:pt x="147792" y="4556"/>
                </a:lnTo>
                <a:lnTo>
                  <a:pt x="135911" y="2162"/>
                </a:lnTo>
                <a:lnTo>
                  <a:pt x="124072" y="574"/>
                </a:lnTo>
                <a:lnTo>
                  <a:pt x="110814" y="0"/>
                </a:lnTo>
                <a:lnTo>
                  <a:pt x="103772" y="181"/>
                </a:lnTo>
                <a:lnTo>
                  <a:pt x="89947" y="1635"/>
                </a:lnTo>
                <a:lnTo>
                  <a:pt x="76608" y="4544"/>
                </a:lnTo>
                <a:lnTo>
                  <a:pt x="63893" y="8908"/>
                </a:lnTo>
                <a:lnTo>
                  <a:pt x="51938" y="14728"/>
                </a:lnTo>
                <a:lnTo>
                  <a:pt x="40878" y="22002"/>
                </a:lnTo>
                <a:lnTo>
                  <a:pt x="30851" y="30732"/>
                </a:lnTo>
                <a:lnTo>
                  <a:pt x="21992" y="40916"/>
                </a:lnTo>
                <a:lnTo>
                  <a:pt x="14438" y="52555"/>
                </a:lnTo>
                <a:lnTo>
                  <a:pt x="8326" y="65649"/>
                </a:lnTo>
                <a:lnTo>
                  <a:pt x="3791" y="80198"/>
                </a:lnTo>
                <a:lnTo>
                  <a:pt x="970" y="96201"/>
                </a:lnTo>
                <a:lnTo>
                  <a:pt x="0" y="113660"/>
                </a:lnTo>
                <a:lnTo>
                  <a:pt x="570" y="128160"/>
                </a:lnTo>
                <a:lnTo>
                  <a:pt x="2835" y="144959"/>
                </a:lnTo>
                <a:lnTo>
                  <a:pt x="6721" y="160266"/>
                </a:lnTo>
                <a:lnTo>
                  <a:pt x="12120" y="174086"/>
                </a:lnTo>
                <a:lnTo>
                  <a:pt x="18922" y="186427"/>
                </a:lnTo>
                <a:lnTo>
                  <a:pt x="27019" y="197293"/>
                </a:lnTo>
                <a:lnTo>
                  <a:pt x="36303" y="206691"/>
                </a:lnTo>
                <a:lnTo>
                  <a:pt x="46663" y="214626"/>
                </a:lnTo>
                <a:lnTo>
                  <a:pt x="57992" y="221106"/>
                </a:lnTo>
                <a:lnTo>
                  <a:pt x="70181" y="226135"/>
                </a:lnTo>
                <a:lnTo>
                  <a:pt x="83120" y="229720"/>
                </a:lnTo>
                <a:lnTo>
                  <a:pt x="96701" y="231866"/>
                </a:lnTo>
                <a:lnTo>
                  <a:pt x="110814" y="232580"/>
                </a:lnTo>
                <a:lnTo>
                  <a:pt x="111381" y="232579"/>
                </a:lnTo>
                <a:lnTo>
                  <a:pt x="124755" y="231812"/>
                </a:lnTo>
                <a:lnTo>
                  <a:pt x="137942" y="229898"/>
                </a:lnTo>
                <a:lnTo>
                  <a:pt x="150369" y="227217"/>
                </a:lnTo>
                <a:lnTo>
                  <a:pt x="161460" y="224149"/>
                </a:lnTo>
                <a:lnTo>
                  <a:pt x="161460" y="164177"/>
                </a:lnTo>
                <a:lnTo>
                  <a:pt x="160673" y="164501"/>
                </a:lnTo>
                <a:lnTo>
                  <a:pt x="148274" y="168851"/>
                </a:lnTo>
                <a:lnTo>
                  <a:pt x="135875" y="171621"/>
                </a:lnTo>
                <a:lnTo>
                  <a:pt x="123476" y="172594"/>
                </a:lnTo>
                <a:lnTo>
                  <a:pt x="122658" y="172589"/>
                </a:lnTo>
                <a:lnTo>
                  <a:pt x="108858" y="170860"/>
                </a:lnTo>
                <a:lnTo>
                  <a:pt x="96800" y="166000"/>
                </a:lnTo>
                <a:lnTo>
                  <a:pt x="86827" y="157984"/>
                </a:lnTo>
                <a:lnTo>
                  <a:pt x="79279" y="1467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70"/>
          <p:cNvSpPr/>
          <p:nvPr/>
        </p:nvSpPr>
        <p:spPr>
          <a:xfrm>
            <a:off x="925132" y="6091827"/>
            <a:ext cx="0" cy="73664"/>
          </a:xfrm>
          <a:custGeom>
            <a:avLst/>
            <a:gdLst/>
            <a:ahLst/>
            <a:cxnLst/>
            <a:rect l="l" t="t" r="r" b="b"/>
            <a:pathLst>
              <a:path h="73664">
                <a:moveTo>
                  <a:pt x="0" y="0"/>
                </a:moveTo>
                <a:lnTo>
                  <a:pt x="0" y="73664"/>
                </a:lnTo>
              </a:path>
            </a:pathLst>
          </a:custGeom>
          <a:ln w="21317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71"/>
          <p:cNvSpPr/>
          <p:nvPr/>
        </p:nvSpPr>
        <p:spPr>
          <a:xfrm>
            <a:off x="947817" y="6108676"/>
            <a:ext cx="59100" cy="56815"/>
          </a:xfrm>
          <a:custGeom>
            <a:avLst/>
            <a:gdLst/>
            <a:ahLst/>
            <a:cxnLst/>
            <a:rect l="l" t="t" r="r" b="b"/>
            <a:pathLst>
              <a:path w="59100" h="56815">
                <a:moveTo>
                  <a:pt x="17950" y="11573"/>
                </a:moveTo>
                <a:lnTo>
                  <a:pt x="17950" y="2104"/>
                </a:lnTo>
                <a:lnTo>
                  <a:pt x="0" y="2104"/>
                </a:lnTo>
                <a:lnTo>
                  <a:pt x="0" y="56815"/>
                </a:lnTo>
                <a:lnTo>
                  <a:pt x="19006" y="56815"/>
                </a:lnTo>
                <a:lnTo>
                  <a:pt x="19006" y="22095"/>
                </a:lnTo>
                <a:lnTo>
                  <a:pt x="23226" y="15782"/>
                </a:lnTo>
                <a:lnTo>
                  <a:pt x="35887" y="15782"/>
                </a:lnTo>
                <a:lnTo>
                  <a:pt x="40108" y="19990"/>
                </a:lnTo>
                <a:lnTo>
                  <a:pt x="40108" y="56815"/>
                </a:lnTo>
                <a:lnTo>
                  <a:pt x="59100" y="56815"/>
                </a:lnTo>
                <a:lnTo>
                  <a:pt x="59100" y="22095"/>
                </a:lnTo>
                <a:lnTo>
                  <a:pt x="58549" y="16374"/>
                </a:lnTo>
                <a:lnTo>
                  <a:pt x="52194" y="4773"/>
                </a:lnTo>
                <a:lnTo>
                  <a:pt x="37998" y="0"/>
                </a:lnTo>
                <a:lnTo>
                  <a:pt x="29557" y="0"/>
                </a:lnTo>
                <a:lnTo>
                  <a:pt x="21116" y="4208"/>
                </a:lnTo>
                <a:lnTo>
                  <a:pt x="17950" y="1157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72"/>
          <p:cNvSpPr/>
          <p:nvPr/>
        </p:nvSpPr>
        <p:spPr>
          <a:xfrm>
            <a:off x="1012193" y="6091827"/>
            <a:ext cx="44328" cy="74716"/>
          </a:xfrm>
          <a:custGeom>
            <a:avLst/>
            <a:gdLst/>
            <a:ahLst/>
            <a:cxnLst/>
            <a:rect l="l" t="t" r="r" b="b"/>
            <a:pathLst>
              <a:path w="44328" h="74716">
                <a:moveTo>
                  <a:pt x="30598" y="18952"/>
                </a:moveTo>
                <a:lnTo>
                  <a:pt x="30598" y="0"/>
                </a:lnTo>
                <a:lnTo>
                  <a:pt x="11606" y="6312"/>
                </a:lnTo>
                <a:lnTo>
                  <a:pt x="11606" y="18952"/>
                </a:lnTo>
                <a:lnTo>
                  <a:pt x="0" y="18952"/>
                </a:lnTo>
                <a:lnTo>
                  <a:pt x="0" y="31578"/>
                </a:lnTo>
                <a:lnTo>
                  <a:pt x="11606" y="31578"/>
                </a:lnTo>
                <a:lnTo>
                  <a:pt x="11606" y="54725"/>
                </a:lnTo>
                <a:lnTo>
                  <a:pt x="11824" y="59249"/>
                </a:lnTo>
                <a:lnTo>
                  <a:pt x="17127" y="70674"/>
                </a:lnTo>
                <a:lnTo>
                  <a:pt x="32708" y="74716"/>
                </a:lnTo>
                <a:lnTo>
                  <a:pt x="36928" y="74716"/>
                </a:lnTo>
                <a:lnTo>
                  <a:pt x="41163" y="73664"/>
                </a:lnTo>
                <a:lnTo>
                  <a:pt x="44328" y="73664"/>
                </a:lnTo>
                <a:lnTo>
                  <a:pt x="43273" y="61038"/>
                </a:lnTo>
                <a:lnTo>
                  <a:pt x="42218" y="62090"/>
                </a:lnTo>
                <a:lnTo>
                  <a:pt x="31653" y="62090"/>
                </a:lnTo>
                <a:lnTo>
                  <a:pt x="30598" y="58934"/>
                </a:lnTo>
                <a:lnTo>
                  <a:pt x="30598" y="31578"/>
                </a:lnTo>
                <a:lnTo>
                  <a:pt x="43273" y="31578"/>
                </a:lnTo>
                <a:lnTo>
                  <a:pt x="43273" y="18952"/>
                </a:lnTo>
                <a:lnTo>
                  <a:pt x="30598" y="189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73"/>
          <p:cNvSpPr/>
          <p:nvPr/>
        </p:nvSpPr>
        <p:spPr>
          <a:xfrm>
            <a:off x="1060742" y="6108676"/>
            <a:ext cx="56975" cy="57868"/>
          </a:xfrm>
          <a:custGeom>
            <a:avLst/>
            <a:gdLst/>
            <a:ahLst/>
            <a:cxnLst/>
            <a:rect l="l" t="t" r="r" b="b"/>
            <a:pathLst>
              <a:path w="56975" h="57868">
                <a:moveTo>
                  <a:pt x="26377" y="45242"/>
                </a:moveTo>
                <a:lnTo>
                  <a:pt x="20047" y="42085"/>
                </a:lnTo>
                <a:lnTo>
                  <a:pt x="18991" y="34720"/>
                </a:lnTo>
                <a:lnTo>
                  <a:pt x="56975" y="34720"/>
                </a:lnTo>
                <a:lnTo>
                  <a:pt x="18991" y="24199"/>
                </a:lnTo>
                <a:lnTo>
                  <a:pt x="18991" y="17886"/>
                </a:lnTo>
                <a:lnTo>
                  <a:pt x="12173" y="4704"/>
                </a:lnTo>
                <a:lnTo>
                  <a:pt x="3281" y="14564"/>
                </a:lnTo>
                <a:lnTo>
                  <a:pt x="0" y="29460"/>
                </a:lnTo>
                <a:lnTo>
                  <a:pt x="436" y="34807"/>
                </a:lnTo>
                <a:lnTo>
                  <a:pt x="6055" y="47282"/>
                </a:lnTo>
                <a:lnTo>
                  <a:pt x="16967" y="55137"/>
                </a:lnTo>
                <a:lnTo>
                  <a:pt x="31653" y="57868"/>
                </a:lnTo>
                <a:lnTo>
                  <a:pt x="39039" y="57868"/>
                </a:lnTo>
                <a:lnTo>
                  <a:pt x="46424" y="56815"/>
                </a:lnTo>
                <a:lnTo>
                  <a:pt x="52755" y="54711"/>
                </a:lnTo>
                <a:lnTo>
                  <a:pt x="52755" y="41033"/>
                </a:lnTo>
                <a:lnTo>
                  <a:pt x="46424" y="44190"/>
                </a:lnTo>
                <a:lnTo>
                  <a:pt x="40094" y="45242"/>
                </a:lnTo>
                <a:lnTo>
                  <a:pt x="26377" y="45242"/>
                </a:lnTo>
                <a:close/>
              </a:path>
              <a:path w="56975" h="57868">
                <a:moveTo>
                  <a:pt x="18991" y="17886"/>
                </a:moveTo>
                <a:lnTo>
                  <a:pt x="23212" y="12625"/>
                </a:lnTo>
                <a:lnTo>
                  <a:pt x="36928" y="12625"/>
                </a:lnTo>
                <a:lnTo>
                  <a:pt x="40094" y="17886"/>
                </a:lnTo>
                <a:lnTo>
                  <a:pt x="40094" y="24199"/>
                </a:lnTo>
                <a:lnTo>
                  <a:pt x="18991" y="24199"/>
                </a:lnTo>
                <a:lnTo>
                  <a:pt x="56975" y="34720"/>
                </a:lnTo>
                <a:lnTo>
                  <a:pt x="56975" y="31564"/>
                </a:lnTo>
                <a:lnTo>
                  <a:pt x="56796" y="27131"/>
                </a:lnTo>
                <a:lnTo>
                  <a:pt x="53240" y="13472"/>
                </a:lnTo>
                <a:lnTo>
                  <a:pt x="44451" y="3721"/>
                </a:lnTo>
                <a:lnTo>
                  <a:pt x="29543" y="0"/>
                </a:lnTo>
                <a:lnTo>
                  <a:pt x="25247" y="236"/>
                </a:lnTo>
                <a:lnTo>
                  <a:pt x="12173" y="4704"/>
                </a:lnTo>
                <a:lnTo>
                  <a:pt x="18991" y="1788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74"/>
          <p:cNvSpPr/>
          <p:nvPr/>
        </p:nvSpPr>
        <p:spPr>
          <a:xfrm>
            <a:off x="1127214" y="6108676"/>
            <a:ext cx="40108" cy="56815"/>
          </a:xfrm>
          <a:custGeom>
            <a:avLst/>
            <a:gdLst/>
            <a:ahLst/>
            <a:cxnLst/>
            <a:rect l="l" t="t" r="r" b="b"/>
            <a:pathLst>
              <a:path w="40108" h="56815">
                <a:moveTo>
                  <a:pt x="21102" y="5260"/>
                </a:moveTo>
                <a:lnTo>
                  <a:pt x="16881" y="11573"/>
                </a:lnTo>
                <a:lnTo>
                  <a:pt x="16881" y="2104"/>
                </a:lnTo>
                <a:lnTo>
                  <a:pt x="0" y="2104"/>
                </a:lnTo>
                <a:lnTo>
                  <a:pt x="0" y="56815"/>
                </a:lnTo>
                <a:lnTo>
                  <a:pt x="18991" y="56815"/>
                </a:lnTo>
                <a:lnTo>
                  <a:pt x="18991" y="23147"/>
                </a:lnTo>
                <a:lnTo>
                  <a:pt x="24267" y="15782"/>
                </a:lnTo>
                <a:lnTo>
                  <a:pt x="34832" y="15782"/>
                </a:lnTo>
                <a:lnTo>
                  <a:pt x="39053" y="16834"/>
                </a:lnTo>
                <a:lnTo>
                  <a:pt x="40108" y="1052"/>
                </a:lnTo>
                <a:lnTo>
                  <a:pt x="37998" y="1052"/>
                </a:lnTo>
                <a:lnTo>
                  <a:pt x="33777" y="0"/>
                </a:lnTo>
                <a:lnTo>
                  <a:pt x="25322" y="0"/>
                </a:lnTo>
                <a:lnTo>
                  <a:pt x="21102" y="52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75"/>
          <p:cNvSpPr/>
          <p:nvPr/>
        </p:nvSpPr>
        <p:spPr>
          <a:xfrm>
            <a:off x="1174708" y="6108676"/>
            <a:ext cx="59086" cy="56815"/>
          </a:xfrm>
          <a:custGeom>
            <a:avLst/>
            <a:gdLst/>
            <a:ahLst/>
            <a:cxnLst/>
            <a:rect l="l" t="t" r="r" b="b"/>
            <a:pathLst>
              <a:path w="59086" h="56815">
                <a:moveTo>
                  <a:pt x="17936" y="11573"/>
                </a:moveTo>
                <a:lnTo>
                  <a:pt x="17936" y="2104"/>
                </a:lnTo>
                <a:lnTo>
                  <a:pt x="0" y="2104"/>
                </a:lnTo>
                <a:lnTo>
                  <a:pt x="0" y="56815"/>
                </a:lnTo>
                <a:lnTo>
                  <a:pt x="18991" y="56815"/>
                </a:lnTo>
                <a:lnTo>
                  <a:pt x="18991" y="22095"/>
                </a:lnTo>
                <a:lnTo>
                  <a:pt x="23212" y="15782"/>
                </a:lnTo>
                <a:lnTo>
                  <a:pt x="35873" y="15782"/>
                </a:lnTo>
                <a:lnTo>
                  <a:pt x="40094" y="19990"/>
                </a:lnTo>
                <a:lnTo>
                  <a:pt x="40094" y="56815"/>
                </a:lnTo>
                <a:lnTo>
                  <a:pt x="59086" y="56815"/>
                </a:lnTo>
                <a:lnTo>
                  <a:pt x="59086" y="22095"/>
                </a:lnTo>
                <a:lnTo>
                  <a:pt x="58535" y="16374"/>
                </a:lnTo>
                <a:lnTo>
                  <a:pt x="52180" y="4773"/>
                </a:lnTo>
                <a:lnTo>
                  <a:pt x="37983" y="0"/>
                </a:lnTo>
                <a:lnTo>
                  <a:pt x="29543" y="0"/>
                </a:lnTo>
                <a:lnTo>
                  <a:pt x="21102" y="4208"/>
                </a:lnTo>
                <a:lnTo>
                  <a:pt x="17936" y="1157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76"/>
          <p:cNvSpPr/>
          <p:nvPr/>
        </p:nvSpPr>
        <p:spPr>
          <a:xfrm>
            <a:off x="1241180" y="6108676"/>
            <a:ext cx="56990" cy="57868"/>
          </a:xfrm>
          <a:custGeom>
            <a:avLst/>
            <a:gdLst/>
            <a:ahLst/>
            <a:cxnLst/>
            <a:rect l="l" t="t" r="r" b="b"/>
            <a:pathLst>
              <a:path w="56990" h="57868">
                <a:moveTo>
                  <a:pt x="33777" y="45242"/>
                </a:moveTo>
                <a:lnTo>
                  <a:pt x="21116" y="45242"/>
                </a:lnTo>
                <a:lnTo>
                  <a:pt x="17950" y="43138"/>
                </a:lnTo>
                <a:lnTo>
                  <a:pt x="17950" y="33668"/>
                </a:lnTo>
                <a:lnTo>
                  <a:pt x="23226" y="31564"/>
                </a:lnTo>
                <a:lnTo>
                  <a:pt x="32722" y="31564"/>
                </a:lnTo>
                <a:lnTo>
                  <a:pt x="35887" y="22095"/>
                </a:lnTo>
                <a:lnTo>
                  <a:pt x="28502" y="22095"/>
                </a:lnTo>
                <a:lnTo>
                  <a:pt x="19752" y="22730"/>
                </a:lnTo>
                <a:lnTo>
                  <a:pt x="6395" y="27731"/>
                </a:lnTo>
                <a:lnTo>
                  <a:pt x="0" y="41033"/>
                </a:lnTo>
                <a:lnTo>
                  <a:pt x="109" y="43031"/>
                </a:lnTo>
                <a:lnTo>
                  <a:pt x="7315" y="54268"/>
                </a:lnTo>
                <a:lnTo>
                  <a:pt x="21116" y="57868"/>
                </a:lnTo>
                <a:lnTo>
                  <a:pt x="28502" y="57868"/>
                </a:lnTo>
                <a:lnTo>
                  <a:pt x="33777" y="45242"/>
                </a:lnTo>
                <a:close/>
              </a:path>
              <a:path w="56990" h="57868">
                <a:moveTo>
                  <a:pt x="55934" y="23147"/>
                </a:moveTo>
                <a:lnTo>
                  <a:pt x="53281" y="11516"/>
                </a:lnTo>
                <a:lnTo>
                  <a:pt x="43483" y="2679"/>
                </a:lnTo>
                <a:lnTo>
                  <a:pt x="29557" y="0"/>
                </a:lnTo>
                <a:lnTo>
                  <a:pt x="21116" y="0"/>
                </a:lnTo>
                <a:lnTo>
                  <a:pt x="13716" y="2104"/>
                </a:lnTo>
                <a:lnTo>
                  <a:pt x="7385" y="4208"/>
                </a:lnTo>
                <a:lnTo>
                  <a:pt x="7385" y="16834"/>
                </a:lnTo>
                <a:lnTo>
                  <a:pt x="12661" y="14730"/>
                </a:lnTo>
                <a:lnTo>
                  <a:pt x="19006" y="12625"/>
                </a:lnTo>
                <a:lnTo>
                  <a:pt x="31667" y="12625"/>
                </a:lnTo>
                <a:lnTo>
                  <a:pt x="37998" y="14730"/>
                </a:lnTo>
                <a:lnTo>
                  <a:pt x="37998" y="22095"/>
                </a:lnTo>
                <a:lnTo>
                  <a:pt x="35887" y="22095"/>
                </a:lnTo>
                <a:lnTo>
                  <a:pt x="32722" y="31564"/>
                </a:lnTo>
                <a:lnTo>
                  <a:pt x="35887" y="32616"/>
                </a:lnTo>
                <a:lnTo>
                  <a:pt x="37998" y="32616"/>
                </a:lnTo>
                <a:lnTo>
                  <a:pt x="37998" y="38929"/>
                </a:lnTo>
                <a:lnTo>
                  <a:pt x="33777" y="45242"/>
                </a:lnTo>
                <a:lnTo>
                  <a:pt x="28502" y="57868"/>
                </a:lnTo>
                <a:lnTo>
                  <a:pt x="33777" y="54711"/>
                </a:lnTo>
                <a:lnTo>
                  <a:pt x="39053" y="48398"/>
                </a:lnTo>
                <a:lnTo>
                  <a:pt x="39053" y="56815"/>
                </a:lnTo>
                <a:lnTo>
                  <a:pt x="56990" y="56815"/>
                </a:lnTo>
                <a:lnTo>
                  <a:pt x="55934" y="52607"/>
                </a:lnTo>
                <a:lnTo>
                  <a:pt x="55934" y="231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77"/>
          <p:cNvSpPr/>
          <p:nvPr/>
        </p:nvSpPr>
        <p:spPr>
          <a:xfrm>
            <a:off x="1303445" y="6091827"/>
            <a:ext cx="43259" cy="74716"/>
          </a:xfrm>
          <a:custGeom>
            <a:avLst/>
            <a:gdLst/>
            <a:ahLst/>
            <a:cxnLst/>
            <a:rect l="l" t="t" r="r" b="b"/>
            <a:pathLst>
              <a:path w="43259" h="74716">
                <a:moveTo>
                  <a:pt x="29543" y="18952"/>
                </a:moveTo>
                <a:lnTo>
                  <a:pt x="29543" y="0"/>
                </a:lnTo>
                <a:lnTo>
                  <a:pt x="10551" y="6312"/>
                </a:lnTo>
                <a:lnTo>
                  <a:pt x="10551" y="18952"/>
                </a:lnTo>
                <a:lnTo>
                  <a:pt x="0" y="18952"/>
                </a:lnTo>
                <a:lnTo>
                  <a:pt x="0" y="31578"/>
                </a:lnTo>
                <a:lnTo>
                  <a:pt x="10551" y="31578"/>
                </a:lnTo>
                <a:lnTo>
                  <a:pt x="10551" y="54725"/>
                </a:lnTo>
                <a:lnTo>
                  <a:pt x="10769" y="59249"/>
                </a:lnTo>
                <a:lnTo>
                  <a:pt x="16072" y="70674"/>
                </a:lnTo>
                <a:lnTo>
                  <a:pt x="31653" y="74716"/>
                </a:lnTo>
                <a:lnTo>
                  <a:pt x="36928" y="74716"/>
                </a:lnTo>
                <a:lnTo>
                  <a:pt x="40094" y="73664"/>
                </a:lnTo>
                <a:lnTo>
                  <a:pt x="43259" y="73664"/>
                </a:lnTo>
                <a:lnTo>
                  <a:pt x="43259" y="61038"/>
                </a:lnTo>
                <a:lnTo>
                  <a:pt x="41149" y="62090"/>
                </a:lnTo>
                <a:lnTo>
                  <a:pt x="30598" y="62090"/>
                </a:lnTo>
                <a:lnTo>
                  <a:pt x="29543" y="58934"/>
                </a:lnTo>
                <a:lnTo>
                  <a:pt x="29543" y="31578"/>
                </a:lnTo>
                <a:lnTo>
                  <a:pt x="43259" y="31578"/>
                </a:lnTo>
                <a:lnTo>
                  <a:pt x="43259" y="18952"/>
                </a:lnTo>
                <a:lnTo>
                  <a:pt x="29543" y="189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78"/>
          <p:cNvSpPr/>
          <p:nvPr/>
        </p:nvSpPr>
        <p:spPr>
          <a:xfrm>
            <a:off x="1356201" y="6087619"/>
            <a:ext cx="19006" cy="77872"/>
          </a:xfrm>
          <a:custGeom>
            <a:avLst/>
            <a:gdLst/>
            <a:ahLst/>
            <a:cxnLst/>
            <a:rect l="l" t="t" r="r" b="b"/>
            <a:pathLst>
              <a:path w="19006" h="77872">
                <a:moveTo>
                  <a:pt x="0" y="23161"/>
                </a:moveTo>
                <a:lnTo>
                  <a:pt x="0" y="77872"/>
                </a:lnTo>
                <a:lnTo>
                  <a:pt x="19006" y="77872"/>
                </a:lnTo>
                <a:lnTo>
                  <a:pt x="19006" y="23161"/>
                </a:lnTo>
                <a:lnTo>
                  <a:pt x="0" y="23161"/>
                </a:lnTo>
                <a:close/>
              </a:path>
              <a:path w="19006" h="77872">
                <a:moveTo>
                  <a:pt x="0" y="0"/>
                </a:moveTo>
                <a:lnTo>
                  <a:pt x="0" y="13677"/>
                </a:lnTo>
                <a:lnTo>
                  <a:pt x="19006" y="13677"/>
                </a:lnTo>
                <a:lnTo>
                  <a:pt x="190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79"/>
          <p:cNvSpPr/>
          <p:nvPr/>
        </p:nvSpPr>
        <p:spPr>
          <a:xfrm>
            <a:off x="1365704" y="6084955"/>
            <a:ext cx="0" cy="80537"/>
          </a:xfrm>
          <a:custGeom>
            <a:avLst/>
            <a:gdLst/>
            <a:ahLst/>
            <a:cxnLst/>
            <a:rect l="l" t="t" r="r" b="b"/>
            <a:pathLst>
              <a:path h="80537">
                <a:moveTo>
                  <a:pt x="0" y="0"/>
                </a:moveTo>
                <a:lnTo>
                  <a:pt x="0" y="80537"/>
                </a:lnTo>
              </a:path>
            </a:pathLst>
          </a:custGeom>
          <a:ln w="2027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80"/>
          <p:cNvSpPr/>
          <p:nvPr/>
        </p:nvSpPr>
        <p:spPr>
          <a:xfrm>
            <a:off x="1385758" y="6108676"/>
            <a:ext cx="64361" cy="57868"/>
          </a:xfrm>
          <a:custGeom>
            <a:avLst/>
            <a:gdLst/>
            <a:ahLst/>
            <a:cxnLst/>
            <a:rect l="l" t="t" r="r" b="b"/>
            <a:pathLst>
              <a:path w="64361" h="57868">
                <a:moveTo>
                  <a:pt x="18991" y="21042"/>
                </a:moveTo>
                <a:lnTo>
                  <a:pt x="23212" y="13677"/>
                </a:lnTo>
                <a:lnTo>
                  <a:pt x="40094" y="13677"/>
                </a:lnTo>
                <a:lnTo>
                  <a:pt x="44314" y="21042"/>
                </a:lnTo>
                <a:lnTo>
                  <a:pt x="44314" y="37877"/>
                </a:lnTo>
                <a:lnTo>
                  <a:pt x="40094" y="44190"/>
                </a:lnTo>
                <a:lnTo>
                  <a:pt x="23212" y="44190"/>
                </a:lnTo>
                <a:lnTo>
                  <a:pt x="31653" y="57868"/>
                </a:lnTo>
                <a:lnTo>
                  <a:pt x="37982" y="57414"/>
                </a:lnTo>
                <a:lnTo>
                  <a:pt x="51467" y="52689"/>
                </a:lnTo>
                <a:lnTo>
                  <a:pt x="60845" y="43212"/>
                </a:lnTo>
                <a:lnTo>
                  <a:pt x="64361" y="29460"/>
                </a:lnTo>
                <a:lnTo>
                  <a:pt x="63588" y="22281"/>
                </a:lnTo>
                <a:lnTo>
                  <a:pt x="57311" y="10104"/>
                </a:lnTo>
                <a:lnTo>
                  <a:pt x="46108" y="2576"/>
                </a:lnTo>
                <a:lnTo>
                  <a:pt x="31653" y="0"/>
                </a:lnTo>
                <a:lnTo>
                  <a:pt x="25450" y="442"/>
                </a:lnTo>
                <a:lnTo>
                  <a:pt x="12273" y="5225"/>
                </a:lnTo>
                <a:lnTo>
                  <a:pt x="18991" y="21042"/>
                </a:lnTo>
                <a:close/>
              </a:path>
              <a:path w="64361" h="57868">
                <a:moveTo>
                  <a:pt x="0" y="29460"/>
                </a:moveTo>
                <a:lnTo>
                  <a:pt x="436" y="34807"/>
                </a:lnTo>
                <a:lnTo>
                  <a:pt x="6055" y="47282"/>
                </a:lnTo>
                <a:lnTo>
                  <a:pt x="16967" y="55137"/>
                </a:lnTo>
                <a:lnTo>
                  <a:pt x="31653" y="57868"/>
                </a:lnTo>
                <a:lnTo>
                  <a:pt x="23212" y="44190"/>
                </a:lnTo>
                <a:lnTo>
                  <a:pt x="18991" y="37877"/>
                </a:lnTo>
                <a:lnTo>
                  <a:pt x="18991" y="21042"/>
                </a:lnTo>
                <a:lnTo>
                  <a:pt x="12273" y="5225"/>
                </a:lnTo>
                <a:lnTo>
                  <a:pt x="3308" y="15004"/>
                </a:lnTo>
                <a:lnTo>
                  <a:pt x="0" y="294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81"/>
          <p:cNvSpPr/>
          <p:nvPr/>
        </p:nvSpPr>
        <p:spPr>
          <a:xfrm>
            <a:off x="1457506" y="6108676"/>
            <a:ext cx="59114" cy="56815"/>
          </a:xfrm>
          <a:custGeom>
            <a:avLst/>
            <a:gdLst/>
            <a:ahLst/>
            <a:cxnLst/>
            <a:rect l="l" t="t" r="r" b="b"/>
            <a:pathLst>
              <a:path w="59114" h="56815">
                <a:moveTo>
                  <a:pt x="17950" y="11573"/>
                </a:moveTo>
                <a:lnTo>
                  <a:pt x="17950" y="2104"/>
                </a:lnTo>
                <a:lnTo>
                  <a:pt x="0" y="2104"/>
                </a:lnTo>
                <a:lnTo>
                  <a:pt x="0" y="56815"/>
                </a:lnTo>
                <a:lnTo>
                  <a:pt x="19006" y="56815"/>
                </a:lnTo>
                <a:lnTo>
                  <a:pt x="19006" y="22095"/>
                </a:lnTo>
                <a:lnTo>
                  <a:pt x="23226" y="15782"/>
                </a:lnTo>
                <a:lnTo>
                  <a:pt x="35901" y="15782"/>
                </a:lnTo>
                <a:lnTo>
                  <a:pt x="40122" y="19990"/>
                </a:lnTo>
                <a:lnTo>
                  <a:pt x="40122" y="56815"/>
                </a:lnTo>
                <a:lnTo>
                  <a:pt x="59114" y="56815"/>
                </a:lnTo>
                <a:lnTo>
                  <a:pt x="59114" y="22095"/>
                </a:lnTo>
                <a:lnTo>
                  <a:pt x="58563" y="16374"/>
                </a:lnTo>
                <a:lnTo>
                  <a:pt x="52208" y="4773"/>
                </a:lnTo>
                <a:lnTo>
                  <a:pt x="38012" y="0"/>
                </a:lnTo>
                <a:lnTo>
                  <a:pt x="29571" y="0"/>
                </a:lnTo>
                <a:lnTo>
                  <a:pt x="21116" y="4208"/>
                </a:lnTo>
                <a:lnTo>
                  <a:pt x="17950" y="1157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82"/>
          <p:cNvSpPr/>
          <p:nvPr/>
        </p:nvSpPr>
        <p:spPr>
          <a:xfrm>
            <a:off x="1525061" y="6108676"/>
            <a:ext cx="55850" cy="57868"/>
          </a:xfrm>
          <a:custGeom>
            <a:avLst/>
            <a:gdLst/>
            <a:ahLst/>
            <a:cxnLst/>
            <a:rect l="l" t="t" r="r" b="b"/>
            <a:pathLst>
              <a:path w="55850" h="57868">
                <a:moveTo>
                  <a:pt x="32638" y="45242"/>
                </a:moveTo>
                <a:lnTo>
                  <a:pt x="21102" y="45242"/>
                </a:lnTo>
                <a:lnTo>
                  <a:pt x="16881" y="43138"/>
                </a:lnTo>
                <a:lnTo>
                  <a:pt x="16881" y="33668"/>
                </a:lnTo>
                <a:lnTo>
                  <a:pt x="22086" y="31564"/>
                </a:lnTo>
                <a:lnTo>
                  <a:pt x="28417" y="22095"/>
                </a:lnTo>
                <a:lnTo>
                  <a:pt x="19290" y="22721"/>
                </a:lnTo>
                <a:lnTo>
                  <a:pt x="6117" y="27714"/>
                </a:lnTo>
                <a:lnTo>
                  <a:pt x="0" y="41033"/>
                </a:lnTo>
                <a:lnTo>
                  <a:pt x="21" y="41981"/>
                </a:lnTo>
                <a:lnTo>
                  <a:pt x="6340" y="54017"/>
                </a:lnTo>
                <a:lnTo>
                  <a:pt x="19976" y="57868"/>
                </a:lnTo>
                <a:lnTo>
                  <a:pt x="28417" y="57868"/>
                </a:lnTo>
                <a:lnTo>
                  <a:pt x="33763" y="54711"/>
                </a:lnTo>
                <a:lnTo>
                  <a:pt x="32638" y="45242"/>
                </a:lnTo>
                <a:close/>
              </a:path>
              <a:path w="55850" h="57868">
                <a:moveTo>
                  <a:pt x="54865" y="23147"/>
                </a:moveTo>
                <a:lnTo>
                  <a:pt x="52190" y="11479"/>
                </a:lnTo>
                <a:lnTo>
                  <a:pt x="42377" y="2671"/>
                </a:lnTo>
                <a:lnTo>
                  <a:pt x="28417" y="0"/>
                </a:lnTo>
                <a:lnTo>
                  <a:pt x="19976" y="0"/>
                </a:lnTo>
                <a:lnTo>
                  <a:pt x="13646" y="2104"/>
                </a:lnTo>
                <a:lnTo>
                  <a:pt x="6330" y="4208"/>
                </a:lnTo>
                <a:lnTo>
                  <a:pt x="6330" y="16834"/>
                </a:lnTo>
                <a:lnTo>
                  <a:pt x="11535" y="14730"/>
                </a:lnTo>
                <a:lnTo>
                  <a:pt x="17866" y="12625"/>
                </a:lnTo>
                <a:lnTo>
                  <a:pt x="31653" y="12625"/>
                </a:lnTo>
                <a:lnTo>
                  <a:pt x="36858" y="14730"/>
                </a:lnTo>
                <a:lnTo>
                  <a:pt x="36858" y="22095"/>
                </a:lnTo>
                <a:lnTo>
                  <a:pt x="28417" y="22095"/>
                </a:lnTo>
                <a:lnTo>
                  <a:pt x="22086" y="31564"/>
                </a:lnTo>
                <a:lnTo>
                  <a:pt x="31653" y="31564"/>
                </a:lnTo>
                <a:lnTo>
                  <a:pt x="34748" y="32616"/>
                </a:lnTo>
                <a:lnTo>
                  <a:pt x="36858" y="32616"/>
                </a:lnTo>
                <a:lnTo>
                  <a:pt x="36858" y="38929"/>
                </a:lnTo>
                <a:lnTo>
                  <a:pt x="32638" y="45242"/>
                </a:lnTo>
                <a:lnTo>
                  <a:pt x="33763" y="54711"/>
                </a:lnTo>
                <a:lnTo>
                  <a:pt x="37983" y="48398"/>
                </a:lnTo>
                <a:lnTo>
                  <a:pt x="37983" y="56815"/>
                </a:lnTo>
                <a:lnTo>
                  <a:pt x="55850" y="56815"/>
                </a:lnTo>
                <a:lnTo>
                  <a:pt x="54865" y="52607"/>
                </a:lnTo>
                <a:lnTo>
                  <a:pt x="54865" y="231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83"/>
          <p:cNvSpPr/>
          <p:nvPr/>
        </p:nvSpPr>
        <p:spPr>
          <a:xfrm>
            <a:off x="1602576" y="6086567"/>
            <a:ext cx="0" cy="78925"/>
          </a:xfrm>
          <a:custGeom>
            <a:avLst/>
            <a:gdLst/>
            <a:ahLst/>
            <a:cxnLst/>
            <a:rect l="l" t="t" r="r" b="b"/>
            <a:pathLst>
              <a:path h="78925">
                <a:moveTo>
                  <a:pt x="0" y="0"/>
                </a:moveTo>
                <a:lnTo>
                  <a:pt x="0" y="78925"/>
                </a:lnTo>
              </a:path>
            </a:pathLst>
          </a:custGeom>
          <a:ln w="2124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84"/>
          <p:cNvSpPr/>
          <p:nvPr/>
        </p:nvSpPr>
        <p:spPr>
          <a:xfrm>
            <a:off x="915108" y="6191809"/>
            <a:ext cx="49604" cy="73664"/>
          </a:xfrm>
          <a:custGeom>
            <a:avLst/>
            <a:gdLst/>
            <a:ahLst/>
            <a:cxnLst/>
            <a:rect l="l" t="t" r="r" b="b"/>
            <a:pathLst>
              <a:path w="49604" h="73664">
                <a:moveTo>
                  <a:pt x="20047" y="13677"/>
                </a:moveTo>
                <a:lnTo>
                  <a:pt x="49604" y="13677"/>
                </a:lnTo>
                <a:lnTo>
                  <a:pt x="49604" y="0"/>
                </a:lnTo>
                <a:lnTo>
                  <a:pt x="0" y="0"/>
                </a:lnTo>
                <a:lnTo>
                  <a:pt x="0" y="73664"/>
                </a:lnTo>
                <a:lnTo>
                  <a:pt x="20047" y="73664"/>
                </a:lnTo>
                <a:lnTo>
                  <a:pt x="20047" y="44204"/>
                </a:lnTo>
                <a:lnTo>
                  <a:pt x="48549" y="44204"/>
                </a:lnTo>
                <a:lnTo>
                  <a:pt x="48549" y="30512"/>
                </a:lnTo>
                <a:lnTo>
                  <a:pt x="20047" y="30512"/>
                </a:lnTo>
                <a:lnTo>
                  <a:pt x="20047" y="136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85"/>
          <p:cNvSpPr/>
          <p:nvPr/>
        </p:nvSpPr>
        <p:spPr>
          <a:xfrm>
            <a:off x="975264" y="6187601"/>
            <a:ext cx="18991" cy="77872"/>
          </a:xfrm>
          <a:custGeom>
            <a:avLst/>
            <a:gdLst/>
            <a:ahLst/>
            <a:cxnLst/>
            <a:rect l="l" t="t" r="r" b="b"/>
            <a:pathLst>
              <a:path w="18991" h="77872">
                <a:moveTo>
                  <a:pt x="0" y="23147"/>
                </a:moveTo>
                <a:lnTo>
                  <a:pt x="0" y="77872"/>
                </a:lnTo>
                <a:lnTo>
                  <a:pt x="18991" y="77872"/>
                </a:lnTo>
                <a:lnTo>
                  <a:pt x="18991" y="23147"/>
                </a:lnTo>
                <a:lnTo>
                  <a:pt x="0" y="23147"/>
                </a:lnTo>
                <a:close/>
              </a:path>
              <a:path w="18991" h="77872">
                <a:moveTo>
                  <a:pt x="0" y="0"/>
                </a:moveTo>
                <a:lnTo>
                  <a:pt x="0" y="13677"/>
                </a:lnTo>
                <a:lnTo>
                  <a:pt x="18991" y="13677"/>
                </a:lnTo>
                <a:lnTo>
                  <a:pt x="18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86"/>
          <p:cNvSpPr/>
          <p:nvPr/>
        </p:nvSpPr>
        <p:spPr>
          <a:xfrm>
            <a:off x="984760" y="6184944"/>
            <a:ext cx="0" cy="80530"/>
          </a:xfrm>
          <a:custGeom>
            <a:avLst/>
            <a:gdLst/>
            <a:ahLst/>
            <a:cxnLst/>
            <a:rect l="l" t="t" r="r" b="b"/>
            <a:pathLst>
              <a:path h="80530">
                <a:moveTo>
                  <a:pt x="0" y="0"/>
                </a:moveTo>
                <a:lnTo>
                  <a:pt x="0" y="80530"/>
                </a:lnTo>
              </a:path>
            </a:pathLst>
          </a:custGeom>
          <a:ln w="202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87"/>
          <p:cNvSpPr/>
          <p:nvPr/>
        </p:nvSpPr>
        <p:spPr>
          <a:xfrm>
            <a:off x="1006917" y="6209696"/>
            <a:ext cx="59100" cy="55777"/>
          </a:xfrm>
          <a:custGeom>
            <a:avLst/>
            <a:gdLst/>
            <a:ahLst/>
            <a:cxnLst/>
            <a:rect l="l" t="t" r="r" b="b"/>
            <a:pathLst>
              <a:path w="59100" h="55777">
                <a:moveTo>
                  <a:pt x="17936" y="10521"/>
                </a:moveTo>
                <a:lnTo>
                  <a:pt x="17936" y="1052"/>
                </a:lnTo>
                <a:lnTo>
                  <a:pt x="0" y="1052"/>
                </a:lnTo>
                <a:lnTo>
                  <a:pt x="0" y="55777"/>
                </a:lnTo>
                <a:lnTo>
                  <a:pt x="18991" y="55777"/>
                </a:lnTo>
                <a:lnTo>
                  <a:pt x="18991" y="21042"/>
                </a:lnTo>
                <a:lnTo>
                  <a:pt x="23212" y="15782"/>
                </a:lnTo>
                <a:lnTo>
                  <a:pt x="36928" y="15782"/>
                </a:lnTo>
                <a:lnTo>
                  <a:pt x="40094" y="18938"/>
                </a:lnTo>
                <a:lnTo>
                  <a:pt x="40094" y="55777"/>
                </a:lnTo>
                <a:lnTo>
                  <a:pt x="59100" y="55777"/>
                </a:lnTo>
                <a:lnTo>
                  <a:pt x="59100" y="21042"/>
                </a:lnTo>
                <a:lnTo>
                  <a:pt x="58677" y="16406"/>
                </a:lnTo>
                <a:lnTo>
                  <a:pt x="52441" y="4915"/>
                </a:lnTo>
                <a:lnTo>
                  <a:pt x="37983" y="0"/>
                </a:lnTo>
                <a:lnTo>
                  <a:pt x="29543" y="0"/>
                </a:lnTo>
                <a:lnTo>
                  <a:pt x="22157" y="3156"/>
                </a:lnTo>
                <a:lnTo>
                  <a:pt x="17936" y="105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88"/>
          <p:cNvSpPr/>
          <p:nvPr/>
        </p:nvSpPr>
        <p:spPr>
          <a:xfrm>
            <a:off x="1074458" y="6209696"/>
            <a:ext cx="37983" cy="56830"/>
          </a:xfrm>
          <a:custGeom>
            <a:avLst/>
            <a:gdLst/>
            <a:ahLst/>
            <a:cxnLst/>
            <a:rect l="l" t="t" r="r" b="b"/>
            <a:pathLst>
              <a:path w="37983" h="56830">
                <a:moveTo>
                  <a:pt x="36928" y="37891"/>
                </a:moveTo>
                <a:lnTo>
                  <a:pt x="32708" y="44204"/>
                </a:lnTo>
                <a:lnTo>
                  <a:pt x="28487" y="56830"/>
                </a:lnTo>
                <a:lnTo>
                  <a:pt x="33763" y="53673"/>
                </a:lnTo>
                <a:lnTo>
                  <a:pt x="37983" y="47360"/>
                </a:lnTo>
                <a:lnTo>
                  <a:pt x="36928" y="31578"/>
                </a:lnTo>
                <a:lnTo>
                  <a:pt x="36928" y="37891"/>
                </a:lnTo>
                <a:close/>
              </a:path>
              <a:path w="37983" h="56830">
                <a:moveTo>
                  <a:pt x="17936" y="32630"/>
                </a:moveTo>
                <a:lnTo>
                  <a:pt x="22157" y="31578"/>
                </a:lnTo>
                <a:lnTo>
                  <a:pt x="36928" y="31578"/>
                </a:lnTo>
                <a:lnTo>
                  <a:pt x="37983" y="47360"/>
                </a:lnTo>
                <a:lnTo>
                  <a:pt x="37983" y="55777"/>
                </a:lnTo>
                <a:lnTo>
                  <a:pt x="55920" y="55777"/>
                </a:lnTo>
                <a:lnTo>
                  <a:pt x="54865" y="51569"/>
                </a:lnTo>
                <a:lnTo>
                  <a:pt x="54865" y="22095"/>
                </a:lnTo>
                <a:lnTo>
                  <a:pt x="52470" y="11139"/>
                </a:lnTo>
                <a:lnTo>
                  <a:pt x="42660" y="2467"/>
                </a:lnTo>
                <a:lnTo>
                  <a:pt x="28487" y="0"/>
                </a:lnTo>
                <a:lnTo>
                  <a:pt x="20047" y="0"/>
                </a:lnTo>
                <a:lnTo>
                  <a:pt x="13716" y="1052"/>
                </a:lnTo>
                <a:lnTo>
                  <a:pt x="6330" y="3156"/>
                </a:lnTo>
                <a:lnTo>
                  <a:pt x="7385" y="15782"/>
                </a:lnTo>
                <a:lnTo>
                  <a:pt x="12661" y="13677"/>
                </a:lnTo>
                <a:lnTo>
                  <a:pt x="17936" y="12625"/>
                </a:lnTo>
                <a:lnTo>
                  <a:pt x="31653" y="12625"/>
                </a:lnTo>
                <a:lnTo>
                  <a:pt x="36928" y="13677"/>
                </a:lnTo>
                <a:lnTo>
                  <a:pt x="36928" y="22095"/>
                </a:lnTo>
                <a:lnTo>
                  <a:pt x="34818" y="21042"/>
                </a:lnTo>
                <a:lnTo>
                  <a:pt x="28487" y="21042"/>
                </a:lnTo>
                <a:lnTo>
                  <a:pt x="19294" y="21678"/>
                </a:lnTo>
                <a:lnTo>
                  <a:pt x="6118" y="26682"/>
                </a:lnTo>
                <a:lnTo>
                  <a:pt x="0" y="39995"/>
                </a:lnTo>
                <a:lnTo>
                  <a:pt x="24" y="41010"/>
                </a:lnTo>
                <a:lnTo>
                  <a:pt x="6399" y="52995"/>
                </a:lnTo>
                <a:lnTo>
                  <a:pt x="20047" y="56830"/>
                </a:lnTo>
                <a:lnTo>
                  <a:pt x="28487" y="56830"/>
                </a:lnTo>
                <a:lnTo>
                  <a:pt x="32708" y="44204"/>
                </a:lnTo>
                <a:lnTo>
                  <a:pt x="21102" y="44204"/>
                </a:lnTo>
                <a:lnTo>
                  <a:pt x="17936" y="42099"/>
                </a:lnTo>
                <a:lnTo>
                  <a:pt x="17936" y="326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89"/>
          <p:cNvSpPr/>
          <p:nvPr/>
        </p:nvSpPr>
        <p:spPr>
          <a:xfrm>
            <a:off x="1140930" y="6209696"/>
            <a:ext cx="58045" cy="55777"/>
          </a:xfrm>
          <a:custGeom>
            <a:avLst/>
            <a:gdLst/>
            <a:ahLst/>
            <a:cxnLst/>
            <a:rect l="l" t="t" r="r" b="b"/>
            <a:pathLst>
              <a:path w="58045" h="55777">
                <a:moveTo>
                  <a:pt x="16895" y="10521"/>
                </a:moveTo>
                <a:lnTo>
                  <a:pt x="16895" y="1052"/>
                </a:lnTo>
                <a:lnTo>
                  <a:pt x="0" y="1052"/>
                </a:lnTo>
                <a:lnTo>
                  <a:pt x="0" y="55777"/>
                </a:lnTo>
                <a:lnTo>
                  <a:pt x="19006" y="55777"/>
                </a:lnTo>
                <a:lnTo>
                  <a:pt x="19006" y="21042"/>
                </a:lnTo>
                <a:lnTo>
                  <a:pt x="22171" y="15782"/>
                </a:lnTo>
                <a:lnTo>
                  <a:pt x="35887" y="15782"/>
                </a:lnTo>
                <a:lnTo>
                  <a:pt x="39053" y="18938"/>
                </a:lnTo>
                <a:lnTo>
                  <a:pt x="39053" y="55777"/>
                </a:lnTo>
                <a:lnTo>
                  <a:pt x="58045" y="55777"/>
                </a:lnTo>
                <a:lnTo>
                  <a:pt x="58045" y="21042"/>
                </a:lnTo>
                <a:lnTo>
                  <a:pt x="57624" y="16415"/>
                </a:lnTo>
                <a:lnTo>
                  <a:pt x="51392" y="4918"/>
                </a:lnTo>
                <a:lnTo>
                  <a:pt x="36942" y="0"/>
                </a:lnTo>
                <a:lnTo>
                  <a:pt x="28502" y="0"/>
                </a:lnTo>
                <a:lnTo>
                  <a:pt x="21116" y="3156"/>
                </a:lnTo>
                <a:lnTo>
                  <a:pt x="16895" y="105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90"/>
          <p:cNvSpPr/>
          <p:nvPr/>
        </p:nvSpPr>
        <p:spPr>
          <a:xfrm>
            <a:off x="1207416" y="6209696"/>
            <a:ext cx="47479" cy="56830"/>
          </a:xfrm>
          <a:custGeom>
            <a:avLst/>
            <a:gdLst/>
            <a:ahLst/>
            <a:cxnLst/>
            <a:rect l="l" t="t" r="r" b="b"/>
            <a:pathLst>
              <a:path w="47479" h="56830">
                <a:moveTo>
                  <a:pt x="3414" y="14446"/>
                </a:moveTo>
                <a:lnTo>
                  <a:pt x="0" y="28422"/>
                </a:lnTo>
                <a:lnTo>
                  <a:pt x="436" y="33769"/>
                </a:lnTo>
                <a:lnTo>
                  <a:pt x="6055" y="46244"/>
                </a:lnTo>
                <a:lnTo>
                  <a:pt x="16967" y="54099"/>
                </a:lnTo>
                <a:lnTo>
                  <a:pt x="31653" y="56830"/>
                </a:lnTo>
                <a:lnTo>
                  <a:pt x="36928" y="56830"/>
                </a:lnTo>
                <a:lnTo>
                  <a:pt x="43259" y="55777"/>
                </a:lnTo>
                <a:lnTo>
                  <a:pt x="47479" y="54725"/>
                </a:lnTo>
                <a:lnTo>
                  <a:pt x="47479" y="39995"/>
                </a:lnTo>
                <a:lnTo>
                  <a:pt x="44314" y="42099"/>
                </a:lnTo>
                <a:lnTo>
                  <a:pt x="39039" y="43152"/>
                </a:lnTo>
                <a:lnTo>
                  <a:pt x="27432" y="43152"/>
                </a:lnTo>
                <a:lnTo>
                  <a:pt x="20047" y="37891"/>
                </a:lnTo>
                <a:lnTo>
                  <a:pt x="20047" y="18938"/>
                </a:lnTo>
                <a:lnTo>
                  <a:pt x="26377" y="13677"/>
                </a:lnTo>
                <a:lnTo>
                  <a:pt x="39039" y="13677"/>
                </a:lnTo>
                <a:lnTo>
                  <a:pt x="42204" y="14730"/>
                </a:lnTo>
                <a:lnTo>
                  <a:pt x="45369" y="16834"/>
                </a:lnTo>
                <a:lnTo>
                  <a:pt x="47479" y="2104"/>
                </a:lnTo>
                <a:lnTo>
                  <a:pt x="43259" y="0"/>
                </a:lnTo>
                <a:lnTo>
                  <a:pt x="31653" y="0"/>
                </a:lnTo>
                <a:lnTo>
                  <a:pt x="26184" y="340"/>
                </a:lnTo>
                <a:lnTo>
                  <a:pt x="12648" y="4919"/>
                </a:lnTo>
                <a:lnTo>
                  <a:pt x="3414" y="144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91"/>
          <p:cNvSpPr/>
          <p:nvPr/>
        </p:nvSpPr>
        <p:spPr>
          <a:xfrm>
            <a:off x="1259131" y="6209696"/>
            <a:ext cx="56975" cy="56830"/>
          </a:xfrm>
          <a:custGeom>
            <a:avLst/>
            <a:gdLst/>
            <a:ahLst/>
            <a:cxnLst/>
            <a:rect l="l" t="t" r="r" b="b"/>
            <a:pathLst>
              <a:path w="56975" h="56830">
                <a:moveTo>
                  <a:pt x="26377" y="44204"/>
                </a:moveTo>
                <a:lnTo>
                  <a:pt x="20047" y="41047"/>
                </a:lnTo>
                <a:lnTo>
                  <a:pt x="18991" y="33682"/>
                </a:lnTo>
                <a:lnTo>
                  <a:pt x="56975" y="33682"/>
                </a:lnTo>
                <a:lnTo>
                  <a:pt x="18991" y="23147"/>
                </a:lnTo>
                <a:lnTo>
                  <a:pt x="18991" y="16834"/>
                </a:lnTo>
                <a:lnTo>
                  <a:pt x="12573" y="4394"/>
                </a:lnTo>
                <a:lnTo>
                  <a:pt x="3394" y="14003"/>
                </a:lnTo>
                <a:lnTo>
                  <a:pt x="0" y="28422"/>
                </a:lnTo>
                <a:lnTo>
                  <a:pt x="436" y="33769"/>
                </a:lnTo>
                <a:lnTo>
                  <a:pt x="6055" y="46244"/>
                </a:lnTo>
                <a:lnTo>
                  <a:pt x="16967" y="54099"/>
                </a:lnTo>
                <a:lnTo>
                  <a:pt x="31653" y="56830"/>
                </a:lnTo>
                <a:lnTo>
                  <a:pt x="39039" y="56830"/>
                </a:lnTo>
                <a:lnTo>
                  <a:pt x="46424" y="55777"/>
                </a:lnTo>
                <a:lnTo>
                  <a:pt x="52755" y="53673"/>
                </a:lnTo>
                <a:lnTo>
                  <a:pt x="52755" y="39995"/>
                </a:lnTo>
                <a:lnTo>
                  <a:pt x="46424" y="43152"/>
                </a:lnTo>
                <a:lnTo>
                  <a:pt x="41149" y="44204"/>
                </a:lnTo>
                <a:lnTo>
                  <a:pt x="26377" y="44204"/>
                </a:lnTo>
                <a:close/>
              </a:path>
              <a:path w="56975" h="56830">
                <a:moveTo>
                  <a:pt x="18991" y="16834"/>
                </a:moveTo>
                <a:lnTo>
                  <a:pt x="23212" y="11573"/>
                </a:lnTo>
                <a:lnTo>
                  <a:pt x="36928" y="11573"/>
                </a:lnTo>
                <a:lnTo>
                  <a:pt x="40094" y="16834"/>
                </a:lnTo>
                <a:lnTo>
                  <a:pt x="40094" y="23147"/>
                </a:lnTo>
                <a:lnTo>
                  <a:pt x="18991" y="23147"/>
                </a:lnTo>
                <a:lnTo>
                  <a:pt x="56975" y="33682"/>
                </a:lnTo>
                <a:lnTo>
                  <a:pt x="56860" y="26956"/>
                </a:lnTo>
                <a:lnTo>
                  <a:pt x="53465" y="13225"/>
                </a:lnTo>
                <a:lnTo>
                  <a:pt x="44672" y="3617"/>
                </a:lnTo>
                <a:lnTo>
                  <a:pt x="29543" y="0"/>
                </a:lnTo>
                <a:lnTo>
                  <a:pt x="26032" y="156"/>
                </a:lnTo>
                <a:lnTo>
                  <a:pt x="12573" y="4394"/>
                </a:lnTo>
                <a:lnTo>
                  <a:pt x="18991" y="168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92"/>
          <p:cNvSpPr/>
          <p:nvPr/>
        </p:nvSpPr>
        <p:spPr>
          <a:xfrm>
            <a:off x="910888" y="6290725"/>
            <a:ext cx="64375" cy="75775"/>
          </a:xfrm>
          <a:custGeom>
            <a:avLst/>
            <a:gdLst/>
            <a:ahLst/>
            <a:cxnLst/>
            <a:rect l="l" t="t" r="r" b="b"/>
            <a:pathLst>
              <a:path w="64375" h="75775">
                <a:moveTo>
                  <a:pt x="20760" y="4088"/>
                </a:moveTo>
                <a:lnTo>
                  <a:pt x="9747" y="11560"/>
                </a:lnTo>
                <a:lnTo>
                  <a:pt x="2566" y="22828"/>
                </a:lnTo>
                <a:lnTo>
                  <a:pt x="0" y="37891"/>
                </a:lnTo>
                <a:lnTo>
                  <a:pt x="728" y="46184"/>
                </a:lnTo>
                <a:lnTo>
                  <a:pt x="6536" y="60087"/>
                </a:lnTo>
                <a:lnTo>
                  <a:pt x="16618" y="69228"/>
                </a:lnTo>
                <a:lnTo>
                  <a:pt x="29127" y="74245"/>
                </a:lnTo>
                <a:lnTo>
                  <a:pt x="42218" y="75775"/>
                </a:lnTo>
                <a:lnTo>
                  <a:pt x="52769" y="75775"/>
                </a:lnTo>
                <a:lnTo>
                  <a:pt x="59100" y="74723"/>
                </a:lnTo>
                <a:lnTo>
                  <a:pt x="64375" y="72619"/>
                </a:lnTo>
                <a:lnTo>
                  <a:pt x="63320" y="57884"/>
                </a:lnTo>
                <a:lnTo>
                  <a:pt x="58045" y="59990"/>
                </a:lnTo>
                <a:lnTo>
                  <a:pt x="51714" y="61042"/>
                </a:lnTo>
                <a:lnTo>
                  <a:pt x="45383" y="61042"/>
                </a:lnTo>
                <a:lnTo>
                  <a:pt x="34823" y="59373"/>
                </a:lnTo>
                <a:lnTo>
                  <a:pt x="24061" y="51545"/>
                </a:lnTo>
                <a:lnTo>
                  <a:pt x="20047" y="37891"/>
                </a:lnTo>
                <a:lnTo>
                  <a:pt x="21434" y="29343"/>
                </a:lnTo>
                <a:lnTo>
                  <a:pt x="29531" y="18699"/>
                </a:lnTo>
                <a:lnTo>
                  <a:pt x="43273" y="14744"/>
                </a:lnTo>
                <a:lnTo>
                  <a:pt x="49604" y="14744"/>
                </a:lnTo>
                <a:lnTo>
                  <a:pt x="55934" y="15796"/>
                </a:lnTo>
                <a:lnTo>
                  <a:pt x="62265" y="20004"/>
                </a:lnTo>
                <a:lnTo>
                  <a:pt x="64375" y="3156"/>
                </a:lnTo>
                <a:lnTo>
                  <a:pt x="56990" y="1052"/>
                </a:lnTo>
                <a:lnTo>
                  <a:pt x="49604" y="0"/>
                </a:lnTo>
                <a:lnTo>
                  <a:pt x="42218" y="0"/>
                </a:lnTo>
                <a:lnTo>
                  <a:pt x="34826" y="414"/>
                </a:lnTo>
                <a:lnTo>
                  <a:pt x="20760" y="408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93"/>
          <p:cNvSpPr/>
          <p:nvPr/>
        </p:nvSpPr>
        <p:spPr>
          <a:xfrm>
            <a:off x="979484" y="6309678"/>
            <a:ext cx="51919" cy="56823"/>
          </a:xfrm>
          <a:custGeom>
            <a:avLst/>
            <a:gdLst/>
            <a:ahLst/>
            <a:cxnLst/>
            <a:rect l="l" t="t" r="r" b="b"/>
            <a:pathLst>
              <a:path w="51919" h="56823">
                <a:moveTo>
                  <a:pt x="20047" y="28409"/>
                </a:moveTo>
                <a:lnTo>
                  <a:pt x="20047" y="19990"/>
                </a:lnTo>
                <a:lnTo>
                  <a:pt x="16968" y="54092"/>
                </a:lnTo>
                <a:lnTo>
                  <a:pt x="31653" y="56823"/>
                </a:lnTo>
                <a:lnTo>
                  <a:pt x="38281" y="56369"/>
                </a:lnTo>
                <a:lnTo>
                  <a:pt x="51919" y="51641"/>
                </a:lnTo>
                <a:lnTo>
                  <a:pt x="44314" y="36827"/>
                </a:lnTo>
                <a:lnTo>
                  <a:pt x="41149" y="44194"/>
                </a:lnTo>
                <a:lnTo>
                  <a:pt x="23212" y="44194"/>
                </a:lnTo>
                <a:lnTo>
                  <a:pt x="20047" y="36827"/>
                </a:lnTo>
                <a:lnTo>
                  <a:pt x="20047" y="28409"/>
                </a:lnTo>
                <a:close/>
              </a:path>
              <a:path w="51919" h="56823">
                <a:moveTo>
                  <a:pt x="3416" y="14440"/>
                </a:moveTo>
                <a:lnTo>
                  <a:pt x="0" y="28409"/>
                </a:lnTo>
                <a:lnTo>
                  <a:pt x="436" y="33761"/>
                </a:lnTo>
                <a:lnTo>
                  <a:pt x="6057" y="46237"/>
                </a:lnTo>
                <a:lnTo>
                  <a:pt x="16968" y="54092"/>
                </a:lnTo>
                <a:lnTo>
                  <a:pt x="20047" y="19990"/>
                </a:lnTo>
                <a:lnTo>
                  <a:pt x="23212" y="12625"/>
                </a:lnTo>
                <a:lnTo>
                  <a:pt x="41149" y="12625"/>
                </a:lnTo>
                <a:lnTo>
                  <a:pt x="44314" y="19990"/>
                </a:lnTo>
                <a:lnTo>
                  <a:pt x="44314" y="36827"/>
                </a:lnTo>
                <a:lnTo>
                  <a:pt x="51919" y="51641"/>
                </a:lnTo>
                <a:lnTo>
                  <a:pt x="61038" y="42162"/>
                </a:lnTo>
                <a:lnTo>
                  <a:pt x="64361" y="28409"/>
                </a:lnTo>
                <a:lnTo>
                  <a:pt x="63778" y="22265"/>
                </a:lnTo>
                <a:lnTo>
                  <a:pt x="57916" y="10213"/>
                </a:lnTo>
                <a:lnTo>
                  <a:pt x="46782" y="2632"/>
                </a:lnTo>
                <a:lnTo>
                  <a:pt x="31653" y="0"/>
                </a:lnTo>
                <a:lnTo>
                  <a:pt x="26193" y="339"/>
                </a:lnTo>
                <a:lnTo>
                  <a:pt x="12652" y="4915"/>
                </a:lnTo>
                <a:lnTo>
                  <a:pt x="3416" y="144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94"/>
          <p:cNvSpPr/>
          <p:nvPr/>
        </p:nvSpPr>
        <p:spPr>
          <a:xfrm>
            <a:off x="1052301" y="6309678"/>
            <a:ext cx="40094" cy="55770"/>
          </a:xfrm>
          <a:custGeom>
            <a:avLst/>
            <a:gdLst/>
            <a:ahLst/>
            <a:cxnLst/>
            <a:rect l="l" t="t" r="r" b="b"/>
            <a:pathLst>
              <a:path w="40094" h="55770">
                <a:moveTo>
                  <a:pt x="20047" y="4208"/>
                </a:moveTo>
                <a:lnTo>
                  <a:pt x="16881" y="10521"/>
                </a:lnTo>
                <a:lnTo>
                  <a:pt x="16881" y="1052"/>
                </a:lnTo>
                <a:lnTo>
                  <a:pt x="0" y="1052"/>
                </a:lnTo>
                <a:lnTo>
                  <a:pt x="0" y="55770"/>
                </a:lnTo>
                <a:lnTo>
                  <a:pt x="18991" y="55770"/>
                </a:lnTo>
                <a:lnTo>
                  <a:pt x="18991" y="22095"/>
                </a:lnTo>
                <a:lnTo>
                  <a:pt x="23212" y="15782"/>
                </a:lnTo>
                <a:lnTo>
                  <a:pt x="39039" y="15782"/>
                </a:lnTo>
                <a:lnTo>
                  <a:pt x="40094" y="0"/>
                </a:lnTo>
                <a:lnTo>
                  <a:pt x="25322" y="0"/>
                </a:lnTo>
                <a:lnTo>
                  <a:pt x="20047" y="420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95"/>
          <p:cNvSpPr/>
          <p:nvPr/>
        </p:nvSpPr>
        <p:spPr>
          <a:xfrm>
            <a:off x="1098726" y="6309678"/>
            <a:ext cx="61210" cy="77870"/>
          </a:xfrm>
          <a:custGeom>
            <a:avLst/>
            <a:gdLst/>
            <a:ahLst/>
            <a:cxnLst/>
            <a:rect l="l" t="t" r="r" b="b"/>
            <a:pathLst>
              <a:path w="61210" h="77870">
                <a:moveTo>
                  <a:pt x="61210" y="27357"/>
                </a:moveTo>
                <a:lnTo>
                  <a:pt x="59097" y="15706"/>
                </a:lnTo>
                <a:lnTo>
                  <a:pt x="51198" y="4532"/>
                </a:lnTo>
                <a:lnTo>
                  <a:pt x="37983" y="0"/>
                </a:lnTo>
                <a:lnTo>
                  <a:pt x="29543" y="0"/>
                </a:lnTo>
                <a:lnTo>
                  <a:pt x="30598" y="13677"/>
                </a:lnTo>
                <a:lnTo>
                  <a:pt x="37983" y="13677"/>
                </a:lnTo>
                <a:lnTo>
                  <a:pt x="42204" y="19990"/>
                </a:lnTo>
                <a:lnTo>
                  <a:pt x="42204" y="27357"/>
                </a:lnTo>
                <a:lnTo>
                  <a:pt x="50382" y="52379"/>
                </a:lnTo>
                <a:lnTo>
                  <a:pt x="58502" y="41754"/>
                </a:lnTo>
                <a:lnTo>
                  <a:pt x="61210" y="27357"/>
                </a:lnTo>
                <a:close/>
              </a:path>
              <a:path w="61210" h="77870">
                <a:moveTo>
                  <a:pt x="16881" y="1052"/>
                </a:moveTo>
                <a:lnTo>
                  <a:pt x="0" y="1052"/>
                </a:lnTo>
                <a:lnTo>
                  <a:pt x="0" y="77870"/>
                </a:lnTo>
                <a:lnTo>
                  <a:pt x="18991" y="77870"/>
                </a:lnTo>
                <a:lnTo>
                  <a:pt x="18991" y="48404"/>
                </a:lnTo>
                <a:lnTo>
                  <a:pt x="22157" y="54718"/>
                </a:lnTo>
                <a:lnTo>
                  <a:pt x="29543" y="56823"/>
                </a:lnTo>
                <a:lnTo>
                  <a:pt x="36855" y="56807"/>
                </a:lnTo>
                <a:lnTo>
                  <a:pt x="50382" y="52379"/>
                </a:lnTo>
                <a:lnTo>
                  <a:pt x="42204" y="27357"/>
                </a:lnTo>
                <a:lnTo>
                  <a:pt x="42204" y="36827"/>
                </a:lnTo>
                <a:lnTo>
                  <a:pt x="36928" y="42090"/>
                </a:lnTo>
                <a:lnTo>
                  <a:pt x="24267" y="42090"/>
                </a:lnTo>
                <a:lnTo>
                  <a:pt x="18991" y="36827"/>
                </a:lnTo>
                <a:lnTo>
                  <a:pt x="18991" y="19990"/>
                </a:lnTo>
                <a:lnTo>
                  <a:pt x="23212" y="13677"/>
                </a:lnTo>
                <a:lnTo>
                  <a:pt x="30598" y="13677"/>
                </a:lnTo>
                <a:lnTo>
                  <a:pt x="29543" y="0"/>
                </a:lnTo>
                <a:lnTo>
                  <a:pt x="21102" y="3156"/>
                </a:lnTo>
                <a:lnTo>
                  <a:pt x="16881" y="10521"/>
                </a:lnTo>
                <a:lnTo>
                  <a:pt x="16881" y="10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96"/>
          <p:cNvSpPr/>
          <p:nvPr/>
        </p:nvSpPr>
        <p:spPr>
          <a:xfrm>
            <a:off x="1165212" y="6309678"/>
            <a:ext cx="51710" cy="56823"/>
          </a:xfrm>
          <a:custGeom>
            <a:avLst/>
            <a:gdLst/>
            <a:ahLst/>
            <a:cxnLst/>
            <a:rect l="l" t="t" r="r" b="b"/>
            <a:pathLst>
              <a:path w="51710" h="56823">
                <a:moveTo>
                  <a:pt x="20047" y="28409"/>
                </a:moveTo>
                <a:lnTo>
                  <a:pt x="20047" y="19990"/>
                </a:lnTo>
                <a:lnTo>
                  <a:pt x="18043" y="54189"/>
                </a:lnTo>
                <a:lnTo>
                  <a:pt x="32708" y="56823"/>
                </a:lnTo>
                <a:lnTo>
                  <a:pt x="38171" y="56483"/>
                </a:lnTo>
                <a:lnTo>
                  <a:pt x="51710" y="51905"/>
                </a:lnTo>
                <a:lnTo>
                  <a:pt x="45369" y="36827"/>
                </a:lnTo>
                <a:lnTo>
                  <a:pt x="41149" y="44194"/>
                </a:lnTo>
                <a:lnTo>
                  <a:pt x="24267" y="44194"/>
                </a:lnTo>
                <a:lnTo>
                  <a:pt x="20047" y="36827"/>
                </a:lnTo>
                <a:lnTo>
                  <a:pt x="20047" y="28409"/>
                </a:lnTo>
                <a:close/>
              </a:path>
              <a:path w="51710" h="56823">
                <a:moveTo>
                  <a:pt x="3515" y="14656"/>
                </a:moveTo>
                <a:lnTo>
                  <a:pt x="0" y="28409"/>
                </a:lnTo>
                <a:lnTo>
                  <a:pt x="624" y="34556"/>
                </a:lnTo>
                <a:lnTo>
                  <a:pt x="6764" y="46608"/>
                </a:lnTo>
                <a:lnTo>
                  <a:pt x="18043" y="54189"/>
                </a:lnTo>
                <a:lnTo>
                  <a:pt x="20047" y="19990"/>
                </a:lnTo>
                <a:lnTo>
                  <a:pt x="24267" y="12625"/>
                </a:lnTo>
                <a:lnTo>
                  <a:pt x="41149" y="12625"/>
                </a:lnTo>
                <a:lnTo>
                  <a:pt x="45369" y="19990"/>
                </a:lnTo>
                <a:lnTo>
                  <a:pt x="45369" y="36827"/>
                </a:lnTo>
                <a:lnTo>
                  <a:pt x="51710" y="51905"/>
                </a:lnTo>
                <a:lnTo>
                  <a:pt x="60946" y="42379"/>
                </a:lnTo>
                <a:lnTo>
                  <a:pt x="64361" y="28409"/>
                </a:lnTo>
                <a:lnTo>
                  <a:pt x="63925" y="23060"/>
                </a:lnTo>
                <a:lnTo>
                  <a:pt x="58305" y="10584"/>
                </a:lnTo>
                <a:lnTo>
                  <a:pt x="47394" y="2730"/>
                </a:lnTo>
                <a:lnTo>
                  <a:pt x="32708" y="0"/>
                </a:lnTo>
                <a:lnTo>
                  <a:pt x="26378" y="453"/>
                </a:lnTo>
                <a:lnTo>
                  <a:pt x="12893" y="5179"/>
                </a:lnTo>
                <a:lnTo>
                  <a:pt x="3515" y="1465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97"/>
          <p:cNvSpPr/>
          <p:nvPr/>
        </p:nvSpPr>
        <p:spPr>
          <a:xfrm>
            <a:off x="1238015" y="6309678"/>
            <a:ext cx="40108" cy="55770"/>
          </a:xfrm>
          <a:custGeom>
            <a:avLst/>
            <a:gdLst/>
            <a:ahLst/>
            <a:cxnLst/>
            <a:rect l="l" t="t" r="r" b="b"/>
            <a:pathLst>
              <a:path w="40108" h="55770">
                <a:moveTo>
                  <a:pt x="16881" y="1052"/>
                </a:moveTo>
                <a:lnTo>
                  <a:pt x="0" y="1052"/>
                </a:lnTo>
                <a:lnTo>
                  <a:pt x="0" y="55770"/>
                </a:lnTo>
                <a:lnTo>
                  <a:pt x="18991" y="55770"/>
                </a:lnTo>
                <a:lnTo>
                  <a:pt x="18991" y="22095"/>
                </a:lnTo>
                <a:lnTo>
                  <a:pt x="24281" y="15782"/>
                </a:lnTo>
                <a:lnTo>
                  <a:pt x="39053" y="15782"/>
                </a:lnTo>
                <a:lnTo>
                  <a:pt x="40108" y="0"/>
                </a:lnTo>
                <a:lnTo>
                  <a:pt x="25336" y="0"/>
                </a:lnTo>
                <a:lnTo>
                  <a:pt x="21116" y="4208"/>
                </a:lnTo>
                <a:lnTo>
                  <a:pt x="17936" y="10521"/>
                </a:lnTo>
                <a:lnTo>
                  <a:pt x="16881" y="10521"/>
                </a:lnTo>
                <a:lnTo>
                  <a:pt x="16881" y="10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98"/>
          <p:cNvSpPr/>
          <p:nvPr/>
        </p:nvSpPr>
        <p:spPr>
          <a:xfrm>
            <a:off x="1281288" y="6309678"/>
            <a:ext cx="55920" cy="56823"/>
          </a:xfrm>
          <a:custGeom>
            <a:avLst/>
            <a:gdLst/>
            <a:ahLst/>
            <a:cxnLst/>
            <a:rect l="l" t="t" r="r" b="b"/>
            <a:pathLst>
              <a:path w="55920" h="56823">
                <a:moveTo>
                  <a:pt x="17936" y="32617"/>
                </a:moveTo>
                <a:lnTo>
                  <a:pt x="23212" y="31565"/>
                </a:lnTo>
                <a:lnTo>
                  <a:pt x="36928" y="31565"/>
                </a:lnTo>
                <a:lnTo>
                  <a:pt x="37983" y="47352"/>
                </a:lnTo>
                <a:lnTo>
                  <a:pt x="37983" y="49456"/>
                </a:lnTo>
                <a:lnTo>
                  <a:pt x="39039" y="52613"/>
                </a:lnTo>
                <a:lnTo>
                  <a:pt x="39039" y="55770"/>
                </a:lnTo>
                <a:lnTo>
                  <a:pt x="55920" y="55770"/>
                </a:lnTo>
                <a:lnTo>
                  <a:pt x="54865" y="51560"/>
                </a:lnTo>
                <a:lnTo>
                  <a:pt x="54865" y="22095"/>
                </a:lnTo>
                <a:lnTo>
                  <a:pt x="52630" y="11139"/>
                </a:lnTo>
                <a:lnTo>
                  <a:pt x="43126" y="2467"/>
                </a:lnTo>
                <a:lnTo>
                  <a:pt x="28487" y="0"/>
                </a:lnTo>
                <a:lnTo>
                  <a:pt x="21102" y="0"/>
                </a:lnTo>
                <a:lnTo>
                  <a:pt x="13716" y="1052"/>
                </a:lnTo>
                <a:lnTo>
                  <a:pt x="6330" y="3156"/>
                </a:lnTo>
                <a:lnTo>
                  <a:pt x="7385" y="15782"/>
                </a:lnTo>
                <a:lnTo>
                  <a:pt x="12661" y="13677"/>
                </a:lnTo>
                <a:lnTo>
                  <a:pt x="18991" y="12625"/>
                </a:lnTo>
                <a:lnTo>
                  <a:pt x="31653" y="12625"/>
                </a:lnTo>
                <a:lnTo>
                  <a:pt x="36928" y="13677"/>
                </a:lnTo>
                <a:lnTo>
                  <a:pt x="36928" y="22095"/>
                </a:lnTo>
                <a:lnTo>
                  <a:pt x="34818" y="21042"/>
                </a:lnTo>
                <a:lnTo>
                  <a:pt x="28487" y="21042"/>
                </a:lnTo>
                <a:lnTo>
                  <a:pt x="19299" y="21677"/>
                </a:lnTo>
                <a:lnTo>
                  <a:pt x="6120" y="26677"/>
                </a:lnTo>
                <a:lnTo>
                  <a:pt x="0" y="39984"/>
                </a:lnTo>
                <a:lnTo>
                  <a:pt x="98" y="41972"/>
                </a:lnTo>
                <a:lnTo>
                  <a:pt x="6892" y="53219"/>
                </a:lnTo>
                <a:lnTo>
                  <a:pt x="21102" y="56823"/>
                </a:lnTo>
                <a:lnTo>
                  <a:pt x="28487" y="56823"/>
                </a:lnTo>
                <a:lnTo>
                  <a:pt x="32708" y="44194"/>
                </a:lnTo>
                <a:lnTo>
                  <a:pt x="21102" y="44194"/>
                </a:lnTo>
                <a:lnTo>
                  <a:pt x="17936" y="42090"/>
                </a:lnTo>
                <a:lnTo>
                  <a:pt x="17936" y="32617"/>
                </a:lnTo>
                <a:close/>
              </a:path>
              <a:path w="55920" h="56823">
                <a:moveTo>
                  <a:pt x="36928" y="37880"/>
                </a:moveTo>
                <a:lnTo>
                  <a:pt x="32708" y="44194"/>
                </a:lnTo>
                <a:lnTo>
                  <a:pt x="28487" y="56823"/>
                </a:lnTo>
                <a:lnTo>
                  <a:pt x="33763" y="53666"/>
                </a:lnTo>
                <a:lnTo>
                  <a:pt x="37983" y="47352"/>
                </a:lnTo>
                <a:lnTo>
                  <a:pt x="36928" y="31565"/>
                </a:lnTo>
                <a:lnTo>
                  <a:pt x="36928" y="3788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99"/>
          <p:cNvSpPr/>
          <p:nvPr/>
        </p:nvSpPr>
        <p:spPr>
          <a:xfrm>
            <a:off x="1342485" y="6291778"/>
            <a:ext cx="44328" cy="74723"/>
          </a:xfrm>
          <a:custGeom>
            <a:avLst/>
            <a:gdLst/>
            <a:ahLst/>
            <a:cxnLst/>
            <a:rect l="l" t="t" r="r" b="b"/>
            <a:pathLst>
              <a:path w="44328" h="74723">
                <a:moveTo>
                  <a:pt x="10551" y="31578"/>
                </a:moveTo>
                <a:lnTo>
                  <a:pt x="10551" y="54728"/>
                </a:lnTo>
                <a:lnTo>
                  <a:pt x="10864" y="60024"/>
                </a:lnTo>
                <a:lnTo>
                  <a:pt x="16536" y="70886"/>
                </a:lnTo>
                <a:lnTo>
                  <a:pt x="32722" y="74723"/>
                </a:lnTo>
                <a:lnTo>
                  <a:pt x="40108" y="74723"/>
                </a:lnTo>
                <a:lnTo>
                  <a:pt x="44328" y="73671"/>
                </a:lnTo>
                <a:lnTo>
                  <a:pt x="43273" y="61042"/>
                </a:lnTo>
                <a:lnTo>
                  <a:pt x="41163" y="62094"/>
                </a:lnTo>
                <a:lnTo>
                  <a:pt x="31667" y="62094"/>
                </a:lnTo>
                <a:lnTo>
                  <a:pt x="30612" y="58938"/>
                </a:lnTo>
                <a:lnTo>
                  <a:pt x="30612" y="31578"/>
                </a:lnTo>
                <a:lnTo>
                  <a:pt x="43273" y="31578"/>
                </a:lnTo>
                <a:lnTo>
                  <a:pt x="43273" y="18952"/>
                </a:lnTo>
                <a:lnTo>
                  <a:pt x="30612" y="18952"/>
                </a:lnTo>
                <a:lnTo>
                  <a:pt x="30612" y="0"/>
                </a:lnTo>
                <a:lnTo>
                  <a:pt x="11606" y="6312"/>
                </a:lnTo>
                <a:lnTo>
                  <a:pt x="11606" y="18952"/>
                </a:lnTo>
                <a:lnTo>
                  <a:pt x="0" y="18952"/>
                </a:lnTo>
                <a:lnTo>
                  <a:pt x="0" y="31578"/>
                </a:lnTo>
                <a:lnTo>
                  <a:pt x="10551" y="315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00"/>
          <p:cNvSpPr/>
          <p:nvPr/>
        </p:nvSpPr>
        <p:spPr>
          <a:xfrm>
            <a:off x="1395254" y="6287569"/>
            <a:ext cx="18991" cy="77880"/>
          </a:xfrm>
          <a:custGeom>
            <a:avLst/>
            <a:gdLst/>
            <a:ahLst/>
            <a:cxnLst/>
            <a:rect l="l" t="t" r="r" b="b"/>
            <a:pathLst>
              <a:path w="18991" h="77880">
                <a:moveTo>
                  <a:pt x="0" y="23161"/>
                </a:moveTo>
                <a:lnTo>
                  <a:pt x="0" y="77880"/>
                </a:lnTo>
                <a:lnTo>
                  <a:pt x="18991" y="77880"/>
                </a:lnTo>
                <a:lnTo>
                  <a:pt x="18991" y="23161"/>
                </a:lnTo>
                <a:lnTo>
                  <a:pt x="0" y="23161"/>
                </a:lnTo>
                <a:close/>
              </a:path>
              <a:path w="18991" h="77880">
                <a:moveTo>
                  <a:pt x="0" y="0"/>
                </a:moveTo>
                <a:lnTo>
                  <a:pt x="0" y="13691"/>
                </a:lnTo>
                <a:lnTo>
                  <a:pt x="18991" y="13691"/>
                </a:lnTo>
                <a:lnTo>
                  <a:pt x="18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01"/>
          <p:cNvSpPr/>
          <p:nvPr/>
        </p:nvSpPr>
        <p:spPr>
          <a:xfrm>
            <a:off x="1404750" y="6284919"/>
            <a:ext cx="0" cy="80530"/>
          </a:xfrm>
          <a:custGeom>
            <a:avLst/>
            <a:gdLst/>
            <a:ahLst/>
            <a:cxnLst/>
            <a:rect l="l" t="t" r="r" b="b"/>
            <a:pathLst>
              <a:path h="80530">
                <a:moveTo>
                  <a:pt x="0" y="0"/>
                </a:moveTo>
                <a:lnTo>
                  <a:pt x="0" y="80530"/>
                </a:lnTo>
              </a:path>
            </a:pathLst>
          </a:custGeom>
          <a:ln w="202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02"/>
          <p:cNvSpPr/>
          <p:nvPr/>
        </p:nvSpPr>
        <p:spPr>
          <a:xfrm>
            <a:off x="1424797" y="6309678"/>
            <a:ext cx="51738" cy="56823"/>
          </a:xfrm>
          <a:custGeom>
            <a:avLst/>
            <a:gdLst/>
            <a:ahLst/>
            <a:cxnLst/>
            <a:rect l="l" t="t" r="r" b="b"/>
            <a:pathLst>
              <a:path w="51738" h="56823">
                <a:moveTo>
                  <a:pt x="20047" y="28409"/>
                </a:moveTo>
                <a:lnTo>
                  <a:pt x="20047" y="19990"/>
                </a:lnTo>
                <a:lnTo>
                  <a:pt x="17579" y="54189"/>
                </a:lnTo>
                <a:lnTo>
                  <a:pt x="32708" y="56823"/>
                </a:lnTo>
                <a:lnTo>
                  <a:pt x="38198" y="56480"/>
                </a:lnTo>
                <a:lnTo>
                  <a:pt x="51738" y="51898"/>
                </a:lnTo>
                <a:lnTo>
                  <a:pt x="44328" y="36827"/>
                </a:lnTo>
                <a:lnTo>
                  <a:pt x="41163" y="44194"/>
                </a:lnTo>
                <a:lnTo>
                  <a:pt x="23212" y="44194"/>
                </a:lnTo>
                <a:lnTo>
                  <a:pt x="20047" y="36827"/>
                </a:lnTo>
                <a:lnTo>
                  <a:pt x="20047" y="28409"/>
                </a:lnTo>
                <a:close/>
              </a:path>
              <a:path w="51738" h="56823">
                <a:moveTo>
                  <a:pt x="3323" y="14656"/>
                </a:moveTo>
                <a:lnTo>
                  <a:pt x="0" y="28409"/>
                </a:lnTo>
                <a:lnTo>
                  <a:pt x="583" y="34556"/>
                </a:lnTo>
                <a:lnTo>
                  <a:pt x="6446" y="46608"/>
                </a:lnTo>
                <a:lnTo>
                  <a:pt x="17579" y="54189"/>
                </a:lnTo>
                <a:lnTo>
                  <a:pt x="20047" y="19990"/>
                </a:lnTo>
                <a:lnTo>
                  <a:pt x="23212" y="12625"/>
                </a:lnTo>
                <a:lnTo>
                  <a:pt x="41163" y="12625"/>
                </a:lnTo>
                <a:lnTo>
                  <a:pt x="44328" y="19990"/>
                </a:lnTo>
                <a:lnTo>
                  <a:pt x="44328" y="36827"/>
                </a:lnTo>
                <a:lnTo>
                  <a:pt x="51738" y="51898"/>
                </a:lnTo>
                <a:lnTo>
                  <a:pt x="60974" y="42373"/>
                </a:lnTo>
                <a:lnTo>
                  <a:pt x="64389" y="28409"/>
                </a:lnTo>
                <a:lnTo>
                  <a:pt x="63949" y="23038"/>
                </a:lnTo>
                <a:lnTo>
                  <a:pt x="58319" y="10574"/>
                </a:lnTo>
                <a:lnTo>
                  <a:pt x="47400" y="2727"/>
                </a:lnTo>
                <a:lnTo>
                  <a:pt x="32708" y="0"/>
                </a:lnTo>
                <a:lnTo>
                  <a:pt x="26083" y="453"/>
                </a:lnTo>
                <a:lnTo>
                  <a:pt x="12443" y="5179"/>
                </a:lnTo>
                <a:lnTo>
                  <a:pt x="3323" y="1465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103"/>
          <p:cNvSpPr/>
          <p:nvPr/>
        </p:nvSpPr>
        <p:spPr>
          <a:xfrm>
            <a:off x="1497628" y="6309678"/>
            <a:ext cx="57960" cy="55770"/>
          </a:xfrm>
          <a:custGeom>
            <a:avLst/>
            <a:gdLst/>
            <a:ahLst/>
            <a:cxnLst/>
            <a:rect l="l" t="t" r="r" b="b"/>
            <a:pathLst>
              <a:path w="57960" h="55770">
                <a:moveTo>
                  <a:pt x="16881" y="10521"/>
                </a:moveTo>
                <a:lnTo>
                  <a:pt x="16881" y="1052"/>
                </a:lnTo>
                <a:lnTo>
                  <a:pt x="0" y="1052"/>
                </a:lnTo>
                <a:lnTo>
                  <a:pt x="0" y="55770"/>
                </a:lnTo>
                <a:lnTo>
                  <a:pt x="18991" y="55770"/>
                </a:lnTo>
                <a:lnTo>
                  <a:pt x="18991" y="21042"/>
                </a:lnTo>
                <a:lnTo>
                  <a:pt x="23212" y="15782"/>
                </a:lnTo>
                <a:lnTo>
                  <a:pt x="35873" y="15782"/>
                </a:lnTo>
                <a:lnTo>
                  <a:pt x="38968" y="18938"/>
                </a:lnTo>
                <a:lnTo>
                  <a:pt x="38968" y="55770"/>
                </a:lnTo>
                <a:lnTo>
                  <a:pt x="57960" y="55770"/>
                </a:lnTo>
                <a:lnTo>
                  <a:pt x="57960" y="21042"/>
                </a:lnTo>
                <a:lnTo>
                  <a:pt x="57602" y="16415"/>
                </a:lnTo>
                <a:lnTo>
                  <a:pt x="51781" y="4918"/>
                </a:lnTo>
                <a:lnTo>
                  <a:pt x="36858" y="0"/>
                </a:lnTo>
                <a:lnTo>
                  <a:pt x="28417" y="0"/>
                </a:lnTo>
                <a:lnTo>
                  <a:pt x="21102" y="3156"/>
                </a:lnTo>
                <a:lnTo>
                  <a:pt x="16881" y="105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104"/>
          <p:cNvSpPr/>
          <p:nvPr/>
        </p:nvSpPr>
        <p:spPr>
          <a:xfrm>
            <a:off x="910888" y="6413858"/>
            <a:ext cx="582519" cy="43147"/>
          </a:xfrm>
          <a:custGeom>
            <a:avLst/>
            <a:gdLst/>
            <a:ahLst/>
            <a:cxnLst/>
            <a:rect l="l" t="t" r="r" b="b"/>
            <a:pathLst>
              <a:path w="582519" h="43147">
                <a:moveTo>
                  <a:pt x="429486" y="0"/>
                </a:moveTo>
                <a:lnTo>
                  <a:pt x="429486" y="43147"/>
                </a:lnTo>
                <a:lnTo>
                  <a:pt x="437927" y="43147"/>
                </a:lnTo>
                <a:lnTo>
                  <a:pt x="437927" y="27361"/>
                </a:lnTo>
                <a:lnTo>
                  <a:pt x="446368" y="27361"/>
                </a:lnTo>
                <a:lnTo>
                  <a:pt x="447423" y="30519"/>
                </a:lnTo>
                <a:lnTo>
                  <a:pt x="449547" y="33675"/>
                </a:lnTo>
                <a:lnTo>
                  <a:pt x="448478" y="19995"/>
                </a:lnTo>
                <a:lnTo>
                  <a:pt x="437927" y="19995"/>
                </a:lnTo>
                <a:lnTo>
                  <a:pt x="437927" y="7366"/>
                </a:lnTo>
                <a:lnTo>
                  <a:pt x="444257" y="0"/>
                </a:lnTo>
                <a:lnTo>
                  <a:pt x="429486" y="0"/>
                </a:lnTo>
                <a:close/>
              </a:path>
              <a:path w="582519" h="43147">
                <a:moveTo>
                  <a:pt x="459043" y="32623"/>
                </a:moveTo>
                <a:lnTo>
                  <a:pt x="456933" y="29467"/>
                </a:lnTo>
                <a:lnTo>
                  <a:pt x="455878" y="28415"/>
                </a:lnTo>
                <a:lnTo>
                  <a:pt x="453767" y="24205"/>
                </a:lnTo>
                <a:lnTo>
                  <a:pt x="456933" y="23152"/>
                </a:lnTo>
                <a:lnTo>
                  <a:pt x="460098" y="19995"/>
                </a:lnTo>
                <a:lnTo>
                  <a:pt x="460098" y="4209"/>
                </a:lnTo>
                <a:lnTo>
                  <a:pt x="455878" y="0"/>
                </a:lnTo>
                <a:lnTo>
                  <a:pt x="444257" y="0"/>
                </a:lnTo>
                <a:lnTo>
                  <a:pt x="437927" y="7366"/>
                </a:lnTo>
                <a:lnTo>
                  <a:pt x="448478" y="7366"/>
                </a:lnTo>
                <a:lnTo>
                  <a:pt x="451657" y="10524"/>
                </a:lnTo>
                <a:lnTo>
                  <a:pt x="451657" y="17890"/>
                </a:lnTo>
                <a:lnTo>
                  <a:pt x="448478" y="19995"/>
                </a:lnTo>
                <a:lnTo>
                  <a:pt x="449547" y="33675"/>
                </a:lnTo>
                <a:lnTo>
                  <a:pt x="450602" y="37885"/>
                </a:lnTo>
                <a:lnTo>
                  <a:pt x="452712" y="43147"/>
                </a:lnTo>
                <a:lnTo>
                  <a:pt x="465374" y="43147"/>
                </a:lnTo>
                <a:lnTo>
                  <a:pt x="465374" y="35781"/>
                </a:lnTo>
                <a:lnTo>
                  <a:pt x="460098" y="35781"/>
                </a:lnTo>
                <a:lnTo>
                  <a:pt x="459043" y="32623"/>
                </a:lnTo>
                <a:close/>
              </a:path>
              <a:path w="582519" h="43147">
                <a:moveTo>
                  <a:pt x="475925" y="12628"/>
                </a:moveTo>
                <a:lnTo>
                  <a:pt x="479090" y="8419"/>
                </a:lnTo>
                <a:lnTo>
                  <a:pt x="489641" y="8419"/>
                </a:lnTo>
                <a:lnTo>
                  <a:pt x="494917" y="9472"/>
                </a:lnTo>
                <a:lnTo>
                  <a:pt x="494917" y="33675"/>
                </a:lnTo>
                <a:lnTo>
                  <a:pt x="499549" y="37452"/>
                </a:lnTo>
                <a:lnTo>
                  <a:pt x="504413" y="22100"/>
                </a:lnTo>
                <a:lnTo>
                  <a:pt x="503964" y="16176"/>
                </a:lnTo>
                <a:lnTo>
                  <a:pt x="497050" y="3521"/>
                </a:lnTo>
                <a:lnTo>
                  <a:pt x="485421" y="0"/>
                </a:lnTo>
                <a:lnTo>
                  <a:pt x="481785" y="273"/>
                </a:lnTo>
                <a:lnTo>
                  <a:pt x="471054" y="6158"/>
                </a:lnTo>
                <a:lnTo>
                  <a:pt x="466429" y="22100"/>
                </a:lnTo>
                <a:lnTo>
                  <a:pt x="466726" y="26691"/>
                </a:lnTo>
                <a:lnTo>
                  <a:pt x="473512" y="39506"/>
                </a:lnTo>
                <a:lnTo>
                  <a:pt x="475925" y="12628"/>
                </a:lnTo>
                <a:close/>
              </a:path>
              <a:path w="582519" h="43147">
                <a:moveTo>
                  <a:pt x="475925" y="22100"/>
                </a:moveTo>
                <a:lnTo>
                  <a:pt x="475925" y="12628"/>
                </a:lnTo>
                <a:lnTo>
                  <a:pt x="473512" y="39506"/>
                </a:lnTo>
                <a:lnTo>
                  <a:pt x="485421" y="43147"/>
                </a:lnTo>
                <a:lnTo>
                  <a:pt x="488374" y="42971"/>
                </a:lnTo>
                <a:lnTo>
                  <a:pt x="499549" y="37452"/>
                </a:lnTo>
                <a:lnTo>
                  <a:pt x="494917" y="33675"/>
                </a:lnTo>
                <a:lnTo>
                  <a:pt x="489641" y="35781"/>
                </a:lnTo>
                <a:lnTo>
                  <a:pt x="479090" y="35781"/>
                </a:lnTo>
                <a:lnTo>
                  <a:pt x="475925" y="30519"/>
                </a:lnTo>
                <a:lnTo>
                  <a:pt x="475925" y="22100"/>
                </a:lnTo>
                <a:close/>
              </a:path>
              <a:path w="582519" h="43147">
                <a:moveTo>
                  <a:pt x="543452" y="39990"/>
                </a:moveTo>
                <a:lnTo>
                  <a:pt x="543452" y="0"/>
                </a:lnTo>
                <a:lnTo>
                  <a:pt x="533956" y="0"/>
                </a:lnTo>
                <a:lnTo>
                  <a:pt x="533956" y="31571"/>
                </a:lnTo>
                <a:lnTo>
                  <a:pt x="531846" y="34729"/>
                </a:lnTo>
                <a:lnTo>
                  <a:pt x="522350" y="34729"/>
                </a:lnTo>
                <a:lnTo>
                  <a:pt x="519184" y="31571"/>
                </a:lnTo>
                <a:lnTo>
                  <a:pt x="519184" y="0"/>
                </a:lnTo>
                <a:lnTo>
                  <a:pt x="510743" y="0"/>
                </a:lnTo>
                <a:lnTo>
                  <a:pt x="510743" y="31571"/>
                </a:lnTo>
                <a:lnTo>
                  <a:pt x="511798" y="35781"/>
                </a:lnTo>
                <a:lnTo>
                  <a:pt x="514964" y="38937"/>
                </a:lnTo>
                <a:lnTo>
                  <a:pt x="517074" y="42095"/>
                </a:lnTo>
                <a:lnTo>
                  <a:pt x="521294" y="43147"/>
                </a:lnTo>
                <a:lnTo>
                  <a:pt x="533956" y="43147"/>
                </a:lnTo>
                <a:lnTo>
                  <a:pt x="543452" y="39990"/>
                </a:lnTo>
                <a:close/>
              </a:path>
              <a:path w="582519" h="43147">
                <a:moveTo>
                  <a:pt x="582519" y="14734"/>
                </a:moveTo>
                <a:lnTo>
                  <a:pt x="582519" y="5262"/>
                </a:lnTo>
                <a:lnTo>
                  <a:pt x="576188" y="0"/>
                </a:lnTo>
                <a:lnTo>
                  <a:pt x="565623" y="0"/>
                </a:lnTo>
                <a:lnTo>
                  <a:pt x="560348" y="7366"/>
                </a:lnTo>
                <a:lnTo>
                  <a:pt x="569844" y="7366"/>
                </a:lnTo>
                <a:lnTo>
                  <a:pt x="572953" y="10524"/>
                </a:lnTo>
                <a:lnTo>
                  <a:pt x="572953" y="19995"/>
                </a:lnTo>
                <a:lnTo>
                  <a:pt x="570899" y="22100"/>
                </a:lnTo>
                <a:lnTo>
                  <a:pt x="566678" y="29467"/>
                </a:lnTo>
                <a:lnTo>
                  <a:pt x="576188" y="29467"/>
                </a:lnTo>
                <a:lnTo>
                  <a:pt x="582519" y="24205"/>
                </a:lnTo>
                <a:lnTo>
                  <a:pt x="582519" y="14734"/>
                </a:lnTo>
                <a:close/>
              </a:path>
              <a:path w="582519" h="43147">
                <a:moveTo>
                  <a:pt x="570899" y="22100"/>
                </a:moveTo>
                <a:lnTo>
                  <a:pt x="560348" y="22100"/>
                </a:lnTo>
                <a:lnTo>
                  <a:pt x="560348" y="7366"/>
                </a:lnTo>
                <a:lnTo>
                  <a:pt x="565623" y="0"/>
                </a:lnTo>
                <a:lnTo>
                  <a:pt x="550838" y="0"/>
                </a:lnTo>
                <a:lnTo>
                  <a:pt x="550838" y="43147"/>
                </a:lnTo>
                <a:lnTo>
                  <a:pt x="560348" y="43147"/>
                </a:lnTo>
                <a:lnTo>
                  <a:pt x="560348" y="29467"/>
                </a:lnTo>
                <a:lnTo>
                  <a:pt x="566678" y="29467"/>
                </a:lnTo>
                <a:lnTo>
                  <a:pt x="570899" y="22100"/>
                </a:lnTo>
                <a:close/>
              </a:path>
              <a:path w="582519" h="43147">
                <a:moveTo>
                  <a:pt x="275426" y="25257"/>
                </a:moveTo>
                <a:lnTo>
                  <a:pt x="287032" y="32623"/>
                </a:lnTo>
                <a:lnTo>
                  <a:pt x="284922" y="25257"/>
                </a:lnTo>
                <a:lnTo>
                  <a:pt x="275426" y="25257"/>
                </a:lnTo>
                <a:close/>
              </a:path>
              <a:path w="582519" h="43147">
                <a:moveTo>
                  <a:pt x="60155" y="0"/>
                </a:moveTo>
                <a:lnTo>
                  <a:pt x="49604" y="0"/>
                </a:lnTo>
                <a:lnTo>
                  <a:pt x="42218" y="31571"/>
                </a:lnTo>
                <a:lnTo>
                  <a:pt x="33763" y="0"/>
                </a:lnTo>
                <a:lnTo>
                  <a:pt x="26377" y="0"/>
                </a:lnTo>
                <a:lnTo>
                  <a:pt x="17936" y="31571"/>
                </a:lnTo>
                <a:lnTo>
                  <a:pt x="10551" y="0"/>
                </a:lnTo>
                <a:lnTo>
                  <a:pt x="0" y="0"/>
                </a:lnTo>
                <a:lnTo>
                  <a:pt x="12661" y="43147"/>
                </a:lnTo>
                <a:lnTo>
                  <a:pt x="22157" y="43147"/>
                </a:lnTo>
                <a:lnTo>
                  <a:pt x="29543" y="15786"/>
                </a:lnTo>
                <a:lnTo>
                  <a:pt x="36928" y="43147"/>
                </a:lnTo>
                <a:lnTo>
                  <a:pt x="47494" y="43147"/>
                </a:lnTo>
                <a:lnTo>
                  <a:pt x="60155" y="0"/>
                </a:lnTo>
                <a:close/>
              </a:path>
              <a:path w="582519" h="43147">
                <a:moveTo>
                  <a:pt x="70706" y="12628"/>
                </a:moveTo>
                <a:lnTo>
                  <a:pt x="73871" y="8419"/>
                </a:lnTo>
                <a:lnTo>
                  <a:pt x="83367" y="8419"/>
                </a:lnTo>
                <a:lnTo>
                  <a:pt x="89698" y="9472"/>
                </a:lnTo>
                <a:lnTo>
                  <a:pt x="89698" y="33675"/>
                </a:lnTo>
                <a:lnTo>
                  <a:pt x="94330" y="37452"/>
                </a:lnTo>
                <a:lnTo>
                  <a:pt x="99194" y="22100"/>
                </a:lnTo>
                <a:lnTo>
                  <a:pt x="98745" y="16176"/>
                </a:lnTo>
                <a:lnTo>
                  <a:pt x="91832" y="3521"/>
                </a:lnTo>
                <a:lnTo>
                  <a:pt x="80202" y="0"/>
                </a:lnTo>
                <a:lnTo>
                  <a:pt x="76566" y="273"/>
                </a:lnTo>
                <a:lnTo>
                  <a:pt x="65835" y="6158"/>
                </a:lnTo>
                <a:lnTo>
                  <a:pt x="61210" y="22100"/>
                </a:lnTo>
                <a:lnTo>
                  <a:pt x="61508" y="26691"/>
                </a:lnTo>
                <a:lnTo>
                  <a:pt x="68294" y="39506"/>
                </a:lnTo>
                <a:lnTo>
                  <a:pt x="70706" y="12628"/>
                </a:lnTo>
                <a:close/>
              </a:path>
              <a:path w="582519" h="43147">
                <a:moveTo>
                  <a:pt x="70706" y="22100"/>
                </a:moveTo>
                <a:lnTo>
                  <a:pt x="70706" y="12628"/>
                </a:lnTo>
                <a:lnTo>
                  <a:pt x="68294" y="39506"/>
                </a:lnTo>
                <a:lnTo>
                  <a:pt x="80202" y="43147"/>
                </a:lnTo>
                <a:lnTo>
                  <a:pt x="83155" y="42971"/>
                </a:lnTo>
                <a:lnTo>
                  <a:pt x="94330" y="37452"/>
                </a:lnTo>
                <a:lnTo>
                  <a:pt x="89698" y="33675"/>
                </a:lnTo>
                <a:lnTo>
                  <a:pt x="83367" y="35781"/>
                </a:lnTo>
                <a:lnTo>
                  <a:pt x="73871" y="35781"/>
                </a:lnTo>
                <a:lnTo>
                  <a:pt x="70706" y="30519"/>
                </a:lnTo>
                <a:lnTo>
                  <a:pt x="70706" y="22100"/>
                </a:lnTo>
                <a:close/>
              </a:path>
              <a:path w="582519" h="43147">
                <a:moveTo>
                  <a:pt x="104470" y="0"/>
                </a:moveTo>
                <a:lnTo>
                  <a:pt x="104470" y="43147"/>
                </a:lnTo>
                <a:lnTo>
                  <a:pt x="113966" y="43147"/>
                </a:lnTo>
                <a:lnTo>
                  <a:pt x="113966" y="27361"/>
                </a:lnTo>
                <a:lnTo>
                  <a:pt x="121351" y="27361"/>
                </a:lnTo>
                <a:lnTo>
                  <a:pt x="122406" y="30519"/>
                </a:lnTo>
                <a:lnTo>
                  <a:pt x="124517" y="33675"/>
                </a:lnTo>
                <a:lnTo>
                  <a:pt x="123462" y="19995"/>
                </a:lnTo>
                <a:lnTo>
                  <a:pt x="113966" y="19995"/>
                </a:lnTo>
                <a:lnTo>
                  <a:pt x="113966" y="7366"/>
                </a:lnTo>
                <a:lnTo>
                  <a:pt x="119241" y="0"/>
                </a:lnTo>
                <a:lnTo>
                  <a:pt x="104470" y="0"/>
                </a:lnTo>
                <a:close/>
              </a:path>
              <a:path w="582519" h="43147">
                <a:moveTo>
                  <a:pt x="134013" y="32623"/>
                </a:moveTo>
                <a:lnTo>
                  <a:pt x="131902" y="29467"/>
                </a:lnTo>
                <a:lnTo>
                  <a:pt x="130847" y="28415"/>
                </a:lnTo>
                <a:lnTo>
                  <a:pt x="128737" y="24205"/>
                </a:lnTo>
                <a:lnTo>
                  <a:pt x="131902" y="23152"/>
                </a:lnTo>
                <a:lnTo>
                  <a:pt x="136123" y="19995"/>
                </a:lnTo>
                <a:lnTo>
                  <a:pt x="136123" y="4209"/>
                </a:lnTo>
                <a:lnTo>
                  <a:pt x="130847" y="0"/>
                </a:lnTo>
                <a:lnTo>
                  <a:pt x="119241" y="0"/>
                </a:lnTo>
                <a:lnTo>
                  <a:pt x="113966" y="7366"/>
                </a:lnTo>
                <a:lnTo>
                  <a:pt x="123462" y="7366"/>
                </a:lnTo>
                <a:lnTo>
                  <a:pt x="126627" y="10524"/>
                </a:lnTo>
                <a:lnTo>
                  <a:pt x="126627" y="17890"/>
                </a:lnTo>
                <a:lnTo>
                  <a:pt x="123462" y="19995"/>
                </a:lnTo>
                <a:lnTo>
                  <a:pt x="124517" y="33675"/>
                </a:lnTo>
                <a:lnTo>
                  <a:pt x="126627" y="37885"/>
                </a:lnTo>
                <a:lnTo>
                  <a:pt x="128737" y="43147"/>
                </a:lnTo>
                <a:lnTo>
                  <a:pt x="140343" y="43147"/>
                </a:lnTo>
                <a:lnTo>
                  <a:pt x="140343" y="35781"/>
                </a:lnTo>
                <a:lnTo>
                  <a:pt x="135068" y="35781"/>
                </a:lnTo>
                <a:lnTo>
                  <a:pt x="134013" y="32623"/>
                </a:lnTo>
                <a:close/>
              </a:path>
              <a:path w="582519" h="43147">
                <a:moveTo>
                  <a:pt x="153019" y="35781"/>
                </a:moveTo>
                <a:lnTo>
                  <a:pt x="153019" y="0"/>
                </a:lnTo>
                <a:lnTo>
                  <a:pt x="144578" y="0"/>
                </a:lnTo>
                <a:lnTo>
                  <a:pt x="144578" y="43147"/>
                </a:lnTo>
                <a:lnTo>
                  <a:pt x="172011" y="43147"/>
                </a:lnTo>
                <a:lnTo>
                  <a:pt x="172011" y="35781"/>
                </a:lnTo>
                <a:lnTo>
                  <a:pt x="153019" y="35781"/>
                </a:lnTo>
                <a:close/>
              </a:path>
              <a:path w="582519" h="43147">
                <a:moveTo>
                  <a:pt x="185727" y="7366"/>
                </a:moveTo>
                <a:lnTo>
                  <a:pt x="197333" y="7366"/>
                </a:lnTo>
                <a:lnTo>
                  <a:pt x="200499" y="12628"/>
                </a:lnTo>
                <a:lnTo>
                  <a:pt x="200499" y="30519"/>
                </a:lnTo>
                <a:lnTo>
                  <a:pt x="197333" y="35781"/>
                </a:lnTo>
                <a:lnTo>
                  <a:pt x="191003" y="35781"/>
                </a:lnTo>
                <a:lnTo>
                  <a:pt x="194484" y="42909"/>
                </a:lnTo>
                <a:lnTo>
                  <a:pt x="205832" y="36590"/>
                </a:lnTo>
                <a:lnTo>
                  <a:pt x="209995" y="22100"/>
                </a:lnTo>
                <a:lnTo>
                  <a:pt x="209294" y="15638"/>
                </a:lnTo>
                <a:lnTo>
                  <a:pt x="202189" y="4136"/>
                </a:lnTo>
                <a:lnTo>
                  <a:pt x="188892" y="0"/>
                </a:lnTo>
                <a:lnTo>
                  <a:pt x="176231" y="0"/>
                </a:lnTo>
                <a:lnTo>
                  <a:pt x="185727" y="7366"/>
                </a:lnTo>
                <a:close/>
              </a:path>
              <a:path w="582519" h="43147">
                <a:moveTo>
                  <a:pt x="185727" y="35781"/>
                </a:moveTo>
                <a:lnTo>
                  <a:pt x="185727" y="7366"/>
                </a:lnTo>
                <a:lnTo>
                  <a:pt x="176231" y="0"/>
                </a:lnTo>
                <a:lnTo>
                  <a:pt x="176231" y="43147"/>
                </a:lnTo>
                <a:lnTo>
                  <a:pt x="191003" y="43147"/>
                </a:lnTo>
                <a:lnTo>
                  <a:pt x="194484" y="42909"/>
                </a:lnTo>
                <a:lnTo>
                  <a:pt x="191003" y="35781"/>
                </a:lnTo>
                <a:lnTo>
                  <a:pt x="185727" y="35781"/>
                </a:lnTo>
                <a:close/>
              </a:path>
              <a:path w="582519" h="43147">
                <a:moveTo>
                  <a:pt x="249048" y="29467"/>
                </a:moveTo>
                <a:lnTo>
                  <a:pt x="249048" y="33675"/>
                </a:lnTo>
                <a:lnTo>
                  <a:pt x="246938" y="35781"/>
                </a:lnTo>
                <a:lnTo>
                  <a:pt x="235317" y="35781"/>
                </a:lnTo>
                <a:lnTo>
                  <a:pt x="243758" y="43147"/>
                </a:lnTo>
                <a:lnTo>
                  <a:pt x="253268" y="43147"/>
                </a:lnTo>
                <a:lnTo>
                  <a:pt x="258544" y="38937"/>
                </a:lnTo>
                <a:lnTo>
                  <a:pt x="258544" y="24205"/>
                </a:lnTo>
                <a:lnTo>
                  <a:pt x="254323" y="21047"/>
                </a:lnTo>
                <a:lnTo>
                  <a:pt x="251158" y="19995"/>
                </a:lnTo>
                <a:lnTo>
                  <a:pt x="253268" y="19995"/>
                </a:lnTo>
                <a:lnTo>
                  <a:pt x="256434" y="17890"/>
                </a:lnTo>
                <a:lnTo>
                  <a:pt x="256434" y="4209"/>
                </a:lnTo>
                <a:lnTo>
                  <a:pt x="251158" y="0"/>
                </a:lnTo>
                <a:lnTo>
                  <a:pt x="242703" y="0"/>
                </a:lnTo>
                <a:lnTo>
                  <a:pt x="235317" y="7366"/>
                </a:lnTo>
                <a:lnTo>
                  <a:pt x="244827" y="7366"/>
                </a:lnTo>
                <a:lnTo>
                  <a:pt x="246938" y="9472"/>
                </a:lnTo>
                <a:lnTo>
                  <a:pt x="246938" y="15786"/>
                </a:lnTo>
                <a:lnTo>
                  <a:pt x="249048" y="25257"/>
                </a:lnTo>
                <a:lnTo>
                  <a:pt x="249048" y="29467"/>
                </a:lnTo>
                <a:close/>
              </a:path>
              <a:path w="582519" h="43147">
                <a:moveTo>
                  <a:pt x="225821" y="0"/>
                </a:moveTo>
                <a:lnTo>
                  <a:pt x="225821" y="43147"/>
                </a:lnTo>
                <a:lnTo>
                  <a:pt x="243758" y="43147"/>
                </a:lnTo>
                <a:lnTo>
                  <a:pt x="235317" y="35781"/>
                </a:lnTo>
                <a:lnTo>
                  <a:pt x="235317" y="24205"/>
                </a:lnTo>
                <a:lnTo>
                  <a:pt x="244827" y="24205"/>
                </a:lnTo>
                <a:lnTo>
                  <a:pt x="249048" y="25257"/>
                </a:lnTo>
                <a:lnTo>
                  <a:pt x="246938" y="15786"/>
                </a:lnTo>
                <a:lnTo>
                  <a:pt x="244827" y="17890"/>
                </a:lnTo>
                <a:lnTo>
                  <a:pt x="235317" y="17890"/>
                </a:lnTo>
                <a:lnTo>
                  <a:pt x="235317" y="7366"/>
                </a:lnTo>
                <a:lnTo>
                  <a:pt x="242703" y="0"/>
                </a:lnTo>
                <a:lnTo>
                  <a:pt x="225821" y="0"/>
                </a:lnTo>
                <a:close/>
              </a:path>
              <a:path w="582519" h="43147">
                <a:moveTo>
                  <a:pt x="291252" y="43147"/>
                </a:moveTo>
                <a:lnTo>
                  <a:pt x="299693" y="43147"/>
                </a:lnTo>
                <a:lnTo>
                  <a:pt x="284922" y="1052"/>
                </a:lnTo>
                <a:lnTo>
                  <a:pt x="284922" y="0"/>
                </a:lnTo>
                <a:lnTo>
                  <a:pt x="275426" y="0"/>
                </a:lnTo>
                <a:lnTo>
                  <a:pt x="259599" y="43147"/>
                </a:lnTo>
                <a:lnTo>
                  <a:pt x="269095" y="43147"/>
                </a:lnTo>
                <a:lnTo>
                  <a:pt x="273315" y="32623"/>
                </a:lnTo>
                <a:lnTo>
                  <a:pt x="287032" y="32623"/>
                </a:lnTo>
                <a:lnTo>
                  <a:pt x="275426" y="25257"/>
                </a:lnTo>
                <a:lnTo>
                  <a:pt x="279646" y="11576"/>
                </a:lnTo>
                <a:lnTo>
                  <a:pt x="284922" y="25257"/>
                </a:lnTo>
                <a:lnTo>
                  <a:pt x="287032" y="32623"/>
                </a:lnTo>
                <a:lnTo>
                  <a:pt x="291252" y="43147"/>
                </a:lnTo>
                <a:close/>
              </a:path>
              <a:path w="582519" h="43147">
                <a:moveTo>
                  <a:pt x="311299" y="43147"/>
                </a:moveTo>
                <a:lnTo>
                  <a:pt x="311299" y="17890"/>
                </a:lnTo>
                <a:lnTo>
                  <a:pt x="326071" y="43147"/>
                </a:lnTo>
                <a:lnTo>
                  <a:pt x="335567" y="43147"/>
                </a:lnTo>
                <a:lnTo>
                  <a:pt x="335567" y="0"/>
                </a:lnTo>
                <a:lnTo>
                  <a:pt x="327126" y="0"/>
                </a:lnTo>
                <a:lnTo>
                  <a:pt x="327126" y="26309"/>
                </a:lnTo>
                <a:lnTo>
                  <a:pt x="311299" y="0"/>
                </a:lnTo>
                <a:lnTo>
                  <a:pt x="302858" y="0"/>
                </a:lnTo>
                <a:lnTo>
                  <a:pt x="302858" y="43147"/>
                </a:lnTo>
                <a:lnTo>
                  <a:pt x="311299" y="43147"/>
                </a:lnTo>
                <a:close/>
              </a:path>
              <a:path w="582519" h="43147">
                <a:moveTo>
                  <a:pt x="361959" y="21047"/>
                </a:moveTo>
                <a:lnTo>
                  <a:pt x="377785" y="0"/>
                </a:lnTo>
                <a:lnTo>
                  <a:pt x="367234" y="0"/>
                </a:lnTo>
                <a:lnTo>
                  <a:pt x="353518" y="19995"/>
                </a:lnTo>
                <a:lnTo>
                  <a:pt x="353518" y="0"/>
                </a:lnTo>
                <a:lnTo>
                  <a:pt x="344008" y="0"/>
                </a:lnTo>
                <a:lnTo>
                  <a:pt x="344008" y="43147"/>
                </a:lnTo>
                <a:lnTo>
                  <a:pt x="353518" y="43147"/>
                </a:lnTo>
                <a:lnTo>
                  <a:pt x="353518" y="23152"/>
                </a:lnTo>
                <a:lnTo>
                  <a:pt x="367234" y="43147"/>
                </a:lnTo>
                <a:lnTo>
                  <a:pt x="378840" y="43147"/>
                </a:lnTo>
                <a:lnTo>
                  <a:pt x="361959" y="21047"/>
                </a:lnTo>
                <a:close/>
              </a:path>
              <a:path w="582519" h="43147">
                <a:moveTo>
                  <a:pt x="396777" y="30519"/>
                </a:moveTo>
                <a:lnTo>
                  <a:pt x="396777" y="12628"/>
                </a:lnTo>
                <a:lnTo>
                  <a:pt x="400998" y="8419"/>
                </a:lnTo>
                <a:lnTo>
                  <a:pt x="413659" y="8419"/>
                </a:lnTo>
                <a:lnTo>
                  <a:pt x="414714" y="15786"/>
                </a:lnTo>
                <a:lnTo>
                  <a:pt x="423155" y="14734"/>
                </a:lnTo>
                <a:lnTo>
                  <a:pt x="423155" y="11576"/>
                </a:lnTo>
                <a:lnTo>
                  <a:pt x="419990" y="0"/>
                </a:lnTo>
                <a:lnTo>
                  <a:pt x="406273" y="0"/>
                </a:lnTo>
                <a:lnTo>
                  <a:pt x="393765" y="4536"/>
                </a:lnTo>
                <a:lnTo>
                  <a:pt x="387640" y="17099"/>
                </a:lnTo>
                <a:lnTo>
                  <a:pt x="387281" y="22100"/>
                </a:lnTo>
                <a:lnTo>
                  <a:pt x="391444" y="36159"/>
                </a:lnTo>
                <a:lnTo>
                  <a:pt x="402792" y="42879"/>
                </a:lnTo>
                <a:lnTo>
                  <a:pt x="406273" y="43147"/>
                </a:lnTo>
                <a:lnTo>
                  <a:pt x="418935" y="43147"/>
                </a:lnTo>
                <a:lnTo>
                  <a:pt x="423155" y="34729"/>
                </a:lnTo>
                <a:lnTo>
                  <a:pt x="423155" y="19995"/>
                </a:lnTo>
                <a:lnTo>
                  <a:pt x="405218" y="19995"/>
                </a:lnTo>
                <a:lnTo>
                  <a:pt x="405218" y="27361"/>
                </a:lnTo>
                <a:lnTo>
                  <a:pt x="414714" y="27361"/>
                </a:lnTo>
                <a:lnTo>
                  <a:pt x="414714" y="30519"/>
                </a:lnTo>
                <a:lnTo>
                  <a:pt x="413659" y="34729"/>
                </a:lnTo>
                <a:lnTo>
                  <a:pt x="400998" y="34729"/>
                </a:lnTo>
                <a:lnTo>
                  <a:pt x="396777" y="3051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105"/>
          <p:cNvSpPr/>
          <p:nvPr/>
        </p:nvSpPr>
        <p:spPr>
          <a:xfrm>
            <a:off x="910888" y="5814004"/>
            <a:ext cx="233207" cy="232580"/>
          </a:xfrm>
          <a:custGeom>
            <a:avLst/>
            <a:gdLst/>
            <a:ahLst/>
            <a:cxnLst/>
            <a:rect l="l" t="t" r="r" b="b"/>
            <a:pathLst>
              <a:path w="233207" h="232580">
                <a:moveTo>
                  <a:pt x="50659" y="51569"/>
                </a:moveTo>
                <a:lnTo>
                  <a:pt x="40272" y="59131"/>
                </a:lnTo>
                <a:lnTo>
                  <a:pt x="30943" y="67751"/>
                </a:lnTo>
                <a:lnTo>
                  <a:pt x="24931" y="92832"/>
                </a:lnTo>
                <a:lnTo>
                  <a:pt x="29543" y="86290"/>
                </a:lnTo>
                <a:lnTo>
                  <a:pt x="37812" y="76602"/>
                </a:lnTo>
                <a:lnTo>
                  <a:pt x="46883" y="67710"/>
                </a:lnTo>
                <a:lnTo>
                  <a:pt x="54879" y="61038"/>
                </a:lnTo>
                <a:lnTo>
                  <a:pt x="50659" y="35787"/>
                </a:lnTo>
                <a:lnTo>
                  <a:pt x="49604" y="41047"/>
                </a:lnTo>
                <a:lnTo>
                  <a:pt x="49604" y="46308"/>
                </a:lnTo>
                <a:lnTo>
                  <a:pt x="50659" y="51569"/>
                </a:lnTo>
                <a:close/>
              </a:path>
              <a:path w="233207" h="232580">
                <a:moveTo>
                  <a:pt x="4220" y="148380"/>
                </a:moveTo>
                <a:lnTo>
                  <a:pt x="5275" y="150485"/>
                </a:lnTo>
                <a:lnTo>
                  <a:pt x="10058" y="163394"/>
                </a:lnTo>
                <a:lnTo>
                  <a:pt x="16229" y="175475"/>
                </a:lnTo>
                <a:lnTo>
                  <a:pt x="14771" y="145224"/>
                </a:lnTo>
                <a:lnTo>
                  <a:pt x="13716" y="142068"/>
                </a:lnTo>
                <a:lnTo>
                  <a:pt x="13716" y="138911"/>
                </a:lnTo>
                <a:lnTo>
                  <a:pt x="12661" y="134703"/>
                </a:lnTo>
                <a:lnTo>
                  <a:pt x="16881" y="139963"/>
                </a:lnTo>
                <a:lnTo>
                  <a:pt x="21102" y="145224"/>
                </a:lnTo>
                <a:lnTo>
                  <a:pt x="26377" y="149433"/>
                </a:lnTo>
                <a:lnTo>
                  <a:pt x="35961" y="157589"/>
                </a:lnTo>
                <a:lnTo>
                  <a:pt x="33763" y="142068"/>
                </a:lnTo>
                <a:lnTo>
                  <a:pt x="24067" y="131825"/>
                </a:lnTo>
                <a:lnTo>
                  <a:pt x="17280" y="121373"/>
                </a:lnTo>
                <a:lnTo>
                  <a:pt x="14771" y="115764"/>
                </a:lnTo>
                <a:lnTo>
                  <a:pt x="19019" y="104012"/>
                </a:lnTo>
                <a:lnTo>
                  <a:pt x="24931" y="92832"/>
                </a:lnTo>
                <a:lnTo>
                  <a:pt x="30943" y="67751"/>
                </a:lnTo>
                <a:lnTo>
                  <a:pt x="22478" y="77230"/>
                </a:lnTo>
                <a:lnTo>
                  <a:pt x="21102" y="78925"/>
                </a:lnTo>
                <a:lnTo>
                  <a:pt x="18991" y="82081"/>
                </a:lnTo>
                <a:lnTo>
                  <a:pt x="16881" y="86290"/>
                </a:lnTo>
                <a:lnTo>
                  <a:pt x="14771" y="89446"/>
                </a:lnTo>
                <a:lnTo>
                  <a:pt x="18694" y="77013"/>
                </a:lnTo>
                <a:lnTo>
                  <a:pt x="24252" y="65220"/>
                </a:lnTo>
                <a:lnTo>
                  <a:pt x="31225" y="54245"/>
                </a:lnTo>
                <a:lnTo>
                  <a:pt x="39390" y="44265"/>
                </a:lnTo>
                <a:lnTo>
                  <a:pt x="48526" y="35457"/>
                </a:lnTo>
                <a:lnTo>
                  <a:pt x="50659" y="33682"/>
                </a:lnTo>
                <a:lnTo>
                  <a:pt x="50659" y="35787"/>
                </a:lnTo>
                <a:lnTo>
                  <a:pt x="54879" y="61038"/>
                </a:lnTo>
                <a:lnTo>
                  <a:pt x="58045" y="66299"/>
                </a:lnTo>
                <a:lnTo>
                  <a:pt x="62265" y="71560"/>
                </a:lnTo>
                <a:lnTo>
                  <a:pt x="64375" y="55777"/>
                </a:lnTo>
                <a:lnTo>
                  <a:pt x="71101" y="39712"/>
                </a:lnTo>
                <a:lnTo>
                  <a:pt x="61210" y="45256"/>
                </a:lnTo>
                <a:lnTo>
                  <a:pt x="61210" y="37891"/>
                </a:lnTo>
                <a:lnTo>
                  <a:pt x="62265" y="32630"/>
                </a:lnTo>
                <a:lnTo>
                  <a:pt x="65430" y="27355"/>
                </a:lnTo>
                <a:lnTo>
                  <a:pt x="75008" y="7872"/>
                </a:lnTo>
                <a:lnTo>
                  <a:pt x="62309" y="13698"/>
                </a:lnTo>
                <a:lnTo>
                  <a:pt x="50467" y="20939"/>
                </a:lnTo>
                <a:lnTo>
                  <a:pt x="39594" y="29483"/>
                </a:lnTo>
                <a:lnTo>
                  <a:pt x="29801" y="39220"/>
                </a:lnTo>
                <a:lnTo>
                  <a:pt x="21201" y="50037"/>
                </a:lnTo>
                <a:lnTo>
                  <a:pt x="13905" y="61824"/>
                </a:lnTo>
                <a:lnTo>
                  <a:pt x="8025" y="74469"/>
                </a:lnTo>
                <a:lnTo>
                  <a:pt x="3673" y="87860"/>
                </a:lnTo>
                <a:lnTo>
                  <a:pt x="961" y="101886"/>
                </a:lnTo>
                <a:lnTo>
                  <a:pt x="0" y="116436"/>
                </a:lnTo>
                <a:lnTo>
                  <a:pt x="0" y="116816"/>
                </a:lnTo>
                <a:lnTo>
                  <a:pt x="570" y="129706"/>
                </a:lnTo>
                <a:lnTo>
                  <a:pt x="2549" y="142398"/>
                </a:lnTo>
                <a:lnTo>
                  <a:pt x="4220" y="148380"/>
                </a:lnTo>
                <a:close/>
              </a:path>
              <a:path w="233207" h="232580">
                <a:moveTo>
                  <a:pt x="112910" y="11573"/>
                </a:moveTo>
                <a:lnTo>
                  <a:pt x="116076" y="11573"/>
                </a:lnTo>
                <a:lnTo>
                  <a:pt x="120296" y="13677"/>
                </a:lnTo>
                <a:lnTo>
                  <a:pt x="123462" y="17886"/>
                </a:lnTo>
                <a:lnTo>
                  <a:pt x="128297" y="41800"/>
                </a:lnTo>
                <a:lnTo>
                  <a:pt x="130847" y="38943"/>
                </a:lnTo>
                <a:lnTo>
                  <a:pt x="133047" y="49258"/>
                </a:lnTo>
                <a:lnTo>
                  <a:pt x="135083" y="60962"/>
                </a:lnTo>
                <a:lnTo>
                  <a:pt x="136792" y="74053"/>
                </a:lnTo>
                <a:lnTo>
                  <a:pt x="138012" y="88533"/>
                </a:lnTo>
                <a:lnTo>
                  <a:pt x="138233" y="92603"/>
                </a:lnTo>
                <a:lnTo>
                  <a:pt x="139288" y="17886"/>
                </a:lnTo>
                <a:lnTo>
                  <a:pt x="136123" y="19990"/>
                </a:lnTo>
                <a:lnTo>
                  <a:pt x="134013" y="16834"/>
                </a:lnTo>
                <a:lnTo>
                  <a:pt x="132958" y="14730"/>
                </a:lnTo>
                <a:lnTo>
                  <a:pt x="130847" y="11573"/>
                </a:lnTo>
                <a:lnTo>
                  <a:pt x="136063" y="1261"/>
                </a:lnTo>
                <a:lnTo>
                  <a:pt x="121456" y="63"/>
                </a:lnTo>
                <a:lnTo>
                  <a:pt x="117131" y="0"/>
                </a:lnTo>
                <a:lnTo>
                  <a:pt x="112910" y="11573"/>
                </a:lnTo>
                <a:close/>
              </a:path>
              <a:path w="233207" h="232580">
                <a:moveTo>
                  <a:pt x="174240" y="13560"/>
                </a:moveTo>
                <a:lnTo>
                  <a:pt x="162569" y="8058"/>
                </a:lnTo>
                <a:lnTo>
                  <a:pt x="149805" y="3943"/>
                </a:lnTo>
                <a:lnTo>
                  <a:pt x="149853" y="23147"/>
                </a:lnTo>
                <a:lnTo>
                  <a:pt x="153019" y="21042"/>
                </a:lnTo>
                <a:lnTo>
                  <a:pt x="156184" y="19990"/>
                </a:lnTo>
                <a:lnTo>
                  <a:pt x="159349" y="18938"/>
                </a:lnTo>
                <a:lnTo>
                  <a:pt x="164625" y="21042"/>
                </a:lnTo>
                <a:lnTo>
                  <a:pt x="169900" y="24199"/>
                </a:lnTo>
                <a:lnTo>
                  <a:pt x="175176" y="27355"/>
                </a:lnTo>
                <a:lnTo>
                  <a:pt x="184704" y="20398"/>
                </a:lnTo>
                <a:lnTo>
                  <a:pt x="174240" y="13560"/>
                </a:lnTo>
                <a:close/>
              </a:path>
              <a:path w="233207" h="232580">
                <a:moveTo>
                  <a:pt x="211050" y="155745"/>
                </a:moveTo>
                <a:lnTo>
                  <a:pt x="211050" y="150485"/>
                </a:lnTo>
                <a:lnTo>
                  <a:pt x="210447" y="138168"/>
                </a:lnTo>
                <a:lnTo>
                  <a:pt x="208640" y="125852"/>
                </a:lnTo>
                <a:lnTo>
                  <a:pt x="205628" y="113533"/>
                </a:lnTo>
                <a:lnTo>
                  <a:pt x="201411" y="101213"/>
                </a:lnTo>
                <a:lnTo>
                  <a:pt x="195990" y="88891"/>
                </a:lnTo>
                <a:lnTo>
                  <a:pt x="195223" y="87342"/>
                </a:lnTo>
                <a:lnTo>
                  <a:pt x="203819" y="77479"/>
                </a:lnTo>
                <a:lnTo>
                  <a:pt x="208570" y="65586"/>
                </a:lnTo>
                <a:lnTo>
                  <a:pt x="208940" y="63142"/>
                </a:lnTo>
                <a:lnTo>
                  <a:pt x="209995" y="59986"/>
                </a:lnTo>
                <a:lnTo>
                  <a:pt x="207884" y="56830"/>
                </a:lnTo>
                <a:lnTo>
                  <a:pt x="204719" y="56830"/>
                </a:lnTo>
                <a:lnTo>
                  <a:pt x="201554" y="55777"/>
                </a:lnTo>
                <a:lnTo>
                  <a:pt x="199444" y="57882"/>
                </a:lnTo>
                <a:lnTo>
                  <a:pt x="198388" y="61038"/>
                </a:lnTo>
                <a:lnTo>
                  <a:pt x="197333" y="67351"/>
                </a:lnTo>
                <a:lnTo>
                  <a:pt x="194168" y="72612"/>
                </a:lnTo>
                <a:lnTo>
                  <a:pt x="188892" y="77872"/>
                </a:lnTo>
                <a:lnTo>
                  <a:pt x="187837" y="74716"/>
                </a:lnTo>
                <a:lnTo>
                  <a:pt x="185727" y="93655"/>
                </a:lnTo>
                <a:lnTo>
                  <a:pt x="191286" y="105951"/>
                </a:lnTo>
                <a:lnTo>
                  <a:pt x="195596" y="118243"/>
                </a:lnTo>
                <a:lnTo>
                  <a:pt x="198593" y="130534"/>
                </a:lnTo>
                <a:lnTo>
                  <a:pt x="200213" y="142823"/>
                </a:lnTo>
                <a:lnTo>
                  <a:pt x="200499" y="150485"/>
                </a:lnTo>
                <a:lnTo>
                  <a:pt x="200499" y="155745"/>
                </a:lnTo>
                <a:lnTo>
                  <a:pt x="199444" y="161020"/>
                </a:lnTo>
                <a:lnTo>
                  <a:pt x="199444" y="166281"/>
                </a:lnTo>
                <a:lnTo>
                  <a:pt x="194168" y="169437"/>
                </a:lnTo>
                <a:lnTo>
                  <a:pt x="188892" y="171542"/>
                </a:lnTo>
                <a:lnTo>
                  <a:pt x="182562" y="173646"/>
                </a:lnTo>
                <a:lnTo>
                  <a:pt x="170733" y="177124"/>
                </a:lnTo>
                <a:lnTo>
                  <a:pt x="158216" y="179228"/>
                </a:lnTo>
                <a:lnTo>
                  <a:pt x="145010" y="179958"/>
                </a:lnTo>
                <a:lnTo>
                  <a:pt x="144578" y="179959"/>
                </a:lnTo>
                <a:lnTo>
                  <a:pt x="142468" y="41047"/>
                </a:lnTo>
                <a:lnTo>
                  <a:pt x="152152" y="49058"/>
                </a:lnTo>
                <a:lnTo>
                  <a:pt x="161058" y="57964"/>
                </a:lnTo>
                <a:lnTo>
                  <a:pt x="169305" y="67765"/>
                </a:lnTo>
                <a:lnTo>
                  <a:pt x="176913" y="59711"/>
                </a:lnTo>
                <a:lnTo>
                  <a:pt x="168419" y="50069"/>
                </a:lnTo>
                <a:lnTo>
                  <a:pt x="159299" y="41472"/>
                </a:lnTo>
                <a:lnTo>
                  <a:pt x="150908" y="34734"/>
                </a:lnTo>
                <a:lnTo>
                  <a:pt x="164465" y="36140"/>
                </a:lnTo>
                <a:lnTo>
                  <a:pt x="177048" y="38785"/>
                </a:lnTo>
                <a:lnTo>
                  <a:pt x="188657" y="42940"/>
                </a:lnTo>
                <a:lnTo>
                  <a:pt x="195223" y="46308"/>
                </a:lnTo>
                <a:lnTo>
                  <a:pt x="196278" y="47360"/>
                </a:lnTo>
                <a:lnTo>
                  <a:pt x="199444" y="47360"/>
                </a:lnTo>
                <a:lnTo>
                  <a:pt x="203664" y="44204"/>
                </a:lnTo>
                <a:lnTo>
                  <a:pt x="203664" y="39995"/>
                </a:lnTo>
                <a:lnTo>
                  <a:pt x="201554" y="37891"/>
                </a:lnTo>
                <a:lnTo>
                  <a:pt x="193847" y="28525"/>
                </a:lnTo>
                <a:lnTo>
                  <a:pt x="184704" y="20398"/>
                </a:lnTo>
                <a:lnTo>
                  <a:pt x="175176" y="27355"/>
                </a:lnTo>
                <a:lnTo>
                  <a:pt x="162648" y="24877"/>
                </a:lnTo>
                <a:lnTo>
                  <a:pt x="150120" y="23180"/>
                </a:lnTo>
                <a:lnTo>
                  <a:pt x="149853" y="23147"/>
                </a:lnTo>
                <a:lnTo>
                  <a:pt x="149805" y="3943"/>
                </a:lnTo>
                <a:lnTo>
                  <a:pt x="136063" y="1261"/>
                </a:lnTo>
                <a:lnTo>
                  <a:pt x="130847" y="11573"/>
                </a:lnTo>
                <a:lnTo>
                  <a:pt x="135068" y="12625"/>
                </a:lnTo>
                <a:lnTo>
                  <a:pt x="140343" y="13677"/>
                </a:lnTo>
                <a:lnTo>
                  <a:pt x="144578" y="14730"/>
                </a:lnTo>
                <a:lnTo>
                  <a:pt x="142468" y="15782"/>
                </a:lnTo>
                <a:lnTo>
                  <a:pt x="139288" y="17886"/>
                </a:lnTo>
                <a:lnTo>
                  <a:pt x="138233" y="92603"/>
                </a:lnTo>
                <a:lnTo>
                  <a:pt x="126627" y="92603"/>
                </a:lnTo>
                <a:lnTo>
                  <a:pt x="121351" y="90498"/>
                </a:lnTo>
                <a:lnTo>
                  <a:pt x="112910" y="89446"/>
                </a:lnTo>
                <a:lnTo>
                  <a:pt x="105525" y="87342"/>
                </a:lnTo>
                <a:lnTo>
                  <a:pt x="99194" y="84185"/>
                </a:lnTo>
                <a:lnTo>
                  <a:pt x="96833" y="65320"/>
                </a:lnTo>
                <a:lnTo>
                  <a:pt x="89772" y="76941"/>
                </a:lnTo>
                <a:lnTo>
                  <a:pt x="88643" y="78925"/>
                </a:lnTo>
                <a:lnTo>
                  <a:pt x="83367" y="75768"/>
                </a:lnTo>
                <a:lnTo>
                  <a:pt x="79147" y="72612"/>
                </a:lnTo>
                <a:lnTo>
                  <a:pt x="74926" y="68403"/>
                </a:lnTo>
                <a:lnTo>
                  <a:pt x="69651" y="64195"/>
                </a:lnTo>
                <a:lnTo>
                  <a:pt x="66486" y="59986"/>
                </a:lnTo>
                <a:lnTo>
                  <a:pt x="64375" y="55777"/>
                </a:lnTo>
                <a:lnTo>
                  <a:pt x="62265" y="71560"/>
                </a:lnTo>
                <a:lnTo>
                  <a:pt x="67541" y="75768"/>
                </a:lnTo>
                <a:lnTo>
                  <a:pt x="71761" y="81029"/>
                </a:lnTo>
                <a:lnTo>
                  <a:pt x="77037" y="85238"/>
                </a:lnTo>
                <a:lnTo>
                  <a:pt x="83367" y="88394"/>
                </a:lnTo>
                <a:lnTo>
                  <a:pt x="82312" y="91550"/>
                </a:lnTo>
                <a:lnTo>
                  <a:pt x="80202" y="94721"/>
                </a:lnTo>
                <a:lnTo>
                  <a:pt x="79147" y="97877"/>
                </a:lnTo>
                <a:lnTo>
                  <a:pt x="73234" y="109890"/>
                </a:lnTo>
                <a:lnTo>
                  <a:pt x="69275" y="152714"/>
                </a:lnTo>
                <a:lnTo>
                  <a:pt x="72712" y="141560"/>
                </a:lnTo>
                <a:lnTo>
                  <a:pt x="76946" y="129660"/>
                </a:lnTo>
                <a:lnTo>
                  <a:pt x="82126" y="117015"/>
                </a:lnTo>
                <a:lnTo>
                  <a:pt x="88400" y="103624"/>
                </a:lnTo>
                <a:lnTo>
                  <a:pt x="88643" y="103138"/>
                </a:lnTo>
                <a:lnTo>
                  <a:pt x="89698" y="99982"/>
                </a:lnTo>
                <a:lnTo>
                  <a:pt x="91808" y="96825"/>
                </a:lnTo>
                <a:lnTo>
                  <a:pt x="93918" y="93655"/>
                </a:lnTo>
                <a:lnTo>
                  <a:pt x="101304" y="96825"/>
                </a:lnTo>
                <a:lnTo>
                  <a:pt x="109745" y="99982"/>
                </a:lnTo>
                <a:lnTo>
                  <a:pt x="118186" y="101034"/>
                </a:lnTo>
                <a:lnTo>
                  <a:pt x="125572" y="103138"/>
                </a:lnTo>
                <a:lnTo>
                  <a:pt x="131902" y="104190"/>
                </a:lnTo>
                <a:lnTo>
                  <a:pt x="138233" y="104190"/>
                </a:lnTo>
                <a:lnTo>
                  <a:pt x="139288" y="108399"/>
                </a:lnTo>
                <a:lnTo>
                  <a:pt x="139288" y="116816"/>
                </a:lnTo>
                <a:lnTo>
                  <a:pt x="139042" y="131494"/>
                </a:lnTo>
                <a:lnTo>
                  <a:pt x="138339" y="145159"/>
                </a:lnTo>
                <a:lnTo>
                  <a:pt x="137229" y="157811"/>
                </a:lnTo>
                <a:lnTo>
                  <a:pt x="135763" y="169448"/>
                </a:lnTo>
                <a:lnTo>
                  <a:pt x="134013" y="179959"/>
                </a:lnTo>
                <a:lnTo>
                  <a:pt x="121478" y="178534"/>
                </a:lnTo>
                <a:lnTo>
                  <a:pt x="108773" y="176623"/>
                </a:lnTo>
                <a:lnTo>
                  <a:pt x="104470" y="175750"/>
                </a:lnTo>
                <a:lnTo>
                  <a:pt x="91732" y="172428"/>
                </a:lnTo>
                <a:lnTo>
                  <a:pt x="79632" y="168470"/>
                </a:lnTo>
                <a:lnTo>
                  <a:pt x="68169" y="163877"/>
                </a:lnTo>
                <a:lnTo>
                  <a:pt x="75835" y="179169"/>
                </a:lnTo>
                <a:lnTo>
                  <a:pt x="87943" y="182761"/>
                </a:lnTo>
                <a:lnTo>
                  <a:pt x="100698" y="185888"/>
                </a:lnTo>
                <a:lnTo>
                  <a:pt x="114894" y="188468"/>
                </a:lnTo>
                <a:lnTo>
                  <a:pt x="127599" y="190007"/>
                </a:lnTo>
                <a:lnTo>
                  <a:pt x="131902" y="190480"/>
                </a:lnTo>
                <a:lnTo>
                  <a:pt x="125919" y="209294"/>
                </a:lnTo>
                <a:lnTo>
                  <a:pt x="120320" y="219724"/>
                </a:lnTo>
                <a:lnTo>
                  <a:pt x="117131" y="222045"/>
                </a:lnTo>
                <a:lnTo>
                  <a:pt x="116076" y="222045"/>
                </a:lnTo>
                <a:lnTo>
                  <a:pt x="103171" y="221319"/>
                </a:lnTo>
                <a:lnTo>
                  <a:pt x="90524" y="219058"/>
                </a:lnTo>
                <a:lnTo>
                  <a:pt x="78390" y="215132"/>
                </a:lnTo>
                <a:lnTo>
                  <a:pt x="70706" y="211523"/>
                </a:lnTo>
                <a:lnTo>
                  <a:pt x="69651" y="211523"/>
                </a:lnTo>
                <a:lnTo>
                  <a:pt x="64811" y="205143"/>
                </a:lnTo>
                <a:lnTo>
                  <a:pt x="62937" y="192832"/>
                </a:lnTo>
                <a:lnTo>
                  <a:pt x="63656" y="134069"/>
                </a:lnTo>
                <a:lnTo>
                  <a:pt x="59991" y="145938"/>
                </a:lnTo>
                <a:lnTo>
                  <a:pt x="57076" y="157463"/>
                </a:lnTo>
                <a:lnTo>
                  <a:pt x="56990" y="157850"/>
                </a:lnTo>
                <a:lnTo>
                  <a:pt x="45731" y="151494"/>
                </a:lnTo>
                <a:lnTo>
                  <a:pt x="35636" y="143847"/>
                </a:lnTo>
                <a:lnTo>
                  <a:pt x="33763" y="142068"/>
                </a:lnTo>
                <a:lnTo>
                  <a:pt x="35961" y="157589"/>
                </a:lnTo>
                <a:lnTo>
                  <a:pt x="46210" y="165088"/>
                </a:lnTo>
                <a:lnTo>
                  <a:pt x="53824" y="169437"/>
                </a:lnTo>
                <a:lnTo>
                  <a:pt x="52237" y="183135"/>
                </a:lnTo>
                <a:lnTo>
                  <a:pt x="52272" y="195618"/>
                </a:lnTo>
                <a:lnTo>
                  <a:pt x="52769" y="201002"/>
                </a:lnTo>
                <a:lnTo>
                  <a:pt x="43106" y="192728"/>
                </a:lnTo>
                <a:lnTo>
                  <a:pt x="34469" y="183379"/>
                </a:lnTo>
                <a:lnTo>
                  <a:pt x="26983" y="172995"/>
                </a:lnTo>
                <a:lnTo>
                  <a:pt x="20775" y="161617"/>
                </a:lnTo>
                <a:lnTo>
                  <a:pt x="15971" y="149288"/>
                </a:lnTo>
                <a:lnTo>
                  <a:pt x="14771" y="145224"/>
                </a:lnTo>
                <a:lnTo>
                  <a:pt x="16229" y="175475"/>
                </a:lnTo>
                <a:lnTo>
                  <a:pt x="23692" y="186642"/>
                </a:lnTo>
                <a:lnTo>
                  <a:pt x="32349" y="196807"/>
                </a:lnTo>
                <a:lnTo>
                  <a:pt x="42103" y="205882"/>
                </a:lnTo>
                <a:lnTo>
                  <a:pt x="52857" y="213781"/>
                </a:lnTo>
                <a:lnTo>
                  <a:pt x="64512" y="220416"/>
                </a:lnTo>
                <a:lnTo>
                  <a:pt x="76974" y="225700"/>
                </a:lnTo>
                <a:lnTo>
                  <a:pt x="90143" y="229546"/>
                </a:lnTo>
                <a:lnTo>
                  <a:pt x="103923" y="231867"/>
                </a:lnTo>
                <a:lnTo>
                  <a:pt x="117131" y="232580"/>
                </a:lnTo>
                <a:lnTo>
                  <a:pt x="130031" y="231831"/>
                </a:lnTo>
                <a:lnTo>
                  <a:pt x="142771" y="229639"/>
                </a:lnTo>
                <a:lnTo>
                  <a:pt x="132251" y="220951"/>
                </a:lnTo>
                <a:lnTo>
                  <a:pt x="131902" y="220993"/>
                </a:lnTo>
                <a:lnTo>
                  <a:pt x="137213" y="210902"/>
                </a:lnTo>
                <a:lnTo>
                  <a:pt x="140955" y="198265"/>
                </a:lnTo>
                <a:lnTo>
                  <a:pt x="142468" y="190480"/>
                </a:lnTo>
                <a:lnTo>
                  <a:pt x="155968" y="189948"/>
                </a:lnTo>
                <a:lnTo>
                  <a:pt x="168778" y="188349"/>
                </a:lnTo>
                <a:lnTo>
                  <a:pt x="180744" y="185686"/>
                </a:lnTo>
                <a:lnTo>
                  <a:pt x="185727" y="184168"/>
                </a:lnTo>
                <a:lnTo>
                  <a:pt x="188892" y="183115"/>
                </a:lnTo>
                <a:lnTo>
                  <a:pt x="192058" y="182063"/>
                </a:lnTo>
                <a:lnTo>
                  <a:pt x="195223" y="179959"/>
                </a:lnTo>
                <a:lnTo>
                  <a:pt x="188616" y="191855"/>
                </a:lnTo>
                <a:lnTo>
                  <a:pt x="180626" y="200994"/>
                </a:lnTo>
                <a:lnTo>
                  <a:pt x="182562" y="212576"/>
                </a:lnTo>
                <a:lnTo>
                  <a:pt x="185727" y="210471"/>
                </a:lnTo>
                <a:lnTo>
                  <a:pt x="195497" y="202292"/>
                </a:lnTo>
                <a:lnTo>
                  <a:pt x="204367" y="193073"/>
                </a:lnTo>
                <a:lnTo>
                  <a:pt x="212258" y="182917"/>
                </a:lnTo>
                <a:lnTo>
                  <a:pt x="219090" y="171932"/>
                </a:lnTo>
                <a:lnTo>
                  <a:pt x="224784" y="160220"/>
                </a:lnTo>
                <a:lnTo>
                  <a:pt x="229262" y="147889"/>
                </a:lnTo>
                <a:lnTo>
                  <a:pt x="230042" y="145224"/>
                </a:lnTo>
                <a:lnTo>
                  <a:pt x="230042" y="142068"/>
                </a:lnTo>
                <a:lnTo>
                  <a:pt x="231097" y="139963"/>
                </a:lnTo>
                <a:lnTo>
                  <a:pt x="232152" y="132598"/>
                </a:lnTo>
                <a:lnTo>
                  <a:pt x="233207" y="125233"/>
                </a:lnTo>
                <a:lnTo>
                  <a:pt x="233207" y="116816"/>
                </a:lnTo>
                <a:lnTo>
                  <a:pt x="232491" y="103854"/>
                </a:lnTo>
                <a:lnTo>
                  <a:pt x="230342" y="91150"/>
                </a:lnTo>
                <a:lnTo>
                  <a:pt x="226761" y="78970"/>
                </a:lnTo>
                <a:lnTo>
                  <a:pt x="223711" y="71560"/>
                </a:lnTo>
                <a:lnTo>
                  <a:pt x="222656" y="68403"/>
                </a:lnTo>
                <a:lnTo>
                  <a:pt x="219491" y="67351"/>
                </a:lnTo>
                <a:lnTo>
                  <a:pt x="217380" y="68403"/>
                </a:lnTo>
                <a:lnTo>
                  <a:pt x="214215" y="69455"/>
                </a:lnTo>
                <a:lnTo>
                  <a:pt x="213160" y="72612"/>
                </a:lnTo>
                <a:lnTo>
                  <a:pt x="214215" y="75768"/>
                </a:lnTo>
                <a:lnTo>
                  <a:pt x="218401" y="87540"/>
                </a:lnTo>
                <a:lnTo>
                  <a:pt x="221247" y="99895"/>
                </a:lnTo>
                <a:lnTo>
                  <a:pt x="222578" y="112828"/>
                </a:lnTo>
                <a:lnTo>
                  <a:pt x="222656" y="116816"/>
                </a:lnTo>
                <a:lnTo>
                  <a:pt x="221868" y="129417"/>
                </a:lnTo>
                <a:lnTo>
                  <a:pt x="219491" y="142068"/>
                </a:lnTo>
                <a:lnTo>
                  <a:pt x="217380" y="147328"/>
                </a:lnTo>
                <a:lnTo>
                  <a:pt x="215270" y="151537"/>
                </a:lnTo>
                <a:lnTo>
                  <a:pt x="211050" y="155745"/>
                </a:lnTo>
                <a:close/>
              </a:path>
              <a:path w="233207" h="232580">
                <a:moveTo>
                  <a:pt x="187837" y="74716"/>
                </a:moveTo>
                <a:lnTo>
                  <a:pt x="184672" y="70507"/>
                </a:lnTo>
                <a:lnTo>
                  <a:pt x="176913" y="59711"/>
                </a:lnTo>
                <a:lnTo>
                  <a:pt x="169305" y="67765"/>
                </a:lnTo>
                <a:lnTo>
                  <a:pt x="175176" y="75768"/>
                </a:lnTo>
                <a:lnTo>
                  <a:pt x="177286" y="78925"/>
                </a:lnTo>
                <a:lnTo>
                  <a:pt x="179396" y="81029"/>
                </a:lnTo>
                <a:lnTo>
                  <a:pt x="180452" y="84185"/>
                </a:lnTo>
                <a:lnTo>
                  <a:pt x="169681" y="89004"/>
                </a:lnTo>
                <a:lnTo>
                  <a:pt x="157007" y="91711"/>
                </a:lnTo>
                <a:lnTo>
                  <a:pt x="148798" y="92603"/>
                </a:lnTo>
                <a:lnTo>
                  <a:pt x="147835" y="79371"/>
                </a:lnTo>
                <a:lnTo>
                  <a:pt x="146493" y="66223"/>
                </a:lnTo>
                <a:lnTo>
                  <a:pt x="144773" y="53621"/>
                </a:lnTo>
                <a:lnTo>
                  <a:pt x="142675" y="42025"/>
                </a:lnTo>
                <a:lnTo>
                  <a:pt x="142468" y="41047"/>
                </a:lnTo>
                <a:lnTo>
                  <a:pt x="144578" y="179959"/>
                </a:lnTo>
                <a:lnTo>
                  <a:pt x="146345" y="168113"/>
                </a:lnTo>
                <a:lnTo>
                  <a:pt x="147808" y="155556"/>
                </a:lnTo>
                <a:lnTo>
                  <a:pt x="148914" y="142594"/>
                </a:lnTo>
                <a:lnTo>
                  <a:pt x="149613" y="129533"/>
                </a:lnTo>
                <a:lnTo>
                  <a:pt x="149853" y="116816"/>
                </a:lnTo>
                <a:lnTo>
                  <a:pt x="149853" y="104190"/>
                </a:lnTo>
                <a:lnTo>
                  <a:pt x="163142" y="102107"/>
                </a:lnTo>
                <a:lnTo>
                  <a:pt x="175217" y="98331"/>
                </a:lnTo>
                <a:lnTo>
                  <a:pt x="185727" y="93655"/>
                </a:lnTo>
                <a:lnTo>
                  <a:pt x="187837" y="74716"/>
                </a:lnTo>
                <a:close/>
              </a:path>
              <a:path w="233207" h="232580">
                <a:moveTo>
                  <a:pt x="132251" y="220951"/>
                </a:moveTo>
                <a:lnTo>
                  <a:pt x="142771" y="229639"/>
                </a:lnTo>
                <a:lnTo>
                  <a:pt x="155188" y="226084"/>
                </a:lnTo>
                <a:lnTo>
                  <a:pt x="167118" y="221250"/>
                </a:lnTo>
                <a:lnTo>
                  <a:pt x="178400" y="215217"/>
                </a:lnTo>
                <a:lnTo>
                  <a:pt x="182562" y="212576"/>
                </a:lnTo>
                <a:lnTo>
                  <a:pt x="180626" y="200994"/>
                </a:lnTo>
                <a:lnTo>
                  <a:pt x="179396" y="202054"/>
                </a:lnTo>
                <a:lnTo>
                  <a:pt x="168785" y="208672"/>
                </a:lnTo>
                <a:lnTo>
                  <a:pt x="157391" y="214221"/>
                </a:lnTo>
                <a:lnTo>
                  <a:pt x="145213" y="218411"/>
                </a:lnTo>
                <a:lnTo>
                  <a:pt x="132251" y="220951"/>
                </a:lnTo>
                <a:close/>
              </a:path>
              <a:path w="233207" h="232580">
                <a:moveTo>
                  <a:pt x="123462" y="17886"/>
                </a:moveTo>
                <a:lnTo>
                  <a:pt x="120296" y="16834"/>
                </a:lnTo>
                <a:lnTo>
                  <a:pt x="119241" y="15782"/>
                </a:lnTo>
                <a:lnTo>
                  <a:pt x="113966" y="14730"/>
                </a:lnTo>
                <a:lnTo>
                  <a:pt x="109745" y="12625"/>
                </a:lnTo>
                <a:lnTo>
                  <a:pt x="104470" y="11573"/>
                </a:lnTo>
                <a:lnTo>
                  <a:pt x="112910" y="11573"/>
                </a:lnTo>
                <a:lnTo>
                  <a:pt x="117131" y="0"/>
                </a:lnTo>
                <a:lnTo>
                  <a:pt x="102531" y="911"/>
                </a:lnTo>
                <a:lnTo>
                  <a:pt x="88453" y="3573"/>
                </a:lnTo>
                <a:lnTo>
                  <a:pt x="75008" y="7872"/>
                </a:lnTo>
                <a:lnTo>
                  <a:pt x="65430" y="27355"/>
                </a:lnTo>
                <a:lnTo>
                  <a:pt x="70706" y="23147"/>
                </a:lnTo>
                <a:lnTo>
                  <a:pt x="81963" y="20835"/>
                </a:lnTo>
                <a:lnTo>
                  <a:pt x="94095" y="21063"/>
                </a:lnTo>
                <a:lnTo>
                  <a:pt x="106956" y="23829"/>
                </a:lnTo>
                <a:lnTo>
                  <a:pt x="113966" y="26303"/>
                </a:lnTo>
                <a:lnTo>
                  <a:pt x="107635" y="27355"/>
                </a:lnTo>
                <a:lnTo>
                  <a:pt x="101304" y="28407"/>
                </a:lnTo>
                <a:lnTo>
                  <a:pt x="94974" y="30526"/>
                </a:lnTo>
                <a:lnTo>
                  <a:pt x="82544" y="34498"/>
                </a:lnTo>
                <a:lnTo>
                  <a:pt x="71101" y="39712"/>
                </a:lnTo>
                <a:lnTo>
                  <a:pt x="64375" y="55777"/>
                </a:lnTo>
                <a:lnTo>
                  <a:pt x="75375" y="49666"/>
                </a:lnTo>
                <a:lnTo>
                  <a:pt x="86893" y="44564"/>
                </a:lnTo>
                <a:lnTo>
                  <a:pt x="98139" y="41047"/>
                </a:lnTo>
                <a:lnTo>
                  <a:pt x="104470" y="38943"/>
                </a:lnTo>
                <a:lnTo>
                  <a:pt x="111855" y="36839"/>
                </a:lnTo>
                <a:lnTo>
                  <a:pt x="119241" y="35787"/>
                </a:lnTo>
                <a:lnTo>
                  <a:pt x="111655" y="44656"/>
                </a:lnTo>
                <a:lnTo>
                  <a:pt x="104156" y="54529"/>
                </a:lnTo>
                <a:lnTo>
                  <a:pt x="96833" y="65320"/>
                </a:lnTo>
                <a:lnTo>
                  <a:pt x="99194" y="84185"/>
                </a:lnTo>
                <a:lnTo>
                  <a:pt x="106043" y="72203"/>
                </a:lnTo>
                <a:lnTo>
                  <a:pt x="113330" y="61042"/>
                </a:lnTo>
                <a:lnTo>
                  <a:pt x="120825" y="50856"/>
                </a:lnTo>
                <a:lnTo>
                  <a:pt x="128297" y="41800"/>
                </a:lnTo>
                <a:lnTo>
                  <a:pt x="123462" y="17886"/>
                </a:lnTo>
                <a:close/>
              </a:path>
              <a:path w="233207" h="232580">
                <a:moveTo>
                  <a:pt x="63656" y="134069"/>
                </a:moveTo>
                <a:lnTo>
                  <a:pt x="62937" y="192832"/>
                </a:lnTo>
                <a:lnTo>
                  <a:pt x="64252" y="175488"/>
                </a:lnTo>
                <a:lnTo>
                  <a:pt x="64375" y="174698"/>
                </a:lnTo>
                <a:lnTo>
                  <a:pt x="75835" y="179169"/>
                </a:lnTo>
                <a:lnTo>
                  <a:pt x="68169" y="163877"/>
                </a:lnTo>
                <a:lnTo>
                  <a:pt x="66486" y="163125"/>
                </a:lnTo>
                <a:lnTo>
                  <a:pt x="69275" y="152714"/>
                </a:lnTo>
                <a:lnTo>
                  <a:pt x="73234" y="109890"/>
                </a:lnTo>
                <a:lnTo>
                  <a:pt x="68070" y="122003"/>
                </a:lnTo>
                <a:lnTo>
                  <a:pt x="63656" y="13406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106"/>
          <p:cNvSpPr/>
          <p:nvPr/>
        </p:nvSpPr>
        <p:spPr>
          <a:xfrm>
            <a:off x="910888" y="5814004"/>
            <a:ext cx="233207" cy="232580"/>
          </a:xfrm>
          <a:custGeom>
            <a:avLst/>
            <a:gdLst/>
            <a:ahLst/>
            <a:cxnLst/>
            <a:rect l="l" t="t" r="r" b="b"/>
            <a:pathLst>
              <a:path w="233207" h="232580">
                <a:moveTo>
                  <a:pt x="117131" y="0"/>
                </a:moveTo>
                <a:lnTo>
                  <a:pt x="116750" y="0"/>
                </a:lnTo>
                <a:lnTo>
                  <a:pt x="103479" y="872"/>
                </a:lnTo>
                <a:lnTo>
                  <a:pt x="102162" y="958"/>
                </a:lnTo>
                <a:lnTo>
                  <a:pt x="88099" y="3663"/>
                </a:lnTo>
                <a:lnTo>
                  <a:pt x="86043" y="4328"/>
                </a:lnTo>
                <a:lnTo>
                  <a:pt x="74672" y="8003"/>
                </a:lnTo>
                <a:lnTo>
                  <a:pt x="66952" y="11573"/>
                </a:lnTo>
                <a:lnTo>
                  <a:pt x="153736" y="11573"/>
                </a:lnTo>
                <a:lnTo>
                  <a:pt x="148562" y="8003"/>
                </a:lnTo>
                <a:lnTo>
                  <a:pt x="143235" y="4328"/>
                </a:lnTo>
                <a:lnTo>
                  <a:pt x="140844" y="3663"/>
                </a:lnTo>
                <a:lnTo>
                  <a:pt x="131113" y="958"/>
                </a:lnTo>
                <a:lnTo>
                  <a:pt x="130802" y="872"/>
                </a:lnTo>
                <a:lnTo>
                  <a:pt x="117140" y="0"/>
                </a:lnTo>
                <a:close/>
              </a:path>
              <a:path w="233207" h="232580">
                <a:moveTo>
                  <a:pt x="66952" y="11573"/>
                </a:moveTo>
                <a:lnTo>
                  <a:pt x="64677" y="12625"/>
                </a:lnTo>
                <a:lnTo>
                  <a:pt x="61994" y="13866"/>
                </a:lnTo>
                <a:lnTo>
                  <a:pt x="60592" y="14730"/>
                </a:lnTo>
                <a:lnTo>
                  <a:pt x="58882" y="15782"/>
                </a:lnTo>
                <a:lnTo>
                  <a:pt x="55464" y="17886"/>
                </a:lnTo>
                <a:lnTo>
                  <a:pt x="123462" y="17886"/>
                </a:lnTo>
                <a:lnTo>
                  <a:pt x="119241" y="15782"/>
                </a:lnTo>
                <a:lnTo>
                  <a:pt x="113966" y="14730"/>
                </a:lnTo>
                <a:lnTo>
                  <a:pt x="112234" y="13866"/>
                </a:lnTo>
                <a:lnTo>
                  <a:pt x="109745" y="12625"/>
                </a:lnTo>
                <a:lnTo>
                  <a:pt x="104470" y="11573"/>
                </a:lnTo>
              </a:path>
              <a:path w="233207" h="232580">
                <a:moveTo>
                  <a:pt x="116076" y="11573"/>
                </a:moveTo>
                <a:lnTo>
                  <a:pt x="120296" y="13677"/>
                </a:lnTo>
                <a:lnTo>
                  <a:pt x="121088" y="14730"/>
                </a:lnTo>
                <a:lnTo>
                  <a:pt x="122670" y="16834"/>
                </a:lnTo>
                <a:lnTo>
                  <a:pt x="123462" y="17886"/>
                </a:lnTo>
                <a:lnTo>
                  <a:pt x="134716" y="17886"/>
                </a:lnTo>
                <a:lnTo>
                  <a:pt x="134013" y="16834"/>
                </a:lnTo>
                <a:lnTo>
                  <a:pt x="132958" y="14730"/>
                </a:lnTo>
                <a:lnTo>
                  <a:pt x="132254" y="13677"/>
                </a:lnTo>
                <a:lnTo>
                  <a:pt x="130847" y="11573"/>
                </a:lnTo>
              </a:path>
              <a:path w="233207" h="232580">
                <a:moveTo>
                  <a:pt x="130847" y="11573"/>
                </a:moveTo>
                <a:lnTo>
                  <a:pt x="131056" y="11625"/>
                </a:lnTo>
                <a:lnTo>
                  <a:pt x="135068" y="12625"/>
                </a:lnTo>
                <a:lnTo>
                  <a:pt x="140343" y="13677"/>
                </a:lnTo>
                <a:lnTo>
                  <a:pt x="144578" y="14730"/>
                </a:lnTo>
                <a:lnTo>
                  <a:pt x="142454" y="15782"/>
                </a:lnTo>
                <a:lnTo>
                  <a:pt x="139288" y="17886"/>
                </a:lnTo>
                <a:lnTo>
                  <a:pt x="137706" y="18938"/>
                </a:lnTo>
                <a:lnTo>
                  <a:pt x="136123" y="19990"/>
                </a:lnTo>
                <a:lnTo>
                  <a:pt x="156975" y="19990"/>
                </a:lnTo>
                <a:lnTo>
                  <a:pt x="159349" y="18938"/>
                </a:lnTo>
                <a:lnTo>
                  <a:pt x="158553" y="17886"/>
                </a:lnTo>
                <a:lnTo>
                  <a:pt x="156959" y="15782"/>
                </a:lnTo>
                <a:lnTo>
                  <a:pt x="156162" y="14730"/>
                </a:lnTo>
                <a:lnTo>
                  <a:pt x="155366" y="13677"/>
                </a:lnTo>
                <a:lnTo>
                  <a:pt x="154569" y="12625"/>
                </a:lnTo>
                <a:lnTo>
                  <a:pt x="153812" y="11625"/>
                </a:lnTo>
              </a:path>
              <a:path w="233207" h="232580">
                <a:moveTo>
                  <a:pt x="55464" y="17886"/>
                </a:moveTo>
                <a:lnTo>
                  <a:pt x="52046" y="19990"/>
                </a:lnTo>
                <a:lnTo>
                  <a:pt x="136123" y="19990"/>
                </a:lnTo>
                <a:lnTo>
                  <a:pt x="134716" y="17886"/>
                </a:lnTo>
              </a:path>
              <a:path w="233207" h="232580">
                <a:moveTo>
                  <a:pt x="159349" y="18938"/>
                </a:moveTo>
                <a:lnTo>
                  <a:pt x="164035" y="21042"/>
                </a:lnTo>
                <a:lnTo>
                  <a:pt x="166399" y="22104"/>
                </a:lnTo>
                <a:lnTo>
                  <a:pt x="164625" y="21042"/>
                </a:lnTo>
              </a:path>
              <a:path w="233207" h="232580">
                <a:moveTo>
                  <a:pt x="52046" y="19990"/>
                </a:moveTo>
                <a:lnTo>
                  <a:pt x="50993" y="20639"/>
                </a:lnTo>
                <a:lnTo>
                  <a:pt x="155513" y="20639"/>
                </a:lnTo>
                <a:lnTo>
                  <a:pt x="156975" y="19990"/>
                </a:lnTo>
              </a:path>
              <a:path w="233207" h="232580">
                <a:moveTo>
                  <a:pt x="50993" y="20639"/>
                </a:moveTo>
                <a:lnTo>
                  <a:pt x="50175" y="21142"/>
                </a:lnTo>
                <a:lnTo>
                  <a:pt x="49578" y="21614"/>
                </a:lnTo>
                <a:lnTo>
                  <a:pt x="47640" y="23147"/>
                </a:lnTo>
                <a:lnTo>
                  <a:pt x="42317" y="27355"/>
                </a:lnTo>
                <a:lnTo>
                  <a:pt x="39328" y="29719"/>
                </a:lnTo>
                <a:lnTo>
                  <a:pt x="36417" y="32630"/>
                </a:lnTo>
                <a:lnTo>
                  <a:pt x="35366" y="33682"/>
                </a:lnTo>
                <a:lnTo>
                  <a:pt x="62054" y="33682"/>
                </a:lnTo>
                <a:lnTo>
                  <a:pt x="62265" y="32630"/>
                </a:lnTo>
                <a:lnTo>
                  <a:pt x="64012" y="29719"/>
                </a:lnTo>
                <a:lnTo>
                  <a:pt x="65430" y="27355"/>
                </a:lnTo>
                <a:lnTo>
                  <a:pt x="70706" y="23147"/>
                </a:lnTo>
                <a:lnTo>
                  <a:pt x="76510" y="21614"/>
                </a:lnTo>
                <a:lnTo>
                  <a:pt x="82189" y="21142"/>
                </a:lnTo>
                <a:lnTo>
                  <a:pt x="88246" y="20639"/>
                </a:lnTo>
              </a:path>
              <a:path w="233207" h="232580">
                <a:moveTo>
                  <a:pt x="88246" y="20639"/>
                </a:moveTo>
                <a:lnTo>
                  <a:pt x="100779" y="22202"/>
                </a:lnTo>
                <a:lnTo>
                  <a:pt x="103818" y="23147"/>
                </a:lnTo>
                <a:lnTo>
                  <a:pt x="109248" y="24836"/>
                </a:lnTo>
                <a:lnTo>
                  <a:pt x="113966" y="26303"/>
                </a:lnTo>
                <a:lnTo>
                  <a:pt x="108032" y="27289"/>
                </a:lnTo>
                <a:lnTo>
                  <a:pt x="107635" y="27355"/>
                </a:lnTo>
                <a:lnTo>
                  <a:pt x="175176" y="27355"/>
                </a:lnTo>
                <a:lnTo>
                  <a:pt x="174910" y="27289"/>
                </a:lnTo>
                <a:lnTo>
                  <a:pt x="169874" y="26303"/>
                </a:lnTo>
                <a:lnTo>
                  <a:pt x="162381" y="24836"/>
                </a:lnTo>
                <a:lnTo>
                  <a:pt x="149853" y="23147"/>
                </a:lnTo>
                <a:lnTo>
                  <a:pt x="151986" y="22202"/>
                </a:lnTo>
                <a:lnTo>
                  <a:pt x="155513" y="20639"/>
                </a:lnTo>
              </a:path>
              <a:path w="233207" h="232580">
                <a:moveTo>
                  <a:pt x="166399" y="22104"/>
                </a:moveTo>
                <a:lnTo>
                  <a:pt x="169900" y="24199"/>
                </a:lnTo>
                <a:lnTo>
                  <a:pt x="175176" y="27355"/>
                </a:lnTo>
                <a:lnTo>
                  <a:pt x="178093" y="27355"/>
                </a:lnTo>
                <a:lnTo>
                  <a:pt x="171064" y="24199"/>
                </a:lnTo>
              </a:path>
              <a:path w="233207" h="232580">
                <a:moveTo>
                  <a:pt x="107635" y="27355"/>
                </a:moveTo>
                <a:lnTo>
                  <a:pt x="101304" y="28407"/>
                </a:lnTo>
                <a:lnTo>
                  <a:pt x="94974" y="30526"/>
                </a:lnTo>
                <a:lnTo>
                  <a:pt x="83728" y="34043"/>
                </a:lnTo>
                <a:lnTo>
                  <a:pt x="82166" y="34734"/>
                </a:lnTo>
                <a:lnTo>
                  <a:pt x="194525" y="34734"/>
                </a:lnTo>
                <a:lnTo>
                  <a:pt x="192985" y="34043"/>
                </a:lnTo>
                <a:lnTo>
                  <a:pt x="185153" y="30526"/>
                </a:lnTo>
                <a:lnTo>
                  <a:pt x="180436" y="28407"/>
                </a:lnTo>
                <a:lnTo>
                  <a:pt x="178093" y="27355"/>
                </a:lnTo>
              </a:path>
              <a:path w="233207" h="232580">
                <a:moveTo>
                  <a:pt x="35366" y="33682"/>
                </a:moveTo>
                <a:lnTo>
                  <a:pt x="29565" y="39485"/>
                </a:lnTo>
                <a:lnTo>
                  <a:pt x="27322" y="42323"/>
                </a:lnTo>
                <a:lnTo>
                  <a:pt x="20997" y="50328"/>
                </a:lnTo>
                <a:lnTo>
                  <a:pt x="19778" y="52311"/>
                </a:lnTo>
                <a:lnTo>
                  <a:pt x="13736" y="62139"/>
                </a:lnTo>
                <a:lnTo>
                  <a:pt x="13073" y="63577"/>
                </a:lnTo>
                <a:lnTo>
                  <a:pt x="7894" y="74804"/>
                </a:lnTo>
                <a:lnTo>
                  <a:pt x="7493" y="76050"/>
                </a:lnTo>
                <a:lnTo>
                  <a:pt x="6889" y="77929"/>
                </a:lnTo>
                <a:lnTo>
                  <a:pt x="22185" y="77929"/>
                </a:lnTo>
                <a:lnTo>
                  <a:pt x="22568" y="76050"/>
                </a:lnTo>
                <a:lnTo>
                  <a:pt x="22984" y="74804"/>
                </a:lnTo>
                <a:lnTo>
                  <a:pt x="26735" y="63577"/>
                </a:lnTo>
                <a:lnTo>
                  <a:pt x="27553" y="62139"/>
                </a:lnTo>
                <a:lnTo>
                  <a:pt x="33146" y="52311"/>
                </a:lnTo>
                <a:lnTo>
                  <a:pt x="34762" y="50328"/>
                </a:lnTo>
                <a:lnTo>
                  <a:pt x="41291" y="42323"/>
                </a:lnTo>
                <a:lnTo>
                  <a:pt x="44368" y="39485"/>
                </a:lnTo>
                <a:lnTo>
                  <a:pt x="50659" y="33682"/>
                </a:lnTo>
              </a:path>
              <a:path w="233207" h="232580">
                <a:moveTo>
                  <a:pt x="50659" y="33682"/>
                </a:moveTo>
                <a:lnTo>
                  <a:pt x="50659" y="35787"/>
                </a:lnTo>
                <a:lnTo>
                  <a:pt x="50237" y="37891"/>
                </a:lnTo>
                <a:lnTo>
                  <a:pt x="49604" y="41047"/>
                </a:lnTo>
                <a:lnTo>
                  <a:pt x="49604" y="45256"/>
                </a:lnTo>
                <a:lnTo>
                  <a:pt x="61210" y="45256"/>
                </a:lnTo>
                <a:lnTo>
                  <a:pt x="61210" y="41047"/>
                </a:lnTo>
                <a:lnTo>
                  <a:pt x="61210" y="37891"/>
                </a:lnTo>
                <a:lnTo>
                  <a:pt x="61632" y="35787"/>
                </a:lnTo>
                <a:lnTo>
                  <a:pt x="62054" y="33682"/>
                </a:lnTo>
              </a:path>
              <a:path w="233207" h="232580">
                <a:moveTo>
                  <a:pt x="82166" y="34734"/>
                </a:moveTo>
                <a:lnTo>
                  <a:pt x="79791" y="35787"/>
                </a:lnTo>
                <a:lnTo>
                  <a:pt x="152205" y="35787"/>
                </a:lnTo>
                <a:lnTo>
                  <a:pt x="150908" y="34734"/>
                </a:lnTo>
              </a:path>
              <a:path w="233207" h="232580">
                <a:moveTo>
                  <a:pt x="150908" y="34734"/>
                </a:moveTo>
                <a:lnTo>
                  <a:pt x="159245" y="35454"/>
                </a:lnTo>
                <a:lnTo>
                  <a:pt x="172211" y="37579"/>
                </a:lnTo>
                <a:lnTo>
                  <a:pt x="173272" y="37891"/>
                </a:lnTo>
                <a:lnTo>
                  <a:pt x="180424" y="39995"/>
                </a:lnTo>
                <a:lnTo>
                  <a:pt x="184204" y="41107"/>
                </a:lnTo>
                <a:lnTo>
                  <a:pt x="190765" y="44204"/>
                </a:lnTo>
                <a:lnTo>
                  <a:pt x="195223" y="46308"/>
                </a:lnTo>
                <a:lnTo>
                  <a:pt x="196278" y="47360"/>
                </a:lnTo>
                <a:lnTo>
                  <a:pt x="199444" y="47360"/>
                </a:lnTo>
                <a:lnTo>
                  <a:pt x="200850" y="46308"/>
                </a:lnTo>
                <a:lnTo>
                  <a:pt x="203664" y="44204"/>
                </a:lnTo>
                <a:lnTo>
                  <a:pt x="203664" y="41107"/>
                </a:lnTo>
                <a:lnTo>
                  <a:pt x="203664" y="39995"/>
                </a:lnTo>
                <a:lnTo>
                  <a:pt x="201554" y="37891"/>
                </a:lnTo>
                <a:lnTo>
                  <a:pt x="200859" y="37579"/>
                </a:lnTo>
                <a:lnTo>
                  <a:pt x="196126" y="35454"/>
                </a:lnTo>
                <a:lnTo>
                  <a:pt x="194525" y="34734"/>
                </a:lnTo>
              </a:path>
              <a:path w="233207" h="232580">
                <a:moveTo>
                  <a:pt x="79791" y="35787"/>
                </a:moveTo>
                <a:lnTo>
                  <a:pt x="77416" y="36839"/>
                </a:lnTo>
                <a:lnTo>
                  <a:pt x="72665" y="38943"/>
                </a:lnTo>
                <a:lnTo>
                  <a:pt x="72209" y="39145"/>
                </a:lnTo>
                <a:lnTo>
                  <a:pt x="68785" y="41047"/>
                </a:lnTo>
                <a:lnTo>
                  <a:pt x="61636" y="45019"/>
                </a:lnTo>
                <a:lnTo>
                  <a:pt x="61210" y="45256"/>
                </a:lnTo>
                <a:lnTo>
                  <a:pt x="85190" y="45256"/>
                </a:lnTo>
                <a:lnTo>
                  <a:pt x="85709" y="45019"/>
                </a:lnTo>
                <a:lnTo>
                  <a:pt x="98139" y="41047"/>
                </a:lnTo>
                <a:lnTo>
                  <a:pt x="103862" y="39145"/>
                </a:lnTo>
                <a:lnTo>
                  <a:pt x="104470" y="38943"/>
                </a:lnTo>
                <a:lnTo>
                  <a:pt x="111855" y="36839"/>
                </a:lnTo>
                <a:lnTo>
                  <a:pt x="119241" y="35787"/>
                </a:lnTo>
              </a:path>
              <a:path w="233207" h="232580">
                <a:moveTo>
                  <a:pt x="119241" y="35787"/>
                </a:moveTo>
                <a:lnTo>
                  <a:pt x="117991" y="37172"/>
                </a:lnTo>
                <a:lnTo>
                  <a:pt x="116507" y="38943"/>
                </a:lnTo>
                <a:lnTo>
                  <a:pt x="156094" y="38943"/>
                </a:lnTo>
                <a:lnTo>
                  <a:pt x="153912" y="37172"/>
                </a:lnTo>
                <a:lnTo>
                  <a:pt x="152205" y="35787"/>
                </a:lnTo>
              </a:path>
              <a:path w="233207" h="232580">
                <a:moveTo>
                  <a:pt x="116507" y="38943"/>
                </a:moveTo>
                <a:lnTo>
                  <a:pt x="110414" y="46212"/>
                </a:lnTo>
                <a:lnTo>
                  <a:pt x="109401" y="47571"/>
                </a:lnTo>
                <a:lnTo>
                  <a:pt x="102938" y="56243"/>
                </a:lnTo>
                <a:lnTo>
                  <a:pt x="102178" y="57382"/>
                </a:lnTo>
                <a:lnTo>
                  <a:pt x="95652" y="67176"/>
                </a:lnTo>
                <a:lnTo>
                  <a:pt x="95028" y="68221"/>
                </a:lnTo>
                <a:lnTo>
                  <a:pt x="88643" y="78925"/>
                </a:lnTo>
                <a:lnTo>
                  <a:pt x="102118" y="78925"/>
                </a:lnTo>
                <a:lnTo>
                  <a:pt x="108539" y="68221"/>
                </a:lnTo>
                <a:lnTo>
                  <a:pt x="109251" y="67176"/>
                </a:lnTo>
                <a:lnTo>
                  <a:pt x="115925" y="57382"/>
                </a:lnTo>
                <a:lnTo>
                  <a:pt x="116797" y="56243"/>
                </a:lnTo>
                <a:lnTo>
                  <a:pt x="123438" y="47571"/>
                </a:lnTo>
                <a:lnTo>
                  <a:pt x="124605" y="46212"/>
                </a:lnTo>
                <a:lnTo>
                  <a:pt x="130847" y="38943"/>
                </a:lnTo>
              </a:path>
              <a:path w="233207" h="232580">
                <a:moveTo>
                  <a:pt x="130847" y="38943"/>
                </a:moveTo>
                <a:lnTo>
                  <a:pt x="131325" y="41047"/>
                </a:lnTo>
                <a:lnTo>
                  <a:pt x="158687" y="41047"/>
                </a:lnTo>
                <a:lnTo>
                  <a:pt x="156094" y="38943"/>
                </a:lnTo>
              </a:path>
              <a:path w="233207" h="232580">
                <a:moveTo>
                  <a:pt x="131325" y="41047"/>
                </a:moveTo>
                <a:lnTo>
                  <a:pt x="133609" y="52224"/>
                </a:lnTo>
                <a:lnTo>
                  <a:pt x="135574" y="64296"/>
                </a:lnTo>
                <a:lnTo>
                  <a:pt x="137170" y="77755"/>
                </a:lnTo>
                <a:lnTo>
                  <a:pt x="137200" y="78177"/>
                </a:lnTo>
                <a:lnTo>
                  <a:pt x="138148" y="91419"/>
                </a:lnTo>
                <a:lnTo>
                  <a:pt x="138233" y="92603"/>
                </a:lnTo>
                <a:lnTo>
                  <a:pt x="148798" y="92603"/>
                </a:lnTo>
                <a:lnTo>
                  <a:pt x="148727" y="91419"/>
                </a:lnTo>
                <a:lnTo>
                  <a:pt x="147729" y="78177"/>
                </a:lnTo>
                <a:lnTo>
                  <a:pt x="147685" y="77755"/>
                </a:lnTo>
                <a:lnTo>
                  <a:pt x="146352" y="65060"/>
                </a:lnTo>
                <a:lnTo>
                  <a:pt x="146245" y="64296"/>
                </a:lnTo>
                <a:lnTo>
                  <a:pt x="144594" y="52529"/>
                </a:lnTo>
                <a:lnTo>
                  <a:pt x="144537" y="52224"/>
                </a:lnTo>
                <a:lnTo>
                  <a:pt x="142546" y="41541"/>
                </a:lnTo>
                <a:lnTo>
                  <a:pt x="142454" y="41047"/>
                </a:lnTo>
              </a:path>
              <a:path w="233207" h="232580">
                <a:moveTo>
                  <a:pt x="142454" y="41047"/>
                </a:moveTo>
                <a:lnTo>
                  <a:pt x="144264" y="42508"/>
                </a:lnTo>
                <a:lnTo>
                  <a:pt x="149863" y="47026"/>
                </a:lnTo>
                <a:lnTo>
                  <a:pt x="154263" y="51231"/>
                </a:lnTo>
                <a:lnTo>
                  <a:pt x="158951" y="55712"/>
                </a:lnTo>
                <a:lnTo>
                  <a:pt x="163598" y="61014"/>
                </a:lnTo>
                <a:lnTo>
                  <a:pt x="167348" y="65293"/>
                </a:lnTo>
                <a:lnTo>
                  <a:pt x="171245" y="70507"/>
                </a:lnTo>
                <a:lnTo>
                  <a:pt x="174390" y="74716"/>
                </a:lnTo>
                <a:lnTo>
                  <a:pt x="175176" y="75768"/>
                </a:lnTo>
                <a:lnTo>
                  <a:pt x="176583" y="77872"/>
                </a:lnTo>
                <a:lnTo>
                  <a:pt x="188892" y="77872"/>
                </a:lnTo>
                <a:lnTo>
                  <a:pt x="188189" y="75768"/>
                </a:lnTo>
                <a:lnTo>
                  <a:pt x="187837" y="74716"/>
                </a:lnTo>
                <a:lnTo>
                  <a:pt x="184672" y="70507"/>
                </a:lnTo>
                <a:lnTo>
                  <a:pt x="180974" y="65293"/>
                </a:lnTo>
                <a:lnTo>
                  <a:pt x="177939" y="61014"/>
                </a:lnTo>
                <a:lnTo>
                  <a:pt x="173383" y="55712"/>
                </a:lnTo>
                <a:lnTo>
                  <a:pt x="169533" y="51231"/>
                </a:lnTo>
                <a:lnTo>
                  <a:pt x="165171" y="47026"/>
                </a:lnTo>
                <a:lnTo>
                  <a:pt x="160486" y="42508"/>
                </a:lnTo>
                <a:lnTo>
                  <a:pt x="158687" y="41047"/>
                </a:lnTo>
              </a:path>
              <a:path w="233207" h="232580">
                <a:moveTo>
                  <a:pt x="49604" y="45256"/>
                </a:moveTo>
                <a:lnTo>
                  <a:pt x="49604" y="46308"/>
                </a:lnTo>
                <a:lnTo>
                  <a:pt x="50391" y="50233"/>
                </a:lnTo>
                <a:lnTo>
                  <a:pt x="50659" y="51569"/>
                </a:lnTo>
                <a:lnTo>
                  <a:pt x="46113" y="55777"/>
                </a:lnTo>
                <a:lnTo>
                  <a:pt x="41567" y="59986"/>
                </a:lnTo>
                <a:lnTo>
                  <a:pt x="40430" y="61038"/>
                </a:lnTo>
                <a:lnTo>
                  <a:pt x="67277" y="61038"/>
                </a:lnTo>
                <a:lnTo>
                  <a:pt x="66486" y="59986"/>
                </a:lnTo>
                <a:lnTo>
                  <a:pt x="64375" y="55777"/>
                </a:lnTo>
                <a:lnTo>
                  <a:pt x="71883" y="51569"/>
                </a:lnTo>
                <a:lnTo>
                  <a:pt x="74266" y="50233"/>
                </a:lnTo>
                <a:lnTo>
                  <a:pt x="82881" y="46308"/>
                </a:lnTo>
                <a:lnTo>
                  <a:pt x="85190" y="45256"/>
                </a:lnTo>
              </a:path>
              <a:path w="233207" h="232580">
                <a:moveTo>
                  <a:pt x="201554" y="55777"/>
                </a:moveTo>
                <a:lnTo>
                  <a:pt x="200499" y="56830"/>
                </a:lnTo>
                <a:lnTo>
                  <a:pt x="204719" y="56830"/>
                </a:lnTo>
              </a:path>
              <a:path w="233207" h="232580">
                <a:moveTo>
                  <a:pt x="200499" y="56830"/>
                </a:moveTo>
                <a:lnTo>
                  <a:pt x="199444" y="57882"/>
                </a:lnTo>
                <a:lnTo>
                  <a:pt x="198740" y="59986"/>
                </a:lnTo>
                <a:lnTo>
                  <a:pt x="198388" y="61038"/>
                </a:lnTo>
                <a:lnTo>
                  <a:pt x="198037" y="63142"/>
                </a:lnTo>
                <a:lnTo>
                  <a:pt x="197333" y="67351"/>
                </a:lnTo>
                <a:lnTo>
                  <a:pt x="194168" y="72612"/>
                </a:lnTo>
                <a:lnTo>
                  <a:pt x="191418" y="75354"/>
                </a:lnTo>
                <a:lnTo>
                  <a:pt x="188892" y="77872"/>
                </a:lnTo>
                <a:lnTo>
                  <a:pt x="203110" y="77872"/>
                </a:lnTo>
                <a:lnTo>
                  <a:pt x="205056" y="75354"/>
                </a:lnTo>
                <a:lnTo>
                  <a:pt x="205928" y="72612"/>
                </a:lnTo>
                <a:lnTo>
                  <a:pt x="207601" y="67351"/>
                </a:lnTo>
                <a:lnTo>
                  <a:pt x="208940" y="63142"/>
                </a:lnTo>
                <a:lnTo>
                  <a:pt x="209643" y="61038"/>
                </a:lnTo>
                <a:lnTo>
                  <a:pt x="209995" y="59986"/>
                </a:lnTo>
                <a:lnTo>
                  <a:pt x="208588" y="57882"/>
                </a:lnTo>
                <a:lnTo>
                  <a:pt x="207884" y="56830"/>
                </a:lnTo>
              </a:path>
              <a:path w="233207" h="232580">
                <a:moveTo>
                  <a:pt x="40430" y="61038"/>
                </a:moveTo>
                <a:lnTo>
                  <a:pt x="31527" y="69280"/>
                </a:lnTo>
                <a:lnTo>
                  <a:pt x="22185" y="77929"/>
                </a:lnTo>
                <a:lnTo>
                  <a:pt x="36621" y="77929"/>
                </a:lnTo>
                <a:lnTo>
                  <a:pt x="45160" y="69280"/>
                </a:lnTo>
                <a:lnTo>
                  <a:pt x="54879" y="61038"/>
                </a:lnTo>
              </a:path>
              <a:path w="233207" h="232580">
                <a:moveTo>
                  <a:pt x="54879" y="61038"/>
                </a:moveTo>
                <a:lnTo>
                  <a:pt x="56779" y="64195"/>
                </a:lnTo>
                <a:lnTo>
                  <a:pt x="58045" y="66299"/>
                </a:lnTo>
                <a:lnTo>
                  <a:pt x="59733" y="68403"/>
                </a:lnTo>
                <a:lnTo>
                  <a:pt x="62265" y="71560"/>
                </a:lnTo>
                <a:lnTo>
                  <a:pt x="63584" y="72612"/>
                </a:lnTo>
                <a:lnTo>
                  <a:pt x="67541" y="75768"/>
                </a:lnTo>
                <a:lnTo>
                  <a:pt x="70073" y="78925"/>
                </a:lnTo>
                <a:lnTo>
                  <a:pt x="88643" y="78925"/>
                </a:lnTo>
                <a:lnTo>
                  <a:pt x="83367" y="75768"/>
                </a:lnTo>
                <a:lnTo>
                  <a:pt x="79147" y="72612"/>
                </a:lnTo>
                <a:lnTo>
                  <a:pt x="78092" y="71560"/>
                </a:lnTo>
                <a:lnTo>
                  <a:pt x="74926" y="68403"/>
                </a:lnTo>
                <a:lnTo>
                  <a:pt x="72289" y="66299"/>
                </a:lnTo>
                <a:lnTo>
                  <a:pt x="69651" y="64195"/>
                </a:lnTo>
                <a:lnTo>
                  <a:pt x="67277" y="61038"/>
                </a:lnTo>
              </a:path>
              <a:path w="233207" h="232580">
                <a:moveTo>
                  <a:pt x="219491" y="67351"/>
                </a:moveTo>
                <a:lnTo>
                  <a:pt x="217380" y="68403"/>
                </a:lnTo>
                <a:lnTo>
                  <a:pt x="214215" y="69455"/>
                </a:lnTo>
                <a:lnTo>
                  <a:pt x="213512" y="71560"/>
                </a:lnTo>
                <a:lnTo>
                  <a:pt x="213160" y="72612"/>
                </a:lnTo>
                <a:lnTo>
                  <a:pt x="214215" y="75768"/>
                </a:lnTo>
                <a:lnTo>
                  <a:pt x="215600" y="79235"/>
                </a:lnTo>
                <a:lnTo>
                  <a:pt x="216882" y="83264"/>
                </a:lnTo>
                <a:lnTo>
                  <a:pt x="219402" y="91182"/>
                </a:lnTo>
                <a:lnTo>
                  <a:pt x="220265" y="95663"/>
                </a:lnTo>
                <a:lnTo>
                  <a:pt x="221813" y="103711"/>
                </a:lnTo>
                <a:lnTo>
                  <a:pt x="222121" y="108490"/>
                </a:lnTo>
                <a:lnTo>
                  <a:pt x="222656" y="116816"/>
                </a:lnTo>
                <a:lnTo>
                  <a:pt x="222127" y="125233"/>
                </a:lnTo>
                <a:lnTo>
                  <a:pt x="221862" y="129466"/>
                </a:lnTo>
                <a:lnTo>
                  <a:pt x="221272" y="132598"/>
                </a:lnTo>
                <a:lnTo>
                  <a:pt x="219887" y="139963"/>
                </a:lnTo>
                <a:lnTo>
                  <a:pt x="219491" y="142068"/>
                </a:lnTo>
                <a:lnTo>
                  <a:pt x="218647" y="144172"/>
                </a:lnTo>
                <a:lnTo>
                  <a:pt x="218225" y="145224"/>
                </a:lnTo>
                <a:lnTo>
                  <a:pt x="217380" y="147328"/>
                </a:lnTo>
                <a:lnTo>
                  <a:pt x="215270" y="151537"/>
                </a:lnTo>
                <a:lnTo>
                  <a:pt x="211050" y="155745"/>
                </a:lnTo>
                <a:lnTo>
                  <a:pt x="226483" y="155745"/>
                </a:lnTo>
                <a:lnTo>
                  <a:pt x="227906" y="151537"/>
                </a:lnTo>
                <a:lnTo>
                  <a:pt x="229330" y="147328"/>
                </a:lnTo>
                <a:lnTo>
                  <a:pt x="230042" y="145224"/>
                </a:lnTo>
                <a:lnTo>
                  <a:pt x="230042" y="144172"/>
                </a:lnTo>
                <a:lnTo>
                  <a:pt x="230569" y="142068"/>
                </a:lnTo>
                <a:lnTo>
                  <a:pt x="231097" y="139963"/>
                </a:lnTo>
                <a:lnTo>
                  <a:pt x="232152" y="132598"/>
                </a:lnTo>
                <a:lnTo>
                  <a:pt x="232601" y="129466"/>
                </a:lnTo>
                <a:lnTo>
                  <a:pt x="233207" y="125233"/>
                </a:lnTo>
                <a:lnTo>
                  <a:pt x="233207" y="116816"/>
                </a:lnTo>
                <a:lnTo>
                  <a:pt x="232913" y="108490"/>
                </a:lnTo>
                <a:lnTo>
                  <a:pt x="232304" y="103711"/>
                </a:lnTo>
                <a:lnTo>
                  <a:pt x="231278" y="95663"/>
                </a:lnTo>
                <a:lnTo>
                  <a:pt x="230170" y="91182"/>
                </a:lnTo>
                <a:lnTo>
                  <a:pt x="228211" y="83264"/>
                </a:lnTo>
                <a:lnTo>
                  <a:pt x="226662" y="79235"/>
                </a:lnTo>
                <a:lnTo>
                  <a:pt x="225329" y="75768"/>
                </a:lnTo>
                <a:lnTo>
                  <a:pt x="224116" y="72612"/>
                </a:lnTo>
                <a:lnTo>
                  <a:pt x="223711" y="71560"/>
                </a:lnTo>
                <a:lnTo>
                  <a:pt x="223008" y="69455"/>
                </a:lnTo>
                <a:lnTo>
                  <a:pt x="222656" y="68403"/>
                </a:lnTo>
              </a:path>
              <a:path w="233207" h="232580">
                <a:moveTo>
                  <a:pt x="176583" y="77872"/>
                </a:moveTo>
                <a:lnTo>
                  <a:pt x="177286" y="78925"/>
                </a:lnTo>
                <a:lnTo>
                  <a:pt x="179396" y="81029"/>
                </a:lnTo>
                <a:lnTo>
                  <a:pt x="180452" y="84185"/>
                </a:lnTo>
                <a:lnTo>
                  <a:pt x="177606" y="85650"/>
                </a:lnTo>
                <a:lnTo>
                  <a:pt x="174447" y="87275"/>
                </a:lnTo>
                <a:lnTo>
                  <a:pt x="174221" y="87342"/>
                </a:lnTo>
                <a:lnTo>
                  <a:pt x="162575" y="90781"/>
                </a:lnTo>
                <a:lnTo>
                  <a:pt x="148798" y="92603"/>
                </a:lnTo>
                <a:lnTo>
                  <a:pt x="197602" y="92603"/>
                </a:lnTo>
                <a:lnTo>
                  <a:pt x="196779" y="90781"/>
                </a:lnTo>
                <a:lnTo>
                  <a:pt x="195223" y="87342"/>
                </a:lnTo>
                <a:lnTo>
                  <a:pt x="197099" y="85650"/>
                </a:lnTo>
                <a:lnTo>
                  <a:pt x="198230" y="84185"/>
                </a:lnTo>
                <a:lnTo>
                  <a:pt x="200670" y="81029"/>
                </a:lnTo>
                <a:lnTo>
                  <a:pt x="202297" y="78925"/>
                </a:lnTo>
                <a:lnTo>
                  <a:pt x="203110" y="77872"/>
                </a:lnTo>
              </a:path>
              <a:path w="233207" h="232580">
                <a:moveTo>
                  <a:pt x="6889" y="77929"/>
                </a:moveTo>
                <a:lnTo>
                  <a:pt x="6764" y="78319"/>
                </a:lnTo>
                <a:lnTo>
                  <a:pt x="4201" y="86290"/>
                </a:lnTo>
                <a:lnTo>
                  <a:pt x="3583" y="88213"/>
                </a:lnTo>
                <a:lnTo>
                  <a:pt x="1855" y="97304"/>
                </a:lnTo>
                <a:lnTo>
                  <a:pt x="914" y="102254"/>
                </a:lnTo>
                <a:lnTo>
                  <a:pt x="511" y="108671"/>
                </a:lnTo>
                <a:lnTo>
                  <a:pt x="66" y="115764"/>
                </a:lnTo>
                <a:lnTo>
                  <a:pt x="0" y="116816"/>
                </a:lnTo>
                <a:lnTo>
                  <a:pt x="138" y="123308"/>
                </a:lnTo>
                <a:lnTo>
                  <a:pt x="395" y="126006"/>
                </a:lnTo>
                <a:lnTo>
                  <a:pt x="1225" y="134703"/>
                </a:lnTo>
                <a:lnTo>
                  <a:pt x="26668" y="134703"/>
                </a:lnTo>
                <a:lnTo>
                  <a:pt x="19943" y="126006"/>
                </a:lnTo>
                <a:lnTo>
                  <a:pt x="18581" y="123308"/>
                </a:lnTo>
                <a:lnTo>
                  <a:pt x="15302" y="116816"/>
                </a:lnTo>
                <a:lnTo>
                  <a:pt x="14771" y="115764"/>
                </a:lnTo>
                <a:lnTo>
                  <a:pt x="17143" y="108671"/>
                </a:lnTo>
                <a:lnTo>
                  <a:pt x="20052" y="102254"/>
                </a:lnTo>
                <a:lnTo>
                  <a:pt x="22296" y="97304"/>
                </a:lnTo>
                <a:lnTo>
                  <a:pt x="28277" y="88213"/>
                </a:lnTo>
                <a:lnTo>
                  <a:pt x="29543" y="86290"/>
                </a:lnTo>
                <a:lnTo>
                  <a:pt x="36236" y="78319"/>
                </a:lnTo>
                <a:lnTo>
                  <a:pt x="36621" y="77929"/>
                </a:lnTo>
              </a:path>
              <a:path w="233207" h="232580">
                <a:moveTo>
                  <a:pt x="70073" y="78925"/>
                </a:moveTo>
                <a:lnTo>
                  <a:pt x="70884" y="79935"/>
                </a:lnTo>
                <a:lnTo>
                  <a:pt x="71761" y="81029"/>
                </a:lnTo>
                <a:lnTo>
                  <a:pt x="75718" y="84185"/>
                </a:lnTo>
                <a:lnTo>
                  <a:pt x="77037" y="85238"/>
                </a:lnTo>
                <a:lnTo>
                  <a:pt x="81257" y="87342"/>
                </a:lnTo>
                <a:lnTo>
                  <a:pt x="83367" y="88394"/>
                </a:lnTo>
                <a:lnTo>
                  <a:pt x="83016" y="89446"/>
                </a:lnTo>
                <a:lnTo>
                  <a:pt x="82664" y="90498"/>
                </a:lnTo>
                <a:lnTo>
                  <a:pt x="82312" y="91550"/>
                </a:lnTo>
                <a:lnTo>
                  <a:pt x="81609" y="92603"/>
                </a:lnTo>
                <a:lnTo>
                  <a:pt x="126627" y="92603"/>
                </a:lnTo>
                <a:lnTo>
                  <a:pt x="123989" y="91550"/>
                </a:lnTo>
                <a:lnTo>
                  <a:pt x="121351" y="90498"/>
                </a:lnTo>
                <a:lnTo>
                  <a:pt x="112910" y="89446"/>
                </a:lnTo>
                <a:lnTo>
                  <a:pt x="109218" y="88394"/>
                </a:lnTo>
                <a:lnTo>
                  <a:pt x="105525" y="87342"/>
                </a:lnTo>
                <a:lnTo>
                  <a:pt x="101304" y="85238"/>
                </a:lnTo>
                <a:lnTo>
                  <a:pt x="99194" y="84185"/>
                </a:lnTo>
                <a:lnTo>
                  <a:pt x="100915" y="81029"/>
                </a:lnTo>
                <a:lnTo>
                  <a:pt x="101511" y="79935"/>
                </a:lnTo>
                <a:lnTo>
                  <a:pt x="102118" y="78925"/>
                </a:lnTo>
              </a:path>
              <a:path w="233207" h="232580">
                <a:moveTo>
                  <a:pt x="81609" y="92603"/>
                </a:moveTo>
                <a:lnTo>
                  <a:pt x="80905" y="93655"/>
                </a:lnTo>
                <a:lnTo>
                  <a:pt x="198078" y="93655"/>
                </a:lnTo>
                <a:lnTo>
                  <a:pt x="197602" y="92603"/>
                </a:lnTo>
              </a:path>
              <a:path w="233207" h="232580">
                <a:moveTo>
                  <a:pt x="80905" y="93655"/>
                </a:moveTo>
                <a:lnTo>
                  <a:pt x="80202" y="94707"/>
                </a:lnTo>
                <a:lnTo>
                  <a:pt x="79497" y="96825"/>
                </a:lnTo>
                <a:lnTo>
                  <a:pt x="79147" y="97877"/>
                </a:lnTo>
                <a:lnTo>
                  <a:pt x="78932" y="98285"/>
                </a:lnTo>
                <a:lnTo>
                  <a:pt x="78101" y="99982"/>
                </a:lnTo>
                <a:lnTo>
                  <a:pt x="76555" y="103138"/>
                </a:lnTo>
                <a:lnTo>
                  <a:pt x="73045" y="110304"/>
                </a:lnTo>
                <a:lnTo>
                  <a:pt x="70393" y="116556"/>
                </a:lnTo>
                <a:lnTo>
                  <a:pt x="67907" y="122418"/>
                </a:lnTo>
                <a:lnTo>
                  <a:pt x="65429" y="129227"/>
                </a:lnTo>
                <a:lnTo>
                  <a:pt x="63518" y="134479"/>
                </a:lnTo>
                <a:lnTo>
                  <a:pt x="61471" y="141153"/>
                </a:lnTo>
                <a:lnTo>
                  <a:pt x="59879" y="146339"/>
                </a:lnTo>
                <a:lnTo>
                  <a:pt x="58374" y="152334"/>
                </a:lnTo>
                <a:lnTo>
                  <a:pt x="56990" y="157850"/>
                </a:lnTo>
                <a:lnTo>
                  <a:pt x="67899" y="157850"/>
                </a:lnTo>
                <a:lnTo>
                  <a:pt x="69384" y="152334"/>
                </a:lnTo>
                <a:lnTo>
                  <a:pt x="71240" y="146339"/>
                </a:lnTo>
                <a:lnTo>
                  <a:pt x="72847" y="141153"/>
                </a:lnTo>
                <a:lnTo>
                  <a:pt x="75233" y="134479"/>
                </a:lnTo>
                <a:lnTo>
                  <a:pt x="77112" y="129227"/>
                </a:lnTo>
                <a:lnTo>
                  <a:pt x="79914" y="122418"/>
                </a:lnTo>
                <a:lnTo>
                  <a:pt x="82327" y="116556"/>
                </a:lnTo>
                <a:lnTo>
                  <a:pt x="85270" y="110304"/>
                </a:lnTo>
                <a:lnTo>
                  <a:pt x="88643" y="103138"/>
                </a:lnTo>
                <a:lnTo>
                  <a:pt x="89698" y="99982"/>
                </a:lnTo>
                <a:lnTo>
                  <a:pt x="90832" y="98285"/>
                </a:lnTo>
                <a:lnTo>
                  <a:pt x="91105" y="97877"/>
                </a:lnTo>
                <a:lnTo>
                  <a:pt x="91808" y="96825"/>
                </a:lnTo>
                <a:lnTo>
                  <a:pt x="93218" y="94707"/>
                </a:lnTo>
                <a:lnTo>
                  <a:pt x="93918" y="93655"/>
                </a:lnTo>
              </a:path>
              <a:path w="233207" h="232580">
                <a:moveTo>
                  <a:pt x="93918" y="93655"/>
                </a:moveTo>
                <a:lnTo>
                  <a:pt x="101304" y="96825"/>
                </a:lnTo>
                <a:lnTo>
                  <a:pt x="105994" y="98579"/>
                </a:lnTo>
                <a:lnTo>
                  <a:pt x="109745" y="99982"/>
                </a:lnTo>
                <a:lnTo>
                  <a:pt x="118186" y="101034"/>
                </a:lnTo>
                <a:lnTo>
                  <a:pt x="122537" y="102273"/>
                </a:lnTo>
                <a:lnTo>
                  <a:pt x="125572" y="103138"/>
                </a:lnTo>
                <a:lnTo>
                  <a:pt x="131902" y="104190"/>
                </a:lnTo>
                <a:lnTo>
                  <a:pt x="149853" y="104190"/>
                </a:lnTo>
                <a:lnTo>
                  <a:pt x="156758" y="103138"/>
                </a:lnTo>
                <a:lnTo>
                  <a:pt x="162432" y="102273"/>
                </a:lnTo>
                <a:lnTo>
                  <a:pt x="166504" y="101034"/>
                </a:lnTo>
                <a:lnTo>
                  <a:pt x="169961" y="99982"/>
                </a:lnTo>
                <a:lnTo>
                  <a:pt x="174569" y="98579"/>
                </a:lnTo>
                <a:lnTo>
                  <a:pt x="178543" y="96825"/>
                </a:lnTo>
                <a:lnTo>
                  <a:pt x="185727" y="93655"/>
                </a:lnTo>
              </a:path>
              <a:path w="233207" h="232580">
                <a:moveTo>
                  <a:pt x="185727" y="93655"/>
                </a:moveTo>
                <a:lnTo>
                  <a:pt x="188556" y="99665"/>
                </a:lnTo>
                <a:lnTo>
                  <a:pt x="189336" y="101322"/>
                </a:lnTo>
                <a:lnTo>
                  <a:pt x="193489" y="111985"/>
                </a:lnTo>
                <a:lnTo>
                  <a:pt x="194124" y="113615"/>
                </a:lnTo>
                <a:lnTo>
                  <a:pt x="197166" y="124303"/>
                </a:lnTo>
                <a:lnTo>
                  <a:pt x="197623" y="125907"/>
                </a:lnTo>
                <a:lnTo>
                  <a:pt x="199494" y="136620"/>
                </a:lnTo>
                <a:lnTo>
                  <a:pt x="199769" y="138196"/>
                </a:lnTo>
                <a:lnTo>
                  <a:pt x="200407" y="148937"/>
                </a:lnTo>
                <a:lnTo>
                  <a:pt x="200499" y="150485"/>
                </a:lnTo>
                <a:lnTo>
                  <a:pt x="200499" y="155745"/>
                </a:lnTo>
                <a:lnTo>
                  <a:pt x="211050" y="155745"/>
                </a:lnTo>
                <a:lnTo>
                  <a:pt x="211042" y="150485"/>
                </a:lnTo>
                <a:lnTo>
                  <a:pt x="211040" y="148937"/>
                </a:lnTo>
                <a:lnTo>
                  <a:pt x="210383" y="138196"/>
                </a:lnTo>
                <a:lnTo>
                  <a:pt x="210286" y="136620"/>
                </a:lnTo>
                <a:lnTo>
                  <a:pt x="208583" y="125907"/>
                </a:lnTo>
                <a:lnTo>
                  <a:pt x="208328" y="124303"/>
                </a:lnTo>
                <a:lnTo>
                  <a:pt x="205583" y="113615"/>
                </a:lnTo>
                <a:lnTo>
                  <a:pt x="205164" y="111985"/>
                </a:lnTo>
                <a:lnTo>
                  <a:pt x="201384" y="101322"/>
                </a:lnTo>
                <a:lnTo>
                  <a:pt x="200796" y="99665"/>
                </a:lnTo>
                <a:lnTo>
                  <a:pt x="198078" y="93655"/>
                </a:lnTo>
              </a:path>
              <a:path w="233207" h="232580">
                <a:moveTo>
                  <a:pt x="138233" y="104190"/>
                </a:moveTo>
                <a:lnTo>
                  <a:pt x="139288" y="108399"/>
                </a:lnTo>
                <a:lnTo>
                  <a:pt x="139288" y="112607"/>
                </a:lnTo>
                <a:lnTo>
                  <a:pt x="139288" y="116816"/>
                </a:lnTo>
                <a:lnTo>
                  <a:pt x="139075" y="129673"/>
                </a:lnTo>
                <a:lnTo>
                  <a:pt x="139048" y="131341"/>
                </a:lnTo>
                <a:lnTo>
                  <a:pt x="138465" y="142735"/>
                </a:lnTo>
                <a:lnTo>
                  <a:pt x="138349" y="145017"/>
                </a:lnTo>
                <a:lnTo>
                  <a:pt x="137416" y="155694"/>
                </a:lnTo>
                <a:lnTo>
                  <a:pt x="137243" y="157680"/>
                </a:lnTo>
                <a:lnTo>
                  <a:pt x="135916" y="168245"/>
                </a:lnTo>
                <a:lnTo>
                  <a:pt x="135780" y="169328"/>
                </a:lnTo>
                <a:lnTo>
                  <a:pt x="134013" y="179959"/>
                </a:lnTo>
                <a:lnTo>
                  <a:pt x="144578" y="179959"/>
                </a:lnTo>
                <a:lnTo>
                  <a:pt x="146166" y="169328"/>
                </a:lnTo>
                <a:lnTo>
                  <a:pt x="146328" y="168245"/>
                </a:lnTo>
                <a:lnTo>
                  <a:pt x="147562" y="157680"/>
                </a:lnTo>
                <a:lnTo>
                  <a:pt x="147794" y="155694"/>
                </a:lnTo>
                <a:lnTo>
                  <a:pt x="148708" y="145017"/>
                </a:lnTo>
                <a:lnTo>
                  <a:pt x="148904" y="142735"/>
                </a:lnTo>
                <a:lnTo>
                  <a:pt x="149518" y="131341"/>
                </a:lnTo>
                <a:lnTo>
                  <a:pt x="149608" y="129673"/>
                </a:lnTo>
                <a:lnTo>
                  <a:pt x="149853" y="116816"/>
                </a:lnTo>
                <a:lnTo>
                  <a:pt x="149853" y="112607"/>
                </a:lnTo>
                <a:lnTo>
                  <a:pt x="149853" y="108399"/>
                </a:lnTo>
                <a:lnTo>
                  <a:pt x="149853" y="104190"/>
                </a:lnTo>
              </a:path>
              <a:path w="233207" h="232580">
                <a:moveTo>
                  <a:pt x="1225" y="134703"/>
                </a:moveTo>
                <a:lnTo>
                  <a:pt x="1373" y="136247"/>
                </a:lnTo>
                <a:lnTo>
                  <a:pt x="1998" y="138911"/>
                </a:lnTo>
                <a:lnTo>
                  <a:pt x="2739" y="142068"/>
                </a:lnTo>
                <a:lnTo>
                  <a:pt x="3479" y="145224"/>
                </a:lnTo>
                <a:lnTo>
                  <a:pt x="4220" y="148380"/>
                </a:lnTo>
                <a:lnTo>
                  <a:pt x="5275" y="150485"/>
                </a:lnTo>
                <a:lnTo>
                  <a:pt x="7965" y="157844"/>
                </a:lnTo>
                <a:lnTo>
                  <a:pt x="9651" y="162455"/>
                </a:lnTo>
                <a:lnTo>
                  <a:pt x="13184" y="169524"/>
                </a:lnTo>
                <a:lnTo>
                  <a:pt x="15722" y="174602"/>
                </a:lnTo>
                <a:lnTo>
                  <a:pt x="19409" y="180225"/>
                </a:lnTo>
                <a:lnTo>
                  <a:pt x="23091" y="185840"/>
                </a:lnTo>
                <a:lnTo>
                  <a:pt x="26492" y="189904"/>
                </a:lnTo>
                <a:lnTo>
                  <a:pt x="31662" y="196083"/>
                </a:lnTo>
                <a:lnTo>
                  <a:pt x="34237" y="198520"/>
                </a:lnTo>
                <a:lnTo>
                  <a:pt x="36858" y="201002"/>
                </a:lnTo>
                <a:lnTo>
                  <a:pt x="52769" y="201002"/>
                </a:lnTo>
                <a:lnTo>
                  <a:pt x="49630" y="198520"/>
                </a:lnTo>
                <a:lnTo>
                  <a:pt x="46983" y="196083"/>
                </a:lnTo>
                <a:lnTo>
                  <a:pt x="40276" y="189904"/>
                </a:lnTo>
                <a:lnTo>
                  <a:pt x="36795" y="185840"/>
                </a:lnTo>
                <a:lnTo>
                  <a:pt x="31987" y="180225"/>
                </a:lnTo>
                <a:lnTo>
                  <a:pt x="28257" y="174602"/>
                </a:lnTo>
                <a:lnTo>
                  <a:pt x="24889" y="169524"/>
                </a:lnTo>
                <a:lnTo>
                  <a:pt x="21391" y="162455"/>
                </a:lnTo>
                <a:lnTo>
                  <a:pt x="19108" y="157844"/>
                </a:lnTo>
                <a:lnTo>
                  <a:pt x="16579" y="150485"/>
                </a:lnTo>
                <a:lnTo>
                  <a:pt x="15856" y="148380"/>
                </a:lnTo>
                <a:lnTo>
                  <a:pt x="14771" y="145224"/>
                </a:lnTo>
                <a:lnTo>
                  <a:pt x="13716" y="142068"/>
                </a:lnTo>
                <a:lnTo>
                  <a:pt x="13716" y="138911"/>
                </a:lnTo>
                <a:lnTo>
                  <a:pt x="13048" y="136247"/>
                </a:lnTo>
                <a:lnTo>
                  <a:pt x="12661" y="134703"/>
                </a:lnTo>
              </a:path>
              <a:path w="233207" h="232580">
                <a:moveTo>
                  <a:pt x="12661" y="134703"/>
                </a:moveTo>
                <a:lnTo>
                  <a:pt x="14069" y="136458"/>
                </a:lnTo>
                <a:lnTo>
                  <a:pt x="16881" y="139963"/>
                </a:lnTo>
                <a:lnTo>
                  <a:pt x="18569" y="142068"/>
                </a:lnTo>
                <a:lnTo>
                  <a:pt x="21102" y="145224"/>
                </a:lnTo>
                <a:lnTo>
                  <a:pt x="26377" y="149433"/>
                </a:lnTo>
                <a:lnTo>
                  <a:pt x="27020" y="149987"/>
                </a:lnTo>
                <a:lnTo>
                  <a:pt x="32798" y="154972"/>
                </a:lnTo>
                <a:lnTo>
                  <a:pt x="34900" y="156616"/>
                </a:lnTo>
                <a:lnTo>
                  <a:pt x="36479" y="157850"/>
                </a:lnTo>
                <a:lnTo>
                  <a:pt x="56990" y="157850"/>
                </a:lnTo>
                <a:lnTo>
                  <a:pt x="54574" y="156616"/>
                </a:lnTo>
                <a:lnTo>
                  <a:pt x="51819" y="154972"/>
                </a:lnTo>
                <a:lnTo>
                  <a:pt x="43464" y="149987"/>
                </a:lnTo>
                <a:lnTo>
                  <a:pt x="42785" y="149433"/>
                </a:lnTo>
                <a:lnTo>
                  <a:pt x="37629" y="145224"/>
                </a:lnTo>
                <a:lnTo>
                  <a:pt x="33763" y="142068"/>
                </a:lnTo>
                <a:lnTo>
                  <a:pt x="31611" y="139963"/>
                </a:lnTo>
                <a:lnTo>
                  <a:pt x="28026" y="136458"/>
                </a:lnTo>
                <a:lnTo>
                  <a:pt x="26668" y="134703"/>
                </a:lnTo>
              </a:path>
              <a:path w="233207" h="232580">
                <a:moveTo>
                  <a:pt x="200499" y="155745"/>
                </a:moveTo>
                <a:lnTo>
                  <a:pt x="200113" y="157673"/>
                </a:lnTo>
                <a:lnTo>
                  <a:pt x="199444" y="161020"/>
                </a:lnTo>
                <a:lnTo>
                  <a:pt x="199444" y="166281"/>
                </a:lnTo>
                <a:lnTo>
                  <a:pt x="194168" y="169437"/>
                </a:lnTo>
                <a:lnTo>
                  <a:pt x="193953" y="169523"/>
                </a:lnTo>
                <a:lnTo>
                  <a:pt x="188892" y="171542"/>
                </a:lnTo>
                <a:lnTo>
                  <a:pt x="182562" y="173646"/>
                </a:lnTo>
                <a:lnTo>
                  <a:pt x="182195" y="173778"/>
                </a:lnTo>
                <a:lnTo>
                  <a:pt x="170345" y="177212"/>
                </a:lnTo>
                <a:lnTo>
                  <a:pt x="157806" y="179272"/>
                </a:lnTo>
                <a:lnTo>
                  <a:pt x="144578" y="179959"/>
                </a:lnTo>
                <a:lnTo>
                  <a:pt x="214208" y="179959"/>
                </a:lnTo>
                <a:lnTo>
                  <a:pt x="214614" y="179272"/>
                </a:lnTo>
                <a:lnTo>
                  <a:pt x="215834" y="177212"/>
                </a:lnTo>
                <a:lnTo>
                  <a:pt x="217867" y="173778"/>
                </a:lnTo>
                <a:lnTo>
                  <a:pt x="217945" y="173646"/>
                </a:lnTo>
                <a:lnTo>
                  <a:pt x="219191" y="171542"/>
                </a:lnTo>
                <a:lnTo>
                  <a:pt x="220386" y="169523"/>
                </a:lnTo>
                <a:lnTo>
                  <a:pt x="221876" y="166281"/>
                </a:lnTo>
                <a:lnTo>
                  <a:pt x="224293" y="161020"/>
                </a:lnTo>
                <a:lnTo>
                  <a:pt x="225831" y="157673"/>
                </a:lnTo>
                <a:lnTo>
                  <a:pt x="226483" y="155745"/>
                </a:lnTo>
              </a:path>
              <a:path w="233207" h="232580">
                <a:moveTo>
                  <a:pt x="36479" y="157850"/>
                </a:moveTo>
                <a:lnTo>
                  <a:pt x="42759" y="162759"/>
                </a:lnTo>
                <a:lnTo>
                  <a:pt x="43364" y="163125"/>
                </a:lnTo>
                <a:lnTo>
                  <a:pt x="51135" y="167814"/>
                </a:lnTo>
                <a:lnTo>
                  <a:pt x="53824" y="169437"/>
                </a:lnTo>
                <a:lnTo>
                  <a:pt x="53465" y="171868"/>
                </a:lnTo>
                <a:lnTo>
                  <a:pt x="53047" y="174698"/>
                </a:lnTo>
                <a:lnTo>
                  <a:pt x="100318" y="174698"/>
                </a:lnTo>
                <a:lnTo>
                  <a:pt x="89855" y="171868"/>
                </a:lnTo>
                <a:lnTo>
                  <a:pt x="82657" y="169437"/>
                </a:lnTo>
                <a:lnTo>
                  <a:pt x="77852" y="167814"/>
                </a:lnTo>
                <a:lnTo>
                  <a:pt x="66486" y="163125"/>
                </a:lnTo>
                <a:lnTo>
                  <a:pt x="66575" y="162770"/>
                </a:lnTo>
                <a:lnTo>
                  <a:pt x="67899" y="157850"/>
                </a:lnTo>
              </a:path>
              <a:path w="233207" h="232580">
                <a:moveTo>
                  <a:pt x="53047" y="174698"/>
                </a:moveTo>
                <a:lnTo>
                  <a:pt x="52806" y="176333"/>
                </a:lnTo>
                <a:lnTo>
                  <a:pt x="52077" y="189577"/>
                </a:lnTo>
                <a:lnTo>
                  <a:pt x="52237" y="192226"/>
                </a:lnTo>
                <a:lnTo>
                  <a:pt x="52769" y="201002"/>
                </a:lnTo>
                <a:lnTo>
                  <a:pt x="64153" y="201002"/>
                </a:lnTo>
                <a:lnTo>
                  <a:pt x="62927" y="192226"/>
                </a:lnTo>
                <a:lnTo>
                  <a:pt x="63146" y="189577"/>
                </a:lnTo>
                <a:lnTo>
                  <a:pt x="64240" y="176333"/>
                </a:lnTo>
                <a:lnTo>
                  <a:pt x="64375" y="174698"/>
                </a:lnTo>
              </a:path>
              <a:path w="233207" h="232580">
                <a:moveTo>
                  <a:pt x="64375" y="174698"/>
                </a:moveTo>
                <a:lnTo>
                  <a:pt x="65700" y="175287"/>
                </a:lnTo>
                <a:lnTo>
                  <a:pt x="66917" y="175750"/>
                </a:lnTo>
                <a:lnTo>
                  <a:pt x="72762" y="177946"/>
                </a:lnTo>
                <a:lnTo>
                  <a:pt x="76858" y="179486"/>
                </a:lnTo>
                <a:lnTo>
                  <a:pt x="77333" y="179664"/>
                </a:lnTo>
                <a:lnTo>
                  <a:pt x="78357" y="179959"/>
                </a:lnTo>
                <a:lnTo>
                  <a:pt x="134013" y="179959"/>
                </a:lnTo>
                <a:lnTo>
                  <a:pt x="131329" y="179664"/>
                </a:lnTo>
                <a:lnTo>
                  <a:pt x="129710" y="179486"/>
                </a:lnTo>
                <a:lnTo>
                  <a:pt x="117004" y="177946"/>
                </a:lnTo>
                <a:lnTo>
                  <a:pt x="104470" y="175750"/>
                </a:lnTo>
                <a:lnTo>
                  <a:pt x="102666" y="175327"/>
                </a:lnTo>
                <a:lnTo>
                  <a:pt x="102495" y="175287"/>
                </a:lnTo>
                <a:lnTo>
                  <a:pt x="100318" y="174698"/>
                </a:lnTo>
              </a:path>
              <a:path w="233207" h="232580">
                <a:moveTo>
                  <a:pt x="78357" y="179959"/>
                </a:moveTo>
                <a:lnTo>
                  <a:pt x="85664" y="182063"/>
                </a:lnTo>
                <a:lnTo>
                  <a:pt x="89317" y="183115"/>
                </a:lnTo>
                <a:lnTo>
                  <a:pt x="89522" y="183174"/>
                </a:lnTo>
                <a:lnTo>
                  <a:pt x="93638" y="184168"/>
                </a:lnTo>
                <a:lnTo>
                  <a:pt x="102359" y="186272"/>
                </a:lnTo>
                <a:lnTo>
                  <a:pt x="106662" y="187145"/>
                </a:lnTo>
                <a:lnTo>
                  <a:pt x="119368" y="189056"/>
                </a:lnTo>
                <a:lnTo>
                  <a:pt x="122141" y="189371"/>
                </a:lnTo>
                <a:lnTo>
                  <a:pt x="130981" y="190376"/>
                </a:lnTo>
                <a:lnTo>
                  <a:pt x="131902" y="190480"/>
                </a:lnTo>
                <a:lnTo>
                  <a:pt x="124953" y="204339"/>
                </a:lnTo>
                <a:lnTo>
                  <a:pt x="119177" y="215860"/>
                </a:lnTo>
                <a:lnTo>
                  <a:pt x="116603" y="220993"/>
                </a:lnTo>
                <a:lnTo>
                  <a:pt x="131902" y="220993"/>
                </a:lnTo>
                <a:lnTo>
                  <a:pt x="135000" y="215860"/>
                </a:lnTo>
                <a:lnTo>
                  <a:pt x="139409" y="204339"/>
                </a:lnTo>
                <a:lnTo>
                  <a:pt x="142454" y="190480"/>
                </a:lnTo>
                <a:lnTo>
                  <a:pt x="148518" y="190376"/>
                </a:lnTo>
                <a:lnTo>
                  <a:pt x="161734" y="189371"/>
                </a:lnTo>
                <a:lnTo>
                  <a:pt x="163630" y="189056"/>
                </a:lnTo>
                <a:lnTo>
                  <a:pt x="174188" y="187302"/>
                </a:lnTo>
                <a:lnTo>
                  <a:pt x="177980" y="186272"/>
                </a:lnTo>
                <a:lnTo>
                  <a:pt x="185727" y="184168"/>
                </a:lnTo>
                <a:lnTo>
                  <a:pt x="188715" y="183174"/>
                </a:lnTo>
                <a:lnTo>
                  <a:pt x="188892" y="183115"/>
                </a:lnTo>
                <a:lnTo>
                  <a:pt x="192058" y="182063"/>
                </a:lnTo>
                <a:lnTo>
                  <a:pt x="195223" y="179959"/>
                </a:lnTo>
              </a:path>
              <a:path w="233207" h="232580">
                <a:moveTo>
                  <a:pt x="195223" y="179959"/>
                </a:moveTo>
                <a:lnTo>
                  <a:pt x="194896" y="180670"/>
                </a:lnTo>
                <a:lnTo>
                  <a:pt x="194381" y="181791"/>
                </a:lnTo>
                <a:lnTo>
                  <a:pt x="188934" y="191009"/>
                </a:lnTo>
                <a:lnTo>
                  <a:pt x="187580" y="193301"/>
                </a:lnTo>
                <a:lnTo>
                  <a:pt x="180911" y="200435"/>
                </a:lnTo>
                <a:lnTo>
                  <a:pt x="179396" y="202054"/>
                </a:lnTo>
                <a:lnTo>
                  <a:pt x="179130" y="202238"/>
                </a:lnTo>
                <a:lnTo>
                  <a:pt x="168498" y="208832"/>
                </a:lnTo>
                <a:lnTo>
                  <a:pt x="162929" y="211523"/>
                </a:lnTo>
                <a:lnTo>
                  <a:pt x="160753" y="212576"/>
                </a:lnTo>
                <a:lnTo>
                  <a:pt x="157084" y="214349"/>
                </a:lnTo>
                <a:lnTo>
                  <a:pt x="144886" y="218499"/>
                </a:lnTo>
                <a:lnTo>
                  <a:pt x="142017" y="219050"/>
                </a:lnTo>
                <a:lnTo>
                  <a:pt x="131902" y="220993"/>
                </a:lnTo>
                <a:lnTo>
                  <a:pt x="167295" y="220993"/>
                </a:lnTo>
                <a:lnTo>
                  <a:pt x="171576" y="219050"/>
                </a:lnTo>
                <a:lnTo>
                  <a:pt x="172510" y="218499"/>
                </a:lnTo>
                <a:lnTo>
                  <a:pt x="179553" y="214349"/>
                </a:lnTo>
                <a:lnTo>
                  <a:pt x="182562" y="212576"/>
                </a:lnTo>
                <a:lnTo>
                  <a:pt x="184672" y="211523"/>
                </a:lnTo>
                <a:lnTo>
                  <a:pt x="187854" y="208841"/>
                </a:lnTo>
                <a:lnTo>
                  <a:pt x="195385" y="202238"/>
                </a:lnTo>
                <a:lnTo>
                  <a:pt x="195595" y="202054"/>
                </a:lnTo>
                <a:lnTo>
                  <a:pt x="197442" y="200435"/>
                </a:lnTo>
                <a:lnTo>
                  <a:pt x="204004" y="193301"/>
                </a:lnTo>
                <a:lnTo>
                  <a:pt x="206112" y="191009"/>
                </a:lnTo>
                <a:lnTo>
                  <a:pt x="212955" y="181791"/>
                </a:lnTo>
                <a:lnTo>
                  <a:pt x="213787" y="180670"/>
                </a:lnTo>
                <a:lnTo>
                  <a:pt x="214208" y="179959"/>
                </a:lnTo>
              </a:path>
              <a:path w="233207" h="232580">
                <a:moveTo>
                  <a:pt x="36858" y="201002"/>
                </a:moveTo>
                <a:lnTo>
                  <a:pt x="40824" y="204757"/>
                </a:lnTo>
                <a:lnTo>
                  <a:pt x="41337" y="205242"/>
                </a:lnTo>
                <a:lnTo>
                  <a:pt x="49560" y="211393"/>
                </a:lnTo>
                <a:lnTo>
                  <a:pt x="49734" y="211523"/>
                </a:lnTo>
                <a:lnTo>
                  <a:pt x="52019" y="213232"/>
                </a:lnTo>
                <a:lnTo>
                  <a:pt x="57713" y="216539"/>
                </a:lnTo>
                <a:lnTo>
                  <a:pt x="63461" y="219878"/>
                </a:lnTo>
                <a:lnTo>
                  <a:pt x="63611" y="219965"/>
                </a:lnTo>
                <a:lnTo>
                  <a:pt x="67511" y="221659"/>
                </a:lnTo>
                <a:lnTo>
                  <a:pt x="68399" y="222045"/>
                </a:lnTo>
                <a:lnTo>
                  <a:pt x="116076" y="222045"/>
                </a:lnTo>
                <a:lnTo>
                  <a:pt x="106606" y="221659"/>
                </a:lnTo>
                <a:lnTo>
                  <a:pt x="94651" y="219965"/>
                </a:lnTo>
                <a:lnTo>
                  <a:pt x="94038" y="219878"/>
                </a:lnTo>
                <a:lnTo>
                  <a:pt x="81679" y="216539"/>
                </a:lnTo>
                <a:lnTo>
                  <a:pt x="73749" y="213232"/>
                </a:lnTo>
                <a:lnTo>
                  <a:pt x="69651" y="211523"/>
                </a:lnTo>
                <a:lnTo>
                  <a:pt x="69402" y="211393"/>
                </a:lnTo>
                <a:lnTo>
                  <a:pt x="65023" y="205242"/>
                </a:lnTo>
                <a:lnTo>
                  <a:pt x="64677" y="204757"/>
                </a:lnTo>
                <a:lnTo>
                  <a:pt x="64153" y="201002"/>
                </a:lnTo>
              </a:path>
              <a:path w="233207" h="232580">
                <a:moveTo>
                  <a:pt x="116603" y="220993"/>
                </a:moveTo>
                <a:lnTo>
                  <a:pt x="116076" y="222045"/>
                </a:lnTo>
                <a:lnTo>
                  <a:pt x="164976" y="222045"/>
                </a:lnTo>
                <a:lnTo>
                  <a:pt x="167295" y="220993"/>
                </a:lnTo>
              </a:path>
              <a:path w="233207" h="232580">
                <a:moveTo>
                  <a:pt x="68399" y="222045"/>
                </a:moveTo>
                <a:lnTo>
                  <a:pt x="73725" y="224358"/>
                </a:lnTo>
                <a:lnTo>
                  <a:pt x="76015" y="225353"/>
                </a:lnTo>
                <a:lnTo>
                  <a:pt x="86178" y="228419"/>
                </a:lnTo>
                <a:lnTo>
                  <a:pt x="89135" y="229310"/>
                </a:lnTo>
                <a:lnTo>
                  <a:pt x="99493" y="231149"/>
                </a:lnTo>
                <a:lnTo>
                  <a:pt x="102872" y="231748"/>
                </a:lnTo>
                <a:lnTo>
                  <a:pt x="115182" y="232467"/>
                </a:lnTo>
                <a:lnTo>
                  <a:pt x="117131" y="232580"/>
                </a:lnTo>
                <a:lnTo>
                  <a:pt x="122138" y="232467"/>
                </a:lnTo>
                <a:lnTo>
                  <a:pt x="129145" y="231748"/>
                </a:lnTo>
                <a:lnTo>
                  <a:pt x="134995" y="231149"/>
                </a:lnTo>
                <a:lnTo>
                  <a:pt x="143503" y="229310"/>
                </a:lnTo>
                <a:lnTo>
                  <a:pt x="147629" y="228419"/>
                </a:lnTo>
                <a:lnTo>
                  <a:pt x="156876" y="225353"/>
                </a:lnTo>
                <a:lnTo>
                  <a:pt x="159877" y="224358"/>
                </a:lnTo>
                <a:lnTo>
                  <a:pt x="164976" y="222045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5"/>
          <p:cNvSpPr txBox="1"/>
          <p:nvPr/>
        </p:nvSpPr>
        <p:spPr>
          <a:xfrm>
            <a:off x="1187369" y="5818213"/>
            <a:ext cx="70706" cy="225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5" name="object 4"/>
          <p:cNvSpPr txBox="1"/>
          <p:nvPr/>
        </p:nvSpPr>
        <p:spPr>
          <a:xfrm>
            <a:off x="910888" y="5814004"/>
            <a:ext cx="233207" cy="232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6" name="object 3"/>
          <p:cNvSpPr txBox="1"/>
          <p:nvPr/>
        </p:nvSpPr>
        <p:spPr>
          <a:xfrm>
            <a:off x="910888" y="6046585"/>
            <a:ext cx="233207" cy="118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6"/>
              </a:spcBef>
            </a:pPr>
            <a:endParaRPr sz="900"/>
          </a:p>
        </p:txBody>
      </p:sp>
      <p:sp>
        <p:nvSpPr>
          <p:cNvPr id="207" name="object 2"/>
          <p:cNvSpPr txBox="1"/>
          <p:nvPr/>
        </p:nvSpPr>
        <p:spPr>
          <a:xfrm>
            <a:off x="81459" y="5956336"/>
            <a:ext cx="58250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9" name="object 8"/>
          <p:cNvSpPr txBox="1"/>
          <p:nvPr/>
        </p:nvSpPr>
        <p:spPr>
          <a:xfrm>
            <a:off x="1858802" y="2756730"/>
            <a:ext cx="7376463" cy="117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600"/>
              </a:lnSpc>
              <a:spcBef>
                <a:spcPts val="231"/>
              </a:spcBef>
            </a:pPr>
            <a:r>
              <a:rPr lang="en-US" sz="3600" b="1" dirty="0">
                <a:solidFill>
                  <a:srgbClr val="C64623"/>
                </a:solidFill>
                <a:latin typeface="Arial"/>
                <a:cs typeface="Arial"/>
              </a:rPr>
              <a:t>Training on Environmental Regulations for the Vietnam’s Garment Industry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10" name="object 107"/>
          <p:cNvSpPr>
            <a:spLocks noChangeAspect="1"/>
          </p:cNvSpPr>
          <p:nvPr/>
        </p:nvSpPr>
        <p:spPr>
          <a:xfrm>
            <a:off x="6504615" y="1"/>
            <a:ext cx="2650275" cy="159162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1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6411" y="5428315"/>
            <a:ext cx="1432121" cy="121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" name="Rectangle 219">
            <a:extLst>
              <a:ext uri="{FF2B5EF4-FFF2-40B4-BE49-F238E27FC236}">
                <a16:creationId xmlns="" xmlns:a16="http://schemas.microsoft.com/office/drawing/2014/main" id="{AEF3FE6A-4AB9-2943-B3E8-388EFAE2FF86}"/>
              </a:ext>
            </a:extLst>
          </p:cNvPr>
          <p:cNvSpPr/>
          <p:nvPr/>
        </p:nvSpPr>
        <p:spPr>
          <a:xfrm>
            <a:off x="7425758" y="5234930"/>
            <a:ext cx="16431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vi-VN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Đượ</a:t>
            </a:r>
            <a:r>
              <a:rPr lang="en-US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 </a:t>
            </a:r>
            <a:r>
              <a:rPr lang="en-US" sz="1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hỗ</a:t>
            </a:r>
            <a:r>
              <a:rPr lang="en-US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trợ</a:t>
            </a:r>
            <a:r>
              <a:rPr lang="en-US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bởi</a:t>
            </a:r>
            <a:r>
              <a:rPr lang="en-US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n-US" sz="14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="" xmlns:a16="http://schemas.microsoft.com/office/drawing/2014/main" id="{723B9F51-09C0-3744-9AEA-C59FF6964C5A}"/>
              </a:ext>
            </a:extLst>
          </p:cNvPr>
          <p:cNvSpPr/>
          <p:nvPr/>
        </p:nvSpPr>
        <p:spPr>
          <a:xfrm>
            <a:off x="5547034" y="5234930"/>
            <a:ext cx="2214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en-US" sz="1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Hợp</a:t>
            </a:r>
            <a:r>
              <a:rPr lang="en-US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tác</a:t>
            </a:r>
            <a:r>
              <a:rPr lang="en-US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với</a:t>
            </a:r>
            <a:r>
              <a:rPr lang="en-US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n-US" sz="14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="" xmlns:a16="http://schemas.microsoft.com/office/drawing/2014/main" id="{0D86598D-789A-4BE8-AE4B-6B9C9DE0D78D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1385" y="5584990"/>
            <a:ext cx="1766094" cy="97840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object 10"/>
          <p:cNvSpPr/>
          <p:nvPr/>
        </p:nvSpPr>
        <p:spPr>
          <a:xfrm>
            <a:off x="0" y="2819400"/>
            <a:ext cx="4419600" cy="4039751"/>
          </a:xfrm>
          <a:custGeom>
            <a:avLst/>
            <a:gdLst/>
            <a:ahLst/>
            <a:cxnLst/>
            <a:rect l="l" t="t" r="r" b="b"/>
            <a:pathLst>
              <a:path w="3516122" h="3516122">
                <a:moveTo>
                  <a:pt x="0" y="0"/>
                </a:moveTo>
                <a:lnTo>
                  <a:pt x="0" y="3516118"/>
                </a:lnTo>
                <a:lnTo>
                  <a:pt x="3516118" y="3516118"/>
                </a:lnTo>
                <a:lnTo>
                  <a:pt x="0" y="0"/>
                </a:lnTo>
                <a:close/>
              </a:path>
            </a:pathLst>
          </a:custGeom>
          <a:solidFill>
            <a:srgbClr val="EAAA0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11" name="Picture 210">
            <a:extLst>
              <a:ext uri="{FF2B5EF4-FFF2-40B4-BE49-F238E27FC236}">
                <a16:creationId xmlns="" xmlns:a16="http://schemas.microsoft.com/office/drawing/2014/main" id="{DDB4900C-1561-8341-91A5-6CC5AFFDA40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7673" y="5986160"/>
            <a:ext cx="1918915" cy="58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" name="Picture 2">
            <a:extLst>
              <a:ext uri="{FF2B5EF4-FFF2-40B4-BE49-F238E27FC236}">
                <a16:creationId xmlns="" xmlns:a16="http://schemas.microsoft.com/office/drawing/2014/main" id="{5CCEC614-5DAE-0F47-A9A6-6FFD531E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667" y="5765331"/>
            <a:ext cx="65430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4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1663700">
                <a:moveTo>
                  <a:pt x="0" y="1663700"/>
                </a:moveTo>
                <a:lnTo>
                  <a:pt x="9144000" y="1663700"/>
                </a:lnTo>
                <a:lnTo>
                  <a:pt x="9144000" y="0"/>
                </a:lnTo>
                <a:lnTo>
                  <a:pt x="0" y="0"/>
                </a:lnTo>
                <a:lnTo>
                  <a:pt x="0" y="1663700"/>
                </a:lnTo>
                <a:close/>
              </a:path>
            </a:pathLst>
          </a:custGeom>
          <a:solidFill>
            <a:srgbClr val="E4D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7"/>
          <p:cNvSpPr txBox="1"/>
          <p:nvPr/>
        </p:nvSpPr>
        <p:spPr>
          <a:xfrm>
            <a:off x="342900" y="381000"/>
            <a:ext cx="8458200" cy="4188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270"/>
              </a:lnSpc>
              <a:spcBef>
                <a:spcPts val="163"/>
              </a:spcBef>
            </a:pPr>
            <a:r>
              <a:rPr lang="en-IN" sz="3000" b="1" dirty="0">
                <a:latin typeface="Arial"/>
                <a:cs typeface="Arial"/>
              </a:rPr>
              <a:t>AGENDA – LESSON </a:t>
            </a:r>
            <a:r>
              <a:rPr lang="en-IN" sz="3000" b="1" dirty="0" smtClean="0">
                <a:latin typeface="Arial"/>
                <a:cs typeface="Arial"/>
              </a:rPr>
              <a:t>4</a:t>
            </a:r>
            <a:endParaRPr lang="en-IN" sz="3000" b="1" dirty="0">
              <a:latin typeface="Arial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954747"/>
              </p:ext>
            </p:extLst>
          </p:nvPr>
        </p:nvGraphicFramePr>
        <p:xfrm>
          <a:off x="-19640" y="990600"/>
          <a:ext cx="9163639" cy="5181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4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389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2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8:00 - 8:15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Recap the previous section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1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8:15 - 9:15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Discuss challenges when filling SAT and results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5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9:15 - 9:25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 Break</a:t>
                      </a:r>
                      <a:endParaRPr lang="vi-VN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78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9:25 - 10:25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How to develop an improvement plan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5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10:25 - 10:35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 Break</a:t>
                      </a:r>
                      <a:endParaRPr lang="vi-VN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70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10:35 - 11:45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Discuss solutions to improve SAT results and raise the HIGG FEM score.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49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11:45 - 12:00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Better Work/IFC Closing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2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4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1663700">
                <a:moveTo>
                  <a:pt x="0" y="1663700"/>
                </a:moveTo>
                <a:lnTo>
                  <a:pt x="9144000" y="1663700"/>
                </a:lnTo>
                <a:lnTo>
                  <a:pt x="9144000" y="0"/>
                </a:lnTo>
                <a:lnTo>
                  <a:pt x="0" y="0"/>
                </a:lnTo>
                <a:lnTo>
                  <a:pt x="0" y="1663700"/>
                </a:lnTo>
                <a:close/>
              </a:path>
            </a:pathLst>
          </a:custGeom>
          <a:solidFill>
            <a:srgbClr val="E4D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7"/>
          <p:cNvSpPr txBox="1"/>
          <p:nvPr/>
        </p:nvSpPr>
        <p:spPr>
          <a:xfrm>
            <a:off x="342900" y="381000"/>
            <a:ext cx="8458200" cy="4188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270"/>
              </a:lnSpc>
              <a:spcBef>
                <a:spcPts val="163"/>
              </a:spcBef>
            </a:pPr>
            <a:r>
              <a:rPr lang="en-IN" sz="3000" b="1" dirty="0">
                <a:latin typeface="Arial"/>
                <a:cs typeface="Arial"/>
              </a:rPr>
              <a:t>AGENDA – LESSON </a:t>
            </a:r>
            <a:r>
              <a:rPr lang="en-IN" sz="3000" b="1" dirty="0" smtClean="0">
                <a:latin typeface="Arial"/>
                <a:cs typeface="Arial"/>
              </a:rPr>
              <a:t>4</a:t>
            </a:r>
            <a:endParaRPr lang="en-IN" sz="3000" b="1" dirty="0">
              <a:latin typeface="Arial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992053"/>
              </p:ext>
            </p:extLst>
          </p:nvPr>
        </p:nvGraphicFramePr>
        <p:xfrm>
          <a:off x="-19640" y="990600"/>
          <a:ext cx="9163639" cy="5181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4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389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2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8:00 - 8:15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Recap the previous section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1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8:15 - 9:15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Discuss challenges when filling SAT and results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5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9:15 - 9:25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 Break</a:t>
                      </a:r>
                      <a:endParaRPr lang="vi-VN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78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9:25 - 10:25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How to develop an improvement plan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5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10:25 - 10:35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 Break</a:t>
                      </a:r>
                      <a:endParaRPr lang="vi-VN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70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10:35 - 11:45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Discuss solutions to improve SAT results and raise the HIGG FEM score.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49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11:45 - 12:00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Views from Better Work/IFC</a:t>
                      </a:r>
                      <a:b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Better Work/IFC Closing</a:t>
                      </a:r>
                    </a:p>
                    <a:p>
                      <a:pPr algn="l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2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2509901"/>
            <a:ext cx="9144000" cy="4348099"/>
          </a:xfrm>
          <a:custGeom>
            <a:avLst/>
            <a:gdLst/>
            <a:ahLst/>
            <a:cxnLst/>
            <a:rect l="l" t="t" r="r" b="b"/>
            <a:pathLst>
              <a:path w="9144000" h="4348099">
                <a:moveTo>
                  <a:pt x="9144000" y="0"/>
                </a:moveTo>
                <a:lnTo>
                  <a:pt x="0" y="0"/>
                </a:lnTo>
                <a:lnTo>
                  <a:pt x="0" y="4348097"/>
                </a:lnTo>
                <a:lnTo>
                  <a:pt x="9144000" y="4348097"/>
                </a:lnTo>
                <a:lnTo>
                  <a:pt x="9144000" y="0"/>
                </a:lnTo>
                <a:close/>
              </a:path>
            </a:pathLst>
          </a:custGeom>
          <a:solidFill>
            <a:srgbClr val="4917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341751"/>
            <a:ext cx="3516376" cy="3516249"/>
          </a:xfrm>
          <a:custGeom>
            <a:avLst/>
            <a:gdLst/>
            <a:ahLst/>
            <a:cxnLst/>
            <a:rect l="l" t="t" r="r" b="b"/>
            <a:pathLst>
              <a:path w="3516376" h="3516249">
                <a:moveTo>
                  <a:pt x="0" y="0"/>
                </a:moveTo>
                <a:lnTo>
                  <a:pt x="0" y="3516247"/>
                </a:lnTo>
                <a:lnTo>
                  <a:pt x="3516374" y="3516247"/>
                </a:lnTo>
                <a:lnTo>
                  <a:pt x="0" y="0"/>
                </a:lnTo>
                <a:close/>
              </a:path>
            </a:pathLst>
          </a:custGeom>
          <a:solidFill>
            <a:srgbClr val="EAAA0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7151" y="390525"/>
            <a:ext cx="2944749" cy="1768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97398" y="3084067"/>
            <a:ext cx="1666438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b="1" spc="0" baseline="3413" dirty="0">
                <a:solidFill>
                  <a:srgbClr val="FFC000"/>
                </a:solidFill>
                <a:latin typeface="Calibri"/>
                <a:cs typeface="Calibri"/>
              </a:rPr>
              <a:t>Thank</a:t>
            </a:r>
            <a:endParaRPr sz="48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5380" y="3084067"/>
            <a:ext cx="1052709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b="1" spc="-59" baseline="3413" dirty="0">
                <a:solidFill>
                  <a:srgbClr val="FFC000"/>
                </a:solidFill>
                <a:latin typeface="Calibri"/>
                <a:cs typeface="Calibri"/>
              </a:rPr>
              <a:t>y</a:t>
            </a:r>
            <a:r>
              <a:rPr sz="7200" b="1" spc="0" baseline="3413" dirty="0">
                <a:solidFill>
                  <a:srgbClr val="FFC000"/>
                </a:solidFill>
                <a:latin typeface="Calibri"/>
                <a:cs typeface="Calibri"/>
              </a:rPr>
              <a:t>ou</a:t>
            </a:r>
            <a:endParaRPr sz="48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204" name="object 11"/>
          <p:cNvSpPr/>
          <p:nvPr/>
        </p:nvSpPr>
        <p:spPr>
          <a:xfrm>
            <a:off x="81459" y="6096036"/>
            <a:ext cx="582504" cy="0"/>
          </a:xfrm>
          <a:custGeom>
            <a:avLst/>
            <a:gdLst/>
            <a:ahLst/>
            <a:cxnLst/>
            <a:rect l="l" t="t" r="r" b="b"/>
            <a:pathLst>
              <a:path w="582504">
                <a:moveTo>
                  <a:pt x="0" y="0"/>
                </a:moveTo>
                <a:lnTo>
                  <a:pt x="582504" y="0"/>
                </a:lnTo>
              </a:path>
            </a:pathLst>
          </a:custGeom>
          <a:ln w="758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12"/>
          <p:cNvSpPr/>
          <p:nvPr/>
        </p:nvSpPr>
        <p:spPr>
          <a:xfrm>
            <a:off x="93067" y="6147605"/>
            <a:ext cx="0" cy="77872"/>
          </a:xfrm>
          <a:custGeom>
            <a:avLst/>
            <a:gdLst/>
            <a:ahLst/>
            <a:cxnLst/>
            <a:rect l="l" t="t" r="r" b="b"/>
            <a:pathLst>
              <a:path h="77872">
                <a:moveTo>
                  <a:pt x="0" y="0"/>
                </a:moveTo>
                <a:lnTo>
                  <a:pt x="0" y="77872"/>
                </a:lnTo>
              </a:path>
            </a:pathLst>
          </a:custGeom>
          <a:ln w="760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13"/>
          <p:cNvSpPr/>
          <p:nvPr/>
        </p:nvSpPr>
        <p:spPr>
          <a:xfrm>
            <a:off x="116283" y="6168648"/>
            <a:ext cx="42210" cy="56830"/>
          </a:xfrm>
          <a:custGeom>
            <a:avLst/>
            <a:gdLst/>
            <a:ahLst/>
            <a:cxnLst/>
            <a:rect l="l" t="t" r="r" b="b"/>
            <a:pathLst>
              <a:path w="42210" h="56830">
                <a:moveTo>
                  <a:pt x="42210" y="6326"/>
                </a:moveTo>
                <a:lnTo>
                  <a:pt x="36933" y="0"/>
                </a:lnTo>
                <a:lnTo>
                  <a:pt x="16884" y="0"/>
                </a:lnTo>
                <a:lnTo>
                  <a:pt x="11607" y="4222"/>
                </a:lnTo>
                <a:lnTo>
                  <a:pt x="6332" y="9483"/>
                </a:lnTo>
                <a:lnTo>
                  <a:pt x="6332" y="1052"/>
                </a:lnTo>
                <a:lnTo>
                  <a:pt x="0" y="1052"/>
                </a:lnTo>
                <a:lnTo>
                  <a:pt x="0" y="56830"/>
                </a:lnTo>
                <a:lnTo>
                  <a:pt x="6332" y="56830"/>
                </a:lnTo>
                <a:lnTo>
                  <a:pt x="6332" y="15796"/>
                </a:lnTo>
                <a:lnTo>
                  <a:pt x="12662" y="9483"/>
                </a:lnTo>
                <a:lnTo>
                  <a:pt x="16884" y="5274"/>
                </a:lnTo>
                <a:lnTo>
                  <a:pt x="32712" y="5274"/>
                </a:lnTo>
                <a:lnTo>
                  <a:pt x="34822" y="10535"/>
                </a:lnTo>
                <a:lnTo>
                  <a:pt x="34822" y="56830"/>
                </a:lnTo>
                <a:lnTo>
                  <a:pt x="42210" y="56830"/>
                </a:lnTo>
                <a:lnTo>
                  <a:pt x="42210" y="63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14"/>
          <p:cNvSpPr/>
          <p:nvPr/>
        </p:nvSpPr>
        <p:spPr>
          <a:xfrm>
            <a:off x="166935" y="6151814"/>
            <a:ext cx="27435" cy="74716"/>
          </a:xfrm>
          <a:custGeom>
            <a:avLst/>
            <a:gdLst/>
            <a:ahLst/>
            <a:cxnLst/>
            <a:rect l="l" t="t" r="r" b="b"/>
            <a:pathLst>
              <a:path w="27435" h="74716">
                <a:moveTo>
                  <a:pt x="14772" y="68403"/>
                </a:moveTo>
                <a:lnTo>
                  <a:pt x="14772" y="23161"/>
                </a:lnTo>
                <a:lnTo>
                  <a:pt x="27435" y="23161"/>
                </a:lnTo>
                <a:lnTo>
                  <a:pt x="27435" y="17886"/>
                </a:lnTo>
                <a:lnTo>
                  <a:pt x="14772" y="17886"/>
                </a:lnTo>
                <a:lnTo>
                  <a:pt x="14772" y="0"/>
                </a:lnTo>
                <a:lnTo>
                  <a:pt x="8442" y="0"/>
                </a:lnTo>
                <a:lnTo>
                  <a:pt x="8442" y="17886"/>
                </a:lnTo>
                <a:lnTo>
                  <a:pt x="0" y="17886"/>
                </a:lnTo>
                <a:lnTo>
                  <a:pt x="0" y="23161"/>
                </a:lnTo>
                <a:lnTo>
                  <a:pt x="8442" y="23161"/>
                </a:lnTo>
                <a:lnTo>
                  <a:pt x="8442" y="71560"/>
                </a:lnTo>
                <a:lnTo>
                  <a:pt x="11607" y="74716"/>
                </a:lnTo>
                <a:lnTo>
                  <a:pt x="25325" y="74716"/>
                </a:lnTo>
                <a:lnTo>
                  <a:pt x="27435" y="73664"/>
                </a:lnTo>
                <a:lnTo>
                  <a:pt x="27435" y="68403"/>
                </a:lnTo>
                <a:lnTo>
                  <a:pt x="25325" y="69455"/>
                </a:lnTo>
                <a:lnTo>
                  <a:pt x="16883" y="69455"/>
                </a:lnTo>
                <a:lnTo>
                  <a:pt x="14772" y="684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15"/>
          <p:cNvSpPr/>
          <p:nvPr/>
        </p:nvSpPr>
        <p:spPr>
          <a:xfrm>
            <a:off x="198593" y="6168648"/>
            <a:ext cx="46436" cy="57882"/>
          </a:xfrm>
          <a:custGeom>
            <a:avLst/>
            <a:gdLst/>
            <a:ahLst/>
            <a:cxnLst/>
            <a:rect l="l" t="t" r="r" b="b"/>
            <a:pathLst>
              <a:path w="46436" h="57882">
                <a:moveTo>
                  <a:pt x="23209" y="5274"/>
                </a:moveTo>
                <a:lnTo>
                  <a:pt x="23209" y="0"/>
                </a:lnTo>
                <a:lnTo>
                  <a:pt x="10952" y="3447"/>
                </a:lnTo>
                <a:lnTo>
                  <a:pt x="2820" y="13679"/>
                </a:lnTo>
                <a:lnTo>
                  <a:pt x="0" y="29474"/>
                </a:lnTo>
                <a:lnTo>
                  <a:pt x="2781" y="44751"/>
                </a:lnTo>
                <a:lnTo>
                  <a:pt x="11197" y="54599"/>
                </a:lnTo>
                <a:lnTo>
                  <a:pt x="24264" y="57882"/>
                </a:lnTo>
                <a:lnTo>
                  <a:pt x="25047" y="57876"/>
                </a:lnTo>
                <a:lnTo>
                  <a:pt x="37194" y="54828"/>
                </a:lnTo>
                <a:lnTo>
                  <a:pt x="46436" y="44204"/>
                </a:lnTo>
                <a:lnTo>
                  <a:pt x="41160" y="42099"/>
                </a:lnTo>
                <a:lnTo>
                  <a:pt x="34829" y="50517"/>
                </a:lnTo>
                <a:lnTo>
                  <a:pt x="31650" y="52621"/>
                </a:lnTo>
                <a:lnTo>
                  <a:pt x="24264" y="52621"/>
                </a:lnTo>
                <a:lnTo>
                  <a:pt x="19616" y="52086"/>
                </a:lnTo>
                <a:lnTo>
                  <a:pt x="9481" y="44028"/>
                </a:lnTo>
                <a:lnTo>
                  <a:pt x="6332" y="29474"/>
                </a:lnTo>
                <a:lnTo>
                  <a:pt x="6332" y="16848"/>
                </a:lnTo>
                <a:lnTo>
                  <a:pt x="11607" y="5274"/>
                </a:lnTo>
                <a:lnTo>
                  <a:pt x="23209" y="5274"/>
                </a:lnTo>
                <a:close/>
              </a:path>
              <a:path w="46436" h="57882">
                <a:moveTo>
                  <a:pt x="6332" y="16848"/>
                </a:moveTo>
                <a:lnTo>
                  <a:pt x="6332" y="29474"/>
                </a:lnTo>
                <a:lnTo>
                  <a:pt x="45381" y="29474"/>
                </a:lnTo>
                <a:lnTo>
                  <a:pt x="43233" y="14759"/>
                </a:lnTo>
                <a:lnTo>
                  <a:pt x="35851" y="3905"/>
                </a:lnTo>
                <a:lnTo>
                  <a:pt x="23209" y="0"/>
                </a:lnTo>
                <a:lnTo>
                  <a:pt x="23209" y="5274"/>
                </a:lnTo>
                <a:lnTo>
                  <a:pt x="32719" y="5274"/>
                </a:lnTo>
                <a:lnTo>
                  <a:pt x="37995" y="12639"/>
                </a:lnTo>
                <a:lnTo>
                  <a:pt x="39050" y="24213"/>
                </a:lnTo>
                <a:lnTo>
                  <a:pt x="6332" y="24213"/>
                </a:lnTo>
                <a:lnTo>
                  <a:pt x="6332" y="168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16"/>
          <p:cNvSpPr/>
          <p:nvPr/>
        </p:nvSpPr>
        <p:spPr>
          <a:xfrm>
            <a:off x="255580" y="6168648"/>
            <a:ext cx="26377" cy="56830"/>
          </a:xfrm>
          <a:custGeom>
            <a:avLst/>
            <a:gdLst/>
            <a:ahLst/>
            <a:cxnLst/>
            <a:rect l="l" t="t" r="r" b="b"/>
            <a:pathLst>
              <a:path w="26377" h="56830">
                <a:moveTo>
                  <a:pt x="23212" y="0"/>
                </a:moveTo>
                <a:lnTo>
                  <a:pt x="15826" y="0"/>
                </a:lnTo>
                <a:lnTo>
                  <a:pt x="9495" y="5274"/>
                </a:lnTo>
                <a:lnTo>
                  <a:pt x="6330" y="11587"/>
                </a:lnTo>
                <a:lnTo>
                  <a:pt x="6330" y="1052"/>
                </a:lnTo>
                <a:lnTo>
                  <a:pt x="0" y="1052"/>
                </a:lnTo>
                <a:lnTo>
                  <a:pt x="0" y="56830"/>
                </a:lnTo>
                <a:lnTo>
                  <a:pt x="6330" y="56830"/>
                </a:lnTo>
                <a:lnTo>
                  <a:pt x="6330" y="14744"/>
                </a:lnTo>
                <a:lnTo>
                  <a:pt x="15826" y="6326"/>
                </a:lnTo>
                <a:lnTo>
                  <a:pt x="26377" y="6326"/>
                </a:lnTo>
                <a:lnTo>
                  <a:pt x="26377" y="0"/>
                </a:lnTo>
                <a:lnTo>
                  <a:pt x="2321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17"/>
          <p:cNvSpPr/>
          <p:nvPr/>
        </p:nvSpPr>
        <p:spPr>
          <a:xfrm>
            <a:off x="290399" y="6168648"/>
            <a:ext cx="42204" cy="56830"/>
          </a:xfrm>
          <a:custGeom>
            <a:avLst/>
            <a:gdLst/>
            <a:ahLst/>
            <a:cxnLst/>
            <a:rect l="l" t="t" r="r" b="b"/>
            <a:pathLst>
              <a:path w="42204" h="56830">
                <a:moveTo>
                  <a:pt x="42204" y="6326"/>
                </a:moveTo>
                <a:lnTo>
                  <a:pt x="37983" y="0"/>
                </a:lnTo>
                <a:lnTo>
                  <a:pt x="17936" y="0"/>
                </a:lnTo>
                <a:lnTo>
                  <a:pt x="12661" y="4222"/>
                </a:lnTo>
                <a:lnTo>
                  <a:pt x="7385" y="9483"/>
                </a:lnTo>
                <a:lnTo>
                  <a:pt x="7385" y="1052"/>
                </a:lnTo>
                <a:lnTo>
                  <a:pt x="0" y="1052"/>
                </a:lnTo>
                <a:lnTo>
                  <a:pt x="0" y="56830"/>
                </a:lnTo>
                <a:lnTo>
                  <a:pt x="7385" y="56830"/>
                </a:lnTo>
                <a:lnTo>
                  <a:pt x="7385" y="15796"/>
                </a:lnTo>
                <a:lnTo>
                  <a:pt x="13716" y="9483"/>
                </a:lnTo>
                <a:lnTo>
                  <a:pt x="17936" y="5274"/>
                </a:lnTo>
                <a:lnTo>
                  <a:pt x="33763" y="5274"/>
                </a:lnTo>
                <a:lnTo>
                  <a:pt x="35873" y="10535"/>
                </a:lnTo>
                <a:lnTo>
                  <a:pt x="35873" y="56830"/>
                </a:lnTo>
                <a:lnTo>
                  <a:pt x="42204" y="56830"/>
                </a:lnTo>
                <a:lnTo>
                  <a:pt x="42204" y="63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18"/>
          <p:cNvSpPr/>
          <p:nvPr/>
        </p:nvSpPr>
        <p:spPr>
          <a:xfrm>
            <a:off x="343168" y="6168648"/>
            <a:ext cx="43259" cy="57882"/>
          </a:xfrm>
          <a:custGeom>
            <a:avLst/>
            <a:gdLst/>
            <a:ahLst/>
            <a:cxnLst/>
            <a:rect l="l" t="t" r="r" b="b"/>
            <a:pathLst>
              <a:path w="43259" h="57882">
                <a:moveTo>
                  <a:pt x="42204" y="53673"/>
                </a:moveTo>
                <a:lnTo>
                  <a:pt x="42193" y="16902"/>
                </a:lnTo>
                <a:lnTo>
                  <a:pt x="37604" y="3986"/>
                </a:lnTo>
                <a:lnTo>
                  <a:pt x="23212" y="0"/>
                </a:lnTo>
                <a:lnTo>
                  <a:pt x="14771" y="0"/>
                </a:lnTo>
                <a:lnTo>
                  <a:pt x="7385" y="4222"/>
                </a:lnTo>
                <a:lnTo>
                  <a:pt x="3165" y="12639"/>
                </a:lnTo>
                <a:lnTo>
                  <a:pt x="7385" y="15796"/>
                </a:lnTo>
                <a:lnTo>
                  <a:pt x="11606" y="8431"/>
                </a:lnTo>
                <a:lnTo>
                  <a:pt x="16881" y="5274"/>
                </a:lnTo>
                <a:lnTo>
                  <a:pt x="32708" y="5274"/>
                </a:lnTo>
                <a:lnTo>
                  <a:pt x="35873" y="9483"/>
                </a:lnTo>
                <a:lnTo>
                  <a:pt x="35873" y="20004"/>
                </a:lnTo>
                <a:lnTo>
                  <a:pt x="28750" y="21646"/>
                </a:lnTo>
                <a:lnTo>
                  <a:pt x="13000" y="26270"/>
                </a:lnTo>
                <a:lnTo>
                  <a:pt x="3305" y="32719"/>
                </a:lnTo>
                <a:lnTo>
                  <a:pt x="0" y="43152"/>
                </a:lnTo>
                <a:lnTo>
                  <a:pt x="0" y="52621"/>
                </a:lnTo>
                <a:lnTo>
                  <a:pt x="7385" y="57882"/>
                </a:lnTo>
                <a:lnTo>
                  <a:pt x="24267" y="57882"/>
                </a:lnTo>
                <a:lnTo>
                  <a:pt x="30598" y="49464"/>
                </a:lnTo>
                <a:lnTo>
                  <a:pt x="23212" y="52621"/>
                </a:lnTo>
                <a:lnTo>
                  <a:pt x="11606" y="52621"/>
                </a:lnTo>
                <a:lnTo>
                  <a:pt x="7385" y="49464"/>
                </a:lnTo>
                <a:lnTo>
                  <a:pt x="7385" y="43152"/>
                </a:lnTo>
                <a:lnTo>
                  <a:pt x="8234" y="38672"/>
                </a:lnTo>
                <a:lnTo>
                  <a:pt x="15645" y="32079"/>
                </a:lnTo>
                <a:lnTo>
                  <a:pt x="35873" y="25265"/>
                </a:lnTo>
                <a:lnTo>
                  <a:pt x="36928" y="56830"/>
                </a:lnTo>
                <a:lnTo>
                  <a:pt x="43259" y="56830"/>
                </a:lnTo>
                <a:lnTo>
                  <a:pt x="42204" y="53673"/>
                </a:lnTo>
                <a:close/>
              </a:path>
              <a:path w="43259" h="57882">
                <a:moveTo>
                  <a:pt x="24267" y="57882"/>
                </a:moveTo>
                <a:lnTo>
                  <a:pt x="29543" y="55777"/>
                </a:lnTo>
                <a:lnTo>
                  <a:pt x="35873" y="50517"/>
                </a:lnTo>
                <a:lnTo>
                  <a:pt x="36928" y="56830"/>
                </a:lnTo>
                <a:lnTo>
                  <a:pt x="35873" y="25265"/>
                </a:lnTo>
                <a:lnTo>
                  <a:pt x="35873" y="44204"/>
                </a:lnTo>
                <a:lnTo>
                  <a:pt x="30598" y="49464"/>
                </a:lnTo>
                <a:lnTo>
                  <a:pt x="24267" y="578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19"/>
          <p:cNvSpPr/>
          <p:nvPr/>
        </p:nvSpPr>
        <p:spPr>
          <a:xfrm>
            <a:off x="394869" y="6151814"/>
            <a:ext cx="27432" cy="74716"/>
          </a:xfrm>
          <a:custGeom>
            <a:avLst/>
            <a:gdLst/>
            <a:ahLst/>
            <a:cxnLst/>
            <a:rect l="l" t="t" r="r" b="b"/>
            <a:pathLst>
              <a:path w="27432" h="74716">
                <a:moveTo>
                  <a:pt x="14771" y="68403"/>
                </a:moveTo>
                <a:lnTo>
                  <a:pt x="14771" y="23161"/>
                </a:lnTo>
                <a:lnTo>
                  <a:pt x="27432" y="23161"/>
                </a:lnTo>
                <a:lnTo>
                  <a:pt x="27432" y="17886"/>
                </a:lnTo>
                <a:lnTo>
                  <a:pt x="14771" y="17886"/>
                </a:lnTo>
                <a:lnTo>
                  <a:pt x="14771" y="0"/>
                </a:lnTo>
                <a:lnTo>
                  <a:pt x="8440" y="0"/>
                </a:lnTo>
                <a:lnTo>
                  <a:pt x="8440" y="17886"/>
                </a:lnTo>
                <a:lnTo>
                  <a:pt x="0" y="17886"/>
                </a:lnTo>
                <a:lnTo>
                  <a:pt x="0" y="23161"/>
                </a:lnTo>
                <a:lnTo>
                  <a:pt x="8440" y="23161"/>
                </a:lnTo>
                <a:lnTo>
                  <a:pt x="8440" y="71560"/>
                </a:lnTo>
                <a:lnTo>
                  <a:pt x="11606" y="74716"/>
                </a:lnTo>
                <a:lnTo>
                  <a:pt x="24267" y="74716"/>
                </a:lnTo>
                <a:lnTo>
                  <a:pt x="27432" y="73664"/>
                </a:lnTo>
                <a:lnTo>
                  <a:pt x="27432" y="68403"/>
                </a:lnTo>
                <a:lnTo>
                  <a:pt x="25322" y="69455"/>
                </a:lnTo>
                <a:lnTo>
                  <a:pt x="15826" y="69455"/>
                </a:lnTo>
                <a:lnTo>
                  <a:pt x="14771" y="684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0"/>
          <p:cNvSpPr/>
          <p:nvPr/>
        </p:nvSpPr>
        <p:spPr>
          <a:xfrm>
            <a:off x="430742" y="6147605"/>
            <a:ext cx="6344" cy="77872"/>
          </a:xfrm>
          <a:custGeom>
            <a:avLst/>
            <a:gdLst/>
            <a:ahLst/>
            <a:cxnLst/>
            <a:rect l="l" t="t" r="r" b="b"/>
            <a:pathLst>
              <a:path w="6344" h="77872">
                <a:moveTo>
                  <a:pt x="0" y="22095"/>
                </a:moveTo>
                <a:lnTo>
                  <a:pt x="0" y="77872"/>
                </a:lnTo>
                <a:lnTo>
                  <a:pt x="6344" y="77872"/>
                </a:lnTo>
                <a:lnTo>
                  <a:pt x="6344" y="22095"/>
                </a:lnTo>
                <a:lnTo>
                  <a:pt x="0" y="22095"/>
                </a:lnTo>
                <a:close/>
              </a:path>
              <a:path w="6344" h="77872">
                <a:moveTo>
                  <a:pt x="0" y="0"/>
                </a:moveTo>
                <a:lnTo>
                  <a:pt x="0" y="9469"/>
                </a:lnTo>
                <a:lnTo>
                  <a:pt x="6344" y="9469"/>
                </a:lnTo>
                <a:lnTo>
                  <a:pt x="6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"/>
          <p:cNvSpPr/>
          <p:nvPr/>
        </p:nvSpPr>
        <p:spPr>
          <a:xfrm>
            <a:off x="433915" y="6149167"/>
            <a:ext cx="0" cy="76310"/>
          </a:xfrm>
          <a:custGeom>
            <a:avLst/>
            <a:gdLst/>
            <a:ahLst/>
            <a:cxnLst/>
            <a:rect l="l" t="t" r="r" b="b"/>
            <a:pathLst>
              <a:path h="76310">
                <a:moveTo>
                  <a:pt x="0" y="0"/>
                </a:moveTo>
                <a:lnTo>
                  <a:pt x="0" y="76310"/>
                </a:lnTo>
              </a:path>
            </a:pathLst>
          </a:custGeom>
          <a:ln w="7614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2"/>
          <p:cNvSpPr/>
          <p:nvPr/>
        </p:nvSpPr>
        <p:spPr>
          <a:xfrm>
            <a:off x="448693" y="6168648"/>
            <a:ext cx="36386" cy="57882"/>
          </a:xfrm>
          <a:custGeom>
            <a:avLst/>
            <a:gdLst/>
            <a:ahLst/>
            <a:cxnLst/>
            <a:rect l="l" t="t" r="r" b="b"/>
            <a:pathLst>
              <a:path w="36386" h="57882">
                <a:moveTo>
                  <a:pt x="23212" y="52621"/>
                </a:moveTo>
                <a:lnTo>
                  <a:pt x="23212" y="57882"/>
                </a:lnTo>
                <a:lnTo>
                  <a:pt x="36386" y="54366"/>
                </a:lnTo>
                <a:lnTo>
                  <a:pt x="35007" y="47842"/>
                </a:lnTo>
                <a:lnTo>
                  <a:pt x="23212" y="52621"/>
                </a:lnTo>
                <a:close/>
              </a:path>
              <a:path w="36386" h="57882">
                <a:moveTo>
                  <a:pt x="23212" y="52621"/>
                </a:moveTo>
                <a:lnTo>
                  <a:pt x="19506" y="52299"/>
                </a:lnTo>
                <a:lnTo>
                  <a:pt x="9532" y="45158"/>
                </a:lnTo>
                <a:lnTo>
                  <a:pt x="6330" y="29474"/>
                </a:lnTo>
                <a:lnTo>
                  <a:pt x="6639" y="23316"/>
                </a:lnTo>
                <a:lnTo>
                  <a:pt x="11660" y="9869"/>
                </a:lnTo>
                <a:lnTo>
                  <a:pt x="23212" y="5274"/>
                </a:lnTo>
                <a:lnTo>
                  <a:pt x="27692" y="5760"/>
                </a:lnTo>
                <a:lnTo>
                  <a:pt x="37077" y="13272"/>
                </a:lnTo>
                <a:lnTo>
                  <a:pt x="40094" y="29474"/>
                </a:lnTo>
                <a:lnTo>
                  <a:pt x="39889" y="34239"/>
                </a:lnTo>
                <a:lnTo>
                  <a:pt x="35007" y="47842"/>
                </a:lnTo>
                <a:lnTo>
                  <a:pt x="36386" y="54366"/>
                </a:lnTo>
                <a:lnTo>
                  <a:pt x="44221" y="43870"/>
                </a:lnTo>
                <a:lnTo>
                  <a:pt x="46424" y="29474"/>
                </a:lnTo>
                <a:lnTo>
                  <a:pt x="44525" y="15227"/>
                </a:lnTo>
                <a:lnTo>
                  <a:pt x="37361" y="4256"/>
                </a:lnTo>
                <a:lnTo>
                  <a:pt x="23212" y="0"/>
                </a:lnTo>
                <a:lnTo>
                  <a:pt x="10014" y="3893"/>
                </a:lnTo>
                <a:lnTo>
                  <a:pt x="2339" y="14615"/>
                </a:lnTo>
                <a:lnTo>
                  <a:pt x="0" y="29474"/>
                </a:lnTo>
                <a:lnTo>
                  <a:pt x="1920" y="42402"/>
                </a:lnTo>
                <a:lnTo>
                  <a:pt x="9298" y="53488"/>
                </a:lnTo>
                <a:lnTo>
                  <a:pt x="23212" y="57882"/>
                </a:lnTo>
                <a:lnTo>
                  <a:pt x="23212" y="526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3"/>
          <p:cNvSpPr/>
          <p:nvPr/>
        </p:nvSpPr>
        <p:spPr>
          <a:xfrm>
            <a:off x="506724" y="6168648"/>
            <a:ext cx="42218" cy="56830"/>
          </a:xfrm>
          <a:custGeom>
            <a:avLst/>
            <a:gdLst/>
            <a:ahLst/>
            <a:cxnLst/>
            <a:rect l="l" t="t" r="r" b="b"/>
            <a:pathLst>
              <a:path w="42218" h="56830">
                <a:moveTo>
                  <a:pt x="42218" y="6326"/>
                </a:moveTo>
                <a:lnTo>
                  <a:pt x="36942" y="0"/>
                </a:lnTo>
                <a:lnTo>
                  <a:pt x="17936" y="0"/>
                </a:lnTo>
                <a:lnTo>
                  <a:pt x="12661" y="4222"/>
                </a:lnTo>
                <a:lnTo>
                  <a:pt x="6330" y="9483"/>
                </a:lnTo>
                <a:lnTo>
                  <a:pt x="6330" y="1052"/>
                </a:lnTo>
                <a:lnTo>
                  <a:pt x="0" y="1052"/>
                </a:lnTo>
                <a:lnTo>
                  <a:pt x="0" y="56830"/>
                </a:lnTo>
                <a:lnTo>
                  <a:pt x="6330" y="56830"/>
                </a:lnTo>
                <a:lnTo>
                  <a:pt x="6330" y="15796"/>
                </a:lnTo>
                <a:lnTo>
                  <a:pt x="13716" y="9483"/>
                </a:lnTo>
                <a:lnTo>
                  <a:pt x="17936" y="5274"/>
                </a:lnTo>
                <a:lnTo>
                  <a:pt x="32722" y="5274"/>
                </a:lnTo>
                <a:lnTo>
                  <a:pt x="35887" y="10535"/>
                </a:lnTo>
                <a:lnTo>
                  <a:pt x="35887" y="56830"/>
                </a:lnTo>
                <a:lnTo>
                  <a:pt x="42218" y="56830"/>
                </a:lnTo>
                <a:lnTo>
                  <a:pt x="42218" y="63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4"/>
          <p:cNvSpPr/>
          <p:nvPr/>
        </p:nvSpPr>
        <p:spPr>
          <a:xfrm>
            <a:off x="559494" y="6168648"/>
            <a:ext cx="43259" cy="57882"/>
          </a:xfrm>
          <a:custGeom>
            <a:avLst/>
            <a:gdLst/>
            <a:ahLst/>
            <a:cxnLst/>
            <a:rect l="l" t="t" r="r" b="b"/>
            <a:pathLst>
              <a:path w="43259" h="57882">
                <a:moveTo>
                  <a:pt x="42204" y="53673"/>
                </a:moveTo>
                <a:lnTo>
                  <a:pt x="42190" y="16902"/>
                </a:lnTo>
                <a:lnTo>
                  <a:pt x="37198" y="3986"/>
                </a:lnTo>
                <a:lnTo>
                  <a:pt x="23212" y="0"/>
                </a:lnTo>
                <a:lnTo>
                  <a:pt x="13716" y="0"/>
                </a:lnTo>
                <a:lnTo>
                  <a:pt x="7385" y="4222"/>
                </a:lnTo>
                <a:lnTo>
                  <a:pt x="2110" y="12639"/>
                </a:lnTo>
                <a:lnTo>
                  <a:pt x="6330" y="15796"/>
                </a:lnTo>
                <a:lnTo>
                  <a:pt x="10551" y="8431"/>
                </a:lnTo>
                <a:lnTo>
                  <a:pt x="15826" y="5274"/>
                </a:lnTo>
                <a:lnTo>
                  <a:pt x="32708" y="5274"/>
                </a:lnTo>
                <a:lnTo>
                  <a:pt x="35873" y="9483"/>
                </a:lnTo>
                <a:lnTo>
                  <a:pt x="35873" y="20004"/>
                </a:lnTo>
                <a:lnTo>
                  <a:pt x="28750" y="21646"/>
                </a:lnTo>
                <a:lnTo>
                  <a:pt x="13000" y="26270"/>
                </a:lnTo>
                <a:lnTo>
                  <a:pt x="3305" y="32719"/>
                </a:lnTo>
                <a:lnTo>
                  <a:pt x="0" y="43152"/>
                </a:lnTo>
                <a:lnTo>
                  <a:pt x="0" y="52621"/>
                </a:lnTo>
                <a:lnTo>
                  <a:pt x="6330" y="57882"/>
                </a:lnTo>
                <a:lnTo>
                  <a:pt x="24267" y="57882"/>
                </a:lnTo>
                <a:lnTo>
                  <a:pt x="29543" y="49464"/>
                </a:lnTo>
                <a:lnTo>
                  <a:pt x="22157" y="52621"/>
                </a:lnTo>
                <a:lnTo>
                  <a:pt x="10551" y="52621"/>
                </a:lnTo>
                <a:lnTo>
                  <a:pt x="6330" y="49464"/>
                </a:lnTo>
                <a:lnTo>
                  <a:pt x="6330" y="43152"/>
                </a:lnTo>
                <a:lnTo>
                  <a:pt x="7366" y="38324"/>
                </a:lnTo>
                <a:lnTo>
                  <a:pt x="15193" y="31907"/>
                </a:lnTo>
                <a:lnTo>
                  <a:pt x="35873" y="25265"/>
                </a:lnTo>
                <a:lnTo>
                  <a:pt x="36928" y="56830"/>
                </a:lnTo>
                <a:lnTo>
                  <a:pt x="43259" y="56830"/>
                </a:lnTo>
                <a:lnTo>
                  <a:pt x="42204" y="53673"/>
                </a:lnTo>
                <a:close/>
              </a:path>
              <a:path w="43259" h="57882">
                <a:moveTo>
                  <a:pt x="24267" y="57882"/>
                </a:moveTo>
                <a:lnTo>
                  <a:pt x="29543" y="55777"/>
                </a:lnTo>
                <a:lnTo>
                  <a:pt x="35873" y="50517"/>
                </a:lnTo>
                <a:lnTo>
                  <a:pt x="36928" y="56830"/>
                </a:lnTo>
                <a:lnTo>
                  <a:pt x="35873" y="25265"/>
                </a:lnTo>
                <a:lnTo>
                  <a:pt x="35873" y="44204"/>
                </a:lnTo>
                <a:lnTo>
                  <a:pt x="29543" y="49464"/>
                </a:lnTo>
                <a:lnTo>
                  <a:pt x="24267" y="578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5"/>
          <p:cNvSpPr/>
          <p:nvPr/>
        </p:nvSpPr>
        <p:spPr>
          <a:xfrm>
            <a:off x="621746" y="6147605"/>
            <a:ext cx="0" cy="77872"/>
          </a:xfrm>
          <a:custGeom>
            <a:avLst/>
            <a:gdLst/>
            <a:ahLst/>
            <a:cxnLst/>
            <a:rect l="l" t="t" r="r" b="b"/>
            <a:pathLst>
              <a:path h="77872">
                <a:moveTo>
                  <a:pt x="0" y="0"/>
                </a:moveTo>
                <a:lnTo>
                  <a:pt x="0" y="77872"/>
                </a:lnTo>
              </a:path>
            </a:pathLst>
          </a:custGeom>
          <a:ln w="760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6"/>
          <p:cNvSpPr/>
          <p:nvPr/>
        </p:nvSpPr>
        <p:spPr>
          <a:xfrm>
            <a:off x="88846" y="6262317"/>
            <a:ext cx="42209" cy="76822"/>
          </a:xfrm>
          <a:custGeom>
            <a:avLst/>
            <a:gdLst/>
            <a:ahLst/>
            <a:cxnLst/>
            <a:rect l="l" t="t" r="r" b="b"/>
            <a:pathLst>
              <a:path w="42209" h="76822">
                <a:moveTo>
                  <a:pt x="7386" y="71560"/>
                </a:moveTo>
                <a:lnTo>
                  <a:pt x="7386" y="0"/>
                </a:lnTo>
                <a:lnTo>
                  <a:pt x="0" y="0"/>
                </a:lnTo>
                <a:lnTo>
                  <a:pt x="0" y="76822"/>
                </a:lnTo>
                <a:lnTo>
                  <a:pt x="42209" y="76822"/>
                </a:lnTo>
                <a:lnTo>
                  <a:pt x="42209" y="71560"/>
                </a:lnTo>
                <a:lnTo>
                  <a:pt x="7386" y="715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7"/>
          <p:cNvSpPr/>
          <p:nvPr/>
        </p:nvSpPr>
        <p:spPr>
          <a:xfrm>
            <a:off x="134223" y="6282308"/>
            <a:ext cx="29547" cy="57883"/>
          </a:xfrm>
          <a:custGeom>
            <a:avLst/>
            <a:gdLst/>
            <a:ahLst/>
            <a:cxnLst/>
            <a:rect l="l" t="t" r="r" b="b"/>
            <a:pathLst>
              <a:path w="29547" h="57883">
                <a:moveTo>
                  <a:pt x="23215" y="57883"/>
                </a:moveTo>
                <a:lnTo>
                  <a:pt x="29547" y="49464"/>
                </a:lnTo>
                <a:lnTo>
                  <a:pt x="22160" y="53673"/>
                </a:lnTo>
                <a:lnTo>
                  <a:pt x="15828" y="53673"/>
                </a:lnTo>
                <a:lnTo>
                  <a:pt x="14772" y="57883"/>
                </a:lnTo>
                <a:lnTo>
                  <a:pt x="23215" y="57883"/>
                </a:lnTo>
                <a:close/>
              </a:path>
              <a:path w="29547" h="57883">
                <a:moveTo>
                  <a:pt x="0" y="44204"/>
                </a:moveTo>
                <a:lnTo>
                  <a:pt x="0" y="52621"/>
                </a:lnTo>
                <a:lnTo>
                  <a:pt x="6330" y="57883"/>
                </a:lnTo>
                <a:lnTo>
                  <a:pt x="14772" y="57883"/>
                </a:lnTo>
                <a:lnTo>
                  <a:pt x="15828" y="53673"/>
                </a:lnTo>
                <a:lnTo>
                  <a:pt x="10552" y="53673"/>
                </a:lnTo>
                <a:lnTo>
                  <a:pt x="6330" y="49464"/>
                </a:lnTo>
                <a:lnTo>
                  <a:pt x="6330" y="43152"/>
                </a:lnTo>
                <a:lnTo>
                  <a:pt x="7180" y="38671"/>
                </a:lnTo>
                <a:lnTo>
                  <a:pt x="14592" y="32078"/>
                </a:lnTo>
                <a:lnTo>
                  <a:pt x="34822" y="25265"/>
                </a:lnTo>
                <a:lnTo>
                  <a:pt x="34822" y="44204"/>
                </a:lnTo>
                <a:lnTo>
                  <a:pt x="29547" y="49464"/>
                </a:lnTo>
                <a:lnTo>
                  <a:pt x="23215" y="57883"/>
                </a:lnTo>
                <a:lnTo>
                  <a:pt x="28490" y="55779"/>
                </a:lnTo>
                <a:lnTo>
                  <a:pt x="34822" y="50517"/>
                </a:lnTo>
                <a:lnTo>
                  <a:pt x="35877" y="56831"/>
                </a:lnTo>
                <a:lnTo>
                  <a:pt x="42210" y="56831"/>
                </a:lnTo>
                <a:lnTo>
                  <a:pt x="42210" y="53673"/>
                </a:lnTo>
                <a:lnTo>
                  <a:pt x="41154" y="49464"/>
                </a:lnTo>
                <a:lnTo>
                  <a:pt x="41154" y="5260"/>
                </a:lnTo>
                <a:lnTo>
                  <a:pt x="35877" y="0"/>
                </a:lnTo>
                <a:lnTo>
                  <a:pt x="13717" y="0"/>
                </a:lnTo>
                <a:lnTo>
                  <a:pt x="6330" y="4208"/>
                </a:lnTo>
                <a:lnTo>
                  <a:pt x="2110" y="12625"/>
                </a:lnTo>
                <a:lnTo>
                  <a:pt x="6330" y="15782"/>
                </a:lnTo>
                <a:lnTo>
                  <a:pt x="10552" y="9469"/>
                </a:lnTo>
                <a:lnTo>
                  <a:pt x="15828" y="5260"/>
                </a:lnTo>
                <a:lnTo>
                  <a:pt x="31657" y="5260"/>
                </a:lnTo>
                <a:lnTo>
                  <a:pt x="35877" y="9469"/>
                </a:lnTo>
                <a:lnTo>
                  <a:pt x="35877" y="21056"/>
                </a:lnTo>
                <a:lnTo>
                  <a:pt x="28477" y="22396"/>
                </a:lnTo>
                <a:lnTo>
                  <a:pt x="12545" y="26563"/>
                </a:lnTo>
                <a:lnTo>
                  <a:pt x="3108" y="33112"/>
                </a:lnTo>
                <a:lnTo>
                  <a:pt x="0" y="4420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8"/>
          <p:cNvSpPr/>
          <p:nvPr/>
        </p:nvSpPr>
        <p:spPr>
          <a:xfrm>
            <a:off x="193316" y="6262317"/>
            <a:ext cx="46437" cy="77874"/>
          </a:xfrm>
          <a:custGeom>
            <a:avLst/>
            <a:gdLst/>
            <a:ahLst/>
            <a:cxnLst/>
            <a:rect l="l" t="t" r="r" b="b"/>
            <a:pathLst>
              <a:path w="46437" h="77874">
                <a:moveTo>
                  <a:pt x="6332" y="70507"/>
                </a:moveTo>
                <a:lnTo>
                  <a:pt x="9497" y="75770"/>
                </a:lnTo>
                <a:lnTo>
                  <a:pt x="6332" y="63142"/>
                </a:lnTo>
                <a:lnTo>
                  <a:pt x="6332" y="35773"/>
                </a:lnTo>
                <a:lnTo>
                  <a:pt x="8442" y="31564"/>
                </a:lnTo>
                <a:lnTo>
                  <a:pt x="15829" y="25251"/>
                </a:lnTo>
                <a:lnTo>
                  <a:pt x="22161" y="25251"/>
                </a:lnTo>
                <a:lnTo>
                  <a:pt x="27919" y="26241"/>
                </a:lnTo>
                <a:lnTo>
                  <a:pt x="36985" y="34951"/>
                </a:lnTo>
                <a:lnTo>
                  <a:pt x="40106" y="50517"/>
                </a:lnTo>
                <a:lnTo>
                  <a:pt x="39900" y="54725"/>
                </a:lnTo>
                <a:lnTo>
                  <a:pt x="35011" y="68196"/>
                </a:lnTo>
                <a:lnTo>
                  <a:pt x="23216" y="73664"/>
                </a:lnTo>
                <a:lnTo>
                  <a:pt x="24266" y="77874"/>
                </a:lnTo>
                <a:lnTo>
                  <a:pt x="34960" y="75399"/>
                </a:lnTo>
                <a:lnTo>
                  <a:pt x="43430" y="65960"/>
                </a:lnTo>
                <a:lnTo>
                  <a:pt x="46437" y="49464"/>
                </a:lnTo>
                <a:lnTo>
                  <a:pt x="43864" y="35210"/>
                </a:lnTo>
                <a:lnTo>
                  <a:pt x="35964" y="24138"/>
                </a:lnTo>
                <a:lnTo>
                  <a:pt x="24266" y="19990"/>
                </a:lnTo>
                <a:lnTo>
                  <a:pt x="16884" y="19990"/>
                </a:lnTo>
                <a:lnTo>
                  <a:pt x="12664" y="23147"/>
                </a:lnTo>
                <a:lnTo>
                  <a:pt x="6332" y="28407"/>
                </a:lnTo>
                <a:lnTo>
                  <a:pt x="6332" y="0"/>
                </a:lnTo>
                <a:lnTo>
                  <a:pt x="0" y="0"/>
                </a:lnTo>
                <a:lnTo>
                  <a:pt x="0" y="76822"/>
                </a:lnTo>
                <a:lnTo>
                  <a:pt x="5276" y="76822"/>
                </a:lnTo>
                <a:lnTo>
                  <a:pt x="6332" y="70507"/>
                </a:lnTo>
                <a:close/>
              </a:path>
              <a:path w="46437" h="77874">
                <a:moveTo>
                  <a:pt x="6332" y="63142"/>
                </a:moveTo>
                <a:lnTo>
                  <a:pt x="9497" y="75770"/>
                </a:lnTo>
                <a:lnTo>
                  <a:pt x="15829" y="77874"/>
                </a:lnTo>
                <a:lnTo>
                  <a:pt x="24266" y="77874"/>
                </a:lnTo>
                <a:lnTo>
                  <a:pt x="23216" y="73664"/>
                </a:lnTo>
                <a:lnTo>
                  <a:pt x="15829" y="73664"/>
                </a:lnTo>
                <a:lnTo>
                  <a:pt x="10552" y="68403"/>
                </a:lnTo>
                <a:lnTo>
                  <a:pt x="6332" y="631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9"/>
          <p:cNvSpPr/>
          <p:nvPr/>
        </p:nvSpPr>
        <p:spPr>
          <a:xfrm>
            <a:off x="246084" y="6282308"/>
            <a:ext cx="36387" cy="57883"/>
          </a:xfrm>
          <a:custGeom>
            <a:avLst/>
            <a:gdLst/>
            <a:ahLst/>
            <a:cxnLst/>
            <a:rect l="l" t="t" r="r" b="b"/>
            <a:pathLst>
              <a:path w="36387" h="57883">
                <a:moveTo>
                  <a:pt x="23212" y="53673"/>
                </a:moveTo>
                <a:lnTo>
                  <a:pt x="23212" y="57883"/>
                </a:lnTo>
                <a:lnTo>
                  <a:pt x="36387" y="54367"/>
                </a:lnTo>
                <a:lnTo>
                  <a:pt x="34764" y="48746"/>
                </a:lnTo>
                <a:lnTo>
                  <a:pt x="23212" y="53673"/>
                </a:lnTo>
                <a:close/>
              </a:path>
              <a:path w="36387" h="57883">
                <a:moveTo>
                  <a:pt x="23212" y="53673"/>
                </a:moveTo>
                <a:lnTo>
                  <a:pt x="18732" y="53134"/>
                </a:lnTo>
                <a:lnTo>
                  <a:pt x="9346" y="45235"/>
                </a:lnTo>
                <a:lnTo>
                  <a:pt x="6330" y="29474"/>
                </a:lnTo>
                <a:lnTo>
                  <a:pt x="6641" y="23297"/>
                </a:lnTo>
                <a:lnTo>
                  <a:pt x="11663" y="9852"/>
                </a:lnTo>
                <a:lnTo>
                  <a:pt x="23212" y="5260"/>
                </a:lnTo>
                <a:lnTo>
                  <a:pt x="27702" y="5749"/>
                </a:lnTo>
                <a:lnTo>
                  <a:pt x="37080" y="13265"/>
                </a:lnTo>
                <a:lnTo>
                  <a:pt x="40094" y="29474"/>
                </a:lnTo>
                <a:lnTo>
                  <a:pt x="39784" y="35306"/>
                </a:lnTo>
                <a:lnTo>
                  <a:pt x="34764" y="48746"/>
                </a:lnTo>
                <a:lnTo>
                  <a:pt x="36387" y="54367"/>
                </a:lnTo>
                <a:lnTo>
                  <a:pt x="44221" y="43870"/>
                </a:lnTo>
                <a:lnTo>
                  <a:pt x="46424" y="29474"/>
                </a:lnTo>
                <a:lnTo>
                  <a:pt x="44525" y="15221"/>
                </a:lnTo>
                <a:lnTo>
                  <a:pt x="37361" y="4253"/>
                </a:lnTo>
                <a:lnTo>
                  <a:pt x="23212" y="0"/>
                </a:lnTo>
                <a:lnTo>
                  <a:pt x="10014" y="3890"/>
                </a:lnTo>
                <a:lnTo>
                  <a:pt x="2339" y="14609"/>
                </a:lnTo>
                <a:lnTo>
                  <a:pt x="0" y="29474"/>
                </a:lnTo>
                <a:lnTo>
                  <a:pt x="1920" y="42403"/>
                </a:lnTo>
                <a:lnTo>
                  <a:pt x="9298" y="53489"/>
                </a:lnTo>
                <a:lnTo>
                  <a:pt x="23212" y="57883"/>
                </a:lnTo>
                <a:lnTo>
                  <a:pt x="23212" y="5367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30"/>
          <p:cNvSpPr/>
          <p:nvPr/>
        </p:nvSpPr>
        <p:spPr>
          <a:xfrm>
            <a:off x="304115" y="6283360"/>
            <a:ext cx="42218" cy="56831"/>
          </a:xfrm>
          <a:custGeom>
            <a:avLst/>
            <a:gdLst/>
            <a:ahLst/>
            <a:cxnLst/>
            <a:rect l="l" t="t" r="r" b="b"/>
            <a:pathLst>
              <a:path w="42218" h="56831">
                <a:moveTo>
                  <a:pt x="42218" y="55779"/>
                </a:moveTo>
                <a:lnTo>
                  <a:pt x="42218" y="0"/>
                </a:lnTo>
                <a:lnTo>
                  <a:pt x="35887" y="0"/>
                </a:lnTo>
                <a:lnTo>
                  <a:pt x="35887" y="41047"/>
                </a:lnTo>
                <a:lnTo>
                  <a:pt x="28487" y="48412"/>
                </a:lnTo>
                <a:lnTo>
                  <a:pt x="24267" y="52621"/>
                </a:lnTo>
                <a:lnTo>
                  <a:pt x="9495" y="52621"/>
                </a:lnTo>
                <a:lnTo>
                  <a:pt x="6330" y="47360"/>
                </a:lnTo>
                <a:lnTo>
                  <a:pt x="6330" y="0"/>
                </a:lnTo>
                <a:lnTo>
                  <a:pt x="0" y="0"/>
                </a:lnTo>
                <a:lnTo>
                  <a:pt x="0" y="50517"/>
                </a:lnTo>
                <a:lnTo>
                  <a:pt x="5275" y="56831"/>
                </a:lnTo>
                <a:lnTo>
                  <a:pt x="24267" y="56831"/>
                </a:lnTo>
                <a:lnTo>
                  <a:pt x="29557" y="53674"/>
                </a:lnTo>
                <a:lnTo>
                  <a:pt x="35887" y="47360"/>
                </a:lnTo>
                <a:lnTo>
                  <a:pt x="35887" y="55779"/>
                </a:lnTo>
                <a:lnTo>
                  <a:pt x="42218" y="557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31"/>
          <p:cNvSpPr/>
          <p:nvPr/>
        </p:nvSpPr>
        <p:spPr>
          <a:xfrm>
            <a:off x="362160" y="6282308"/>
            <a:ext cx="26377" cy="56831"/>
          </a:xfrm>
          <a:custGeom>
            <a:avLst/>
            <a:gdLst/>
            <a:ahLst/>
            <a:cxnLst/>
            <a:rect l="l" t="t" r="r" b="b"/>
            <a:pathLst>
              <a:path w="26377" h="56831">
                <a:moveTo>
                  <a:pt x="6330" y="56831"/>
                </a:moveTo>
                <a:lnTo>
                  <a:pt x="6330" y="14730"/>
                </a:lnTo>
                <a:lnTo>
                  <a:pt x="15826" y="6312"/>
                </a:lnTo>
                <a:lnTo>
                  <a:pt x="26377" y="6312"/>
                </a:lnTo>
                <a:lnTo>
                  <a:pt x="26377" y="0"/>
                </a:lnTo>
                <a:lnTo>
                  <a:pt x="15826" y="0"/>
                </a:lnTo>
                <a:lnTo>
                  <a:pt x="9495" y="5260"/>
                </a:lnTo>
                <a:lnTo>
                  <a:pt x="7385" y="11573"/>
                </a:lnTo>
                <a:lnTo>
                  <a:pt x="6330" y="11573"/>
                </a:lnTo>
                <a:lnTo>
                  <a:pt x="6330" y="1052"/>
                </a:lnTo>
                <a:lnTo>
                  <a:pt x="0" y="1052"/>
                </a:lnTo>
                <a:lnTo>
                  <a:pt x="0" y="56831"/>
                </a:lnTo>
                <a:lnTo>
                  <a:pt x="6330" y="568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32"/>
          <p:cNvSpPr/>
          <p:nvPr/>
        </p:nvSpPr>
        <p:spPr>
          <a:xfrm>
            <a:off x="83570" y="6378078"/>
            <a:ext cx="43098" cy="79980"/>
          </a:xfrm>
          <a:custGeom>
            <a:avLst/>
            <a:gdLst/>
            <a:ahLst/>
            <a:cxnLst/>
            <a:rect l="l" t="t" r="r" b="b"/>
            <a:pathLst>
              <a:path w="43098" h="79980">
                <a:moveTo>
                  <a:pt x="30602" y="73665"/>
                </a:moveTo>
                <a:lnTo>
                  <a:pt x="27655" y="73503"/>
                </a:lnTo>
                <a:lnTo>
                  <a:pt x="17262" y="76935"/>
                </a:lnTo>
                <a:lnTo>
                  <a:pt x="30602" y="79980"/>
                </a:lnTo>
                <a:lnTo>
                  <a:pt x="43098" y="77139"/>
                </a:lnTo>
                <a:lnTo>
                  <a:pt x="42469" y="70349"/>
                </a:lnTo>
                <a:lnTo>
                  <a:pt x="30602" y="73665"/>
                </a:lnTo>
                <a:close/>
              </a:path>
              <a:path w="43098" h="79980">
                <a:moveTo>
                  <a:pt x="1996" y="23846"/>
                </a:moveTo>
                <a:lnTo>
                  <a:pt x="0" y="39990"/>
                </a:lnTo>
                <a:lnTo>
                  <a:pt x="1860" y="55620"/>
                </a:lnTo>
                <a:lnTo>
                  <a:pt x="7647" y="68478"/>
                </a:lnTo>
                <a:lnTo>
                  <a:pt x="17262" y="76935"/>
                </a:lnTo>
                <a:lnTo>
                  <a:pt x="27655" y="73503"/>
                </a:lnTo>
                <a:lnTo>
                  <a:pt x="16647" y="68734"/>
                </a:lnTo>
                <a:lnTo>
                  <a:pt x="9764" y="57499"/>
                </a:lnTo>
                <a:lnTo>
                  <a:pt x="7386" y="39990"/>
                </a:lnTo>
                <a:lnTo>
                  <a:pt x="7580" y="34381"/>
                </a:lnTo>
                <a:lnTo>
                  <a:pt x="11150" y="18558"/>
                </a:lnTo>
                <a:lnTo>
                  <a:pt x="18942" y="8674"/>
                </a:lnTo>
                <a:lnTo>
                  <a:pt x="30602" y="5262"/>
                </a:lnTo>
                <a:lnTo>
                  <a:pt x="34351" y="5552"/>
                </a:lnTo>
                <a:lnTo>
                  <a:pt x="44928" y="10891"/>
                </a:lnTo>
                <a:lnTo>
                  <a:pt x="51536" y="22548"/>
                </a:lnTo>
                <a:lnTo>
                  <a:pt x="53818" y="39990"/>
                </a:lnTo>
                <a:lnTo>
                  <a:pt x="53699" y="44383"/>
                </a:lnTo>
                <a:lnTo>
                  <a:pt x="50294" y="60525"/>
                </a:lnTo>
                <a:lnTo>
                  <a:pt x="42469" y="70349"/>
                </a:lnTo>
                <a:lnTo>
                  <a:pt x="43098" y="77139"/>
                </a:lnTo>
                <a:lnTo>
                  <a:pt x="52886" y="68854"/>
                </a:lnTo>
                <a:lnTo>
                  <a:pt x="59057" y="56133"/>
                </a:lnTo>
                <a:lnTo>
                  <a:pt x="61205" y="39990"/>
                </a:lnTo>
                <a:lnTo>
                  <a:pt x="59203" y="24358"/>
                </a:lnTo>
                <a:lnTo>
                  <a:pt x="53166" y="11501"/>
                </a:lnTo>
                <a:lnTo>
                  <a:pt x="43497" y="3044"/>
                </a:lnTo>
                <a:lnTo>
                  <a:pt x="30602" y="0"/>
                </a:lnTo>
                <a:lnTo>
                  <a:pt x="17666" y="2840"/>
                </a:lnTo>
                <a:lnTo>
                  <a:pt x="7919" y="11125"/>
                </a:lnTo>
                <a:lnTo>
                  <a:pt x="1996" y="238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33"/>
          <p:cNvSpPr/>
          <p:nvPr/>
        </p:nvSpPr>
        <p:spPr>
          <a:xfrm>
            <a:off x="156383" y="6400177"/>
            <a:ext cx="26380" cy="56828"/>
          </a:xfrm>
          <a:custGeom>
            <a:avLst/>
            <a:gdLst/>
            <a:ahLst/>
            <a:cxnLst/>
            <a:rect l="l" t="t" r="r" b="b"/>
            <a:pathLst>
              <a:path w="26380" h="56828">
                <a:moveTo>
                  <a:pt x="23215" y="0"/>
                </a:moveTo>
                <a:lnTo>
                  <a:pt x="15828" y="0"/>
                </a:lnTo>
                <a:lnTo>
                  <a:pt x="10552" y="4209"/>
                </a:lnTo>
                <a:lnTo>
                  <a:pt x="7387" y="11576"/>
                </a:lnTo>
                <a:lnTo>
                  <a:pt x="7387" y="1052"/>
                </a:lnTo>
                <a:lnTo>
                  <a:pt x="0" y="1052"/>
                </a:lnTo>
                <a:lnTo>
                  <a:pt x="0" y="56828"/>
                </a:lnTo>
                <a:lnTo>
                  <a:pt x="7387" y="56828"/>
                </a:lnTo>
                <a:lnTo>
                  <a:pt x="7387" y="25257"/>
                </a:lnTo>
                <a:lnTo>
                  <a:pt x="12567" y="10876"/>
                </a:lnTo>
                <a:lnTo>
                  <a:pt x="23215" y="5262"/>
                </a:lnTo>
                <a:lnTo>
                  <a:pt x="26380" y="5262"/>
                </a:lnTo>
                <a:lnTo>
                  <a:pt x="26380" y="0"/>
                </a:lnTo>
                <a:lnTo>
                  <a:pt x="2321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34"/>
          <p:cNvSpPr/>
          <p:nvPr/>
        </p:nvSpPr>
        <p:spPr>
          <a:xfrm>
            <a:off x="184875" y="6399125"/>
            <a:ext cx="49602" cy="77875"/>
          </a:xfrm>
          <a:custGeom>
            <a:avLst/>
            <a:gdLst/>
            <a:ahLst/>
            <a:cxnLst/>
            <a:rect l="l" t="t" r="r" b="b"/>
            <a:pathLst>
              <a:path w="49602" h="77875">
                <a:moveTo>
                  <a:pt x="6330" y="63142"/>
                </a:moveTo>
                <a:lnTo>
                  <a:pt x="6330" y="57880"/>
                </a:lnTo>
                <a:lnTo>
                  <a:pt x="6046" y="74081"/>
                </a:lnTo>
                <a:lnTo>
                  <a:pt x="24270" y="77875"/>
                </a:lnTo>
                <a:lnTo>
                  <a:pt x="36927" y="72613"/>
                </a:lnTo>
                <a:lnTo>
                  <a:pt x="11607" y="72613"/>
                </a:lnTo>
                <a:lnTo>
                  <a:pt x="6330" y="68404"/>
                </a:lnTo>
                <a:lnTo>
                  <a:pt x="6330" y="63142"/>
                </a:lnTo>
                <a:close/>
              </a:path>
              <a:path w="49602" h="77875">
                <a:moveTo>
                  <a:pt x="0" y="58932"/>
                </a:moveTo>
                <a:lnTo>
                  <a:pt x="0" y="64194"/>
                </a:lnTo>
                <a:lnTo>
                  <a:pt x="129" y="65886"/>
                </a:lnTo>
                <a:lnTo>
                  <a:pt x="6046" y="74081"/>
                </a:lnTo>
                <a:lnTo>
                  <a:pt x="6330" y="57880"/>
                </a:lnTo>
                <a:lnTo>
                  <a:pt x="10552" y="53670"/>
                </a:lnTo>
                <a:lnTo>
                  <a:pt x="40092" y="53670"/>
                </a:lnTo>
                <a:lnTo>
                  <a:pt x="43258" y="57880"/>
                </a:lnTo>
                <a:lnTo>
                  <a:pt x="43258" y="68404"/>
                </a:lnTo>
                <a:lnTo>
                  <a:pt x="36927" y="72613"/>
                </a:lnTo>
                <a:lnTo>
                  <a:pt x="24270" y="77875"/>
                </a:lnTo>
                <a:lnTo>
                  <a:pt x="31938" y="77405"/>
                </a:lnTo>
                <a:lnTo>
                  <a:pt x="45671" y="71778"/>
                </a:lnTo>
                <a:lnTo>
                  <a:pt x="49602" y="62089"/>
                </a:lnTo>
                <a:lnTo>
                  <a:pt x="49489" y="59992"/>
                </a:lnTo>
                <a:lnTo>
                  <a:pt x="43436" y="50619"/>
                </a:lnTo>
                <a:lnTo>
                  <a:pt x="26380" y="47356"/>
                </a:lnTo>
                <a:lnTo>
                  <a:pt x="10552" y="47356"/>
                </a:lnTo>
                <a:lnTo>
                  <a:pt x="8440" y="46304"/>
                </a:lnTo>
                <a:lnTo>
                  <a:pt x="8440" y="43147"/>
                </a:lnTo>
                <a:lnTo>
                  <a:pt x="10552" y="38937"/>
                </a:lnTo>
                <a:lnTo>
                  <a:pt x="13717" y="37885"/>
                </a:lnTo>
                <a:lnTo>
                  <a:pt x="16883" y="38937"/>
                </a:lnTo>
                <a:lnTo>
                  <a:pt x="23215" y="38937"/>
                </a:lnTo>
                <a:lnTo>
                  <a:pt x="26764" y="38762"/>
                </a:lnTo>
                <a:lnTo>
                  <a:pt x="32707" y="33675"/>
                </a:lnTo>
                <a:lnTo>
                  <a:pt x="15828" y="33675"/>
                </a:lnTo>
                <a:lnTo>
                  <a:pt x="9495" y="29467"/>
                </a:lnTo>
                <a:lnTo>
                  <a:pt x="6780" y="7947"/>
                </a:lnTo>
                <a:lnTo>
                  <a:pt x="2110" y="21047"/>
                </a:lnTo>
                <a:lnTo>
                  <a:pt x="2110" y="26309"/>
                </a:lnTo>
                <a:lnTo>
                  <a:pt x="5275" y="31571"/>
                </a:lnTo>
                <a:lnTo>
                  <a:pt x="10552" y="35780"/>
                </a:lnTo>
                <a:lnTo>
                  <a:pt x="6330" y="35780"/>
                </a:lnTo>
                <a:lnTo>
                  <a:pt x="2110" y="39990"/>
                </a:lnTo>
                <a:lnTo>
                  <a:pt x="2110" y="49462"/>
                </a:lnTo>
                <a:lnTo>
                  <a:pt x="5275" y="51566"/>
                </a:lnTo>
                <a:lnTo>
                  <a:pt x="9495" y="51566"/>
                </a:lnTo>
                <a:lnTo>
                  <a:pt x="9495" y="52618"/>
                </a:lnTo>
                <a:lnTo>
                  <a:pt x="2110" y="54722"/>
                </a:lnTo>
                <a:lnTo>
                  <a:pt x="0" y="58932"/>
                </a:lnTo>
                <a:close/>
              </a:path>
              <a:path w="49602" h="77875">
                <a:moveTo>
                  <a:pt x="44313" y="14732"/>
                </a:moveTo>
                <a:lnTo>
                  <a:pt x="43258" y="10524"/>
                </a:lnTo>
                <a:lnTo>
                  <a:pt x="40092" y="7366"/>
                </a:lnTo>
                <a:lnTo>
                  <a:pt x="43258" y="5262"/>
                </a:lnTo>
                <a:lnTo>
                  <a:pt x="49602" y="5262"/>
                </a:lnTo>
                <a:lnTo>
                  <a:pt x="49602" y="0"/>
                </a:lnTo>
                <a:lnTo>
                  <a:pt x="45368" y="0"/>
                </a:lnTo>
                <a:lnTo>
                  <a:pt x="41147" y="1052"/>
                </a:lnTo>
                <a:lnTo>
                  <a:pt x="37982" y="4209"/>
                </a:lnTo>
                <a:lnTo>
                  <a:pt x="33762" y="2104"/>
                </a:lnTo>
                <a:lnTo>
                  <a:pt x="30602" y="1052"/>
                </a:lnTo>
                <a:lnTo>
                  <a:pt x="24270" y="1052"/>
                </a:lnTo>
                <a:lnTo>
                  <a:pt x="18841" y="1535"/>
                </a:lnTo>
                <a:lnTo>
                  <a:pt x="6780" y="7947"/>
                </a:lnTo>
                <a:lnTo>
                  <a:pt x="9495" y="29467"/>
                </a:lnTo>
                <a:lnTo>
                  <a:pt x="9495" y="11576"/>
                </a:lnTo>
                <a:lnTo>
                  <a:pt x="14772" y="5262"/>
                </a:lnTo>
                <a:lnTo>
                  <a:pt x="32707" y="5262"/>
                </a:lnTo>
                <a:lnTo>
                  <a:pt x="37982" y="10524"/>
                </a:lnTo>
                <a:lnTo>
                  <a:pt x="37982" y="29467"/>
                </a:lnTo>
                <a:lnTo>
                  <a:pt x="32707" y="33675"/>
                </a:lnTo>
                <a:lnTo>
                  <a:pt x="26764" y="38762"/>
                </a:lnTo>
                <a:lnTo>
                  <a:pt x="39262" y="33594"/>
                </a:lnTo>
                <a:lnTo>
                  <a:pt x="44313" y="19995"/>
                </a:lnTo>
                <a:lnTo>
                  <a:pt x="44313" y="147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35"/>
          <p:cNvSpPr/>
          <p:nvPr/>
        </p:nvSpPr>
        <p:spPr>
          <a:xfrm>
            <a:off x="237643" y="6400177"/>
            <a:ext cx="36928" cy="57880"/>
          </a:xfrm>
          <a:custGeom>
            <a:avLst/>
            <a:gdLst/>
            <a:ahLst/>
            <a:cxnLst/>
            <a:rect l="l" t="t" r="r" b="b"/>
            <a:pathLst>
              <a:path w="36928" h="57880">
                <a:moveTo>
                  <a:pt x="24267" y="57880"/>
                </a:moveTo>
                <a:lnTo>
                  <a:pt x="29543" y="54724"/>
                </a:lnTo>
                <a:lnTo>
                  <a:pt x="35873" y="49462"/>
                </a:lnTo>
                <a:lnTo>
                  <a:pt x="36928" y="56828"/>
                </a:lnTo>
                <a:lnTo>
                  <a:pt x="35873" y="25257"/>
                </a:lnTo>
                <a:lnTo>
                  <a:pt x="35873" y="43147"/>
                </a:lnTo>
                <a:lnTo>
                  <a:pt x="29543" y="48410"/>
                </a:lnTo>
                <a:lnTo>
                  <a:pt x="24267" y="57880"/>
                </a:lnTo>
                <a:close/>
              </a:path>
              <a:path w="36928" h="57880">
                <a:moveTo>
                  <a:pt x="43259" y="56828"/>
                </a:moveTo>
                <a:lnTo>
                  <a:pt x="42204" y="52618"/>
                </a:lnTo>
                <a:lnTo>
                  <a:pt x="42204" y="4209"/>
                </a:lnTo>
                <a:lnTo>
                  <a:pt x="35873" y="0"/>
                </a:lnTo>
                <a:lnTo>
                  <a:pt x="13716" y="0"/>
                </a:lnTo>
                <a:lnTo>
                  <a:pt x="7385" y="3157"/>
                </a:lnTo>
                <a:lnTo>
                  <a:pt x="2110" y="12628"/>
                </a:lnTo>
                <a:lnTo>
                  <a:pt x="6330" y="14732"/>
                </a:lnTo>
                <a:lnTo>
                  <a:pt x="10551" y="8418"/>
                </a:lnTo>
                <a:lnTo>
                  <a:pt x="15826" y="4209"/>
                </a:lnTo>
                <a:lnTo>
                  <a:pt x="32708" y="4209"/>
                </a:lnTo>
                <a:lnTo>
                  <a:pt x="35873" y="8418"/>
                </a:lnTo>
                <a:lnTo>
                  <a:pt x="35873" y="19995"/>
                </a:lnTo>
                <a:lnTo>
                  <a:pt x="28746" y="21605"/>
                </a:lnTo>
                <a:lnTo>
                  <a:pt x="12998" y="25954"/>
                </a:lnTo>
                <a:lnTo>
                  <a:pt x="3305" y="32249"/>
                </a:lnTo>
                <a:lnTo>
                  <a:pt x="0" y="43147"/>
                </a:lnTo>
                <a:lnTo>
                  <a:pt x="0" y="52618"/>
                </a:lnTo>
                <a:lnTo>
                  <a:pt x="6330" y="57880"/>
                </a:lnTo>
                <a:lnTo>
                  <a:pt x="24267" y="57880"/>
                </a:lnTo>
                <a:lnTo>
                  <a:pt x="29543" y="48410"/>
                </a:lnTo>
                <a:lnTo>
                  <a:pt x="22157" y="52618"/>
                </a:lnTo>
                <a:lnTo>
                  <a:pt x="10551" y="52618"/>
                </a:lnTo>
                <a:lnTo>
                  <a:pt x="6330" y="49462"/>
                </a:lnTo>
                <a:lnTo>
                  <a:pt x="6330" y="43147"/>
                </a:lnTo>
                <a:lnTo>
                  <a:pt x="7366" y="37703"/>
                </a:lnTo>
                <a:lnTo>
                  <a:pt x="15194" y="31166"/>
                </a:lnTo>
                <a:lnTo>
                  <a:pt x="35873" y="25257"/>
                </a:lnTo>
                <a:lnTo>
                  <a:pt x="36928" y="56828"/>
                </a:lnTo>
                <a:lnTo>
                  <a:pt x="43259" y="5682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36"/>
          <p:cNvSpPr/>
          <p:nvPr/>
        </p:nvSpPr>
        <p:spPr>
          <a:xfrm>
            <a:off x="295674" y="6400177"/>
            <a:ext cx="42218" cy="56828"/>
          </a:xfrm>
          <a:custGeom>
            <a:avLst/>
            <a:gdLst/>
            <a:ahLst/>
            <a:cxnLst/>
            <a:rect l="l" t="t" r="r" b="b"/>
            <a:pathLst>
              <a:path w="42218" h="56828">
                <a:moveTo>
                  <a:pt x="42218" y="6314"/>
                </a:moveTo>
                <a:lnTo>
                  <a:pt x="36928" y="0"/>
                </a:lnTo>
                <a:lnTo>
                  <a:pt x="17936" y="0"/>
                </a:lnTo>
                <a:lnTo>
                  <a:pt x="12661" y="3157"/>
                </a:lnTo>
                <a:lnTo>
                  <a:pt x="6330" y="9472"/>
                </a:lnTo>
                <a:lnTo>
                  <a:pt x="6330" y="1052"/>
                </a:lnTo>
                <a:lnTo>
                  <a:pt x="0" y="1052"/>
                </a:lnTo>
                <a:lnTo>
                  <a:pt x="0" y="56828"/>
                </a:lnTo>
                <a:lnTo>
                  <a:pt x="6330" y="56828"/>
                </a:lnTo>
                <a:lnTo>
                  <a:pt x="6330" y="15786"/>
                </a:lnTo>
                <a:lnTo>
                  <a:pt x="13716" y="8418"/>
                </a:lnTo>
                <a:lnTo>
                  <a:pt x="17936" y="4209"/>
                </a:lnTo>
                <a:lnTo>
                  <a:pt x="32708" y="4209"/>
                </a:lnTo>
                <a:lnTo>
                  <a:pt x="35873" y="9472"/>
                </a:lnTo>
                <a:lnTo>
                  <a:pt x="35873" y="56828"/>
                </a:lnTo>
                <a:lnTo>
                  <a:pt x="42218" y="56828"/>
                </a:lnTo>
                <a:lnTo>
                  <a:pt x="42218" y="63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37"/>
          <p:cNvSpPr/>
          <p:nvPr/>
        </p:nvSpPr>
        <p:spPr>
          <a:xfrm>
            <a:off x="353719" y="6379130"/>
            <a:ext cx="6330" cy="77875"/>
          </a:xfrm>
          <a:custGeom>
            <a:avLst/>
            <a:gdLst/>
            <a:ahLst/>
            <a:cxnLst/>
            <a:rect l="l" t="t" r="r" b="b"/>
            <a:pathLst>
              <a:path w="6330" h="77875">
                <a:moveTo>
                  <a:pt x="0" y="22099"/>
                </a:moveTo>
                <a:lnTo>
                  <a:pt x="0" y="77875"/>
                </a:lnTo>
                <a:lnTo>
                  <a:pt x="6330" y="77875"/>
                </a:lnTo>
                <a:lnTo>
                  <a:pt x="6330" y="22099"/>
                </a:lnTo>
                <a:lnTo>
                  <a:pt x="0" y="22099"/>
                </a:lnTo>
                <a:close/>
              </a:path>
              <a:path w="6330" h="77875">
                <a:moveTo>
                  <a:pt x="0" y="0"/>
                </a:moveTo>
                <a:lnTo>
                  <a:pt x="0" y="9470"/>
                </a:lnTo>
                <a:lnTo>
                  <a:pt x="6330" y="9470"/>
                </a:lnTo>
                <a:lnTo>
                  <a:pt x="63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38"/>
          <p:cNvSpPr/>
          <p:nvPr/>
        </p:nvSpPr>
        <p:spPr>
          <a:xfrm>
            <a:off x="356885" y="6380700"/>
            <a:ext cx="0" cy="76305"/>
          </a:xfrm>
          <a:custGeom>
            <a:avLst/>
            <a:gdLst/>
            <a:ahLst/>
            <a:cxnLst/>
            <a:rect l="l" t="t" r="r" b="b"/>
            <a:pathLst>
              <a:path h="76305">
                <a:moveTo>
                  <a:pt x="0" y="0"/>
                </a:moveTo>
                <a:lnTo>
                  <a:pt x="0" y="76305"/>
                </a:lnTo>
              </a:path>
            </a:pathLst>
          </a:custGeom>
          <a:ln w="760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39"/>
          <p:cNvSpPr/>
          <p:nvPr/>
        </p:nvSpPr>
        <p:spPr>
          <a:xfrm>
            <a:off x="370601" y="6401229"/>
            <a:ext cx="41149" cy="55776"/>
          </a:xfrm>
          <a:custGeom>
            <a:avLst/>
            <a:gdLst/>
            <a:ahLst/>
            <a:cxnLst/>
            <a:rect l="l" t="t" r="r" b="b"/>
            <a:pathLst>
              <a:path w="41149" h="55776">
                <a:moveTo>
                  <a:pt x="8440" y="50514"/>
                </a:moveTo>
                <a:lnTo>
                  <a:pt x="40094" y="3157"/>
                </a:lnTo>
                <a:lnTo>
                  <a:pt x="40094" y="0"/>
                </a:lnTo>
                <a:lnTo>
                  <a:pt x="2110" y="0"/>
                </a:lnTo>
                <a:lnTo>
                  <a:pt x="2110" y="4209"/>
                </a:lnTo>
                <a:lnTo>
                  <a:pt x="31653" y="4209"/>
                </a:lnTo>
                <a:lnTo>
                  <a:pt x="0" y="51566"/>
                </a:lnTo>
                <a:lnTo>
                  <a:pt x="0" y="55776"/>
                </a:lnTo>
                <a:lnTo>
                  <a:pt x="41149" y="55776"/>
                </a:lnTo>
                <a:lnTo>
                  <a:pt x="41149" y="50514"/>
                </a:lnTo>
                <a:lnTo>
                  <a:pt x="8440" y="505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40"/>
          <p:cNvSpPr/>
          <p:nvPr/>
        </p:nvSpPr>
        <p:spPr>
          <a:xfrm>
            <a:off x="415971" y="6400177"/>
            <a:ext cx="43273" cy="57880"/>
          </a:xfrm>
          <a:custGeom>
            <a:avLst/>
            <a:gdLst/>
            <a:ahLst/>
            <a:cxnLst/>
            <a:rect l="l" t="t" r="r" b="b"/>
            <a:pathLst>
              <a:path w="43273" h="57880">
                <a:moveTo>
                  <a:pt x="3165" y="12628"/>
                </a:moveTo>
                <a:lnTo>
                  <a:pt x="7385" y="14732"/>
                </a:lnTo>
                <a:lnTo>
                  <a:pt x="11606" y="8418"/>
                </a:lnTo>
                <a:lnTo>
                  <a:pt x="16881" y="4209"/>
                </a:lnTo>
                <a:lnTo>
                  <a:pt x="32722" y="4209"/>
                </a:lnTo>
                <a:lnTo>
                  <a:pt x="35887" y="8418"/>
                </a:lnTo>
                <a:lnTo>
                  <a:pt x="35887" y="19995"/>
                </a:lnTo>
                <a:lnTo>
                  <a:pt x="28741" y="21609"/>
                </a:lnTo>
                <a:lnTo>
                  <a:pt x="12994" y="25957"/>
                </a:lnTo>
                <a:lnTo>
                  <a:pt x="3303" y="32251"/>
                </a:lnTo>
                <a:lnTo>
                  <a:pt x="0" y="43147"/>
                </a:lnTo>
                <a:lnTo>
                  <a:pt x="0" y="52618"/>
                </a:lnTo>
                <a:lnTo>
                  <a:pt x="7385" y="57880"/>
                </a:lnTo>
                <a:lnTo>
                  <a:pt x="24281" y="57880"/>
                </a:lnTo>
                <a:lnTo>
                  <a:pt x="30612" y="48410"/>
                </a:lnTo>
                <a:lnTo>
                  <a:pt x="23226" y="52618"/>
                </a:lnTo>
                <a:lnTo>
                  <a:pt x="11606" y="52618"/>
                </a:lnTo>
                <a:lnTo>
                  <a:pt x="7385" y="49462"/>
                </a:lnTo>
                <a:lnTo>
                  <a:pt x="7385" y="43147"/>
                </a:lnTo>
                <a:lnTo>
                  <a:pt x="8236" y="38077"/>
                </a:lnTo>
                <a:lnTo>
                  <a:pt x="15653" y="31327"/>
                </a:lnTo>
                <a:lnTo>
                  <a:pt x="35887" y="25257"/>
                </a:lnTo>
                <a:lnTo>
                  <a:pt x="36942" y="56828"/>
                </a:lnTo>
                <a:lnTo>
                  <a:pt x="43273" y="56828"/>
                </a:lnTo>
                <a:lnTo>
                  <a:pt x="42218" y="52618"/>
                </a:lnTo>
                <a:lnTo>
                  <a:pt x="42218" y="4209"/>
                </a:lnTo>
                <a:lnTo>
                  <a:pt x="36942" y="0"/>
                </a:lnTo>
                <a:lnTo>
                  <a:pt x="14771" y="0"/>
                </a:lnTo>
                <a:lnTo>
                  <a:pt x="7385" y="3157"/>
                </a:lnTo>
                <a:lnTo>
                  <a:pt x="3165" y="12628"/>
                </a:lnTo>
                <a:close/>
              </a:path>
              <a:path w="43273" h="57880">
                <a:moveTo>
                  <a:pt x="24281" y="57880"/>
                </a:moveTo>
                <a:lnTo>
                  <a:pt x="29557" y="54724"/>
                </a:lnTo>
                <a:lnTo>
                  <a:pt x="35887" y="49462"/>
                </a:lnTo>
                <a:lnTo>
                  <a:pt x="36942" y="56828"/>
                </a:lnTo>
                <a:lnTo>
                  <a:pt x="35887" y="25257"/>
                </a:lnTo>
                <a:lnTo>
                  <a:pt x="35887" y="43147"/>
                </a:lnTo>
                <a:lnTo>
                  <a:pt x="30612" y="48410"/>
                </a:lnTo>
                <a:lnTo>
                  <a:pt x="24281" y="5788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41"/>
          <p:cNvSpPr/>
          <p:nvPr/>
        </p:nvSpPr>
        <p:spPr>
          <a:xfrm>
            <a:off x="466630" y="6382286"/>
            <a:ext cx="27432" cy="75771"/>
          </a:xfrm>
          <a:custGeom>
            <a:avLst/>
            <a:gdLst/>
            <a:ahLst/>
            <a:cxnLst/>
            <a:rect l="l" t="t" r="r" b="b"/>
            <a:pathLst>
              <a:path w="27432" h="75771">
                <a:moveTo>
                  <a:pt x="14771" y="68405"/>
                </a:moveTo>
                <a:lnTo>
                  <a:pt x="14771" y="23152"/>
                </a:lnTo>
                <a:lnTo>
                  <a:pt x="27432" y="23152"/>
                </a:lnTo>
                <a:lnTo>
                  <a:pt x="27432" y="18942"/>
                </a:lnTo>
                <a:lnTo>
                  <a:pt x="14771" y="18942"/>
                </a:lnTo>
                <a:lnTo>
                  <a:pt x="14771" y="0"/>
                </a:lnTo>
                <a:lnTo>
                  <a:pt x="8440" y="0"/>
                </a:lnTo>
                <a:lnTo>
                  <a:pt x="8440" y="18942"/>
                </a:lnTo>
                <a:lnTo>
                  <a:pt x="0" y="18942"/>
                </a:lnTo>
                <a:lnTo>
                  <a:pt x="0" y="23152"/>
                </a:lnTo>
                <a:lnTo>
                  <a:pt x="8440" y="23152"/>
                </a:lnTo>
                <a:lnTo>
                  <a:pt x="8440" y="72615"/>
                </a:lnTo>
                <a:lnTo>
                  <a:pt x="11606" y="75771"/>
                </a:lnTo>
                <a:lnTo>
                  <a:pt x="23212" y="75771"/>
                </a:lnTo>
                <a:lnTo>
                  <a:pt x="27432" y="74719"/>
                </a:lnTo>
                <a:lnTo>
                  <a:pt x="27432" y="69457"/>
                </a:lnTo>
                <a:lnTo>
                  <a:pt x="25322" y="69457"/>
                </a:lnTo>
                <a:lnTo>
                  <a:pt x="21102" y="70509"/>
                </a:lnTo>
                <a:lnTo>
                  <a:pt x="16881" y="70509"/>
                </a:lnTo>
                <a:lnTo>
                  <a:pt x="14771" y="684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42"/>
          <p:cNvSpPr/>
          <p:nvPr/>
        </p:nvSpPr>
        <p:spPr>
          <a:xfrm>
            <a:off x="502504" y="6379130"/>
            <a:ext cx="6330" cy="77875"/>
          </a:xfrm>
          <a:custGeom>
            <a:avLst/>
            <a:gdLst/>
            <a:ahLst/>
            <a:cxnLst/>
            <a:rect l="l" t="t" r="r" b="b"/>
            <a:pathLst>
              <a:path w="6330" h="77875">
                <a:moveTo>
                  <a:pt x="0" y="22099"/>
                </a:moveTo>
                <a:lnTo>
                  <a:pt x="0" y="77875"/>
                </a:lnTo>
                <a:lnTo>
                  <a:pt x="6330" y="77875"/>
                </a:lnTo>
                <a:lnTo>
                  <a:pt x="6330" y="22099"/>
                </a:lnTo>
                <a:lnTo>
                  <a:pt x="0" y="22099"/>
                </a:lnTo>
                <a:close/>
              </a:path>
              <a:path w="6330" h="77875">
                <a:moveTo>
                  <a:pt x="0" y="0"/>
                </a:moveTo>
                <a:lnTo>
                  <a:pt x="0" y="9470"/>
                </a:lnTo>
                <a:lnTo>
                  <a:pt x="6330" y="9470"/>
                </a:lnTo>
                <a:lnTo>
                  <a:pt x="63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43"/>
          <p:cNvSpPr/>
          <p:nvPr/>
        </p:nvSpPr>
        <p:spPr>
          <a:xfrm>
            <a:off x="505669" y="6380700"/>
            <a:ext cx="0" cy="76305"/>
          </a:xfrm>
          <a:custGeom>
            <a:avLst/>
            <a:gdLst/>
            <a:ahLst/>
            <a:cxnLst/>
            <a:rect l="l" t="t" r="r" b="b"/>
            <a:pathLst>
              <a:path h="76305">
                <a:moveTo>
                  <a:pt x="0" y="0"/>
                </a:moveTo>
                <a:lnTo>
                  <a:pt x="0" y="76305"/>
                </a:lnTo>
              </a:path>
            </a:pathLst>
          </a:custGeom>
          <a:ln w="760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44"/>
          <p:cNvSpPr/>
          <p:nvPr/>
        </p:nvSpPr>
        <p:spPr>
          <a:xfrm>
            <a:off x="520441" y="6400177"/>
            <a:ext cx="35801" cy="57880"/>
          </a:xfrm>
          <a:custGeom>
            <a:avLst/>
            <a:gdLst/>
            <a:ahLst/>
            <a:cxnLst/>
            <a:rect l="l" t="t" r="r" b="b"/>
            <a:pathLst>
              <a:path w="35801" h="57880">
                <a:moveTo>
                  <a:pt x="23226" y="52618"/>
                </a:moveTo>
                <a:lnTo>
                  <a:pt x="23226" y="57880"/>
                </a:lnTo>
                <a:lnTo>
                  <a:pt x="35801" y="54258"/>
                </a:lnTo>
                <a:lnTo>
                  <a:pt x="34512" y="47836"/>
                </a:lnTo>
                <a:lnTo>
                  <a:pt x="23226" y="52618"/>
                </a:lnTo>
                <a:close/>
              </a:path>
              <a:path w="35801" h="57880">
                <a:moveTo>
                  <a:pt x="23226" y="52618"/>
                </a:moveTo>
                <a:lnTo>
                  <a:pt x="18731" y="52130"/>
                </a:lnTo>
                <a:lnTo>
                  <a:pt x="9345" y="44614"/>
                </a:lnTo>
                <a:lnTo>
                  <a:pt x="6330" y="28415"/>
                </a:lnTo>
                <a:lnTo>
                  <a:pt x="6641" y="22566"/>
                </a:lnTo>
                <a:lnTo>
                  <a:pt x="11666" y="9134"/>
                </a:lnTo>
                <a:lnTo>
                  <a:pt x="23226" y="4209"/>
                </a:lnTo>
                <a:lnTo>
                  <a:pt x="27141" y="4623"/>
                </a:lnTo>
                <a:lnTo>
                  <a:pt x="36343" y="12405"/>
                </a:lnTo>
                <a:lnTo>
                  <a:pt x="39053" y="28415"/>
                </a:lnTo>
                <a:lnTo>
                  <a:pt x="38859" y="33848"/>
                </a:lnTo>
                <a:lnTo>
                  <a:pt x="34512" y="47836"/>
                </a:lnTo>
                <a:lnTo>
                  <a:pt x="35801" y="54258"/>
                </a:lnTo>
                <a:lnTo>
                  <a:pt x="43246" y="43505"/>
                </a:lnTo>
                <a:lnTo>
                  <a:pt x="45383" y="28415"/>
                </a:lnTo>
                <a:lnTo>
                  <a:pt x="43843" y="15971"/>
                </a:lnTo>
                <a:lnTo>
                  <a:pt x="37028" y="4545"/>
                </a:lnTo>
                <a:lnTo>
                  <a:pt x="23226" y="0"/>
                </a:lnTo>
                <a:lnTo>
                  <a:pt x="10034" y="3522"/>
                </a:lnTo>
                <a:lnTo>
                  <a:pt x="2201" y="14020"/>
                </a:lnTo>
                <a:lnTo>
                  <a:pt x="0" y="28415"/>
                </a:lnTo>
                <a:lnTo>
                  <a:pt x="1900" y="42662"/>
                </a:lnTo>
                <a:lnTo>
                  <a:pt x="9067" y="53627"/>
                </a:lnTo>
                <a:lnTo>
                  <a:pt x="23226" y="57880"/>
                </a:lnTo>
                <a:lnTo>
                  <a:pt x="23226" y="526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45"/>
          <p:cNvSpPr/>
          <p:nvPr/>
        </p:nvSpPr>
        <p:spPr>
          <a:xfrm>
            <a:off x="577431" y="6400177"/>
            <a:ext cx="42204" cy="56828"/>
          </a:xfrm>
          <a:custGeom>
            <a:avLst/>
            <a:gdLst/>
            <a:ahLst/>
            <a:cxnLst/>
            <a:rect l="l" t="t" r="r" b="b"/>
            <a:pathLst>
              <a:path w="42204" h="56828">
                <a:moveTo>
                  <a:pt x="42204" y="6314"/>
                </a:moveTo>
                <a:lnTo>
                  <a:pt x="36928" y="0"/>
                </a:lnTo>
                <a:lnTo>
                  <a:pt x="16881" y="0"/>
                </a:lnTo>
                <a:lnTo>
                  <a:pt x="12661" y="3157"/>
                </a:lnTo>
                <a:lnTo>
                  <a:pt x="6330" y="9472"/>
                </a:lnTo>
                <a:lnTo>
                  <a:pt x="6330" y="1052"/>
                </a:lnTo>
                <a:lnTo>
                  <a:pt x="0" y="1052"/>
                </a:lnTo>
                <a:lnTo>
                  <a:pt x="0" y="56828"/>
                </a:lnTo>
                <a:lnTo>
                  <a:pt x="6330" y="56828"/>
                </a:lnTo>
                <a:lnTo>
                  <a:pt x="6330" y="15786"/>
                </a:lnTo>
                <a:lnTo>
                  <a:pt x="13716" y="8418"/>
                </a:lnTo>
                <a:lnTo>
                  <a:pt x="16881" y="4209"/>
                </a:lnTo>
                <a:lnTo>
                  <a:pt x="32708" y="4209"/>
                </a:lnTo>
                <a:lnTo>
                  <a:pt x="35873" y="9472"/>
                </a:lnTo>
                <a:lnTo>
                  <a:pt x="35873" y="56828"/>
                </a:lnTo>
                <a:lnTo>
                  <a:pt x="42204" y="56828"/>
                </a:lnTo>
                <a:lnTo>
                  <a:pt x="42204" y="63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46"/>
          <p:cNvSpPr/>
          <p:nvPr/>
        </p:nvSpPr>
        <p:spPr>
          <a:xfrm>
            <a:off x="302005" y="5603532"/>
            <a:ext cx="153019" cy="216784"/>
          </a:xfrm>
          <a:custGeom>
            <a:avLst/>
            <a:gdLst/>
            <a:ahLst/>
            <a:cxnLst/>
            <a:rect l="l" t="t" r="r" b="b"/>
            <a:pathLst>
              <a:path w="153019" h="216784">
                <a:moveTo>
                  <a:pt x="153019" y="183115"/>
                </a:moveTo>
                <a:lnTo>
                  <a:pt x="147743" y="181011"/>
                </a:lnTo>
                <a:lnTo>
                  <a:pt x="143523" y="192585"/>
                </a:lnTo>
                <a:lnTo>
                  <a:pt x="136137" y="198898"/>
                </a:lnTo>
                <a:lnTo>
                  <a:pt x="131902" y="202054"/>
                </a:lnTo>
                <a:lnTo>
                  <a:pt x="125572" y="203106"/>
                </a:lnTo>
                <a:lnTo>
                  <a:pt x="120296" y="204158"/>
                </a:lnTo>
                <a:lnTo>
                  <a:pt x="71761" y="204158"/>
                </a:lnTo>
                <a:lnTo>
                  <a:pt x="55464" y="203369"/>
                </a:lnTo>
                <a:lnTo>
                  <a:pt x="48700" y="194926"/>
                </a:lnTo>
                <a:lnTo>
                  <a:pt x="48549" y="193637"/>
                </a:lnTo>
                <a:lnTo>
                  <a:pt x="48549" y="23147"/>
                </a:lnTo>
                <a:lnTo>
                  <a:pt x="59576" y="12321"/>
                </a:lnTo>
                <a:lnTo>
                  <a:pt x="71551" y="9491"/>
                </a:lnTo>
                <a:lnTo>
                  <a:pt x="71761" y="9469"/>
                </a:lnTo>
                <a:lnTo>
                  <a:pt x="71761" y="0"/>
                </a:lnTo>
                <a:lnTo>
                  <a:pt x="0" y="0"/>
                </a:lnTo>
                <a:lnTo>
                  <a:pt x="0" y="9469"/>
                </a:lnTo>
                <a:lnTo>
                  <a:pt x="20047" y="11573"/>
                </a:lnTo>
                <a:lnTo>
                  <a:pt x="21102" y="23147"/>
                </a:lnTo>
                <a:lnTo>
                  <a:pt x="21102" y="193637"/>
                </a:lnTo>
                <a:lnTo>
                  <a:pt x="20047" y="205210"/>
                </a:lnTo>
                <a:lnTo>
                  <a:pt x="0" y="207315"/>
                </a:lnTo>
                <a:lnTo>
                  <a:pt x="0" y="216784"/>
                </a:lnTo>
                <a:lnTo>
                  <a:pt x="143523" y="216784"/>
                </a:lnTo>
                <a:lnTo>
                  <a:pt x="153019" y="184168"/>
                </a:lnTo>
                <a:lnTo>
                  <a:pt x="153019" y="1831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47"/>
          <p:cNvSpPr/>
          <p:nvPr/>
        </p:nvSpPr>
        <p:spPr>
          <a:xfrm>
            <a:off x="462410" y="5497237"/>
            <a:ext cx="70692" cy="39995"/>
          </a:xfrm>
          <a:custGeom>
            <a:avLst/>
            <a:gdLst/>
            <a:ahLst/>
            <a:cxnLst/>
            <a:rect l="l" t="t" r="r" b="b"/>
            <a:pathLst>
              <a:path w="70692" h="39995">
                <a:moveTo>
                  <a:pt x="0" y="0"/>
                </a:moveTo>
                <a:lnTo>
                  <a:pt x="3605" y="3764"/>
                </a:lnTo>
                <a:lnTo>
                  <a:pt x="13399" y="12131"/>
                </a:lnTo>
                <a:lnTo>
                  <a:pt x="24005" y="19116"/>
                </a:lnTo>
                <a:lnTo>
                  <a:pt x="35231" y="25056"/>
                </a:lnTo>
                <a:lnTo>
                  <a:pt x="46884" y="30291"/>
                </a:lnTo>
                <a:lnTo>
                  <a:pt x="58768" y="35158"/>
                </a:lnTo>
                <a:lnTo>
                  <a:pt x="70692" y="39995"/>
                </a:lnTo>
                <a:lnTo>
                  <a:pt x="64721" y="31790"/>
                </a:lnTo>
                <a:lnTo>
                  <a:pt x="58369" y="21310"/>
                </a:lnTo>
                <a:lnTo>
                  <a:pt x="49590" y="11573"/>
                </a:lnTo>
                <a:lnTo>
                  <a:pt x="46404" y="9140"/>
                </a:lnTo>
                <a:lnTo>
                  <a:pt x="35604" y="5062"/>
                </a:lnTo>
                <a:lnTo>
                  <a:pt x="23446" y="3667"/>
                </a:lnTo>
                <a:lnTo>
                  <a:pt x="11167" y="2724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48"/>
          <p:cNvSpPr/>
          <p:nvPr/>
        </p:nvSpPr>
        <p:spPr>
          <a:xfrm>
            <a:off x="197538" y="5497237"/>
            <a:ext cx="69648" cy="41047"/>
          </a:xfrm>
          <a:custGeom>
            <a:avLst/>
            <a:gdLst/>
            <a:ahLst/>
            <a:cxnLst/>
            <a:rect l="l" t="t" r="r" b="b"/>
            <a:pathLst>
              <a:path w="69648" h="41047">
                <a:moveTo>
                  <a:pt x="69648" y="0"/>
                </a:moveTo>
                <a:lnTo>
                  <a:pt x="66577" y="1986"/>
                </a:lnTo>
                <a:lnTo>
                  <a:pt x="55313" y="4701"/>
                </a:lnTo>
                <a:lnTo>
                  <a:pt x="43440" y="5040"/>
                </a:lnTo>
                <a:lnTo>
                  <a:pt x="32705" y="7365"/>
                </a:lnTo>
                <a:lnTo>
                  <a:pt x="24103" y="10678"/>
                </a:lnTo>
                <a:lnTo>
                  <a:pt x="14444" y="19453"/>
                </a:lnTo>
                <a:lnTo>
                  <a:pt x="6827" y="30494"/>
                </a:lnTo>
                <a:lnTo>
                  <a:pt x="0" y="41047"/>
                </a:lnTo>
                <a:lnTo>
                  <a:pt x="2110" y="41047"/>
                </a:lnTo>
                <a:lnTo>
                  <a:pt x="5275" y="37891"/>
                </a:lnTo>
                <a:lnTo>
                  <a:pt x="16038" y="34968"/>
                </a:lnTo>
                <a:lnTo>
                  <a:pt x="27850" y="30357"/>
                </a:lnTo>
                <a:lnTo>
                  <a:pt x="39181" y="24462"/>
                </a:lnTo>
                <a:lnTo>
                  <a:pt x="49966" y="17374"/>
                </a:lnTo>
                <a:lnTo>
                  <a:pt x="60142" y="9189"/>
                </a:lnTo>
                <a:lnTo>
                  <a:pt x="6964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49"/>
          <p:cNvSpPr/>
          <p:nvPr/>
        </p:nvSpPr>
        <p:spPr>
          <a:xfrm>
            <a:off x="498284" y="5505655"/>
            <a:ext cx="81257" cy="84199"/>
          </a:xfrm>
          <a:custGeom>
            <a:avLst/>
            <a:gdLst/>
            <a:ahLst/>
            <a:cxnLst/>
            <a:rect l="l" t="t" r="r" b="b"/>
            <a:pathLst>
              <a:path w="81257" h="84199">
                <a:moveTo>
                  <a:pt x="12153" y="31274"/>
                </a:moveTo>
                <a:lnTo>
                  <a:pt x="0" y="27369"/>
                </a:lnTo>
                <a:lnTo>
                  <a:pt x="18991" y="46308"/>
                </a:lnTo>
                <a:lnTo>
                  <a:pt x="26761" y="54435"/>
                </a:lnTo>
                <a:lnTo>
                  <a:pt x="37369" y="61530"/>
                </a:lnTo>
                <a:lnTo>
                  <a:pt x="48731" y="66810"/>
                </a:lnTo>
                <a:lnTo>
                  <a:pt x="60239" y="71518"/>
                </a:lnTo>
                <a:lnTo>
                  <a:pt x="71284" y="76899"/>
                </a:lnTo>
                <a:lnTo>
                  <a:pt x="81257" y="84199"/>
                </a:lnTo>
                <a:lnTo>
                  <a:pt x="79147" y="82095"/>
                </a:lnTo>
                <a:lnTo>
                  <a:pt x="78092" y="78939"/>
                </a:lnTo>
                <a:lnTo>
                  <a:pt x="77037" y="76834"/>
                </a:lnTo>
                <a:lnTo>
                  <a:pt x="77151" y="70971"/>
                </a:lnTo>
                <a:lnTo>
                  <a:pt x="75566" y="57889"/>
                </a:lnTo>
                <a:lnTo>
                  <a:pt x="71629" y="45507"/>
                </a:lnTo>
                <a:lnTo>
                  <a:pt x="65619" y="33994"/>
                </a:lnTo>
                <a:lnTo>
                  <a:pt x="57811" y="23518"/>
                </a:lnTo>
                <a:lnTo>
                  <a:pt x="48484" y="14248"/>
                </a:lnTo>
                <a:lnTo>
                  <a:pt x="37913" y="6352"/>
                </a:lnTo>
                <a:lnTo>
                  <a:pt x="26377" y="0"/>
                </a:lnTo>
                <a:lnTo>
                  <a:pt x="27560" y="1958"/>
                </a:lnTo>
                <a:lnTo>
                  <a:pt x="33794" y="13047"/>
                </a:lnTo>
                <a:lnTo>
                  <a:pt x="39730" y="24154"/>
                </a:lnTo>
                <a:lnTo>
                  <a:pt x="45914" y="35100"/>
                </a:lnTo>
                <a:lnTo>
                  <a:pt x="52892" y="45701"/>
                </a:lnTo>
                <a:lnTo>
                  <a:pt x="61210" y="55777"/>
                </a:lnTo>
                <a:lnTo>
                  <a:pt x="59100" y="57882"/>
                </a:lnTo>
                <a:lnTo>
                  <a:pt x="56911" y="55267"/>
                </a:lnTo>
                <a:lnTo>
                  <a:pt x="46919" y="46255"/>
                </a:lnTo>
                <a:lnTo>
                  <a:pt x="35922" y="39838"/>
                </a:lnTo>
                <a:lnTo>
                  <a:pt x="24230" y="35138"/>
                </a:lnTo>
                <a:lnTo>
                  <a:pt x="12153" y="3127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50"/>
          <p:cNvSpPr/>
          <p:nvPr/>
        </p:nvSpPr>
        <p:spPr>
          <a:xfrm>
            <a:off x="151106" y="5506707"/>
            <a:ext cx="80206" cy="84199"/>
          </a:xfrm>
          <a:custGeom>
            <a:avLst/>
            <a:gdLst/>
            <a:ahLst/>
            <a:cxnLst/>
            <a:rect l="l" t="t" r="r" b="b"/>
            <a:pathLst>
              <a:path w="80206" h="84199">
                <a:moveTo>
                  <a:pt x="6444" y="61660"/>
                </a:moveTo>
                <a:lnTo>
                  <a:pt x="4135" y="73492"/>
                </a:lnTo>
                <a:lnTo>
                  <a:pt x="0" y="84199"/>
                </a:lnTo>
                <a:lnTo>
                  <a:pt x="5276" y="79991"/>
                </a:lnTo>
                <a:lnTo>
                  <a:pt x="7074" y="79133"/>
                </a:lnTo>
                <a:lnTo>
                  <a:pt x="18311" y="73850"/>
                </a:lnTo>
                <a:lnTo>
                  <a:pt x="29658" y="68371"/>
                </a:lnTo>
                <a:lnTo>
                  <a:pt x="40891" y="62422"/>
                </a:lnTo>
                <a:lnTo>
                  <a:pt x="51786" y="55728"/>
                </a:lnTo>
                <a:lnTo>
                  <a:pt x="62120" y="48013"/>
                </a:lnTo>
                <a:lnTo>
                  <a:pt x="71668" y="39003"/>
                </a:lnTo>
                <a:lnTo>
                  <a:pt x="80206" y="28422"/>
                </a:lnTo>
                <a:lnTo>
                  <a:pt x="77881" y="29244"/>
                </a:lnTo>
                <a:lnTo>
                  <a:pt x="65948" y="32835"/>
                </a:lnTo>
                <a:lnTo>
                  <a:pt x="53853" y="36371"/>
                </a:lnTo>
                <a:lnTo>
                  <a:pt x="42048" y="40976"/>
                </a:lnTo>
                <a:lnTo>
                  <a:pt x="30982" y="47772"/>
                </a:lnTo>
                <a:lnTo>
                  <a:pt x="21105" y="57882"/>
                </a:lnTo>
                <a:lnTo>
                  <a:pt x="20049" y="55777"/>
                </a:lnTo>
                <a:lnTo>
                  <a:pt x="21273" y="54451"/>
                </a:lnTo>
                <a:lnTo>
                  <a:pt x="29429" y="44204"/>
                </a:lnTo>
                <a:lnTo>
                  <a:pt x="36246" y="33449"/>
                </a:lnTo>
                <a:lnTo>
                  <a:pt x="42241" y="22373"/>
                </a:lnTo>
                <a:lnTo>
                  <a:pt x="47926" y="11161"/>
                </a:lnTo>
                <a:lnTo>
                  <a:pt x="53819" y="0"/>
                </a:lnTo>
                <a:lnTo>
                  <a:pt x="49652" y="3430"/>
                </a:lnTo>
                <a:lnTo>
                  <a:pt x="39384" y="10444"/>
                </a:lnTo>
                <a:lnTo>
                  <a:pt x="28853" y="17556"/>
                </a:lnTo>
                <a:lnTo>
                  <a:pt x="18994" y="26317"/>
                </a:lnTo>
                <a:lnTo>
                  <a:pt x="18011" y="27415"/>
                </a:lnTo>
                <a:lnTo>
                  <a:pt x="11823" y="37821"/>
                </a:lnTo>
                <a:lnTo>
                  <a:pt x="8488" y="49503"/>
                </a:lnTo>
                <a:lnTo>
                  <a:pt x="6444" y="616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51"/>
          <p:cNvSpPr/>
          <p:nvPr/>
        </p:nvSpPr>
        <p:spPr>
          <a:xfrm>
            <a:off x="544722" y="5543546"/>
            <a:ext cx="69072" cy="109451"/>
          </a:xfrm>
          <a:custGeom>
            <a:avLst/>
            <a:gdLst/>
            <a:ahLst/>
            <a:cxnLst/>
            <a:rect l="l" t="t" r="r" b="b"/>
            <a:pathLst>
              <a:path w="69072" h="109451">
                <a:moveTo>
                  <a:pt x="36021" y="6048"/>
                </a:moveTo>
                <a:lnTo>
                  <a:pt x="39610" y="17717"/>
                </a:lnTo>
                <a:lnTo>
                  <a:pt x="41430" y="30074"/>
                </a:lnTo>
                <a:lnTo>
                  <a:pt x="42883" y="42587"/>
                </a:lnTo>
                <a:lnTo>
                  <a:pt x="45369" y="54725"/>
                </a:lnTo>
                <a:lnTo>
                  <a:pt x="47479" y="63142"/>
                </a:lnTo>
                <a:lnTo>
                  <a:pt x="51700" y="70507"/>
                </a:lnTo>
                <a:lnTo>
                  <a:pt x="52755" y="77872"/>
                </a:lnTo>
                <a:lnTo>
                  <a:pt x="51396" y="75125"/>
                </a:lnTo>
                <a:lnTo>
                  <a:pt x="43416" y="64316"/>
                </a:lnTo>
                <a:lnTo>
                  <a:pt x="33437" y="56212"/>
                </a:lnTo>
                <a:lnTo>
                  <a:pt x="22309" y="49788"/>
                </a:lnTo>
                <a:lnTo>
                  <a:pt x="10880" y="44018"/>
                </a:lnTo>
                <a:lnTo>
                  <a:pt x="0" y="37877"/>
                </a:lnTo>
                <a:lnTo>
                  <a:pt x="15826" y="63142"/>
                </a:lnTo>
                <a:lnTo>
                  <a:pt x="18459" y="68010"/>
                </a:lnTo>
                <a:lnTo>
                  <a:pt x="26910" y="77779"/>
                </a:lnTo>
                <a:lnTo>
                  <a:pt x="37141" y="85407"/>
                </a:lnTo>
                <a:lnTo>
                  <a:pt x="47947" y="92294"/>
                </a:lnTo>
                <a:lnTo>
                  <a:pt x="58125" y="99842"/>
                </a:lnTo>
                <a:lnTo>
                  <a:pt x="66471" y="109451"/>
                </a:lnTo>
                <a:lnTo>
                  <a:pt x="65245" y="104637"/>
                </a:lnTo>
                <a:lnTo>
                  <a:pt x="64818" y="91802"/>
                </a:lnTo>
                <a:lnTo>
                  <a:pt x="67527" y="79977"/>
                </a:lnTo>
                <a:lnTo>
                  <a:pt x="68801" y="73396"/>
                </a:lnTo>
                <a:lnTo>
                  <a:pt x="69072" y="60965"/>
                </a:lnTo>
                <a:lnTo>
                  <a:pt x="66709" y="49432"/>
                </a:lnTo>
                <a:lnTo>
                  <a:pt x="62206" y="38647"/>
                </a:lnTo>
                <a:lnTo>
                  <a:pt x="56059" y="28460"/>
                </a:lnTo>
                <a:lnTo>
                  <a:pt x="48763" y="18723"/>
                </a:lnTo>
                <a:lnTo>
                  <a:pt x="40815" y="9286"/>
                </a:lnTo>
                <a:lnTo>
                  <a:pt x="32708" y="0"/>
                </a:lnTo>
                <a:lnTo>
                  <a:pt x="36021" y="60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52"/>
          <p:cNvSpPr/>
          <p:nvPr/>
        </p:nvSpPr>
        <p:spPr>
          <a:xfrm>
            <a:off x="116580" y="5544598"/>
            <a:ext cx="68295" cy="110503"/>
          </a:xfrm>
          <a:custGeom>
            <a:avLst/>
            <a:gdLst/>
            <a:ahLst/>
            <a:cxnLst/>
            <a:rect l="l" t="t" r="r" b="b"/>
            <a:pathLst>
              <a:path w="68295" h="110503">
                <a:moveTo>
                  <a:pt x="12365" y="28407"/>
                </a:moveTo>
                <a:lnTo>
                  <a:pt x="9953" y="30905"/>
                </a:lnTo>
                <a:lnTo>
                  <a:pt x="3560" y="40940"/>
                </a:lnTo>
                <a:lnTo>
                  <a:pt x="550" y="51913"/>
                </a:lnTo>
                <a:lnTo>
                  <a:pt x="0" y="63528"/>
                </a:lnTo>
                <a:lnTo>
                  <a:pt x="985" y="75490"/>
                </a:lnTo>
                <a:lnTo>
                  <a:pt x="2583" y="87503"/>
                </a:lnTo>
                <a:lnTo>
                  <a:pt x="3870" y="99273"/>
                </a:lnTo>
                <a:lnTo>
                  <a:pt x="3923" y="110503"/>
                </a:lnTo>
                <a:lnTo>
                  <a:pt x="10255" y="101020"/>
                </a:lnTo>
                <a:lnTo>
                  <a:pt x="18799" y="96555"/>
                </a:lnTo>
                <a:lnTo>
                  <a:pt x="29320" y="88994"/>
                </a:lnTo>
                <a:lnTo>
                  <a:pt x="38904" y="79973"/>
                </a:lnTo>
                <a:lnTo>
                  <a:pt x="47574" y="69921"/>
                </a:lnTo>
                <a:lnTo>
                  <a:pt x="55348" y="59270"/>
                </a:lnTo>
                <a:lnTo>
                  <a:pt x="62248" y="48449"/>
                </a:lnTo>
                <a:lnTo>
                  <a:pt x="68295" y="37891"/>
                </a:lnTo>
                <a:lnTo>
                  <a:pt x="64073" y="42099"/>
                </a:lnTo>
                <a:lnTo>
                  <a:pt x="55583" y="45349"/>
                </a:lnTo>
                <a:lnTo>
                  <a:pt x="43881" y="50979"/>
                </a:lnTo>
                <a:lnTo>
                  <a:pt x="32883" y="58253"/>
                </a:lnTo>
                <a:lnTo>
                  <a:pt x="23487" y="67469"/>
                </a:lnTo>
                <a:lnTo>
                  <a:pt x="16587" y="78925"/>
                </a:lnTo>
                <a:lnTo>
                  <a:pt x="14476" y="76820"/>
                </a:lnTo>
                <a:lnTo>
                  <a:pt x="18909" y="69112"/>
                </a:lnTo>
                <a:lnTo>
                  <a:pt x="22698" y="57894"/>
                </a:lnTo>
                <a:lnTo>
                  <a:pt x="24875" y="46008"/>
                </a:lnTo>
                <a:lnTo>
                  <a:pt x="26345" y="33863"/>
                </a:lnTo>
                <a:lnTo>
                  <a:pt x="28014" y="21873"/>
                </a:lnTo>
                <a:lnTo>
                  <a:pt x="30791" y="10448"/>
                </a:lnTo>
                <a:lnTo>
                  <a:pt x="35581" y="0"/>
                </a:lnTo>
                <a:lnTo>
                  <a:pt x="12365" y="284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53"/>
          <p:cNvSpPr/>
          <p:nvPr/>
        </p:nvSpPr>
        <p:spPr>
          <a:xfrm>
            <a:off x="572155" y="5607741"/>
            <a:ext cx="70126" cy="129442"/>
          </a:xfrm>
          <a:custGeom>
            <a:avLst/>
            <a:gdLst/>
            <a:ahLst/>
            <a:cxnLst/>
            <a:rect l="l" t="t" r="r" b="b"/>
            <a:pathLst>
              <a:path w="70126" h="129442">
                <a:moveTo>
                  <a:pt x="55608" y="10476"/>
                </a:moveTo>
                <a:lnTo>
                  <a:pt x="50645" y="0"/>
                </a:lnTo>
                <a:lnTo>
                  <a:pt x="50843" y="786"/>
                </a:lnTo>
                <a:lnTo>
                  <a:pt x="52436" y="12721"/>
                </a:lnTo>
                <a:lnTo>
                  <a:pt x="51922" y="24480"/>
                </a:lnTo>
                <a:lnTo>
                  <a:pt x="50181" y="36135"/>
                </a:lnTo>
                <a:lnTo>
                  <a:pt x="48092" y="47756"/>
                </a:lnTo>
                <a:lnTo>
                  <a:pt x="46535" y="59416"/>
                </a:lnTo>
                <a:lnTo>
                  <a:pt x="46389" y="71185"/>
                </a:lnTo>
                <a:lnTo>
                  <a:pt x="48535" y="83133"/>
                </a:lnTo>
                <a:lnTo>
                  <a:pt x="47479" y="83133"/>
                </a:lnTo>
                <a:lnTo>
                  <a:pt x="43424" y="71765"/>
                </a:lnTo>
                <a:lnTo>
                  <a:pt x="36559" y="61345"/>
                </a:lnTo>
                <a:lnTo>
                  <a:pt x="27886" y="51885"/>
                </a:lnTo>
                <a:lnTo>
                  <a:pt x="18304" y="42880"/>
                </a:lnTo>
                <a:lnTo>
                  <a:pt x="8709" y="33820"/>
                </a:lnTo>
                <a:lnTo>
                  <a:pt x="0" y="24199"/>
                </a:lnTo>
                <a:lnTo>
                  <a:pt x="6330" y="44204"/>
                </a:lnTo>
                <a:lnTo>
                  <a:pt x="7034" y="51676"/>
                </a:lnTo>
                <a:lnTo>
                  <a:pt x="11233" y="63652"/>
                </a:lnTo>
                <a:lnTo>
                  <a:pt x="18156" y="74463"/>
                </a:lnTo>
                <a:lnTo>
                  <a:pt x="26576" y="84636"/>
                </a:lnTo>
                <a:lnTo>
                  <a:pt x="35263" y="94695"/>
                </a:lnTo>
                <a:lnTo>
                  <a:pt x="42990" y="105165"/>
                </a:lnTo>
                <a:lnTo>
                  <a:pt x="48526" y="116572"/>
                </a:lnTo>
                <a:lnTo>
                  <a:pt x="50645" y="129442"/>
                </a:lnTo>
                <a:lnTo>
                  <a:pt x="51188" y="124809"/>
                </a:lnTo>
                <a:lnTo>
                  <a:pt x="54540" y="112465"/>
                </a:lnTo>
                <a:lnTo>
                  <a:pt x="59674" y="100787"/>
                </a:lnTo>
                <a:lnTo>
                  <a:pt x="65416" y="89446"/>
                </a:lnTo>
                <a:lnTo>
                  <a:pt x="68268" y="80628"/>
                </a:lnTo>
                <a:lnTo>
                  <a:pt x="70126" y="68413"/>
                </a:lnTo>
                <a:lnTo>
                  <a:pt x="69882" y="56315"/>
                </a:lnTo>
                <a:lnTo>
                  <a:pt x="67922" y="44404"/>
                </a:lnTo>
                <a:lnTo>
                  <a:pt x="64633" y="32748"/>
                </a:lnTo>
                <a:lnTo>
                  <a:pt x="60400" y="21415"/>
                </a:lnTo>
                <a:lnTo>
                  <a:pt x="55608" y="1047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54"/>
          <p:cNvSpPr/>
          <p:nvPr/>
        </p:nvSpPr>
        <p:spPr>
          <a:xfrm>
            <a:off x="87703" y="5609845"/>
            <a:ext cx="70789" cy="128390"/>
          </a:xfrm>
          <a:custGeom>
            <a:avLst/>
            <a:gdLst/>
            <a:ahLst/>
            <a:cxnLst/>
            <a:rect l="l" t="t" r="r" b="b"/>
            <a:pathLst>
              <a:path w="70789" h="128390">
                <a:moveTo>
                  <a:pt x="1503" y="72055"/>
                </a:moveTo>
                <a:lnTo>
                  <a:pt x="4585" y="83544"/>
                </a:lnTo>
                <a:lnTo>
                  <a:pt x="8619" y="94816"/>
                </a:lnTo>
                <a:lnTo>
                  <a:pt x="12974" y="105976"/>
                </a:lnTo>
                <a:lnTo>
                  <a:pt x="17023" y="117132"/>
                </a:lnTo>
                <a:lnTo>
                  <a:pt x="20137" y="128390"/>
                </a:lnTo>
                <a:lnTo>
                  <a:pt x="21192" y="122077"/>
                </a:lnTo>
                <a:lnTo>
                  <a:pt x="21192" y="115764"/>
                </a:lnTo>
                <a:lnTo>
                  <a:pt x="24357" y="110503"/>
                </a:lnTo>
                <a:lnTo>
                  <a:pt x="31420" y="102691"/>
                </a:lnTo>
                <a:lnTo>
                  <a:pt x="39480" y="92437"/>
                </a:lnTo>
                <a:lnTo>
                  <a:pt x="46616" y="81791"/>
                </a:lnTo>
                <a:lnTo>
                  <a:pt x="52896" y="70767"/>
                </a:lnTo>
                <a:lnTo>
                  <a:pt x="58386" y="59378"/>
                </a:lnTo>
                <a:lnTo>
                  <a:pt x="63154" y="47636"/>
                </a:lnTo>
                <a:lnTo>
                  <a:pt x="67266" y="35555"/>
                </a:lnTo>
                <a:lnTo>
                  <a:pt x="70789" y="23147"/>
                </a:lnTo>
                <a:lnTo>
                  <a:pt x="65672" y="29076"/>
                </a:lnTo>
                <a:lnTo>
                  <a:pt x="56724" y="37956"/>
                </a:lnTo>
                <a:lnTo>
                  <a:pt x="47360" y="46781"/>
                </a:lnTo>
                <a:lnTo>
                  <a:pt x="38407" y="56060"/>
                </a:lnTo>
                <a:lnTo>
                  <a:pt x="30689" y="66299"/>
                </a:lnTo>
                <a:lnTo>
                  <a:pt x="27524" y="71560"/>
                </a:lnTo>
                <a:lnTo>
                  <a:pt x="25414" y="77872"/>
                </a:lnTo>
                <a:lnTo>
                  <a:pt x="23302" y="83133"/>
                </a:lnTo>
                <a:lnTo>
                  <a:pt x="24342" y="71248"/>
                </a:lnTo>
                <a:lnTo>
                  <a:pt x="23539" y="59010"/>
                </a:lnTo>
                <a:lnTo>
                  <a:pt x="21598" y="47017"/>
                </a:lnTo>
                <a:lnTo>
                  <a:pt x="19351" y="35195"/>
                </a:lnTo>
                <a:lnTo>
                  <a:pt x="17629" y="23467"/>
                </a:lnTo>
                <a:lnTo>
                  <a:pt x="17262" y="11761"/>
                </a:lnTo>
                <a:lnTo>
                  <a:pt x="19082" y="0"/>
                </a:lnTo>
                <a:lnTo>
                  <a:pt x="3252" y="37891"/>
                </a:lnTo>
                <a:lnTo>
                  <a:pt x="704" y="47994"/>
                </a:lnTo>
                <a:lnTo>
                  <a:pt x="0" y="60240"/>
                </a:lnTo>
                <a:lnTo>
                  <a:pt x="1503" y="7205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55"/>
          <p:cNvSpPr/>
          <p:nvPr/>
        </p:nvSpPr>
        <p:spPr>
          <a:xfrm>
            <a:off x="584817" y="5690875"/>
            <a:ext cx="70135" cy="124181"/>
          </a:xfrm>
          <a:custGeom>
            <a:avLst/>
            <a:gdLst/>
            <a:ahLst/>
            <a:cxnLst/>
            <a:rect l="l" t="t" r="r" b="b"/>
            <a:pathLst>
              <a:path w="70135" h="124181">
                <a:moveTo>
                  <a:pt x="36928" y="66299"/>
                </a:moveTo>
                <a:lnTo>
                  <a:pt x="36928" y="73664"/>
                </a:lnTo>
                <a:lnTo>
                  <a:pt x="33763" y="77872"/>
                </a:lnTo>
                <a:lnTo>
                  <a:pt x="33970" y="64893"/>
                </a:lnTo>
                <a:lnTo>
                  <a:pt x="31384" y="52802"/>
                </a:lnTo>
                <a:lnTo>
                  <a:pt x="26647" y="41643"/>
                </a:lnTo>
                <a:lnTo>
                  <a:pt x="20449" y="31100"/>
                </a:lnTo>
                <a:lnTo>
                  <a:pt x="13482" y="20856"/>
                </a:lnTo>
                <a:lnTo>
                  <a:pt x="6435" y="10595"/>
                </a:lnTo>
                <a:lnTo>
                  <a:pt x="0" y="0"/>
                </a:lnTo>
                <a:lnTo>
                  <a:pt x="2110" y="22109"/>
                </a:lnTo>
                <a:lnTo>
                  <a:pt x="1883" y="32878"/>
                </a:lnTo>
                <a:lnTo>
                  <a:pt x="3731" y="44686"/>
                </a:lnTo>
                <a:lnTo>
                  <a:pt x="7175" y="55981"/>
                </a:lnTo>
                <a:lnTo>
                  <a:pt x="11515" y="66965"/>
                </a:lnTo>
                <a:lnTo>
                  <a:pt x="16051" y="77836"/>
                </a:lnTo>
                <a:lnTo>
                  <a:pt x="20083" y="88793"/>
                </a:lnTo>
                <a:lnTo>
                  <a:pt x="22911" y="100037"/>
                </a:lnTo>
                <a:lnTo>
                  <a:pt x="23836" y="111766"/>
                </a:lnTo>
                <a:lnTo>
                  <a:pt x="22157" y="124181"/>
                </a:lnTo>
                <a:lnTo>
                  <a:pt x="23572" y="121359"/>
                </a:lnTo>
                <a:lnTo>
                  <a:pt x="31506" y="111463"/>
                </a:lnTo>
                <a:lnTo>
                  <a:pt x="41149" y="103138"/>
                </a:lnTo>
                <a:lnTo>
                  <a:pt x="48267" y="96677"/>
                </a:lnTo>
                <a:lnTo>
                  <a:pt x="56233" y="86721"/>
                </a:lnTo>
                <a:lnTo>
                  <a:pt x="62270" y="75701"/>
                </a:lnTo>
                <a:lnTo>
                  <a:pt x="66510" y="63864"/>
                </a:lnTo>
                <a:lnTo>
                  <a:pt x="69087" y="51457"/>
                </a:lnTo>
                <a:lnTo>
                  <a:pt x="70135" y="38726"/>
                </a:lnTo>
                <a:lnTo>
                  <a:pt x="69785" y="25917"/>
                </a:lnTo>
                <a:lnTo>
                  <a:pt x="68173" y="13277"/>
                </a:lnTo>
                <a:lnTo>
                  <a:pt x="65430" y="1052"/>
                </a:lnTo>
                <a:lnTo>
                  <a:pt x="65400" y="2766"/>
                </a:lnTo>
                <a:lnTo>
                  <a:pt x="63249" y="15513"/>
                </a:lnTo>
                <a:lnTo>
                  <a:pt x="58515" y="27291"/>
                </a:lnTo>
                <a:lnTo>
                  <a:pt x="52326" y="38523"/>
                </a:lnTo>
                <a:lnTo>
                  <a:pt x="45809" y="49631"/>
                </a:lnTo>
                <a:lnTo>
                  <a:pt x="40094" y="61038"/>
                </a:lnTo>
                <a:lnTo>
                  <a:pt x="36928" y="6629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56"/>
          <p:cNvSpPr/>
          <p:nvPr/>
        </p:nvSpPr>
        <p:spPr>
          <a:xfrm>
            <a:off x="76200" y="5691927"/>
            <a:ext cx="69056" cy="124181"/>
          </a:xfrm>
          <a:custGeom>
            <a:avLst/>
            <a:gdLst/>
            <a:ahLst/>
            <a:cxnLst/>
            <a:rect l="l" t="t" r="r" b="b"/>
            <a:pathLst>
              <a:path w="69056" h="124181">
                <a:moveTo>
                  <a:pt x="1038" y="17981"/>
                </a:moveTo>
                <a:lnTo>
                  <a:pt x="118" y="30989"/>
                </a:lnTo>
                <a:lnTo>
                  <a:pt x="0" y="44027"/>
                </a:lnTo>
                <a:lnTo>
                  <a:pt x="928" y="56648"/>
                </a:lnTo>
                <a:lnTo>
                  <a:pt x="3148" y="68403"/>
                </a:lnTo>
                <a:lnTo>
                  <a:pt x="5847" y="76197"/>
                </a:lnTo>
                <a:lnTo>
                  <a:pt x="12587" y="86911"/>
                </a:lnTo>
                <a:lnTo>
                  <a:pt x="21446" y="96683"/>
                </a:lnTo>
                <a:lnTo>
                  <a:pt x="31202" y="105897"/>
                </a:lnTo>
                <a:lnTo>
                  <a:pt x="40635" y="114935"/>
                </a:lnTo>
                <a:lnTo>
                  <a:pt x="48525" y="124181"/>
                </a:lnTo>
                <a:lnTo>
                  <a:pt x="46414" y="116816"/>
                </a:lnTo>
                <a:lnTo>
                  <a:pt x="44303" y="108399"/>
                </a:lnTo>
                <a:lnTo>
                  <a:pt x="46414" y="101034"/>
                </a:lnTo>
                <a:lnTo>
                  <a:pt x="47635" y="97982"/>
                </a:lnTo>
                <a:lnTo>
                  <a:pt x="52175" y="86380"/>
                </a:lnTo>
                <a:lnTo>
                  <a:pt x="56501" y="74594"/>
                </a:lnTo>
                <a:lnTo>
                  <a:pt x="60447" y="62624"/>
                </a:lnTo>
                <a:lnTo>
                  <a:pt x="63844" y="50469"/>
                </a:lnTo>
                <a:lnTo>
                  <a:pt x="66523" y="38130"/>
                </a:lnTo>
                <a:lnTo>
                  <a:pt x="68316" y="25605"/>
                </a:lnTo>
                <a:lnTo>
                  <a:pt x="69056" y="12895"/>
                </a:lnTo>
                <a:lnTo>
                  <a:pt x="68575" y="0"/>
                </a:lnTo>
                <a:lnTo>
                  <a:pt x="62916" y="10028"/>
                </a:lnTo>
                <a:lnTo>
                  <a:pt x="56132" y="20485"/>
                </a:lnTo>
                <a:lnTo>
                  <a:pt x="49297" y="30929"/>
                </a:lnTo>
                <a:lnTo>
                  <a:pt x="43131" y="41624"/>
                </a:lnTo>
                <a:lnTo>
                  <a:pt x="38356" y="52836"/>
                </a:lnTo>
                <a:lnTo>
                  <a:pt x="35692" y="64831"/>
                </a:lnTo>
                <a:lnTo>
                  <a:pt x="35860" y="77872"/>
                </a:lnTo>
                <a:lnTo>
                  <a:pt x="34047" y="70859"/>
                </a:lnTo>
                <a:lnTo>
                  <a:pt x="29215" y="59255"/>
                </a:lnTo>
                <a:lnTo>
                  <a:pt x="23037" y="48112"/>
                </a:lnTo>
                <a:lnTo>
                  <a:pt x="16428" y="37077"/>
                </a:lnTo>
                <a:lnTo>
                  <a:pt x="10302" y="25792"/>
                </a:lnTo>
                <a:lnTo>
                  <a:pt x="5570" y="13902"/>
                </a:lnTo>
                <a:lnTo>
                  <a:pt x="3148" y="1052"/>
                </a:lnTo>
                <a:lnTo>
                  <a:pt x="2514" y="5452"/>
                </a:lnTo>
                <a:lnTo>
                  <a:pt x="1038" y="1798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57"/>
          <p:cNvSpPr/>
          <p:nvPr/>
        </p:nvSpPr>
        <p:spPr>
          <a:xfrm>
            <a:off x="82515" y="5764539"/>
            <a:ext cx="82310" cy="123129"/>
          </a:xfrm>
          <a:custGeom>
            <a:avLst/>
            <a:gdLst/>
            <a:ahLst/>
            <a:cxnLst/>
            <a:rect l="l" t="t" r="r" b="b"/>
            <a:pathLst>
              <a:path w="82310" h="123129">
                <a:moveTo>
                  <a:pt x="70003" y="89412"/>
                </a:moveTo>
                <a:lnTo>
                  <a:pt x="70701" y="76820"/>
                </a:lnTo>
                <a:lnTo>
                  <a:pt x="71982" y="72085"/>
                </a:lnTo>
                <a:lnTo>
                  <a:pt x="73743" y="59460"/>
                </a:lnTo>
                <a:lnTo>
                  <a:pt x="73432" y="47112"/>
                </a:lnTo>
                <a:lnTo>
                  <a:pt x="71590" y="35017"/>
                </a:lnTo>
                <a:lnTo>
                  <a:pt x="68754" y="23150"/>
                </a:lnTo>
                <a:lnTo>
                  <a:pt x="65464" y="11485"/>
                </a:lnTo>
                <a:lnTo>
                  <a:pt x="62260" y="0"/>
                </a:lnTo>
                <a:lnTo>
                  <a:pt x="60469" y="10531"/>
                </a:lnTo>
                <a:lnTo>
                  <a:pt x="57188" y="22178"/>
                </a:lnTo>
                <a:lnTo>
                  <a:pt x="53592" y="33876"/>
                </a:lnTo>
                <a:lnTo>
                  <a:pt x="50760" y="45748"/>
                </a:lnTo>
                <a:lnTo>
                  <a:pt x="49772" y="57917"/>
                </a:lnTo>
                <a:lnTo>
                  <a:pt x="51708" y="70507"/>
                </a:lnTo>
                <a:lnTo>
                  <a:pt x="52763" y="76820"/>
                </a:lnTo>
                <a:lnTo>
                  <a:pt x="59093" y="81043"/>
                </a:lnTo>
                <a:lnTo>
                  <a:pt x="58038" y="87356"/>
                </a:lnTo>
                <a:lnTo>
                  <a:pt x="51819" y="78041"/>
                </a:lnTo>
                <a:lnTo>
                  <a:pt x="42868" y="68829"/>
                </a:lnTo>
                <a:lnTo>
                  <a:pt x="32823" y="60479"/>
                </a:lnTo>
                <a:lnTo>
                  <a:pt x="22598" y="52312"/>
                </a:lnTo>
                <a:lnTo>
                  <a:pt x="13109" y="43648"/>
                </a:lnTo>
                <a:lnTo>
                  <a:pt x="5271" y="33807"/>
                </a:lnTo>
                <a:lnTo>
                  <a:pt x="0" y="22109"/>
                </a:lnTo>
                <a:lnTo>
                  <a:pt x="1712" y="31852"/>
                </a:lnTo>
                <a:lnTo>
                  <a:pt x="4401" y="44696"/>
                </a:lnTo>
                <a:lnTo>
                  <a:pt x="7806" y="57117"/>
                </a:lnTo>
                <a:lnTo>
                  <a:pt x="12228" y="68981"/>
                </a:lnTo>
                <a:lnTo>
                  <a:pt x="17967" y="80158"/>
                </a:lnTo>
                <a:lnTo>
                  <a:pt x="25326" y="90512"/>
                </a:lnTo>
                <a:lnTo>
                  <a:pt x="30741" y="96639"/>
                </a:lnTo>
                <a:lnTo>
                  <a:pt x="40898" y="103341"/>
                </a:lnTo>
                <a:lnTo>
                  <a:pt x="52092" y="107711"/>
                </a:lnTo>
                <a:lnTo>
                  <a:pt x="63365" y="111380"/>
                </a:lnTo>
                <a:lnTo>
                  <a:pt x="73757" y="115976"/>
                </a:lnTo>
                <a:lnTo>
                  <a:pt x="82310" y="123129"/>
                </a:lnTo>
                <a:lnTo>
                  <a:pt x="75937" y="114045"/>
                </a:lnTo>
                <a:lnTo>
                  <a:pt x="71564" y="102077"/>
                </a:lnTo>
                <a:lnTo>
                  <a:pt x="70003" y="894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58"/>
          <p:cNvSpPr/>
          <p:nvPr/>
        </p:nvSpPr>
        <p:spPr>
          <a:xfrm>
            <a:off x="470851" y="5826630"/>
            <a:ext cx="142454" cy="115847"/>
          </a:xfrm>
          <a:custGeom>
            <a:avLst/>
            <a:gdLst/>
            <a:ahLst/>
            <a:cxnLst/>
            <a:rect l="l" t="t" r="r" b="b"/>
            <a:pathLst>
              <a:path w="142454" h="115847">
                <a:moveTo>
                  <a:pt x="74354" y="31535"/>
                </a:moveTo>
                <a:lnTo>
                  <a:pt x="67527" y="42099"/>
                </a:lnTo>
                <a:lnTo>
                  <a:pt x="64914" y="49081"/>
                </a:lnTo>
                <a:lnTo>
                  <a:pt x="61182" y="61220"/>
                </a:lnTo>
                <a:lnTo>
                  <a:pt x="57600" y="73441"/>
                </a:lnTo>
                <a:lnTo>
                  <a:pt x="53316" y="85418"/>
                </a:lnTo>
                <a:lnTo>
                  <a:pt x="47479" y="96825"/>
                </a:lnTo>
                <a:lnTo>
                  <a:pt x="37026" y="104494"/>
                </a:lnTo>
                <a:lnTo>
                  <a:pt x="24767" y="108428"/>
                </a:lnTo>
                <a:lnTo>
                  <a:pt x="11939" y="109250"/>
                </a:lnTo>
                <a:lnTo>
                  <a:pt x="0" y="107347"/>
                </a:lnTo>
                <a:lnTo>
                  <a:pt x="11827" y="110565"/>
                </a:lnTo>
                <a:lnTo>
                  <a:pt x="23952" y="113517"/>
                </a:lnTo>
                <a:lnTo>
                  <a:pt x="36473" y="115482"/>
                </a:lnTo>
                <a:lnTo>
                  <a:pt x="49590" y="115764"/>
                </a:lnTo>
                <a:lnTo>
                  <a:pt x="52669" y="115847"/>
                </a:lnTo>
                <a:lnTo>
                  <a:pt x="65646" y="114581"/>
                </a:lnTo>
                <a:lnTo>
                  <a:pt x="78022" y="110934"/>
                </a:lnTo>
                <a:lnTo>
                  <a:pt x="89734" y="105259"/>
                </a:lnTo>
                <a:lnTo>
                  <a:pt x="100717" y="97910"/>
                </a:lnTo>
                <a:lnTo>
                  <a:pt x="110908" y="89239"/>
                </a:lnTo>
                <a:lnTo>
                  <a:pt x="120241" y="79601"/>
                </a:lnTo>
                <a:lnTo>
                  <a:pt x="128652" y="69348"/>
                </a:lnTo>
                <a:lnTo>
                  <a:pt x="136078" y="58834"/>
                </a:lnTo>
                <a:lnTo>
                  <a:pt x="142454" y="48412"/>
                </a:lnTo>
                <a:lnTo>
                  <a:pt x="137914" y="52074"/>
                </a:lnTo>
                <a:lnTo>
                  <a:pt x="127152" y="58364"/>
                </a:lnTo>
                <a:lnTo>
                  <a:pt x="115789" y="62969"/>
                </a:lnTo>
                <a:lnTo>
                  <a:pt x="104250" y="66926"/>
                </a:lnTo>
                <a:lnTo>
                  <a:pt x="92958" y="71268"/>
                </a:lnTo>
                <a:lnTo>
                  <a:pt x="82339" y="77032"/>
                </a:lnTo>
                <a:lnTo>
                  <a:pt x="72816" y="85252"/>
                </a:lnTo>
                <a:lnTo>
                  <a:pt x="69651" y="85252"/>
                </a:lnTo>
                <a:lnTo>
                  <a:pt x="78932" y="74984"/>
                </a:lnTo>
                <a:lnTo>
                  <a:pt x="85601" y="63987"/>
                </a:lnTo>
                <a:lnTo>
                  <a:pt x="90279" y="52173"/>
                </a:lnTo>
                <a:lnTo>
                  <a:pt x="93315" y="39703"/>
                </a:lnTo>
                <a:lnTo>
                  <a:pt x="95054" y="26743"/>
                </a:lnTo>
                <a:lnTo>
                  <a:pt x="95843" y="13454"/>
                </a:lnTo>
                <a:lnTo>
                  <a:pt x="96029" y="0"/>
                </a:lnTo>
                <a:lnTo>
                  <a:pt x="90373" y="11190"/>
                </a:lnTo>
                <a:lnTo>
                  <a:pt x="82561" y="21460"/>
                </a:lnTo>
                <a:lnTo>
                  <a:pt x="74354" y="315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59"/>
          <p:cNvSpPr/>
          <p:nvPr/>
        </p:nvSpPr>
        <p:spPr>
          <a:xfrm>
            <a:off x="118393" y="5827682"/>
            <a:ext cx="143517" cy="115574"/>
          </a:xfrm>
          <a:custGeom>
            <a:avLst/>
            <a:gdLst/>
            <a:ahLst/>
            <a:cxnLst/>
            <a:rect l="l" t="t" r="r" b="b"/>
            <a:pathLst>
              <a:path w="143517" h="115574">
                <a:moveTo>
                  <a:pt x="143517" y="107347"/>
                </a:moveTo>
                <a:lnTo>
                  <a:pt x="136131" y="108399"/>
                </a:lnTo>
                <a:lnTo>
                  <a:pt x="127690" y="110503"/>
                </a:lnTo>
                <a:lnTo>
                  <a:pt x="119250" y="109451"/>
                </a:lnTo>
                <a:lnTo>
                  <a:pt x="114001" y="108650"/>
                </a:lnTo>
                <a:lnTo>
                  <a:pt x="101788" y="103165"/>
                </a:lnTo>
                <a:lnTo>
                  <a:pt x="93622" y="93994"/>
                </a:lnTo>
                <a:lnTo>
                  <a:pt x="88283" y="82377"/>
                </a:lnTo>
                <a:lnTo>
                  <a:pt x="84551" y="69554"/>
                </a:lnTo>
                <a:lnTo>
                  <a:pt x="81208" y="56767"/>
                </a:lnTo>
                <a:lnTo>
                  <a:pt x="77034" y="45256"/>
                </a:lnTo>
                <a:lnTo>
                  <a:pt x="75154" y="41979"/>
                </a:lnTo>
                <a:lnTo>
                  <a:pt x="67808" y="31591"/>
                </a:lnTo>
                <a:lnTo>
                  <a:pt x="59724" y="21503"/>
                </a:lnTo>
                <a:lnTo>
                  <a:pt x="52174" y="11158"/>
                </a:lnTo>
                <a:lnTo>
                  <a:pt x="46431" y="0"/>
                </a:lnTo>
                <a:lnTo>
                  <a:pt x="46840" y="12830"/>
                </a:lnTo>
                <a:lnTo>
                  <a:pt x="47508" y="25891"/>
                </a:lnTo>
                <a:lnTo>
                  <a:pt x="48950" y="38877"/>
                </a:lnTo>
                <a:lnTo>
                  <a:pt x="51685" y="51495"/>
                </a:lnTo>
                <a:lnTo>
                  <a:pt x="56229" y="63451"/>
                </a:lnTo>
                <a:lnTo>
                  <a:pt x="63099" y="74451"/>
                </a:lnTo>
                <a:lnTo>
                  <a:pt x="72812" y="84199"/>
                </a:lnTo>
                <a:lnTo>
                  <a:pt x="72812" y="86304"/>
                </a:lnTo>
                <a:lnTo>
                  <a:pt x="67747" y="81805"/>
                </a:lnTo>
                <a:lnTo>
                  <a:pt x="56771" y="74758"/>
                </a:lnTo>
                <a:lnTo>
                  <a:pt x="45025" y="69538"/>
                </a:lnTo>
                <a:lnTo>
                  <a:pt x="32990" y="65272"/>
                </a:lnTo>
                <a:lnTo>
                  <a:pt x="21152" y="61086"/>
                </a:lnTo>
                <a:lnTo>
                  <a:pt x="9994" y="56108"/>
                </a:lnTo>
                <a:lnTo>
                  <a:pt x="0" y="49464"/>
                </a:lnTo>
                <a:lnTo>
                  <a:pt x="4138" y="55633"/>
                </a:lnTo>
                <a:lnTo>
                  <a:pt x="11231" y="65846"/>
                </a:lnTo>
                <a:lnTo>
                  <a:pt x="18844" y="75852"/>
                </a:lnTo>
                <a:lnTo>
                  <a:pt x="27304" y="85521"/>
                </a:lnTo>
                <a:lnTo>
                  <a:pt x="36934" y="94721"/>
                </a:lnTo>
                <a:lnTo>
                  <a:pt x="45838" y="101660"/>
                </a:lnTo>
                <a:lnTo>
                  <a:pt x="56729" y="107590"/>
                </a:lnTo>
                <a:lnTo>
                  <a:pt x="68498" y="111814"/>
                </a:lnTo>
                <a:lnTo>
                  <a:pt x="80894" y="114440"/>
                </a:lnTo>
                <a:lnTo>
                  <a:pt x="93668" y="115574"/>
                </a:lnTo>
                <a:lnTo>
                  <a:pt x="106568" y="115325"/>
                </a:lnTo>
                <a:lnTo>
                  <a:pt x="119343" y="113799"/>
                </a:lnTo>
                <a:lnTo>
                  <a:pt x="131743" y="111104"/>
                </a:lnTo>
                <a:lnTo>
                  <a:pt x="143517" y="1073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60"/>
          <p:cNvSpPr/>
          <p:nvPr/>
        </p:nvSpPr>
        <p:spPr>
          <a:xfrm>
            <a:off x="180653" y="5935164"/>
            <a:ext cx="370400" cy="50996"/>
          </a:xfrm>
          <a:custGeom>
            <a:avLst/>
            <a:gdLst/>
            <a:ahLst/>
            <a:cxnLst/>
            <a:rect l="l" t="t" r="r" b="b"/>
            <a:pathLst>
              <a:path w="370400" h="50996">
                <a:moveTo>
                  <a:pt x="216983" y="6486"/>
                </a:moveTo>
                <a:lnTo>
                  <a:pt x="227241" y="10440"/>
                </a:lnTo>
                <a:lnTo>
                  <a:pt x="236956" y="16302"/>
                </a:lnTo>
                <a:lnTo>
                  <a:pt x="246433" y="23122"/>
                </a:lnTo>
                <a:lnTo>
                  <a:pt x="255976" y="29954"/>
                </a:lnTo>
                <a:lnTo>
                  <a:pt x="265890" y="35849"/>
                </a:lnTo>
                <a:lnTo>
                  <a:pt x="276481" y="39861"/>
                </a:lnTo>
                <a:lnTo>
                  <a:pt x="281562" y="41179"/>
                </a:lnTo>
                <a:lnTo>
                  <a:pt x="294250" y="43009"/>
                </a:lnTo>
                <a:lnTo>
                  <a:pt x="306700" y="42854"/>
                </a:lnTo>
                <a:lnTo>
                  <a:pt x="318804" y="40895"/>
                </a:lnTo>
                <a:lnTo>
                  <a:pt x="330455" y="37312"/>
                </a:lnTo>
                <a:lnTo>
                  <a:pt x="341547" y="32289"/>
                </a:lnTo>
                <a:lnTo>
                  <a:pt x="351973" y="26006"/>
                </a:lnTo>
                <a:lnTo>
                  <a:pt x="361626" y="18644"/>
                </a:lnTo>
                <a:lnTo>
                  <a:pt x="370400" y="10387"/>
                </a:lnTo>
                <a:lnTo>
                  <a:pt x="366167" y="12365"/>
                </a:lnTo>
                <a:lnTo>
                  <a:pt x="355130" y="16317"/>
                </a:lnTo>
                <a:lnTo>
                  <a:pt x="344266" y="18609"/>
                </a:lnTo>
                <a:lnTo>
                  <a:pt x="333546" y="19470"/>
                </a:lnTo>
                <a:lnTo>
                  <a:pt x="322942" y="19131"/>
                </a:lnTo>
                <a:lnTo>
                  <a:pt x="312423" y="17821"/>
                </a:lnTo>
                <a:lnTo>
                  <a:pt x="301962" y="15771"/>
                </a:lnTo>
                <a:lnTo>
                  <a:pt x="291530" y="13210"/>
                </a:lnTo>
                <a:lnTo>
                  <a:pt x="281098" y="10369"/>
                </a:lnTo>
                <a:lnTo>
                  <a:pt x="270636" y="7477"/>
                </a:lnTo>
                <a:lnTo>
                  <a:pt x="260117" y="4764"/>
                </a:lnTo>
                <a:lnTo>
                  <a:pt x="249511" y="2460"/>
                </a:lnTo>
                <a:lnTo>
                  <a:pt x="238789" y="795"/>
                </a:lnTo>
                <a:lnTo>
                  <a:pt x="227922" y="0"/>
                </a:lnTo>
                <a:lnTo>
                  <a:pt x="216883" y="303"/>
                </a:lnTo>
                <a:lnTo>
                  <a:pt x="205641" y="1935"/>
                </a:lnTo>
                <a:lnTo>
                  <a:pt x="194168" y="5126"/>
                </a:lnTo>
                <a:lnTo>
                  <a:pt x="184672" y="6178"/>
                </a:lnTo>
                <a:lnTo>
                  <a:pt x="173336" y="2765"/>
                </a:lnTo>
                <a:lnTo>
                  <a:pt x="162024" y="824"/>
                </a:lnTo>
                <a:lnTo>
                  <a:pt x="150854" y="197"/>
                </a:lnTo>
                <a:lnTo>
                  <a:pt x="139809" y="674"/>
                </a:lnTo>
                <a:lnTo>
                  <a:pt x="128873" y="2048"/>
                </a:lnTo>
                <a:lnTo>
                  <a:pt x="118029" y="4109"/>
                </a:lnTo>
                <a:lnTo>
                  <a:pt x="107261" y="6649"/>
                </a:lnTo>
                <a:lnTo>
                  <a:pt x="96550" y="9460"/>
                </a:lnTo>
                <a:lnTo>
                  <a:pt x="85881" y="12332"/>
                </a:lnTo>
                <a:lnTo>
                  <a:pt x="75236" y="15057"/>
                </a:lnTo>
                <a:lnTo>
                  <a:pt x="64599" y="17426"/>
                </a:lnTo>
                <a:lnTo>
                  <a:pt x="53953" y="19232"/>
                </a:lnTo>
                <a:lnTo>
                  <a:pt x="43282" y="20264"/>
                </a:lnTo>
                <a:lnTo>
                  <a:pt x="32567" y="20315"/>
                </a:lnTo>
                <a:lnTo>
                  <a:pt x="21793" y="19175"/>
                </a:lnTo>
                <a:lnTo>
                  <a:pt x="10943" y="16637"/>
                </a:lnTo>
                <a:lnTo>
                  <a:pt x="0" y="12491"/>
                </a:lnTo>
                <a:lnTo>
                  <a:pt x="8705" y="19992"/>
                </a:lnTo>
                <a:lnTo>
                  <a:pt x="19183" y="27549"/>
                </a:lnTo>
                <a:lnTo>
                  <a:pt x="30195" y="33941"/>
                </a:lnTo>
                <a:lnTo>
                  <a:pt x="41742" y="39115"/>
                </a:lnTo>
                <a:lnTo>
                  <a:pt x="53824" y="43017"/>
                </a:lnTo>
                <a:lnTo>
                  <a:pt x="69351" y="44497"/>
                </a:lnTo>
                <a:lnTo>
                  <a:pt x="81699" y="43380"/>
                </a:lnTo>
                <a:lnTo>
                  <a:pt x="93559" y="40426"/>
                </a:lnTo>
                <a:lnTo>
                  <a:pt x="104932" y="35905"/>
                </a:lnTo>
                <a:lnTo>
                  <a:pt x="115817" y="30088"/>
                </a:lnTo>
                <a:lnTo>
                  <a:pt x="126214" y="23246"/>
                </a:lnTo>
                <a:lnTo>
                  <a:pt x="136123" y="15647"/>
                </a:lnTo>
                <a:lnTo>
                  <a:pt x="144112" y="11180"/>
                </a:lnTo>
                <a:lnTo>
                  <a:pt x="155595" y="6873"/>
                </a:lnTo>
                <a:lnTo>
                  <a:pt x="167432" y="5678"/>
                </a:lnTo>
                <a:lnTo>
                  <a:pt x="178341" y="9334"/>
                </a:lnTo>
                <a:lnTo>
                  <a:pt x="169482" y="14520"/>
                </a:lnTo>
                <a:lnTo>
                  <a:pt x="159140" y="21262"/>
                </a:lnTo>
                <a:lnTo>
                  <a:pt x="149003" y="28849"/>
                </a:lnTo>
                <a:lnTo>
                  <a:pt x="139183" y="37448"/>
                </a:lnTo>
                <a:lnTo>
                  <a:pt x="129792" y="47226"/>
                </a:lnTo>
                <a:lnTo>
                  <a:pt x="129792" y="49330"/>
                </a:lnTo>
                <a:lnTo>
                  <a:pt x="132958" y="50382"/>
                </a:lnTo>
                <a:lnTo>
                  <a:pt x="140343" y="50382"/>
                </a:lnTo>
                <a:lnTo>
                  <a:pt x="145814" y="42260"/>
                </a:lnTo>
                <a:lnTo>
                  <a:pt x="154126" y="31938"/>
                </a:lnTo>
                <a:lnTo>
                  <a:pt x="163629" y="22680"/>
                </a:lnTo>
                <a:lnTo>
                  <a:pt x="174202" y="15243"/>
                </a:lnTo>
                <a:lnTo>
                  <a:pt x="185727" y="10387"/>
                </a:lnTo>
                <a:lnTo>
                  <a:pt x="195820" y="14390"/>
                </a:lnTo>
                <a:lnTo>
                  <a:pt x="206338" y="21357"/>
                </a:lnTo>
                <a:lnTo>
                  <a:pt x="216325" y="30377"/>
                </a:lnTo>
                <a:lnTo>
                  <a:pt x="217055" y="30711"/>
                </a:lnTo>
                <a:lnTo>
                  <a:pt x="223222" y="37318"/>
                </a:lnTo>
                <a:lnTo>
                  <a:pt x="228316" y="45886"/>
                </a:lnTo>
                <a:lnTo>
                  <a:pt x="234455" y="50996"/>
                </a:lnTo>
                <a:lnTo>
                  <a:pt x="243758" y="47226"/>
                </a:lnTo>
                <a:lnTo>
                  <a:pt x="234691" y="37963"/>
                </a:lnTo>
                <a:lnTo>
                  <a:pt x="224834" y="29730"/>
                </a:lnTo>
                <a:lnTo>
                  <a:pt x="214517" y="22420"/>
                </a:lnTo>
                <a:lnTo>
                  <a:pt x="203892" y="15723"/>
                </a:lnTo>
                <a:lnTo>
                  <a:pt x="193113" y="9334"/>
                </a:lnTo>
                <a:lnTo>
                  <a:pt x="193618" y="8087"/>
                </a:lnTo>
                <a:lnTo>
                  <a:pt x="205877" y="5385"/>
                </a:lnTo>
                <a:lnTo>
                  <a:pt x="216983" y="648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61"/>
          <p:cNvSpPr/>
          <p:nvPr/>
        </p:nvSpPr>
        <p:spPr>
          <a:xfrm>
            <a:off x="209145" y="5812952"/>
            <a:ext cx="314460" cy="103138"/>
          </a:xfrm>
          <a:custGeom>
            <a:avLst/>
            <a:gdLst/>
            <a:ahLst/>
            <a:cxnLst/>
            <a:rect l="l" t="t" r="r" b="b"/>
            <a:pathLst>
              <a:path w="314460" h="103138">
                <a:moveTo>
                  <a:pt x="273311" y="39995"/>
                </a:moveTo>
                <a:lnTo>
                  <a:pt x="276476" y="36839"/>
                </a:lnTo>
                <a:lnTo>
                  <a:pt x="279642" y="39995"/>
                </a:lnTo>
                <a:lnTo>
                  <a:pt x="283862" y="43152"/>
                </a:lnTo>
                <a:lnTo>
                  <a:pt x="290193" y="47360"/>
                </a:lnTo>
                <a:lnTo>
                  <a:pt x="294413" y="49464"/>
                </a:lnTo>
                <a:lnTo>
                  <a:pt x="297579" y="46308"/>
                </a:lnTo>
                <a:lnTo>
                  <a:pt x="299689" y="44204"/>
                </a:lnTo>
                <a:lnTo>
                  <a:pt x="311295" y="31578"/>
                </a:lnTo>
                <a:lnTo>
                  <a:pt x="314460" y="30526"/>
                </a:lnTo>
                <a:lnTo>
                  <a:pt x="311295" y="27355"/>
                </a:lnTo>
                <a:lnTo>
                  <a:pt x="305224" y="20840"/>
                </a:lnTo>
                <a:lnTo>
                  <a:pt x="292770" y="8626"/>
                </a:lnTo>
                <a:lnTo>
                  <a:pt x="285972" y="2104"/>
                </a:lnTo>
                <a:lnTo>
                  <a:pt x="285972" y="0"/>
                </a:lnTo>
                <a:lnTo>
                  <a:pt x="277656" y="10687"/>
                </a:lnTo>
                <a:lnTo>
                  <a:pt x="269420" y="18723"/>
                </a:lnTo>
                <a:lnTo>
                  <a:pt x="259962" y="26595"/>
                </a:lnTo>
                <a:lnTo>
                  <a:pt x="249440" y="34150"/>
                </a:lnTo>
                <a:lnTo>
                  <a:pt x="238013" y="41234"/>
                </a:lnTo>
                <a:lnTo>
                  <a:pt x="225840" y="47693"/>
                </a:lnTo>
                <a:lnTo>
                  <a:pt x="213079" y="53375"/>
                </a:lnTo>
                <a:lnTo>
                  <a:pt x="199891" y="58124"/>
                </a:lnTo>
                <a:lnTo>
                  <a:pt x="186433" y="61789"/>
                </a:lnTo>
                <a:lnTo>
                  <a:pt x="172865" y="64214"/>
                </a:lnTo>
                <a:lnTo>
                  <a:pt x="159345" y="65247"/>
                </a:lnTo>
                <a:lnTo>
                  <a:pt x="149213" y="64974"/>
                </a:lnTo>
                <a:lnTo>
                  <a:pt x="127768" y="62498"/>
                </a:lnTo>
                <a:lnTo>
                  <a:pt x="108506" y="57855"/>
                </a:lnTo>
                <a:lnTo>
                  <a:pt x="91398" y="51553"/>
                </a:lnTo>
                <a:lnTo>
                  <a:pt x="76413" y="44096"/>
                </a:lnTo>
                <a:lnTo>
                  <a:pt x="63523" y="35992"/>
                </a:lnTo>
                <a:lnTo>
                  <a:pt x="52697" y="27746"/>
                </a:lnTo>
                <a:lnTo>
                  <a:pt x="43906" y="19864"/>
                </a:lnTo>
                <a:lnTo>
                  <a:pt x="37120" y="12853"/>
                </a:lnTo>
                <a:lnTo>
                  <a:pt x="29446" y="3467"/>
                </a:lnTo>
                <a:lnTo>
                  <a:pt x="27442" y="2104"/>
                </a:lnTo>
                <a:lnTo>
                  <a:pt x="0" y="30526"/>
                </a:lnTo>
                <a:lnTo>
                  <a:pt x="15822" y="48412"/>
                </a:lnTo>
                <a:lnTo>
                  <a:pt x="20042" y="51569"/>
                </a:lnTo>
                <a:lnTo>
                  <a:pt x="24277" y="47360"/>
                </a:lnTo>
                <a:lnTo>
                  <a:pt x="31663" y="42099"/>
                </a:lnTo>
                <a:lnTo>
                  <a:pt x="35883" y="39995"/>
                </a:lnTo>
                <a:lnTo>
                  <a:pt x="39048" y="42099"/>
                </a:lnTo>
                <a:lnTo>
                  <a:pt x="42214" y="44204"/>
                </a:lnTo>
                <a:lnTo>
                  <a:pt x="53820" y="53673"/>
                </a:lnTo>
                <a:lnTo>
                  <a:pt x="55930" y="55777"/>
                </a:lnTo>
                <a:lnTo>
                  <a:pt x="53820" y="58934"/>
                </a:lnTo>
                <a:lnTo>
                  <a:pt x="52765" y="62090"/>
                </a:lnTo>
                <a:lnTo>
                  <a:pt x="50655" y="69455"/>
                </a:lnTo>
                <a:lnTo>
                  <a:pt x="48544" y="73664"/>
                </a:lnTo>
                <a:lnTo>
                  <a:pt x="50655" y="75768"/>
                </a:lnTo>
                <a:lnTo>
                  <a:pt x="53820" y="76820"/>
                </a:lnTo>
                <a:lnTo>
                  <a:pt x="67536" y="85238"/>
                </a:lnTo>
                <a:lnTo>
                  <a:pt x="73867" y="86290"/>
                </a:lnTo>
                <a:lnTo>
                  <a:pt x="75977" y="84185"/>
                </a:lnTo>
                <a:lnTo>
                  <a:pt x="83363" y="74716"/>
                </a:lnTo>
                <a:lnTo>
                  <a:pt x="85473" y="70507"/>
                </a:lnTo>
                <a:lnTo>
                  <a:pt x="90749" y="72612"/>
                </a:lnTo>
                <a:lnTo>
                  <a:pt x="96024" y="73664"/>
                </a:lnTo>
                <a:lnTo>
                  <a:pt x="105520" y="76820"/>
                </a:lnTo>
                <a:lnTo>
                  <a:pt x="108686" y="77872"/>
                </a:lnTo>
                <a:lnTo>
                  <a:pt x="108686" y="79977"/>
                </a:lnTo>
                <a:lnTo>
                  <a:pt x="109741" y="83133"/>
                </a:lnTo>
                <a:lnTo>
                  <a:pt x="108686" y="95773"/>
                </a:lnTo>
                <a:lnTo>
                  <a:pt x="108686" y="99982"/>
                </a:lnTo>
                <a:lnTo>
                  <a:pt x="113961" y="101034"/>
                </a:lnTo>
                <a:lnTo>
                  <a:pt x="119237" y="103138"/>
                </a:lnTo>
                <a:lnTo>
                  <a:pt x="135078" y="103138"/>
                </a:lnTo>
                <a:lnTo>
                  <a:pt x="138243" y="101034"/>
                </a:lnTo>
                <a:lnTo>
                  <a:pt x="138243" y="98929"/>
                </a:lnTo>
                <a:lnTo>
                  <a:pt x="141408" y="87342"/>
                </a:lnTo>
                <a:lnTo>
                  <a:pt x="144574" y="84185"/>
                </a:lnTo>
                <a:lnTo>
                  <a:pt x="166731" y="84185"/>
                </a:lnTo>
                <a:lnTo>
                  <a:pt x="169896" y="87342"/>
                </a:lnTo>
                <a:lnTo>
                  <a:pt x="170951" y="90498"/>
                </a:lnTo>
                <a:lnTo>
                  <a:pt x="173062" y="99982"/>
                </a:lnTo>
                <a:lnTo>
                  <a:pt x="175172" y="103138"/>
                </a:lnTo>
                <a:lnTo>
                  <a:pt x="182558" y="103138"/>
                </a:lnTo>
                <a:lnTo>
                  <a:pt x="198384" y="98929"/>
                </a:lnTo>
                <a:lnTo>
                  <a:pt x="202605" y="98929"/>
                </a:lnTo>
                <a:lnTo>
                  <a:pt x="201550" y="93655"/>
                </a:lnTo>
                <a:lnTo>
                  <a:pt x="201550" y="81029"/>
                </a:lnTo>
                <a:lnTo>
                  <a:pt x="203660" y="76820"/>
                </a:lnTo>
                <a:lnTo>
                  <a:pt x="206825" y="75768"/>
                </a:lnTo>
                <a:lnTo>
                  <a:pt x="222652" y="70507"/>
                </a:lnTo>
                <a:lnTo>
                  <a:pt x="225817" y="69455"/>
                </a:lnTo>
                <a:lnTo>
                  <a:pt x="226886" y="72612"/>
                </a:lnTo>
                <a:lnTo>
                  <a:pt x="228996" y="74716"/>
                </a:lnTo>
                <a:lnTo>
                  <a:pt x="235327" y="83133"/>
                </a:lnTo>
                <a:lnTo>
                  <a:pt x="238492" y="85238"/>
                </a:lnTo>
                <a:lnTo>
                  <a:pt x="241658" y="84185"/>
                </a:lnTo>
                <a:lnTo>
                  <a:pt x="244823" y="83133"/>
                </a:lnTo>
                <a:lnTo>
                  <a:pt x="259595" y="74716"/>
                </a:lnTo>
                <a:lnTo>
                  <a:pt x="262760" y="71560"/>
                </a:lnTo>
                <a:lnTo>
                  <a:pt x="261705" y="67351"/>
                </a:lnTo>
                <a:lnTo>
                  <a:pt x="259595" y="62090"/>
                </a:lnTo>
                <a:lnTo>
                  <a:pt x="257484" y="57882"/>
                </a:lnTo>
                <a:lnTo>
                  <a:pt x="256429" y="53673"/>
                </a:lnTo>
                <a:lnTo>
                  <a:pt x="259595" y="50517"/>
                </a:lnTo>
                <a:lnTo>
                  <a:pt x="273311" y="399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62"/>
          <p:cNvSpPr/>
          <p:nvPr/>
        </p:nvSpPr>
        <p:spPr>
          <a:xfrm>
            <a:off x="165880" y="5517242"/>
            <a:ext cx="179398" cy="274666"/>
          </a:xfrm>
          <a:custGeom>
            <a:avLst/>
            <a:gdLst/>
            <a:ahLst/>
            <a:cxnLst/>
            <a:rect l="l" t="t" r="r" b="b"/>
            <a:pathLst>
              <a:path w="179398" h="274666">
                <a:moveTo>
                  <a:pt x="142455" y="26303"/>
                </a:moveTo>
                <a:lnTo>
                  <a:pt x="138234" y="28407"/>
                </a:lnTo>
                <a:lnTo>
                  <a:pt x="135069" y="30512"/>
                </a:lnTo>
                <a:lnTo>
                  <a:pt x="121353" y="35773"/>
                </a:lnTo>
                <a:lnTo>
                  <a:pt x="118187" y="35773"/>
                </a:lnTo>
                <a:lnTo>
                  <a:pt x="116077" y="33668"/>
                </a:lnTo>
                <a:lnTo>
                  <a:pt x="113967" y="30512"/>
                </a:lnTo>
                <a:lnTo>
                  <a:pt x="109746" y="25251"/>
                </a:lnTo>
                <a:lnTo>
                  <a:pt x="105526" y="21042"/>
                </a:lnTo>
                <a:lnTo>
                  <a:pt x="103416" y="23147"/>
                </a:lnTo>
                <a:lnTo>
                  <a:pt x="100250" y="24199"/>
                </a:lnTo>
                <a:lnTo>
                  <a:pt x="86534" y="32616"/>
                </a:lnTo>
                <a:lnTo>
                  <a:pt x="82314" y="37877"/>
                </a:lnTo>
                <a:lnTo>
                  <a:pt x="83369" y="39981"/>
                </a:lnTo>
                <a:lnTo>
                  <a:pt x="88644" y="51555"/>
                </a:lnTo>
                <a:lnTo>
                  <a:pt x="90754" y="55763"/>
                </a:lnTo>
                <a:lnTo>
                  <a:pt x="86534" y="58920"/>
                </a:lnTo>
                <a:lnTo>
                  <a:pt x="82314" y="63128"/>
                </a:lnTo>
                <a:lnTo>
                  <a:pt x="74928" y="69455"/>
                </a:lnTo>
                <a:lnTo>
                  <a:pt x="70707" y="70507"/>
                </a:lnTo>
                <a:lnTo>
                  <a:pt x="67542" y="69455"/>
                </a:lnTo>
                <a:lnTo>
                  <a:pt x="56977" y="63128"/>
                </a:lnTo>
                <a:lnTo>
                  <a:pt x="52756" y="61024"/>
                </a:lnTo>
                <a:lnTo>
                  <a:pt x="49597" y="65247"/>
                </a:lnTo>
                <a:lnTo>
                  <a:pt x="45375" y="69455"/>
                </a:lnTo>
                <a:lnTo>
                  <a:pt x="37988" y="82081"/>
                </a:lnTo>
                <a:lnTo>
                  <a:pt x="37988" y="86290"/>
                </a:lnTo>
                <a:lnTo>
                  <a:pt x="39044" y="88394"/>
                </a:lnTo>
                <a:lnTo>
                  <a:pt x="47485" y="95759"/>
                </a:lnTo>
                <a:lnTo>
                  <a:pt x="49597" y="99968"/>
                </a:lnTo>
                <a:lnTo>
                  <a:pt x="48540" y="102072"/>
                </a:lnTo>
                <a:lnTo>
                  <a:pt x="37988" y="119958"/>
                </a:lnTo>
                <a:lnTo>
                  <a:pt x="36933" y="121011"/>
                </a:lnTo>
                <a:lnTo>
                  <a:pt x="33767" y="119958"/>
                </a:lnTo>
                <a:lnTo>
                  <a:pt x="30602" y="119958"/>
                </a:lnTo>
                <a:lnTo>
                  <a:pt x="22160" y="117854"/>
                </a:lnTo>
                <a:lnTo>
                  <a:pt x="17938" y="116802"/>
                </a:lnTo>
                <a:lnTo>
                  <a:pt x="15828" y="121011"/>
                </a:lnTo>
                <a:lnTo>
                  <a:pt x="14772" y="124167"/>
                </a:lnTo>
                <a:lnTo>
                  <a:pt x="9497" y="139963"/>
                </a:lnTo>
                <a:lnTo>
                  <a:pt x="8442" y="143120"/>
                </a:lnTo>
                <a:lnTo>
                  <a:pt x="12662" y="146276"/>
                </a:lnTo>
                <a:lnTo>
                  <a:pt x="23215" y="151537"/>
                </a:lnTo>
                <a:lnTo>
                  <a:pt x="26380" y="152589"/>
                </a:lnTo>
                <a:lnTo>
                  <a:pt x="26380" y="158902"/>
                </a:lnTo>
                <a:lnTo>
                  <a:pt x="22160" y="174684"/>
                </a:lnTo>
                <a:lnTo>
                  <a:pt x="22160" y="178893"/>
                </a:lnTo>
                <a:lnTo>
                  <a:pt x="15828" y="178893"/>
                </a:lnTo>
                <a:lnTo>
                  <a:pt x="5275" y="179945"/>
                </a:lnTo>
                <a:lnTo>
                  <a:pt x="2110" y="180997"/>
                </a:lnTo>
                <a:lnTo>
                  <a:pt x="1055" y="185206"/>
                </a:lnTo>
                <a:lnTo>
                  <a:pt x="0" y="188362"/>
                </a:lnTo>
                <a:lnTo>
                  <a:pt x="1055" y="206263"/>
                </a:lnTo>
                <a:lnTo>
                  <a:pt x="1055" y="209419"/>
                </a:lnTo>
                <a:lnTo>
                  <a:pt x="6330" y="210471"/>
                </a:lnTo>
                <a:lnTo>
                  <a:pt x="11607" y="211523"/>
                </a:lnTo>
                <a:lnTo>
                  <a:pt x="15828" y="211523"/>
                </a:lnTo>
                <a:lnTo>
                  <a:pt x="21105" y="212576"/>
                </a:lnTo>
                <a:lnTo>
                  <a:pt x="22160" y="216784"/>
                </a:lnTo>
                <a:lnTo>
                  <a:pt x="24270" y="234671"/>
                </a:lnTo>
                <a:lnTo>
                  <a:pt x="25325" y="238879"/>
                </a:lnTo>
                <a:lnTo>
                  <a:pt x="21105" y="239931"/>
                </a:lnTo>
                <a:lnTo>
                  <a:pt x="16883" y="242036"/>
                </a:lnTo>
                <a:lnTo>
                  <a:pt x="9497" y="245192"/>
                </a:lnTo>
                <a:lnTo>
                  <a:pt x="6330" y="248349"/>
                </a:lnTo>
                <a:lnTo>
                  <a:pt x="6330" y="252557"/>
                </a:lnTo>
                <a:lnTo>
                  <a:pt x="7385" y="255714"/>
                </a:lnTo>
                <a:lnTo>
                  <a:pt x="12662" y="272562"/>
                </a:lnTo>
                <a:lnTo>
                  <a:pt x="12662" y="274666"/>
                </a:lnTo>
                <a:lnTo>
                  <a:pt x="16883" y="273614"/>
                </a:lnTo>
                <a:lnTo>
                  <a:pt x="25399" y="271891"/>
                </a:lnTo>
                <a:lnTo>
                  <a:pt x="42446" y="267621"/>
                </a:lnTo>
                <a:lnTo>
                  <a:pt x="51701" y="265197"/>
                </a:lnTo>
                <a:lnTo>
                  <a:pt x="51701" y="263093"/>
                </a:lnTo>
                <a:lnTo>
                  <a:pt x="49620" y="257927"/>
                </a:lnTo>
                <a:lnTo>
                  <a:pt x="46429" y="247896"/>
                </a:lnTo>
                <a:lnTo>
                  <a:pt x="43888" y="236838"/>
                </a:lnTo>
                <a:lnTo>
                  <a:pt x="42051" y="224941"/>
                </a:lnTo>
                <a:lnTo>
                  <a:pt x="40972" y="212392"/>
                </a:lnTo>
                <a:lnTo>
                  <a:pt x="40703" y="199379"/>
                </a:lnTo>
                <a:lnTo>
                  <a:pt x="41298" y="186090"/>
                </a:lnTo>
                <a:lnTo>
                  <a:pt x="42809" y="172712"/>
                </a:lnTo>
                <a:lnTo>
                  <a:pt x="45291" y="159432"/>
                </a:lnTo>
                <a:lnTo>
                  <a:pt x="48796" y="146439"/>
                </a:lnTo>
                <a:lnTo>
                  <a:pt x="53377" y="133920"/>
                </a:lnTo>
                <a:lnTo>
                  <a:pt x="59087" y="122063"/>
                </a:lnTo>
                <a:lnTo>
                  <a:pt x="64296" y="113161"/>
                </a:lnTo>
                <a:lnTo>
                  <a:pt x="76842" y="95577"/>
                </a:lnTo>
                <a:lnTo>
                  <a:pt x="90257" y="81006"/>
                </a:lnTo>
                <a:lnTo>
                  <a:pt x="104106" y="69166"/>
                </a:lnTo>
                <a:lnTo>
                  <a:pt x="117954" y="59776"/>
                </a:lnTo>
                <a:lnTo>
                  <a:pt x="131367" y="52552"/>
                </a:lnTo>
                <a:lnTo>
                  <a:pt x="143909" y="47214"/>
                </a:lnTo>
                <a:lnTo>
                  <a:pt x="155146" y="43479"/>
                </a:lnTo>
                <a:lnTo>
                  <a:pt x="164642" y="41066"/>
                </a:lnTo>
                <a:lnTo>
                  <a:pt x="171964" y="39691"/>
                </a:lnTo>
                <a:lnTo>
                  <a:pt x="176676" y="39072"/>
                </a:lnTo>
                <a:lnTo>
                  <a:pt x="179398" y="37877"/>
                </a:lnTo>
                <a:lnTo>
                  <a:pt x="167792" y="0"/>
                </a:lnTo>
                <a:lnTo>
                  <a:pt x="144565" y="5260"/>
                </a:lnTo>
                <a:lnTo>
                  <a:pt x="139290" y="7365"/>
                </a:lnTo>
                <a:lnTo>
                  <a:pt x="140345" y="12625"/>
                </a:lnTo>
                <a:lnTo>
                  <a:pt x="141400" y="22095"/>
                </a:lnTo>
                <a:lnTo>
                  <a:pt x="142455" y="263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63"/>
          <p:cNvSpPr/>
          <p:nvPr/>
        </p:nvSpPr>
        <p:spPr>
          <a:xfrm>
            <a:off x="384318" y="5517242"/>
            <a:ext cx="179396" cy="274666"/>
          </a:xfrm>
          <a:custGeom>
            <a:avLst/>
            <a:gdLst/>
            <a:ahLst/>
            <a:cxnLst/>
            <a:rect l="l" t="t" r="r" b="b"/>
            <a:pathLst>
              <a:path w="179396" h="274666">
                <a:moveTo>
                  <a:pt x="2722" y="39072"/>
                </a:moveTo>
                <a:lnTo>
                  <a:pt x="14757" y="41066"/>
                </a:lnTo>
                <a:lnTo>
                  <a:pt x="24255" y="43480"/>
                </a:lnTo>
                <a:lnTo>
                  <a:pt x="35492" y="47216"/>
                </a:lnTo>
                <a:lnTo>
                  <a:pt x="48035" y="52555"/>
                </a:lnTo>
                <a:lnTo>
                  <a:pt x="61447" y="59780"/>
                </a:lnTo>
                <a:lnTo>
                  <a:pt x="75295" y="69173"/>
                </a:lnTo>
                <a:lnTo>
                  <a:pt x="89143" y="81015"/>
                </a:lnTo>
                <a:lnTo>
                  <a:pt x="102556" y="95589"/>
                </a:lnTo>
                <a:lnTo>
                  <a:pt x="115100" y="113178"/>
                </a:lnTo>
                <a:lnTo>
                  <a:pt x="120296" y="122063"/>
                </a:lnTo>
                <a:lnTo>
                  <a:pt x="126007" y="133920"/>
                </a:lnTo>
                <a:lnTo>
                  <a:pt x="130589" y="146439"/>
                </a:lnTo>
                <a:lnTo>
                  <a:pt x="134094" y="159432"/>
                </a:lnTo>
                <a:lnTo>
                  <a:pt x="136576" y="172711"/>
                </a:lnTo>
                <a:lnTo>
                  <a:pt x="138087" y="186089"/>
                </a:lnTo>
                <a:lnTo>
                  <a:pt x="138682" y="199378"/>
                </a:lnTo>
                <a:lnTo>
                  <a:pt x="138413" y="212391"/>
                </a:lnTo>
                <a:lnTo>
                  <a:pt x="137334" y="224940"/>
                </a:lnTo>
                <a:lnTo>
                  <a:pt x="135497" y="236837"/>
                </a:lnTo>
                <a:lnTo>
                  <a:pt x="132956" y="247895"/>
                </a:lnTo>
                <a:lnTo>
                  <a:pt x="129764" y="257926"/>
                </a:lnTo>
                <a:lnTo>
                  <a:pt x="127682" y="263093"/>
                </a:lnTo>
                <a:lnTo>
                  <a:pt x="127682" y="265197"/>
                </a:lnTo>
                <a:lnTo>
                  <a:pt x="136936" y="267619"/>
                </a:lnTo>
                <a:lnTo>
                  <a:pt x="153984" y="271889"/>
                </a:lnTo>
                <a:lnTo>
                  <a:pt x="162515" y="273614"/>
                </a:lnTo>
                <a:lnTo>
                  <a:pt x="166735" y="274666"/>
                </a:lnTo>
                <a:lnTo>
                  <a:pt x="166735" y="272562"/>
                </a:lnTo>
                <a:lnTo>
                  <a:pt x="172011" y="255714"/>
                </a:lnTo>
                <a:lnTo>
                  <a:pt x="173066" y="252557"/>
                </a:lnTo>
                <a:lnTo>
                  <a:pt x="174121" y="248349"/>
                </a:lnTo>
                <a:lnTo>
                  <a:pt x="169900" y="245192"/>
                </a:lnTo>
                <a:lnTo>
                  <a:pt x="163570" y="242036"/>
                </a:lnTo>
                <a:lnTo>
                  <a:pt x="158294" y="239931"/>
                </a:lnTo>
                <a:lnTo>
                  <a:pt x="154060" y="238879"/>
                </a:lnTo>
                <a:lnTo>
                  <a:pt x="155129" y="234671"/>
                </a:lnTo>
                <a:lnTo>
                  <a:pt x="158294" y="216784"/>
                </a:lnTo>
                <a:lnTo>
                  <a:pt x="158294" y="212576"/>
                </a:lnTo>
                <a:lnTo>
                  <a:pt x="163570" y="211523"/>
                </a:lnTo>
                <a:lnTo>
                  <a:pt x="167790" y="211523"/>
                </a:lnTo>
                <a:lnTo>
                  <a:pt x="173066" y="210471"/>
                </a:lnTo>
                <a:lnTo>
                  <a:pt x="178341" y="209419"/>
                </a:lnTo>
                <a:lnTo>
                  <a:pt x="179396" y="206263"/>
                </a:lnTo>
                <a:lnTo>
                  <a:pt x="179396" y="188362"/>
                </a:lnTo>
                <a:lnTo>
                  <a:pt x="178341" y="185206"/>
                </a:lnTo>
                <a:lnTo>
                  <a:pt x="177286" y="180997"/>
                </a:lnTo>
                <a:lnTo>
                  <a:pt x="174121" y="179945"/>
                </a:lnTo>
                <a:lnTo>
                  <a:pt x="163570" y="178893"/>
                </a:lnTo>
                <a:lnTo>
                  <a:pt x="157239" y="178893"/>
                </a:lnTo>
                <a:lnTo>
                  <a:pt x="157239" y="174684"/>
                </a:lnTo>
                <a:lnTo>
                  <a:pt x="153005" y="158902"/>
                </a:lnTo>
                <a:lnTo>
                  <a:pt x="153005" y="152589"/>
                </a:lnTo>
                <a:lnTo>
                  <a:pt x="156184" y="151537"/>
                </a:lnTo>
                <a:lnTo>
                  <a:pt x="166735" y="146276"/>
                </a:lnTo>
                <a:lnTo>
                  <a:pt x="170956" y="143120"/>
                </a:lnTo>
                <a:lnTo>
                  <a:pt x="169900" y="139963"/>
                </a:lnTo>
                <a:lnTo>
                  <a:pt x="165680" y="124167"/>
                </a:lnTo>
                <a:lnTo>
                  <a:pt x="163570" y="121011"/>
                </a:lnTo>
                <a:lnTo>
                  <a:pt x="161460" y="116802"/>
                </a:lnTo>
                <a:lnTo>
                  <a:pt x="157239" y="117854"/>
                </a:lnTo>
                <a:lnTo>
                  <a:pt x="148784" y="119958"/>
                </a:lnTo>
                <a:lnTo>
                  <a:pt x="145619" y="119958"/>
                </a:lnTo>
                <a:lnTo>
                  <a:pt x="142454" y="121011"/>
                </a:lnTo>
                <a:lnTo>
                  <a:pt x="141398" y="119958"/>
                </a:lnTo>
                <a:lnTo>
                  <a:pt x="130847" y="102072"/>
                </a:lnTo>
                <a:lnTo>
                  <a:pt x="129792" y="99968"/>
                </a:lnTo>
                <a:lnTo>
                  <a:pt x="131902" y="95759"/>
                </a:lnTo>
                <a:lnTo>
                  <a:pt x="140343" y="88394"/>
                </a:lnTo>
                <a:lnTo>
                  <a:pt x="141398" y="86290"/>
                </a:lnTo>
                <a:lnTo>
                  <a:pt x="142454" y="82081"/>
                </a:lnTo>
                <a:lnTo>
                  <a:pt x="134013" y="69455"/>
                </a:lnTo>
                <a:lnTo>
                  <a:pt x="130847" y="65247"/>
                </a:lnTo>
                <a:lnTo>
                  <a:pt x="126627" y="61024"/>
                </a:lnTo>
                <a:lnTo>
                  <a:pt x="122406" y="63128"/>
                </a:lnTo>
                <a:lnTo>
                  <a:pt x="111855" y="69455"/>
                </a:lnTo>
                <a:lnTo>
                  <a:pt x="109745" y="70507"/>
                </a:lnTo>
                <a:lnTo>
                  <a:pt x="106580" y="71560"/>
                </a:lnTo>
                <a:lnTo>
                  <a:pt x="104470" y="69455"/>
                </a:lnTo>
                <a:lnTo>
                  <a:pt x="98139" y="63128"/>
                </a:lnTo>
                <a:lnTo>
                  <a:pt x="92863" y="58920"/>
                </a:lnTo>
                <a:lnTo>
                  <a:pt x="88643" y="55763"/>
                </a:lnTo>
                <a:lnTo>
                  <a:pt x="90753" y="51555"/>
                </a:lnTo>
                <a:lnTo>
                  <a:pt x="96029" y="39981"/>
                </a:lnTo>
                <a:lnTo>
                  <a:pt x="97084" y="37877"/>
                </a:lnTo>
                <a:lnTo>
                  <a:pt x="92863" y="32616"/>
                </a:lnTo>
                <a:lnTo>
                  <a:pt x="79147" y="24199"/>
                </a:lnTo>
                <a:lnTo>
                  <a:pt x="75982" y="23147"/>
                </a:lnTo>
                <a:lnTo>
                  <a:pt x="73871" y="21042"/>
                </a:lnTo>
                <a:lnTo>
                  <a:pt x="70706" y="25251"/>
                </a:lnTo>
                <a:lnTo>
                  <a:pt x="65430" y="30512"/>
                </a:lnTo>
                <a:lnTo>
                  <a:pt x="63320" y="33668"/>
                </a:lnTo>
                <a:lnTo>
                  <a:pt x="62265" y="35773"/>
                </a:lnTo>
                <a:lnTo>
                  <a:pt x="58045" y="35773"/>
                </a:lnTo>
                <a:lnTo>
                  <a:pt x="44314" y="30512"/>
                </a:lnTo>
                <a:lnTo>
                  <a:pt x="41149" y="28407"/>
                </a:lnTo>
                <a:lnTo>
                  <a:pt x="37983" y="26303"/>
                </a:lnTo>
                <a:lnTo>
                  <a:pt x="37983" y="22095"/>
                </a:lnTo>
                <a:lnTo>
                  <a:pt x="39039" y="12625"/>
                </a:lnTo>
                <a:lnTo>
                  <a:pt x="40094" y="7365"/>
                </a:lnTo>
                <a:lnTo>
                  <a:pt x="34818" y="5260"/>
                </a:lnTo>
                <a:lnTo>
                  <a:pt x="11606" y="0"/>
                </a:lnTo>
                <a:lnTo>
                  <a:pt x="0" y="37877"/>
                </a:lnTo>
                <a:lnTo>
                  <a:pt x="2722" y="3907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64"/>
          <p:cNvSpPr/>
          <p:nvPr/>
        </p:nvSpPr>
        <p:spPr>
          <a:xfrm>
            <a:off x="375877" y="5624575"/>
            <a:ext cx="115021" cy="153655"/>
          </a:xfrm>
          <a:custGeom>
            <a:avLst/>
            <a:gdLst/>
            <a:ahLst/>
            <a:cxnLst/>
            <a:rect l="l" t="t" r="r" b="b"/>
            <a:pathLst>
              <a:path w="115021" h="153655">
                <a:moveTo>
                  <a:pt x="109577" y="37860"/>
                </a:moveTo>
                <a:lnTo>
                  <a:pt x="101611" y="23311"/>
                </a:lnTo>
                <a:lnTo>
                  <a:pt x="92367" y="13227"/>
                </a:lnTo>
                <a:lnTo>
                  <a:pt x="81445" y="5804"/>
                </a:lnTo>
                <a:lnTo>
                  <a:pt x="69334" y="1312"/>
                </a:lnTo>
                <a:lnTo>
                  <a:pt x="58031" y="0"/>
                </a:lnTo>
                <a:lnTo>
                  <a:pt x="56975" y="0"/>
                </a:lnTo>
                <a:lnTo>
                  <a:pt x="44225" y="1675"/>
                </a:lnTo>
                <a:lnTo>
                  <a:pt x="32229" y="6523"/>
                </a:lnTo>
                <a:lnTo>
                  <a:pt x="21478" y="14272"/>
                </a:lnTo>
                <a:lnTo>
                  <a:pt x="28677" y="38428"/>
                </a:lnTo>
                <a:lnTo>
                  <a:pt x="31639" y="26224"/>
                </a:lnTo>
                <a:lnTo>
                  <a:pt x="33763" y="22095"/>
                </a:lnTo>
                <a:lnTo>
                  <a:pt x="43709" y="12875"/>
                </a:lnTo>
                <a:lnTo>
                  <a:pt x="55990" y="9488"/>
                </a:lnTo>
                <a:lnTo>
                  <a:pt x="59086" y="9469"/>
                </a:lnTo>
                <a:lnTo>
                  <a:pt x="71896" y="12188"/>
                </a:lnTo>
                <a:lnTo>
                  <a:pt x="82165" y="20344"/>
                </a:lnTo>
                <a:lnTo>
                  <a:pt x="87699" y="33707"/>
                </a:lnTo>
                <a:lnTo>
                  <a:pt x="89253" y="46607"/>
                </a:lnTo>
                <a:lnTo>
                  <a:pt x="89698" y="51569"/>
                </a:lnTo>
                <a:lnTo>
                  <a:pt x="89698" y="102086"/>
                </a:lnTo>
                <a:lnTo>
                  <a:pt x="88452" y="115556"/>
                </a:lnTo>
                <a:lnTo>
                  <a:pt x="85487" y="127785"/>
                </a:lnTo>
                <a:lnTo>
                  <a:pt x="73717" y="140545"/>
                </a:lnTo>
                <a:lnTo>
                  <a:pt x="61135" y="144107"/>
                </a:lnTo>
                <a:lnTo>
                  <a:pt x="56975" y="144172"/>
                </a:lnTo>
                <a:lnTo>
                  <a:pt x="44659" y="141255"/>
                </a:lnTo>
                <a:lnTo>
                  <a:pt x="34395" y="132506"/>
                </a:lnTo>
                <a:lnTo>
                  <a:pt x="33763" y="131546"/>
                </a:lnTo>
                <a:lnTo>
                  <a:pt x="33239" y="147315"/>
                </a:lnTo>
                <a:lnTo>
                  <a:pt x="45197" y="152128"/>
                </a:lnTo>
                <a:lnTo>
                  <a:pt x="56975" y="153655"/>
                </a:lnTo>
                <a:lnTo>
                  <a:pt x="58031" y="153655"/>
                </a:lnTo>
                <a:lnTo>
                  <a:pt x="70664" y="151898"/>
                </a:lnTo>
                <a:lnTo>
                  <a:pt x="82559" y="146875"/>
                </a:lnTo>
                <a:lnTo>
                  <a:pt x="93242" y="138954"/>
                </a:lnTo>
                <a:lnTo>
                  <a:pt x="102240" y="128506"/>
                </a:lnTo>
                <a:lnTo>
                  <a:pt x="108690" y="116816"/>
                </a:lnTo>
                <a:lnTo>
                  <a:pt x="112436" y="105403"/>
                </a:lnTo>
                <a:lnTo>
                  <a:pt x="114358" y="92759"/>
                </a:lnTo>
                <a:lnTo>
                  <a:pt x="114997" y="79422"/>
                </a:lnTo>
                <a:lnTo>
                  <a:pt x="115021" y="75768"/>
                </a:lnTo>
                <a:lnTo>
                  <a:pt x="114611" y="62714"/>
                </a:lnTo>
                <a:lnTo>
                  <a:pt x="112992" y="49818"/>
                </a:lnTo>
                <a:lnTo>
                  <a:pt x="109577" y="37860"/>
                </a:lnTo>
                <a:close/>
              </a:path>
              <a:path w="115021" h="153655">
                <a:moveTo>
                  <a:pt x="6330" y="116816"/>
                </a:moveTo>
                <a:lnTo>
                  <a:pt x="13330" y="129289"/>
                </a:lnTo>
                <a:lnTo>
                  <a:pt x="22458" y="139579"/>
                </a:lnTo>
                <a:lnTo>
                  <a:pt x="33239" y="147315"/>
                </a:lnTo>
                <a:lnTo>
                  <a:pt x="33763" y="131546"/>
                </a:lnTo>
                <a:lnTo>
                  <a:pt x="29430" y="120385"/>
                </a:lnTo>
                <a:lnTo>
                  <a:pt x="27876" y="107101"/>
                </a:lnTo>
                <a:lnTo>
                  <a:pt x="27432" y="102086"/>
                </a:lnTo>
                <a:lnTo>
                  <a:pt x="26377" y="90512"/>
                </a:lnTo>
                <a:lnTo>
                  <a:pt x="26377" y="63142"/>
                </a:lnTo>
                <a:lnTo>
                  <a:pt x="27432" y="51569"/>
                </a:lnTo>
                <a:lnTo>
                  <a:pt x="28677" y="38428"/>
                </a:lnTo>
                <a:lnTo>
                  <a:pt x="21478" y="14272"/>
                </a:lnTo>
                <a:lnTo>
                  <a:pt x="12460" y="24651"/>
                </a:lnTo>
                <a:lnTo>
                  <a:pt x="6330" y="35787"/>
                </a:lnTo>
                <a:lnTo>
                  <a:pt x="2513" y="47482"/>
                </a:lnTo>
                <a:lnTo>
                  <a:pt x="602" y="60262"/>
                </a:lnTo>
                <a:lnTo>
                  <a:pt x="11" y="73346"/>
                </a:lnTo>
                <a:lnTo>
                  <a:pt x="0" y="75768"/>
                </a:lnTo>
                <a:lnTo>
                  <a:pt x="386" y="89200"/>
                </a:lnTo>
                <a:lnTo>
                  <a:pt x="1907" y="102084"/>
                </a:lnTo>
                <a:lnTo>
                  <a:pt x="5107" y="113883"/>
                </a:lnTo>
                <a:lnTo>
                  <a:pt x="6330" y="11681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65"/>
          <p:cNvSpPr/>
          <p:nvPr/>
        </p:nvSpPr>
        <p:spPr>
          <a:xfrm>
            <a:off x="567935" y="5762435"/>
            <a:ext cx="79147" cy="124181"/>
          </a:xfrm>
          <a:custGeom>
            <a:avLst/>
            <a:gdLst/>
            <a:ahLst/>
            <a:cxnLst/>
            <a:rect l="l" t="t" r="r" b="b"/>
            <a:pathLst>
              <a:path w="79147" h="124181">
                <a:moveTo>
                  <a:pt x="76854" y="29235"/>
                </a:moveTo>
                <a:lnTo>
                  <a:pt x="70331" y="39902"/>
                </a:lnTo>
                <a:lnTo>
                  <a:pt x="61659" y="49544"/>
                </a:lnTo>
                <a:lnTo>
                  <a:pt x="51658" y="58298"/>
                </a:lnTo>
                <a:lnTo>
                  <a:pt x="41149" y="66299"/>
                </a:lnTo>
                <a:lnTo>
                  <a:pt x="39597" y="67906"/>
                </a:lnTo>
                <a:lnTo>
                  <a:pt x="31044" y="78155"/>
                </a:lnTo>
                <a:lnTo>
                  <a:pt x="23212" y="87356"/>
                </a:lnTo>
                <a:lnTo>
                  <a:pt x="26324" y="81460"/>
                </a:lnTo>
                <a:lnTo>
                  <a:pt x="29812" y="70073"/>
                </a:lnTo>
                <a:lnTo>
                  <a:pt x="30751" y="58357"/>
                </a:lnTo>
                <a:lnTo>
                  <a:pt x="29734" y="46460"/>
                </a:lnTo>
                <a:lnTo>
                  <a:pt x="27351" y="34528"/>
                </a:lnTo>
                <a:lnTo>
                  <a:pt x="24196" y="22709"/>
                </a:lnTo>
                <a:lnTo>
                  <a:pt x="20860" y="11151"/>
                </a:lnTo>
                <a:lnTo>
                  <a:pt x="17936" y="0"/>
                </a:lnTo>
                <a:lnTo>
                  <a:pt x="17936" y="7365"/>
                </a:lnTo>
                <a:lnTo>
                  <a:pt x="15826" y="14730"/>
                </a:lnTo>
                <a:lnTo>
                  <a:pt x="12661" y="21056"/>
                </a:lnTo>
                <a:lnTo>
                  <a:pt x="9623" y="29636"/>
                </a:lnTo>
                <a:lnTo>
                  <a:pt x="7818" y="40600"/>
                </a:lnTo>
                <a:lnTo>
                  <a:pt x="7658" y="51700"/>
                </a:lnTo>
                <a:lnTo>
                  <a:pt x="8517" y="62829"/>
                </a:lnTo>
                <a:lnTo>
                  <a:pt x="9767" y="73879"/>
                </a:lnTo>
                <a:lnTo>
                  <a:pt x="10785" y="84742"/>
                </a:lnTo>
                <a:lnTo>
                  <a:pt x="10942" y="95312"/>
                </a:lnTo>
                <a:lnTo>
                  <a:pt x="9615" y="105480"/>
                </a:lnTo>
                <a:lnTo>
                  <a:pt x="6176" y="115139"/>
                </a:lnTo>
                <a:lnTo>
                  <a:pt x="0" y="124181"/>
                </a:lnTo>
                <a:lnTo>
                  <a:pt x="688" y="123361"/>
                </a:lnTo>
                <a:lnTo>
                  <a:pt x="10821" y="116215"/>
                </a:lnTo>
                <a:lnTo>
                  <a:pt x="22846" y="111748"/>
                </a:lnTo>
                <a:lnTo>
                  <a:pt x="34818" y="106295"/>
                </a:lnTo>
                <a:lnTo>
                  <a:pt x="40265" y="103419"/>
                </a:lnTo>
                <a:lnTo>
                  <a:pt x="51261" y="95030"/>
                </a:lnTo>
                <a:lnTo>
                  <a:pt x="59747" y="84868"/>
                </a:lnTo>
                <a:lnTo>
                  <a:pt x="66139" y="73382"/>
                </a:lnTo>
                <a:lnTo>
                  <a:pt x="70857" y="61018"/>
                </a:lnTo>
                <a:lnTo>
                  <a:pt x="74319" y="48228"/>
                </a:lnTo>
                <a:lnTo>
                  <a:pt x="76943" y="35459"/>
                </a:lnTo>
                <a:lnTo>
                  <a:pt x="79147" y="23161"/>
                </a:lnTo>
                <a:lnTo>
                  <a:pt x="76854" y="292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66"/>
          <p:cNvSpPr/>
          <p:nvPr/>
        </p:nvSpPr>
        <p:spPr>
          <a:xfrm>
            <a:off x="248194" y="5631940"/>
            <a:ext cx="55920" cy="147342"/>
          </a:xfrm>
          <a:custGeom>
            <a:avLst/>
            <a:gdLst/>
            <a:ahLst/>
            <a:cxnLst/>
            <a:rect l="l" t="t" r="r" b="b"/>
            <a:pathLst>
              <a:path w="55920" h="147342">
                <a:moveTo>
                  <a:pt x="13716" y="137859"/>
                </a:moveTo>
                <a:lnTo>
                  <a:pt x="0" y="137859"/>
                </a:lnTo>
                <a:lnTo>
                  <a:pt x="0" y="147342"/>
                </a:lnTo>
                <a:lnTo>
                  <a:pt x="55920" y="147342"/>
                </a:lnTo>
                <a:lnTo>
                  <a:pt x="55920" y="137859"/>
                </a:lnTo>
                <a:lnTo>
                  <a:pt x="42204" y="137859"/>
                </a:lnTo>
                <a:lnTo>
                  <a:pt x="41149" y="126285"/>
                </a:lnTo>
                <a:lnTo>
                  <a:pt x="41149" y="21056"/>
                </a:lnTo>
                <a:lnTo>
                  <a:pt x="42204" y="9469"/>
                </a:lnTo>
                <a:lnTo>
                  <a:pt x="55920" y="10521"/>
                </a:lnTo>
                <a:lnTo>
                  <a:pt x="55920" y="0"/>
                </a:lnTo>
                <a:lnTo>
                  <a:pt x="0" y="0"/>
                </a:lnTo>
                <a:lnTo>
                  <a:pt x="0" y="10521"/>
                </a:lnTo>
                <a:lnTo>
                  <a:pt x="13716" y="9469"/>
                </a:lnTo>
                <a:lnTo>
                  <a:pt x="14771" y="21056"/>
                </a:lnTo>
                <a:lnTo>
                  <a:pt x="14771" y="126285"/>
                </a:lnTo>
                <a:lnTo>
                  <a:pt x="13716" y="1378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67"/>
          <p:cNvSpPr/>
          <p:nvPr/>
        </p:nvSpPr>
        <p:spPr>
          <a:xfrm>
            <a:off x="1187369" y="5818213"/>
            <a:ext cx="70706" cy="225215"/>
          </a:xfrm>
          <a:custGeom>
            <a:avLst/>
            <a:gdLst/>
            <a:ahLst/>
            <a:cxnLst/>
            <a:rect l="l" t="t" r="r" b="b"/>
            <a:pathLst>
              <a:path w="70706" h="225215">
                <a:moveTo>
                  <a:pt x="0" y="0"/>
                </a:moveTo>
                <a:lnTo>
                  <a:pt x="0" y="225215"/>
                </a:lnTo>
                <a:lnTo>
                  <a:pt x="70706" y="225215"/>
                </a:lnTo>
                <a:lnTo>
                  <a:pt x="707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68"/>
          <p:cNvSpPr/>
          <p:nvPr/>
        </p:nvSpPr>
        <p:spPr>
          <a:xfrm>
            <a:off x="1282343" y="5818213"/>
            <a:ext cx="158280" cy="225215"/>
          </a:xfrm>
          <a:custGeom>
            <a:avLst/>
            <a:gdLst/>
            <a:ahLst/>
            <a:cxnLst/>
            <a:rect l="l" t="t" r="r" b="b"/>
            <a:pathLst>
              <a:path w="158280" h="225215">
                <a:moveTo>
                  <a:pt x="70692" y="54725"/>
                </a:moveTo>
                <a:lnTo>
                  <a:pt x="158280" y="54725"/>
                </a:lnTo>
                <a:lnTo>
                  <a:pt x="158280" y="0"/>
                </a:lnTo>
                <a:lnTo>
                  <a:pt x="0" y="0"/>
                </a:lnTo>
                <a:lnTo>
                  <a:pt x="0" y="225215"/>
                </a:lnTo>
                <a:lnTo>
                  <a:pt x="70692" y="225215"/>
                </a:lnTo>
                <a:lnTo>
                  <a:pt x="70692" y="145224"/>
                </a:lnTo>
                <a:lnTo>
                  <a:pt x="148784" y="145224"/>
                </a:lnTo>
                <a:lnTo>
                  <a:pt x="148784" y="90512"/>
                </a:lnTo>
                <a:lnTo>
                  <a:pt x="70692" y="90512"/>
                </a:lnTo>
                <a:lnTo>
                  <a:pt x="70692" y="547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69"/>
          <p:cNvSpPr/>
          <p:nvPr/>
        </p:nvSpPr>
        <p:spPr>
          <a:xfrm>
            <a:off x="1450120" y="5814004"/>
            <a:ext cx="161460" cy="232580"/>
          </a:xfrm>
          <a:custGeom>
            <a:avLst/>
            <a:gdLst/>
            <a:ahLst/>
            <a:cxnLst/>
            <a:rect l="l" t="t" r="r" b="b"/>
            <a:pathLst>
              <a:path w="161460" h="232580">
                <a:moveTo>
                  <a:pt x="79279" y="146782"/>
                </a:moveTo>
                <a:lnTo>
                  <a:pt x="74499" y="132367"/>
                </a:lnTo>
                <a:lnTo>
                  <a:pt x="72830" y="114712"/>
                </a:lnTo>
                <a:lnTo>
                  <a:pt x="72850" y="112814"/>
                </a:lnTo>
                <a:lnTo>
                  <a:pt x="74923" y="96374"/>
                </a:lnTo>
                <a:lnTo>
                  <a:pt x="80157" y="82738"/>
                </a:lnTo>
                <a:lnTo>
                  <a:pt x="88197" y="71987"/>
                </a:lnTo>
                <a:lnTo>
                  <a:pt x="98685" y="64206"/>
                </a:lnTo>
                <a:lnTo>
                  <a:pt x="111267" y="59477"/>
                </a:lnTo>
                <a:lnTo>
                  <a:pt x="125586" y="57882"/>
                </a:lnTo>
                <a:lnTo>
                  <a:pt x="135636" y="58838"/>
                </a:lnTo>
                <a:lnTo>
                  <a:pt x="148000" y="62003"/>
                </a:lnTo>
                <a:lnTo>
                  <a:pt x="160334" y="66299"/>
                </a:lnTo>
                <a:lnTo>
                  <a:pt x="160334" y="7365"/>
                </a:lnTo>
                <a:lnTo>
                  <a:pt x="147792" y="4556"/>
                </a:lnTo>
                <a:lnTo>
                  <a:pt x="135911" y="2162"/>
                </a:lnTo>
                <a:lnTo>
                  <a:pt x="124072" y="574"/>
                </a:lnTo>
                <a:lnTo>
                  <a:pt x="110814" y="0"/>
                </a:lnTo>
                <a:lnTo>
                  <a:pt x="103772" y="181"/>
                </a:lnTo>
                <a:lnTo>
                  <a:pt x="89947" y="1635"/>
                </a:lnTo>
                <a:lnTo>
                  <a:pt x="76608" y="4544"/>
                </a:lnTo>
                <a:lnTo>
                  <a:pt x="63893" y="8908"/>
                </a:lnTo>
                <a:lnTo>
                  <a:pt x="51938" y="14728"/>
                </a:lnTo>
                <a:lnTo>
                  <a:pt x="40878" y="22002"/>
                </a:lnTo>
                <a:lnTo>
                  <a:pt x="30851" y="30732"/>
                </a:lnTo>
                <a:lnTo>
                  <a:pt x="21992" y="40916"/>
                </a:lnTo>
                <a:lnTo>
                  <a:pt x="14438" y="52555"/>
                </a:lnTo>
                <a:lnTo>
                  <a:pt x="8326" y="65649"/>
                </a:lnTo>
                <a:lnTo>
                  <a:pt x="3791" y="80198"/>
                </a:lnTo>
                <a:lnTo>
                  <a:pt x="970" y="96201"/>
                </a:lnTo>
                <a:lnTo>
                  <a:pt x="0" y="113660"/>
                </a:lnTo>
                <a:lnTo>
                  <a:pt x="570" y="128160"/>
                </a:lnTo>
                <a:lnTo>
                  <a:pt x="2835" y="144959"/>
                </a:lnTo>
                <a:lnTo>
                  <a:pt x="6721" y="160266"/>
                </a:lnTo>
                <a:lnTo>
                  <a:pt x="12120" y="174086"/>
                </a:lnTo>
                <a:lnTo>
                  <a:pt x="18922" y="186427"/>
                </a:lnTo>
                <a:lnTo>
                  <a:pt x="27019" y="197293"/>
                </a:lnTo>
                <a:lnTo>
                  <a:pt x="36303" y="206691"/>
                </a:lnTo>
                <a:lnTo>
                  <a:pt x="46663" y="214626"/>
                </a:lnTo>
                <a:lnTo>
                  <a:pt x="57992" y="221106"/>
                </a:lnTo>
                <a:lnTo>
                  <a:pt x="70181" y="226135"/>
                </a:lnTo>
                <a:lnTo>
                  <a:pt x="83120" y="229720"/>
                </a:lnTo>
                <a:lnTo>
                  <a:pt x="96701" y="231866"/>
                </a:lnTo>
                <a:lnTo>
                  <a:pt x="110814" y="232580"/>
                </a:lnTo>
                <a:lnTo>
                  <a:pt x="111381" y="232579"/>
                </a:lnTo>
                <a:lnTo>
                  <a:pt x="124755" y="231812"/>
                </a:lnTo>
                <a:lnTo>
                  <a:pt x="137942" y="229898"/>
                </a:lnTo>
                <a:lnTo>
                  <a:pt x="150369" y="227217"/>
                </a:lnTo>
                <a:lnTo>
                  <a:pt x="161460" y="224149"/>
                </a:lnTo>
                <a:lnTo>
                  <a:pt x="161460" y="164177"/>
                </a:lnTo>
                <a:lnTo>
                  <a:pt x="160673" y="164501"/>
                </a:lnTo>
                <a:lnTo>
                  <a:pt x="148274" y="168851"/>
                </a:lnTo>
                <a:lnTo>
                  <a:pt x="135875" y="171621"/>
                </a:lnTo>
                <a:lnTo>
                  <a:pt x="123476" y="172594"/>
                </a:lnTo>
                <a:lnTo>
                  <a:pt x="122658" y="172589"/>
                </a:lnTo>
                <a:lnTo>
                  <a:pt x="108858" y="170860"/>
                </a:lnTo>
                <a:lnTo>
                  <a:pt x="96800" y="166000"/>
                </a:lnTo>
                <a:lnTo>
                  <a:pt x="86827" y="157984"/>
                </a:lnTo>
                <a:lnTo>
                  <a:pt x="79279" y="1467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70"/>
          <p:cNvSpPr/>
          <p:nvPr/>
        </p:nvSpPr>
        <p:spPr>
          <a:xfrm>
            <a:off x="925132" y="6091827"/>
            <a:ext cx="0" cy="73664"/>
          </a:xfrm>
          <a:custGeom>
            <a:avLst/>
            <a:gdLst/>
            <a:ahLst/>
            <a:cxnLst/>
            <a:rect l="l" t="t" r="r" b="b"/>
            <a:pathLst>
              <a:path h="73664">
                <a:moveTo>
                  <a:pt x="0" y="0"/>
                </a:moveTo>
                <a:lnTo>
                  <a:pt x="0" y="73664"/>
                </a:lnTo>
              </a:path>
            </a:pathLst>
          </a:custGeom>
          <a:ln w="21317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71"/>
          <p:cNvSpPr/>
          <p:nvPr/>
        </p:nvSpPr>
        <p:spPr>
          <a:xfrm>
            <a:off x="947817" y="6108676"/>
            <a:ext cx="59100" cy="56815"/>
          </a:xfrm>
          <a:custGeom>
            <a:avLst/>
            <a:gdLst/>
            <a:ahLst/>
            <a:cxnLst/>
            <a:rect l="l" t="t" r="r" b="b"/>
            <a:pathLst>
              <a:path w="59100" h="56815">
                <a:moveTo>
                  <a:pt x="17950" y="11573"/>
                </a:moveTo>
                <a:lnTo>
                  <a:pt x="17950" y="2104"/>
                </a:lnTo>
                <a:lnTo>
                  <a:pt x="0" y="2104"/>
                </a:lnTo>
                <a:lnTo>
                  <a:pt x="0" y="56815"/>
                </a:lnTo>
                <a:lnTo>
                  <a:pt x="19006" y="56815"/>
                </a:lnTo>
                <a:lnTo>
                  <a:pt x="19006" y="22095"/>
                </a:lnTo>
                <a:lnTo>
                  <a:pt x="23226" y="15782"/>
                </a:lnTo>
                <a:lnTo>
                  <a:pt x="35887" y="15782"/>
                </a:lnTo>
                <a:lnTo>
                  <a:pt x="40108" y="19990"/>
                </a:lnTo>
                <a:lnTo>
                  <a:pt x="40108" y="56815"/>
                </a:lnTo>
                <a:lnTo>
                  <a:pt x="59100" y="56815"/>
                </a:lnTo>
                <a:lnTo>
                  <a:pt x="59100" y="22095"/>
                </a:lnTo>
                <a:lnTo>
                  <a:pt x="58549" y="16374"/>
                </a:lnTo>
                <a:lnTo>
                  <a:pt x="52194" y="4773"/>
                </a:lnTo>
                <a:lnTo>
                  <a:pt x="37998" y="0"/>
                </a:lnTo>
                <a:lnTo>
                  <a:pt x="29557" y="0"/>
                </a:lnTo>
                <a:lnTo>
                  <a:pt x="21116" y="4208"/>
                </a:lnTo>
                <a:lnTo>
                  <a:pt x="17950" y="1157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72"/>
          <p:cNvSpPr/>
          <p:nvPr/>
        </p:nvSpPr>
        <p:spPr>
          <a:xfrm>
            <a:off x="1012193" y="6091827"/>
            <a:ext cx="44328" cy="74716"/>
          </a:xfrm>
          <a:custGeom>
            <a:avLst/>
            <a:gdLst/>
            <a:ahLst/>
            <a:cxnLst/>
            <a:rect l="l" t="t" r="r" b="b"/>
            <a:pathLst>
              <a:path w="44328" h="74716">
                <a:moveTo>
                  <a:pt x="30598" y="18952"/>
                </a:moveTo>
                <a:lnTo>
                  <a:pt x="30598" y="0"/>
                </a:lnTo>
                <a:lnTo>
                  <a:pt x="11606" y="6312"/>
                </a:lnTo>
                <a:lnTo>
                  <a:pt x="11606" y="18952"/>
                </a:lnTo>
                <a:lnTo>
                  <a:pt x="0" y="18952"/>
                </a:lnTo>
                <a:lnTo>
                  <a:pt x="0" y="31578"/>
                </a:lnTo>
                <a:lnTo>
                  <a:pt x="11606" y="31578"/>
                </a:lnTo>
                <a:lnTo>
                  <a:pt x="11606" y="54725"/>
                </a:lnTo>
                <a:lnTo>
                  <a:pt x="11824" y="59249"/>
                </a:lnTo>
                <a:lnTo>
                  <a:pt x="17127" y="70674"/>
                </a:lnTo>
                <a:lnTo>
                  <a:pt x="32708" y="74716"/>
                </a:lnTo>
                <a:lnTo>
                  <a:pt x="36928" y="74716"/>
                </a:lnTo>
                <a:lnTo>
                  <a:pt x="41163" y="73664"/>
                </a:lnTo>
                <a:lnTo>
                  <a:pt x="44328" y="73664"/>
                </a:lnTo>
                <a:lnTo>
                  <a:pt x="43273" y="61038"/>
                </a:lnTo>
                <a:lnTo>
                  <a:pt x="42218" y="62090"/>
                </a:lnTo>
                <a:lnTo>
                  <a:pt x="31653" y="62090"/>
                </a:lnTo>
                <a:lnTo>
                  <a:pt x="30598" y="58934"/>
                </a:lnTo>
                <a:lnTo>
                  <a:pt x="30598" y="31578"/>
                </a:lnTo>
                <a:lnTo>
                  <a:pt x="43273" y="31578"/>
                </a:lnTo>
                <a:lnTo>
                  <a:pt x="43273" y="18952"/>
                </a:lnTo>
                <a:lnTo>
                  <a:pt x="30598" y="189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73"/>
          <p:cNvSpPr/>
          <p:nvPr/>
        </p:nvSpPr>
        <p:spPr>
          <a:xfrm>
            <a:off x="1060742" y="6108676"/>
            <a:ext cx="56975" cy="57868"/>
          </a:xfrm>
          <a:custGeom>
            <a:avLst/>
            <a:gdLst/>
            <a:ahLst/>
            <a:cxnLst/>
            <a:rect l="l" t="t" r="r" b="b"/>
            <a:pathLst>
              <a:path w="56975" h="57868">
                <a:moveTo>
                  <a:pt x="26377" y="45242"/>
                </a:moveTo>
                <a:lnTo>
                  <a:pt x="20047" y="42085"/>
                </a:lnTo>
                <a:lnTo>
                  <a:pt x="18991" y="34720"/>
                </a:lnTo>
                <a:lnTo>
                  <a:pt x="56975" y="34720"/>
                </a:lnTo>
                <a:lnTo>
                  <a:pt x="18991" y="24199"/>
                </a:lnTo>
                <a:lnTo>
                  <a:pt x="18991" y="17886"/>
                </a:lnTo>
                <a:lnTo>
                  <a:pt x="12173" y="4704"/>
                </a:lnTo>
                <a:lnTo>
                  <a:pt x="3281" y="14564"/>
                </a:lnTo>
                <a:lnTo>
                  <a:pt x="0" y="29460"/>
                </a:lnTo>
                <a:lnTo>
                  <a:pt x="436" y="34807"/>
                </a:lnTo>
                <a:lnTo>
                  <a:pt x="6055" y="47282"/>
                </a:lnTo>
                <a:lnTo>
                  <a:pt x="16967" y="55137"/>
                </a:lnTo>
                <a:lnTo>
                  <a:pt x="31653" y="57868"/>
                </a:lnTo>
                <a:lnTo>
                  <a:pt x="39039" y="57868"/>
                </a:lnTo>
                <a:lnTo>
                  <a:pt x="46424" y="56815"/>
                </a:lnTo>
                <a:lnTo>
                  <a:pt x="52755" y="54711"/>
                </a:lnTo>
                <a:lnTo>
                  <a:pt x="52755" y="41033"/>
                </a:lnTo>
                <a:lnTo>
                  <a:pt x="46424" y="44190"/>
                </a:lnTo>
                <a:lnTo>
                  <a:pt x="40094" y="45242"/>
                </a:lnTo>
                <a:lnTo>
                  <a:pt x="26377" y="45242"/>
                </a:lnTo>
                <a:close/>
              </a:path>
              <a:path w="56975" h="57868">
                <a:moveTo>
                  <a:pt x="18991" y="17886"/>
                </a:moveTo>
                <a:lnTo>
                  <a:pt x="23212" y="12625"/>
                </a:lnTo>
                <a:lnTo>
                  <a:pt x="36928" y="12625"/>
                </a:lnTo>
                <a:lnTo>
                  <a:pt x="40094" y="17886"/>
                </a:lnTo>
                <a:lnTo>
                  <a:pt x="40094" y="24199"/>
                </a:lnTo>
                <a:lnTo>
                  <a:pt x="18991" y="24199"/>
                </a:lnTo>
                <a:lnTo>
                  <a:pt x="56975" y="34720"/>
                </a:lnTo>
                <a:lnTo>
                  <a:pt x="56975" y="31564"/>
                </a:lnTo>
                <a:lnTo>
                  <a:pt x="56796" y="27131"/>
                </a:lnTo>
                <a:lnTo>
                  <a:pt x="53240" y="13472"/>
                </a:lnTo>
                <a:lnTo>
                  <a:pt x="44451" y="3721"/>
                </a:lnTo>
                <a:lnTo>
                  <a:pt x="29543" y="0"/>
                </a:lnTo>
                <a:lnTo>
                  <a:pt x="25247" y="236"/>
                </a:lnTo>
                <a:lnTo>
                  <a:pt x="12173" y="4704"/>
                </a:lnTo>
                <a:lnTo>
                  <a:pt x="18991" y="1788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74"/>
          <p:cNvSpPr/>
          <p:nvPr/>
        </p:nvSpPr>
        <p:spPr>
          <a:xfrm>
            <a:off x="1127214" y="6108676"/>
            <a:ext cx="40108" cy="56815"/>
          </a:xfrm>
          <a:custGeom>
            <a:avLst/>
            <a:gdLst/>
            <a:ahLst/>
            <a:cxnLst/>
            <a:rect l="l" t="t" r="r" b="b"/>
            <a:pathLst>
              <a:path w="40108" h="56815">
                <a:moveTo>
                  <a:pt x="21102" y="5260"/>
                </a:moveTo>
                <a:lnTo>
                  <a:pt x="16881" y="11573"/>
                </a:lnTo>
                <a:lnTo>
                  <a:pt x="16881" y="2104"/>
                </a:lnTo>
                <a:lnTo>
                  <a:pt x="0" y="2104"/>
                </a:lnTo>
                <a:lnTo>
                  <a:pt x="0" y="56815"/>
                </a:lnTo>
                <a:lnTo>
                  <a:pt x="18991" y="56815"/>
                </a:lnTo>
                <a:lnTo>
                  <a:pt x="18991" y="23147"/>
                </a:lnTo>
                <a:lnTo>
                  <a:pt x="24267" y="15782"/>
                </a:lnTo>
                <a:lnTo>
                  <a:pt x="34832" y="15782"/>
                </a:lnTo>
                <a:lnTo>
                  <a:pt x="39053" y="16834"/>
                </a:lnTo>
                <a:lnTo>
                  <a:pt x="40108" y="1052"/>
                </a:lnTo>
                <a:lnTo>
                  <a:pt x="37998" y="1052"/>
                </a:lnTo>
                <a:lnTo>
                  <a:pt x="33777" y="0"/>
                </a:lnTo>
                <a:lnTo>
                  <a:pt x="25322" y="0"/>
                </a:lnTo>
                <a:lnTo>
                  <a:pt x="21102" y="52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75"/>
          <p:cNvSpPr/>
          <p:nvPr/>
        </p:nvSpPr>
        <p:spPr>
          <a:xfrm>
            <a:off x="1174708" y="6108676"/>
            <a:ext cx="59086" cy="56815"/>
          </a:xfrm>
          <a:custGeom>
            <a:avLst/>
            <a:gdLst/>
            <a:ahLst/>
            <a:cxnLst/>
            <a:rect l="l" t="t" r="r" b="b"/>
            <a:pathLst>
              <a:path w="59086" h="56815">
                <a:moveTo>
                  <a:pt x="17936" y="11573"/>
                </a:moveTo>
                <a:lnTo>
                  <a:pt x="17936" y="2104"/>
                </a:lnTo>
                <a:lnTo>
                  <a:pt x="0" y="2104"/>
                </a:lnTo>
                <a:lnTo>
                  <a:pt x="0" y="56815"/>
                </a:lnTo>
                <a:lnTo>
                  <a:pt x="18991" y="56815"/>
                </a:lnTo>
                <a:lnTo>
                  <a:pt x="18991" y="22095"/>
                </a:lnTo>
                <a:lnTo>
                  <a:pt x="23212" y="15782"/>
                </a:lnTo>
                <a:lnTo>
                  <a:pt x="35873" y="15782"/>
                </a:lnTo>
                <a:lnTo>
                  <a:pt x="40094" y="19990"/>
                </a:lnTo>
                <a:lnTo>
                  <a:pt x="40094" y="56815"/>
                </a:lnTo>
                <a:lnTo>
                  <a:pt x="59086" y="56815"/>
                </a:lnTo>
                <a:lnTo>
                  <a:pt x="59086" y="22095"/>
                </a:lnTo>
                <a:lnTo>
                  <a:pt x="58535" y="16374"/>
                </a:lnTo>
                <a:lnTo>
                  <a:pt x="52180" y="4773"/>
                </a:lnTo>
                <a:lnTo>
                  <a:pt x="37983" y="0"/>
                </a:lnTo>
                <a:lnTo>
                  <a:pt x="29543" y="0"/>
                </a:lnTo>
                <a:lnTo>
                  <a:pt x="21102" y="4208"/>
                </a:lnTo>
                <a:lnTo>
                  <a:pt x="17936" y="1157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76"/>
          <p:cNvSpPr/>
          <p:nvPr/>
        </p:nvSpPr>
        <p:spPr>
          <a:xfrm>
            <a:off x="1241180" y="6108676"/>
            <a:ext cx="56990" cy="57868"/>
          </a:xfrm>
          <a:custGeom>
            <a:avLst/>
            <a:gdLst/>
            <a:ahLst/>
            <a:cxnLst/>
            <a:rect l="l" t="t" r="r" b="b"/>
            <a:pathLst>
              <a:path w="56990" h="57868">
                <a:moveTo>
                  <a:pt x="33777" y="45242"/>
                </a:moveTo>
                <a:lnTo>
                  <a:pt x="21116" y="45242"/>
                </a:lnTo>
                <a:lnTo>
                  <a:pt x="17950" y="43138"/>
                </a:lnTo>
                <a:lnTo>
                  <a:pt x="17950" y="33668"/>
                </a:lnTo>
                <a:lnTo>
                  <a:pt x="23226" y="31564"/>
                </a:lnTo>
                <a:lnTo>
                  <a:pt x="32722" y="31564"/>
                </a:lnTo>
                <a:lnTo>
                  <a:pt x="35887" y="22095"/>
                </a:lnTo>
                <a:lnTo>
                  <a:pt x="28502" y="22095"/>
                </a:lnTo>
                <a:lnTo>
                  <a:pt x="19752" y="22730"/>
                </a:lnTo>
                <a:lnTo>
                  <a:pt x="6395" y="27731"/>
                </a:lnTo>
                <a:lnTo>
                  <a:pt x="0" y="41033"/>
                </a:lnTo>
                <a:lnTo>
                  <a:pt x="109" y="43031"/>
                </a:lnTo>
                <a:lnTo>
                  <a:pt x="7315" y="54268"/>
                </a:lnTo>
                <a:lnTo>
                  <a:pt x="21116" y="57868"/>
                </a:lnTo>
                <a:lnTo>
                  <a:pt x="28502" y="57868"/>
                </a:lnTo>
                <a:lnTo>
                  <a:pt x="33777" y="45242"/>
                </a:lnTo>
                <a:close/>
              </a:path>
              <a:path w="56990" h="57868">
                <a:moveTo>
                  <a:pt x="55934" y="23147"/>
                </a:moveTo>
                <a:lnTo>
                  <a:pt x="53281" y="11516"/>
                </a:lnTo>
                <a:lnTo>
                  <a:pt x="43483" y="2679"/>
                </a:lnTo>
                <a:lnTo>
                  <a:pt x="29557" y="0"/>
                </a:lnTo>
                <a:lnTo>
                  <a:pt x="21116" y="0"/>
                </a:lnTo>
                <a:lnTo>
                  <a:pt x="13716" y="2104"/>
                </a:lnTo>
                <a:lnTo>
                  <a:pt x="7385" y="4208"/>
                </a:lnTo>
                <a:lnTo>
                  <a:pt x="7385" y="16834"/>
                </a:lnTo>
                <a:lnTo>
                  <a:pt x="12661" y="14730"/>
                </a:lnTo>
                <a:lnTo>
                  <a:pt x="19006" y="12625"/>
                </a:lnTo>
                <a:lnTo>
                  <a:pt x="31667" y="12625"/>
                </a:lnTo>
                <a:lnTo>
                  <a:pt x="37998" y="14730"/>
                </a:lnTo>
                <a:lnTo>
                  <a:pt x="37998" y="22095"/>
                </a:lnTo>
                <a:lnTo>
                  <a:pt x="35887" y="22095"/>
                </a:lnTo>
                <a:lnTo>
                  <a:pt x="32722" y="31564"/>
                </a:lnTo>
                <a:lnTo>
                  <a:pt x="35887" y="32616"/>
                </a:lnTo>
                <a:lnTo>
                  <a:pt x="37998" y="32616"/>
                </a:lnTo>
                <a:lnTo>
                  <a:pt x="37998" y="38929"/>
                </a:lnTo>
                <a:lnTo>
                  <a:pt x="33777" y="45242"/>
                </a:lnTo>
                <a:lnTo>
                  <a:pt x="28502" y="57868"/>
                </a:lnTo>
                <a:lnTo>
                  <a:pt x="33777" y="54711"/>
                </a:lnTo>
                <a:lnTo>
                  <a:pt x="39053" y="48398"/>
                </a:lnTo>
                <a:lnTo>
                  <a:pt x="39053" y="56815"/>
                </a:lnTo>
                <a:lnTo>
                  <a:pt x="56990" y="56815"/>
                </a:lnTo>
                <a:lnTo>
                  <a:pt x="55934" y="52607"/>
                </a:lnTo>
                <a:lnTo>
                  <a:pt x="55934" y="231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77"/>
          <p:cNvSpPr/>
          <p:nvPr/>
        </p:nvSpPr>
        <p:spPr>
          <a:xfrm>
            <a:off x="1303445" y="6091827"/>
            <a:ext cx="43259" cy="74716"/>
          </a:xfrm>
          <a:custGeom>
            <a:avLst/>
            <a:gdLst/>
            <a:ahLst/>
            <a:cxnLst/>
            <a:rect l="l" t="t" r="r" b="b"/>
            <a:pathLst>
              <a:path w="43259" h="74716">
                <a:moveTo>
                  <a:pt x="29543" y="18952"/>
                </a:moveTo>
                <a:lnTo>
                  <a:pt x="29543" y="0"/>
                </a:lnTo>
                <a:lnTo>
                  <a:pt x="10551" y="6312"/>
                </a:lnTo>
                <a:lnTo>
                  <a:pt x="10551" y="18952"/>
                </a:lnTo>
                <a:lnTo>
                  <a:pt x="0" y="18952"/>
                </a:lnTo>
                <a:lnTo>
                  <a:pt x="0" y="31578"/>
                </a:lnTo>
                <a:lnTo>
                  <a:pt x="10551" y="31578"/>
                </a:lnTo>
                <a:lnTo>
                  <a:pt x="10551" y="54725"/>
                </a:lnTo>
                <a:lnTo>
                  <a:pt x="10769" y="59249"/>
                </a:lnTo>
                <a:lnTo>
                  <a:pt x="16072" y="70674"/>
                </a:lnTo>
                <a:lnTo>
                  <a:pt x="31653" y="74716"/>
                </a:lnTo>
                <a:lnTo>
                  <a:pt x="36928" y="74716"/>
                </a:lnTo>
                <a:lnTo>
                  <a:pt x="40094" y="73664"/>
                </a:lnTo>
                <a:lnTo>
                  <a:pt x="43259" y="73664"/>
                </a:lnTo>
                <a:lnTo>
                  <a:pt x="43259" y="61038"/>
                </a:lnTo>
                <a:lnTo>
                  <a:pt x="41149" y="62090"/>
                </a:lnTo>
                <a:lnTo>
                  <a:pt x="30598" y="62090"/>
                </a:lnTo>
                <a:lnTo>
                  <a:pt x="29543" y="58934"/>
                </a:lnTo>
                <a:lnTo>
                  <a:pt x="29543" y="31578"/>
                </a:lnTo>
                <a:lnTo>
                  <a:pt x="43259" y="31578"/>
                </a:lnTo>
                <a:lnTo>
                  <a:pt x="43259" y="18952"/>
                </a:lnTo>
                <a:lnTo>
                  <a:pt x="29543" y="189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78"/>
          <p:cNvSpPr/>
          <p:nvPr/>
        </p:nvSpPr>
        <p:spPr>
          <a:xfrm>
            <a:off x="1356201" y="6087619"/>
            <a:ext cx="19006" cy="77872"/>
          </a:xfrm>
          <a:custGeom>
            <a:avLst/>
            <a:gdLst/>
            <a:ahLst/>
            <a:cxnLst/>
            <a:rect l="l" t="t" r="r" b="b"/>
            <a:pathLst>
              <a:path w="19006" h="77872">
                <a:moveTo>
                  <a:pt x="0" y="23161"/>
                </a:moveTo>
                <a:lnTo>
                  <a:pt x="0" y="77872"/>
                </a:lnTo>
                <a:lnTo>
                  <a:pt x="19006" y="77872"/>
                </a:lnTo>
                <a:lnTo>
                  <a:pt x="19006" y="23161"/>
                </a:lnTo>
                <a:lnTo>
                  <a:pt x="0" y="23161"/>
                </a:lnTo>
                <a:close/>
              </a:path>
              <a:path w="19006" h="77872">
                <a:moveTo>
                  <a:pt x="0" y="0"/>
                </a:moveTo>
                <a:lnTo>
                  <a:pt x="0" y="13677"/>
                </a:lnTo>
                <a:lnTo>
                  <a:pt x="19006" y="13677"/>
                </a:lnTo>
                <a:lnTo>
                  <a:pt x="190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79"/>
          <p:cNvSpPr/>
          <p:nvPr/>
        </p:nvSpPr>
        <p:spPr>
          <a:xfrm>
            <a:off x="1365704" y="6084955"/>
            <a:ext cx="0" cy="80537"/>
          </a:xfrm>
          <a:custGeom>
            <a:avLst/>
            <a:gdLst/>
            <a:ahLst/>
            <a:cxnLst/>
            <a:rect l="l" t="t" r="r" b="b"/>
            <a:pathLst>
              <a:path h="80537">
                <a:moveTo>
                  <a:pt x="0" y="0"/>
                </a:moveTo>
                <a:lnTo>
                  <a:pt x="0" y="80537"/>
                </a:lnTo>
              </a:path>
            </a:pathLst>
          </a:custGeom>
          <a:ln w="2027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80"/>
          <p:cNvSpPr/>
          <p:nvPr/>
        </p:nvSpPr>
        <p:spPr>
          <a:xfrm>
            <a:off x="1385758" y="6108676"/>
            <a:ext cx="64361" cy="57868"/>
          </a:xfrm>
          <a:custGeom>
            <a:avLst/>
            <a:gdLst/>
            <a:ahLst/>
            <a:cxnLst/>
            <a:rect l="l" t="t" r="r" b="b"/>
            <a:pathLst>
              <a:path w="64361" h="57868">
                <a:moveTo>
                  <a:pt x="18991" y="21042"/>
                </a:moveTo>
                <a:lnTo>
                  <a:pt x="23212" y="13677"/>
                </a:lnTo>
                <a:lnTo>
                  <a:pt x="40094" y="13677"/>
                </a:lnTo>
                <a:lnTo>
                  <a:pt x="44314" y="21042"/>
                </a:lnTo>
                <a:lnTo>
                  <a:pt x="44314" y="37877"/>
                </a:lnTo>
                <a:lnTo>
                  <a:pt x="40094" y="44190"/>
                </a:lnTo>
                <a:lnTo>
                  <a:pt x="23212" y="44190"/>
                </a:lnTo>
                <a:lnTo>
                  <a:pt x="31653" y="57868"/>
                </a:lnTo>
                <a:lnTo>
                  <a:pt x="37982" y="57414"/>
                </a:lnTo>
                <a:lnTo>
                  <a:pt x="51467" y="52689"/>
                </a:lnTo>
                <a:lnTo>
                  <a:pt x="60845" y="43212"/>
                </a:lnTo>
                <a:lnTo>
                  <a:pt x="64361" y="29460"/>
                </a:lnTo>
                <a:lnTo>
                  <a:pt x="63588" y="22281"/>
                </a:lnTo>
                <a:lnTo>
                  <a:pt x="57311" y="10104"/>
                </a:lnTo>
                <a:lnTo>
                  <a:pt x="46108" y="2576"/>
                </a:lnTo>
                <a:lnTo>
                  <a:pt x="31653" y="0"/>
                </a:lnTo>
                <a:lnTo>
                  <a:pt x="25450" y="442"/>
                </a:lnTo>
                <a:lnTo>
                  <a:pt x="12273" y="5225"/>
                </a:lnTo>
                <a:lnTo>
                  <a:pt x="18991" y="21042"/>
                </a:lnTo>
                <a:close/>
              </a:path>
              <a:path w="64361" h="57868">
                <a:moveTo>
                  <a:pt x="0" y="29460"/>
                </a:moveTo>
                <a:lnTo>
                  <a:pt x="436" y="34807"/>
                </a:lnTo>
                <a:lnTo>
                  <a:pt x="6055" y="47282"/>
                </a:lnTo>
                <a:lnTo>
                  <a:pt x="16967" y="55137"/>
                </a:lnTo>
                <a:lnTo>
                  <a:pt x="31653" y="57868"/>
                </a:lnTo>
                <a:lnTo>
                  <a:pt x="23212" y="44190"/>
                </a:lnTo>
                <a:lnTo>
                  <a:pt x="18991" y="37877"/>
                </a:lnTo>
                <a:lnTo>
                  <a:pt x="18991" y="21042"/>
                </a:lnTo>
                <a:lnTo>
                  <a:pt x="12273" y="5225"/>
                </a:lnTo>
                <a:lnTo>
                  <a:pt x="3308" y="15004"/>
                </a:lnTo>
                <a:lnTo>
                  <a:pt x="0" y="294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81"/>
          <p:cNvSpPr/>
          <p:nvPr/>
        </p:nvSpPr>
        <p:spPr>
          <a:xfrm>
            <a:off x="1457506" y="6108676"/>
            <a:ext cx="59114" cy="56815"/>
          </a:xfrm>
          <a:custGeom>
            <a:avLst/>
            <a:gdLst/>
            <a:ahLst/>
            <a:cxnLst/>
            <a:rect l="l" t="t" r="r" b="b"/>
            <a:pathLst>
              <a:path w="59114" h="56815">
                <a:moveTo>
                  <a:pt x="17950" y="11573"/>
                </a:moveTo>
                <a:lnTo>
                  <a:pt x="17950" y="2104"/>
                </a:lnTo>
                <a:lnTo>
                  <a:pt x="0" y="2104"/>
                </a:lnTo>
                <a:lnTo>
                  <a:pt x="0" y="56815"/>
                </a:lnTo>
                <a:lnTo>
                  <a:pt x="19006" y="56815"/>
                </a:lnTo>
                <a:lnTo>
                  <a:pt x="19006" y="22095"/>
                </a:lnTo>
                <a:lnTo>
                  <a:pt x="23226" y="15782"/>
                </a:lnTo>
                <a:lnTo>
                  <a:pt x="35901" y="15782"/>
                </a:lnTo>
                <a:lnTo>
                  <a:pt x="40122" y="19990"/>
                </a:lnTo>
                <a:lnTo>
                  <a:pt x="40122" y="56815"/>
                </a:lnTo>
                <a:lnTo>
                  <a:pt x="59114" y="56815"/>
                </a:lnTo>
                <a:lnTo>
                  <a:pt x="59114" y="22095"/>
                </a:lnTo>
                <a:lnTo>
                  <a:pt x="58563" y="16374"/>
                </a:lnTo>
                <a:lnTo>
                  <a:pt x="52208" y="4773"/>
                </a:lnTo>
                <a:lnTo>
                  <a:pt x="38012" y="0"/>
                </a:lnTo>
                <a:lnTo>
                  <a:pt x="29571" y="0"/>
                </a:lnTo>
                <a:lnTo>
                  <a:pt x="21116" y="4208"/>
                </a:lnTo>
                <a:lnTo>
                  <a:pt x="17950" y="1157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82"/>
          <p:cNvSpPr/>
          <p:nvPr/>
        </p:nvSpPr>
        <p:spPr>
          <a:xfrm>
            <a:off x="1525061" y="6108676"/>
            <a:ext cx="55850" cy="57868"/>
          </a:xfrm>
          <a:custGeom>
            <a:avLst/>
            <a:gdLst/>
            <a:ahLst/>
            <a:cxnLst/>
            <a:rect l="l" t="t" r="r" b="b"/>
            <a:pathLst>
              <a:path w="55850" h="57868">
                <a:moveTo>
                  <a:pt x="32638" y="45242"/>
                </a:moveTo>
                <a:lnTo>
                  <a:pt x="21102" y="45242"/>
                </a:lnTo>
                <a:lnTo>
                  <a:pt x="16881" y="43138"/>
                </a:lnTo>
                <a:lnTo>
                  <a:pt x="16881" y="33668"/>
                </a:lnTo>
                <a:lnTo>
                  <a:pt x="22086" y="31564"/>
                </a:lnTo>
                <a:lnTo>
                  <a:pt x="28417" y="22095"/>
                </a:lnTo>
                <a:lnTo>
                  <a:pt x="19290" y="22721"/>
                </a:lnTo>
                <a:lnTo>
                  <a:pt x="6117" y="27714"/>
                </a:lnTo>
                <a:lnTo>
                  <a:pt x="0" y="41033"/>
                </a:lnTo>
                <a:lnTo>
                  <a:pt x="21" y="41981"/>
                </a:lnTo>
                <a:lnTo>
                  <a:pt x="6340" y="54017"/>
                </a:lnTo>
                <a:lnTo>
                  <a:pt x="19976" y="57868"/>
                </a:lnTo>
                <a:lnTo>
                  <a:pt x="28417" y="57868"/>
                </a:lnTo>
                <a:lnTo>
                  <a:pt x="33763" y="54711"/>
                </a:lnTo>
                <a:lnTo>
                  <a:pt x="32638" y="45242"/>
                </a:lnTo>
                <a:close/>
              </a:path>
              <a:path w="55850" h="57868">
                <a:moveTo>
                  <a:pt x="54865" y="23147"/>
                </a:moveTo>
                <a:lnTo>
                  <a:pt x="52190" y="11479"/>
                </a:lnTo>
                <a:lnTo>
                  <a:pt x="42377" y="2671"/>
                </a:lnTo>
                <a:lnTo>
                  <a:pt x="28417" y="0"/>
                </a:lnTo>
                <a:lnTo>
                  <a:pt x="19976" y="0"/>
                </a:lnTo>
                <a:lnTo>
                  <a:pt x="13646" y="2104"/>
                </a:lnTo>
                <a:lnTo>
                  <a:pt x="6330" y="4208"/>
                </a:lnTo>
                <a:lnTo>
                  <a:pt x="6330" y="16834"/>
                </a:lnTo>
                <a:lnTo>
                  <a:pt x="11535" y="14730"/>
                </a:lnTo>
                <a:lnTo>
                  <a:pt x="17866" y="12625"/>
                </a:lnTo>
                <a:lnTo>
                  <a:pt x="31653" y="12625"/>
                </a:lnTo>
                <a:lnTo>
                  <a:pt x="36858" y="14730"/>
                </a:lnTo>
                <a:lnTo>
                  <a:pt x="36858" y="22095"/>
                </a:lnTo>
                <a:lnTo>
                  <a:pt x="28417" y="22095"/>
                </a:lnTo>
                <a:lnTo>
                  <a:pt x="22086" y="31564"/>
                </a:lnTo>
                <a:lnTo>
                  <a:pt x="31653" y="31564"/>
                </a:lnTo>
                <a:lnTo>
                  <a:pt x="34748" y="32616"/>
                </a:lnTo>
                <a:lnTo>
                  <a:pt x="36858" y="32616"/>
                </a:lnTo>
                <a:lnTo>
                  <a:pt x="36858" y="38929"/>
                </a:lnTo>
                <a:lnTo>
                  <a:pt x="32638" y="45242"/>
                </a:lnTo>
                <a:lnTo>
                  <a:pt x="33763" y="54711"/>
                </a:lnTo>
                <a:lnTo>
                  <a:pt x="37983" y="48398"/>
                </a:lnTo>
                <a:lnTo>
                  <a:pt x="37983" y="56815"/>
                </a:lnTo>
                <a:lnTo>
                  <a:pt x="55850" y="56815"/>
                </a:lnTo>
                <a:lnTo>
                  <a:pt x="54865" y="52607"/>
                </a:lnTo>
                <a:lnTo>
                  <a:pt x="54865" y="231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83"/>
          <p:cNvSpPr/>
          <p:nvPr/>
        </p:nvSpPr>
        <p:spPr>
          <a:xfrm>
            <a:off x="1602576" y="6086567"/>
            <a:ext cx="0" cy="78925"/>
          </a:xfrm>
          <a:custGeom>
            <a:avLst/>
            <a:gdLst/>
            <a:ahLst/>
            <a:cxnLst/>
            <a:rect l="l" t="t" r="r" b="b"/>
            <a:pathLst>
              <a:path h="78925">
                <a:moveTo>
                  <a:pt x="0" y="0"/>
                </a:moveTo>
                <a:lnTo>
                  <a:pt x="0" y="78925"/>
                </a:lnTo>
              </a:path>
            </a:pathLst>
          </a:custGeom>
          <a:ln w="2124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84"/>
          <p:cNvSpPr/>
          <p:nvPr/>
        </p:nvSpPr>
        <p:spPr>
          <a:xfrm>
            <a:off x="915108" y="6191809"/>
            <a:ext cx="49604" cy="73664"/>
          </a:xfrm>
          <a:custGeom>
            <a:avLst/>
            <a:gdLst/>
            <a:ahLst/>
            <a:cxnLst/>
            <a:rect l="l" t="t" r="r" b="b"/>
            <a:pathLst>
              <a:path w="49604" h="73664">
                <a:moveTo>
                  <a:pt x="20047" y="13677"/>
                </a:moveTo>
                <a:lnTo>
                  <a:pt x="49604" y="13677"/>
                </a:lnTo>
                <a:lnTo>
                  <a:pt x="49604" y="0"/>
                </a:lnTo>
                <a:lnTo>
                  <a:pt x="0" y="0"/>
                </a:lnTo>
                <a:lnTo>
                  <a:pt x="0" y="73664"/>
                </a:lnTo>
                <a:lnTo>
                  <a:pt x="20047" y="73664"/>
                </a:lnTo>
                <a:lnTo>
                  <a:pt x="20047" y="44204"/>
                </a:lnTo>
                <a:lnTo>
                  <a:pt x="48549" y="44204"/>
                </a:lnTo>
                <a:lnTo>
                  <a:pt x="48549" y="30512"/>
                </a:lnTo>
                <a:lnTo>
                  <a:pt x="20047" y="30512"/>
                </a:lnTo>
                <a:lnTo>
                  <a:pt x="20047" y="136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85"/>
          <p:cNvSpPr/>
          <p:nvPr/>
        </p:nvSpPr>
        <p:spPr>
          <a:xfrm>
            <a:off x="975264" y="6187601"/>
            <a:ext cx="18991" cy="77872"/>
          </a:xfrm>
          <a:custGeom>
            <a:avLst/>
            <a:gdLst/>
            <a:ahLst/>
            <a:cxnLst/>
            <a:rect l="l" t="t" r="r" b="b"/>
            <a:pathLst>
              <a:path w="18991" h="77872">
                <a:moveTo>
                  <a:pt x="0" y="23147"/>
                </a:moveTo>
                <a:lnTo>
                  <a:pt x="0" y="77872"/>
                </a:lnTo>
                <a:lnTo>
                  <a:pt x="18991" y="77872"/>
                </a:lnTo>
                <a:lnTo>
                  <a:pt x="18991" y="23147"/>
                </a:lnTo>
                <a:lnTo>
                  <a:pt x="0" y="23147"/>
                </a:lnTo>
                <a:close/>
              </a:path>
              <a:path w="18991" h="77872">
                <a:moveTo>
                  <a:pt x="0" y="0"/>
                </a:moveTo>
                <a:lnTo>
                  <a:pt x="0" y="13677"/>
                </a:lnTo>
                <a:lnTo>
                  <a:pt x="18991" y="13677"/>
                </a:lnTo>
                <a:lnTo>
                  <a:pt x="18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86"/>
          <p:cNvSpPr/>
          <p:nvPr/>
        </p:nvSpPr>
        <p:spPr>
          <a:xfrm>
            <a:off x="984760" y="6184944"/>
            <a:ext cx="0" cy="80530"/>
          </a:xfrm>
          <a:custGeom>
            <a:avLst/>
            <a:gdLst/>
            <a:ahLst/>
            <a:cxnLst/>
            <a:rect l="l" t="t" r="r" b="b"/>
            <a:pathLst>
              <a:path h="80530">
                <a:moveTo>
                  <a:pt x="0" y="0"/>
                </a:moveTo>
                <a:lnTo>
                  <a:pt x="0" y="80530"/>
                </a:lnTo>
              </a:path>
            </a:pathLst>
          </a:custGeom>
          <a:ln w="202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87"/>
          <p:cNvSpPr/>
          <p:nvPr/>
        </p:nvSpPr>
        <p:spPr>
          <a:xfrm>
            <a:off x="1006917" y="6209696"/>
            <a:ext cx="59100" cy="55777"/>
          </a:xfrm>
          <a:custGeom>
            <a:avLst/>
            <a:gdLst/>
            <a:ahLst/>
            <a:cxnLst/>
            <a:rect l="l" t="t" r="r" b="b"/>
            <a:pathLst>
              <a:path w="59100" h="55777">
                <a:moveTo>
                  <a:pt x="17936" y="10521"/>
                </a:moveTo>
                <a:lnTo>
                  <a:pt x="17936" y="1052"/>
                </a:lnTo>
                <a:lnTo>
                  <a:pt x="0" y="1052"/>
                </a:lnTo>
                <a:lnTo>
                  <a:pt x="0" y="55777"/>
                </a:lnTo>
                <a:lnTo>
                  <a:pt x="18991" y="55777"/>
                </a:lnTo>
                <a:lnTo>
                  <a:pt x="18991" y="21042"/>
                </a:lnTo>
                <a:lnTo>
                  <a:pt x="23212" y="15782"/>
                </a:lnTo>
                <a:lnTo>
                  <a:pt x="36928" y="15782"/>
                </a:lnTo>
                <a:lnTo>
                  <a:pt x="40094" y="18938"/>
                </a:lnTo>
                <a:lnTo>
                  <a:pt x="40094" y="55777"/>
                </a:lnTo>
                <a:lnTo>
                  <a:pt x="59100" y="55777"/>
                </a:lnTo>
                <a:lnTo>
                  <a:pt x="59100" y="21042"/>
                </a:lnTo>
                <a:lnTo>
                  <a:pt x="58677" y="16406"/>
                </a:lnTo>
                <a:lnTo>
                  <a:pt x="52441" y="4915"/>
                </a:lnTo>
                <a:lnTo>
                  <a:pt x="37983" y="0"/>
                </a:lnTo>
                <a:lnTo>
                  <a:pt x="29543" y="0"/>
                </a:lnTo>
                <a:lnTo>
                  <a:pt x="22157" y="3156"/>
                </a:lnTo>
                <a:lnTo>
                  <a:pt x="17936" y="105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88"/>
          <p:cNvSpPr/>
          <p:nvPr/>
        </p:nvSpPr>
        <p:spPr>
          <a:xfrm>
            <a:off x="1074458" y="6209696"/>
            <a:ext cx="37983" cy="56830"/>
          </a:xfrm>
          <a:custGeom>
            <a:avLst/>
            <a:gdLst/>
            <a:ahLst/>
            <a:cxnLst/>
            <a:rect l="l" t="t" r="r" b="b"/>
            <a:pathLst>
              <a:path w="37983" h="56830">
                <a:moveTo>
                  <a:pt x="36928" y="37891"/>
                </a:moveTo>
                <a:lnTo>
                  <a:pt x="32708" y="44204"/>
                </a:lnTo>
                <a:lnTo>
                  <a:pt x="28487" y="56830"/>
                </a:lnTo>
                <a:lnTo>
                  <a:pt x="33763" y="53673"/>
                </a:lnTo>
                <a:lnTo>
                  <a:pt x="37983" y="47360"/>
                </a:lnTo>
                <a:lnTo>
                  <a:pt x="36928" y="31578"/>
                </a:lnTo>
                <a:lnTo>
                  <a:pt x="36928" y="37891"/>
                </a:lnTo>
                <a:close/>
              </a:path>
              <a:path w="37983" h="56830">
                <a:moveTo>
                  <a:pt x="17936" y="32630"/>
                </a:moveTo>
                <a:lnTo>
                  <a:pt x="22157" y="31578"/>
                </a:lnTo>
                <a:lnTo>
                  <a:pt x="36928" y="31578"/>
                </a:lnTo>
                <a:lnTo>
                  <a:pt x="37983" y="47360"/>
                </a:lnTo>
                <a:lnTo>
                  <a:pt x="37983" y="55777"/>
                </a:lnTo>
                <a:lnTo>
                  <a:pt x="55920" y="55777"/>
                </a:lnTo>
                <a:lnTo>
                  <a:pt x="54865" y="51569"/>
                </a:lnTo>
                <a:lnTo>
                  <a:pt x="54865" y="22095"/>
                </a:lnTo>
                <a:lnTo>
                  <a:pt x="52470" y="11139"/>
                </a:lnTo>
                <a:lnTo>
                  <a:pt x="42660" y="2467"/>
                </a:lnTo>
                <a:lnTo>
                  <a:pt x="28487" y="0"/>
                </a:lnTo>
                <a:lnTo>
                  <a:pt x="20047" y="0"/>
                </a:lnTo>
                <a:lnTo>
                  <a:pt x="13716" y="1052"/>
                </a:lnTo>
                <a:lnTo>
                  <a:pt x="6330" y="3156"/>
                </a:lnTo>
                <a:lnTo>
                  <a:pt x="7385" y="15782"/>
                </a:lnTo>
                <a:lnTo>
                  <a:pt x="12661" y="13677"/>
                </a:lnTo>
                <a:lnTo>
                  <a:pt x="17936" y="12625"/>
                </a:lnTo>
                <a:lnTo>
                  <a:pt x="31653" y="12625"/>
                </a:lnTo>
                <a:lnTo>
                  <a:pt x="36928" y="13677"/>
                </a:lnTo>
                <a:lnTo>
                  <a:pt x="36928" y="22095"/>
                </a:lnTo>
                <a:lnTo>
                  <a:pt x="34818" y="21042"/>
                </a:lnTo>
                <a:lnTo>
                  <a:pt x="28487" y="21042"/>
                </a:lnTo>
                <a:lnTo>
                  <a:pt x="19294" y="21678"/>
                </a:lnTo>
                <a:lnTo>
                  <a:pt x="6118" y="26682"/>
                </a:lnTo>
                <a:lnTo>
                  <a:pt x="0" y="39995"/>
                </a:lnTo>
                <a:lnTo>
                  <a:pt x="24" y="41010"/>
                </a:lnTo>
                <a:lnTo>
                  <a:pt x="6399" y="52995"/>
                </a:lnTo>
                <a:lnTo>
                  <a:pt x="20047" y="56830"/>
                </a:lnTo>
                <a:lnTo>
                  <a:pt x="28487" y="56830"/>
                </a:lnTo>
                <a:lnTo>
                  <a:pt x="32708" y="44204"/>
                </a:lnTo>
                <a:lnTo>
                  <a:pt x="21102" y="44204"/>
                </a:lnTo>
                <a:lnTo>
                  <a:pt x="17936" y="42099"/>
                </a:lnTo>
                <a:lnTo>
                  <a:pt x="17936" y="326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89"/>
          <p:cNvSpPr/>
          <p:nvPr/>
        </p:nvSpPr>
        <p:spPr>
          <a:xfrm>
            <a:off x="1140930" y="6209696"/>
            <a:ext cx="58045" cy="55777"/>
          </a:xfrm>
          <a:custGeom>
            <a:avLst/>
            <a:gdLst/>
            <a:ahLst/>
            <a:cxnLst/>
            <a:rect l="l" t="t" r="r" b="b"/>
            <a:pathLst>
              <a:path w="58045" h="55777">
                <a:moveTo>
                  <a:pt x="16895" y="10521"/>
                </a:moveTo>
                <a:lnTo>
                  <a:pt x="16895" y="1052"/>
                </a:lnTo>
                <a:lnTo>
                  <a:pt x="0" y="1052"/>
                </a:lnTo>
                <a:lnTo>
                  <a:pt x="0" y="55777"/>
                </a:lnTo>
                <a:lnTo>
                  <a:pt x="19006" y="55777"/>
                </a:lnTo>
                <a:lnTo>
                  <a:pt x="19006" y="21042"/>
                </a:lnTo>
                <a:lnTo>
                  <a:pt x="22171" y="15782"/>
                </a:lnTo>
                <a:lnTo>
                  <a:pt x="35887" y="15782"/>
                </a:lnTo>
                <a:lnTo>
                  <a:pt x="39053" y="18938"/>
                </a:lnTo>
                <a:lnTo>
                  <a:pt x="39053" y="55777"/>
                </a:lnTo>
                <a:lnTo>
                  <a:pt x="58045" y="55777"/>
                </a:lnTo>
                <a:lnTo>
                  <a:pt x="58045" y="21042"/>
                </a:lnTo>
                <a:lnTo>
                  <a:pt x="57624" y="16415"/>
                </a:lnTo>
                <a:lnTo>
                  <a:pt x="51392" y="4918"/>
                </a:lnTo>
                <a:lnTo>
                  <a:pt x="36942" y="0"/>
                </a:lnTo>
                <a:lnTo>
                  <a:pt x="28502" y="0"/>
                </a:lnTo>
                <a:lnTo>
                  <a:pt x="21116" y="3156"/>
                </a:lnTo>
                <a:lnTo>
                  <a:pt x="16895" y="105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90"/>
          <p:cNvSpPr/>
          <p:nvPr/>
        </p:nvSpPr>
        <p:spPr>
          <a:xfrm>
            <a:off x="1207416" y="6209696"/>
            <a:ext cx="47479" cy="56830"/>
          </a:xfrm>
          <a:custGeom>
            <a:avLst/>
            <a:gdLst/>
            <a:ahLst/>
            <a:cxnLst/>
            <a:rect l="l" t="t" r="r" b="b"/>
            <a:pathLst>
              <a:path w="47479" h="56830">
                <a:moveTo>
                  <a:pt x="3414" y="14446"/>
                </a:moveTo>
                <a:lnTo>
                  <a:pt x="0" y="28422"/>
                </a:lnTo>
                <a:lnTo>
                  <a:pt x="436" y="33769"/>
                </a:lnTo>
                <a:lnTo>
                  <a:pt x="6055" y="46244"/>
                </a:lnTo>
                <a:lnTo>
                  <a:pt x="16967" y="54099"/>
                </a:lnTo>
                <a:lnTo>
                  <a:pt x="31653" y="56830"/>
                </a:lnTo>
                <a:lnTo>
                  <a:pt x="36928" y="56830"/>
                </a:lnTo>
                <a:lnTo>
                  <a:pt x="43259" y="55777"/>
                </a:lnTo>
                <a:lnTo>
                  <a:pt x="47479" y="54725"/>
                </a:lnTo>
                <a:lnTo>
                  <a:pt x="47479" y="39995"/>
                </a:lnTo>
                <a:lnTo>
                  <a:pt x="44314" y="42099"/>
                </a:lnTo>
                <a:lnTo>
                  <a:pt x="39039" y="43152"/>
                </a:lnTo>
                <a:lnTo>
                  <a:pt x="27432" y="43152"/>
                </a:lnTo>
                <a:lnTo>
                  <a:pt x="20047" y="37891"/>
                </a:lnTo>
                <a:lnTo>
                  <a:pt x="20047" y="18938"/>
                </a:lnTo>
                <a:lnTo>
                  <a:pt x="26377" y="13677"/>
                </a:lnTo>
                <a:lnTo>
                  <a:pt x="39039" y="13677"/>
                </a:lnTo>
                <a:lnTo>
                  <a:pt x="42204" y="14730"/>
                </a:lnTo>
                <a:lnTo>
                  <a:pt x="45369" y="16834"/>
                </a:lnTo>
                <a:lnTo>
                  <a:pt x="47479" y="2104"/>
                </a:lnTo>
                <a:lnTo>
                  <a:pt x="43259" y="0"/>
                </a:lnTo>
                <a:lnTo>
                  <a:pt x="31653" y="0"/>
                </a:lnTo>
                <a:lnTo>
                  <a:pt x="26184" y="340"/>
                </a:lnTo>
                <a:lnTo>
                  <a:pt x="12648" y="4919"/>
                </a:lnTo>
                <a:lnTo>
                  <a:pt x="3414" y="144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91"/>
          <p:cNvSpPr/>
          <p:nvPr/>
        </p:nvSpPr>
        <p:spPr>
          <a:xfrm>
            <a:off x="1259131" y="6209696"/>
            <a:ext cx="56975" cy="56830"/>
          </a:xfrm>
          <a:custGeom>
            <a:avLst/>
            <a:gdLst/>
            <a:ahLst/>
            <a:cxnLst/>
            <a:rect l="l" t="t" r="r" b="b"/>
            <a:pathLst>
              <a:path w="56975" h="56830">
                <a:moveTo>
                  <a:pt x="26377" y="44204"/>
                </a:moveTo>
                <a:lnTo>
                  <a:pt x="20047" y="41047"/>
                </a:lnTo>
                <a:lnTo>
                  <a:pt x="18991" y="33682"/>
                </a:lnTo>
                <a:lnTo>
                  <a:pt x="56975" y="33682"/>
                </a:lnTo>
                <a:lnTo>
                  <a:pt x="18991" y="23147"/>
                </a:lnTo>
                <a:lnTo>
                  <a:pt x="18991" y="16834"/>
                </a:lnTo>
                <a:lnTo>
                  <a:pt x="12573" y="4394"/>
                </a:lnTo>
                <a:lnTo>
                  <a:pt x="3394" y="14003"/>
                </a:lnTo>
                <a:lnTo>
                  <a:pt x="0" y="28422"/>
                </a:lnTo>
                <a:lnTo>
                  <a:pt x="436" y="33769"/>
                </a:lnTo>
                <a:lnTo>
                  <a:pt x="6055" y="46244"/>
                </a:lnTo>
                <a:lnTo>
                  <a:pt x="16967" y="54099"/>
                </a:lnTo>
                <a:lnTo>
                  <a:pt x="31653" y="56830"/>
                </a:lnTo>
                <a:lnTo>
                  <a:pt x="39039" y="56830"/>
                </a:lnTo>
                <a:lnTo>
                  <a:pt x="46424" y="55777"/>
                </a:lnTo>
                <a:lnTo>
                  <a:pt x="52755" y="53673"/>
                </a:lnTo>
                <a:lnTo>
                  <a:pt x="52755" y="39995"/>
                </a:lnTo>
                <a:lnTo>
                  <a:pt x="46424" y="43152"/>
                </a:lnTo>
                <a:lnTo>
                  <a:pt x="41149" y="44204"/>
                </a:lnTo>
                <a:lnTo>
                  <a:pt x="26377" y="44204"/>
                </a:lnTo>
                <a:close/>
              </a:path>
              <a:path w="56975" h="56830">
                <a:moveTo>
                  <a:pt x="18991" y="16834"/>
                </a:moveTo>
                <a:lnTo>
                  <a:pt x="23212" y="11573"/>
                </a:lnTo>
                <a:lnTo>
                  <a:pt x="36928" y="11573"/>
                </a:lnTo>
                <a:lnTo>
                  <a:pt x="40094" y="16834"/>
                </a:lnTo>
                <a:lnTo>
                  <a:pt x="40094" y="23147"/>
                </a:lnTo>
                <a:lnTo>
                  <a:pt x="18991" y="23147"/>
                </a:lnTo>
                <a:lnTo>
                  <a:pt x="56975" y="33682"/>
                </a:lnTo>
                <a:lnTo>
                  <a:pt x="56860" y="26956"/>
                </a:lnTo>
                <a:lnTo>
                  <a:pt x="53465" y="13225"/>
                </a:lnTo>
                <a:lnTo>
                  <a:pt x="44672" y="3617"/>
                </a:lnTo>
                <a:lnTo>
                  <a:pt x="29543" y="0"/>
                </a:lnTo>
                <a:lnTo>
                  <a:pt x="26032" y="156"/>
                </a:lnTo>
                <a:lnTo>
                  <a:pt x="12573" y="4394"/>
                </a:lnTo>
                <a:lnTo>
                  <a:pt x="18991" y="168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92"/>
          <p:cNvSpPr/>
          <p:nvPr/>
        </p:nvSpPr>
        <p:spPr>
          <a:xfrm>
            <a:off x="910888" y="6290725"/>
            <a:ext cx="64375" cy="75775"/>
          </a:xfrm>
          <a:custGeom>
            <a:avLst/>
            <a:gdLst/>
            <a:ahLst/>
            <a:cxnLst/>
            <a:rect l="l" t="t" r="r" b="b"/>
            <a:pathLst>
              <a:path w="64375" h="75775">
                <a:moveTo>
                  <a:pt x="20760" y="4088"/>
                </a:moveTo>
                <a:lnTo>
                  <a:pt x="9747" y="11560"/>
                </a:lnTo>
                <a:lnTo>
                  <a:pt x="2566" y="22828"/>
                </a:lnTo>
                <a:lnTo>
                  <a:pt x="0" y="37891"/>
                </a:lnTo>
                <a:lnTo>
                  <a:pt x="728" y="46184"/>
                </a:lnTo>
                <a:lnTo>
                  <a:pt x="6536" y="60087"/>
                </a:lnTo>
                <a:lnTo>
                  <a:pt x="16618" y="69228"/>
                </a:lnTo>
                <a:lnTo>
                  <a:pt x="29127" y="74245"/>
                </a:lnTo>
                <a:lnTo>
                  <a:pt x="42218" y="75775"/>
                </a:lnTo>
                <a:lnTo>
                  <a:pt x="52769" y="75775"/>
                </a:lnTo>
                <a:lnTo>
                  <a:pt x="59100" y="74723"/>
                </a:lnTo>
                <a:lnTo>
                  <a:pt x="64375" y="72619"/>
                </a:lnTo>
                <a:lnTo>
                  <a:pt x="63320" y="57884"/>
                </a:lnTo>
                <a:lnTo>
                  <a:pt x="58045" y="59990"/>
                </a:lnTo>
                <a:lnTo>
                  <a:pt x="51714" y="61042"/>
                </a:lnTo>
                <a:lnTo>
                  <a:pt x="45383" y="61042"/>
                </a:lnTo>
                <a:lnTo>
                  <a:pt x="34823" y="59373"/>
                </a:lnTo>
                <a:lnTo>
                  <a:pt x="24061" y="51545"/>
                </a:lnTo>
                <a:lnTo>
                  <a:pt x="20047" y="37891"/>
                </a:lnTo>
                <a:lnTo>
                  <a:pt x="21434" y="29343"/>
                </a:lnTo>
                <a:lnTo>
                  <a:pt x="29531" y="18699"/>
                </a:lnTo>
                <a:lnTo>
                  <a:pt x="43273" y="14744"/>
                </a:lnTo>
                <a:lnTo>
                  <a:pt x="49604" y="14744"/>
                </a:lnTo>
                <a:lnTo>
                  <a:pt x="55934" y="15796"/>
                </a:lnTo>
                <a:lnTo>
                  <a:pt x="62265" y="20004"/>
                </a:lnTo>
                <a:lnTo>
                  <a:pt x="64375" y="3156"/>
                </a:lnTo>
                <a:lnTo>
                  <a:pt x="56990" y="1052"/>
                </a:lnTo>
                <a:lnTo>
                  <a:pt x="49604" y="0"/>
                </a:lnTo>
                <a:lnTo>
                  <a:pt x="42218" y="0"/>
                </a:lnTo>
                <a:lnTo>
                  <a:pt x="34826" y="414"/>
                </a:lnTo>
                <a:lnTo>
                  <a:pt x="20760" y="408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93"/>
          <p:cNvSpPr/>
          <p:nvPr/>
        </p:nvSpPr>
        <p:spPr>
          <a:xfrm>
            <a:off x="979484" y="6309678"/>
            <a:ext cx="51919" cy="56823"/>
          </a:xfrm>
          <a:custGeom>
            <a:avLst/>
            <a:gdLst/>
            <a:ahLst/>
            <a:cxnLst/>
            <a:rect l="l" t="t" r="r" b="b"/>
            <a:pathLst>
              <a:path w="51919" h="56823">
                <a:moveTo>
                  <a:pt x="20047" y="28409"/>
                </a:moveTo>
                <a:lnTo>
                  <a:pt x="20047" y="19990"/>
                </a:lnTo>
                <a:lnTo>
                  <a:pt x="16968" y="54092"/>
                </a:lnTo>
                <a:lnTo>
                  <a:pt x="31653" y="56823"/>
                </a:lnTo>
                <a:lnTo>
                  <a:pt x="38281" y="56369"/>
                </a:lnTo>
                <a:lnTo>
                  <a:pt x="51919" y="51641"/>
                </a:lnTo>
                <a:lnTo>
                  <a:pt x="44314" y="36827"/>
                </a:lnTo>
                <a:lnTo>
                  <a:pt x="41149" y="44194"/>
                </a:lnTo>
                <a:lnTo>
                  <a:pt x="23212" y="44194"/>
                </a:lnTo>
                <a:lnTo>
                  <a:pt x="20047" y="36827"/>
                </a:lnTo>
                <a:lnTo>
                  <a:pt x="20047" y="28409"/>
                </a:lnTo>
                <a:close/>
              </a:path>
              <a:path w="51919" h="56823">
                <a:moveTo>
                  <a:pt x="3416" y="14440"/>
                </a:moveTo>
                <a:lnTo>
                  <a:pt x="0" y="28409"/>
                </a:lnTo>
                <a:lnTo>
                  <a:pt x="436" y="33761"/>
                </a:lnTo>
                <a:lnTo>
                  <a:pt x="6057" y="46237"/>
                </a:lnTo>
                <a:lnTo>
                  <a:pt x="16968" y="54092"/>
                </a:lnTo>
                <a:lnTo>
                  <a:pt x="20047" y="19990"/>
                </a:lnTo>
                <a:lnTo>
                  <a:pt x="23212" y="12625"/>
                </a:lnTo>
                <a:lnTo>
                  <a:pt x="41149" y="12625"/>
                </a:lnTo>
                <a:lnTo>
                  <a:pt x="44314" y="19990"/>
                </a:lnTo>
                <a:lnTo>
                  <a:pt x="44314" y="36827"/>
                </a:lnTo>
                <a:lnTo>
                  <a:pt x="51919" y="51641"/>
                </a:lnTo>
                <a:lnTo>
                  <a:pt x="61038" y="42162"/>
                </a:lnTo>
                <a:lnTo>
                  <a:pt x="64361" y="28409"/>
                </a:lnTo>
                <a:lnTo>
                  <a:pt x="63778" y="22265"/>
                </a:lnTo>
                <a:lnTo>
                  <a:pt x="57916" y="10213"/>
                </a:lnTo>
                <a:lnTo>
                  <a:pt x="46782" y="2632"/>
                </a:lnTo>
                <a:lnTo>
                  <a:pt x="31653" y="0"/>
                </a:lnTo>
                <a:lnTo>
                  <a:pt x="26193" y="339"/>
                </a:lnTo>
                <a:lnTo>
                  <a:pt x="12652" y="4915"/>
                </a:lnTo>
                <a:lnTo>
                  <a:pt x="3416" y="144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94"/>
          <p:cNvSpPr/>
          <p:nvPr/>
        </p:nvSpPr>
        <p:spPr>
          <a:xfrm>
            <a:off x="1052301" y="6309678"/>
            <a:ext cx="40094" cy="55770"/>
          </a:xfrm>
          <a:custGeom>
            <a:avLst/>
            <a:gdLst/>
            <a:ahLst/>
            <a:cxnLst/>
            <a:rect l="l" t="t" r="r" b="b"/>
            <a:pathLst>
              <a:path w="40094" h="55770">
                <a:moveTo>
                  <a:pt x="20047" y="4208"/>
                </a:moveTo>
                <a:lnTo>
                  <a:pt x="16881" y="10521"/>
                </a:lnTo>
                <a:lnTo>
                  <a:pt x="16881" y="1052"/>
                </a:lnTo>
                <a:lnTo>
                  <a:pt x="0" y="1052"/>
                </a:lnTo>
                <a:lnTo>
                  <a:pt x="0" y="55770"/>
                </a:lnTo>
                <a:lnTo>
                  <a:pt x="18991" y="55770"/>
                </a:lnTo>
                <a:lnTo>
                  <a:pt x="18991" y="22095"/>
                </a:lnTo>
                <a:lnTo>
                  <a:pt x="23212" y="15782"/>
                </a:lnTo>
                <a:lnTo>
                  <a:pt x="39039" y="15782"/>
                </a:lnTo>
                <a:lnTo>
                  <a:pt x="40094" y="0"/>
                </a:lnTo>
                <a:lnTo>
                  <a:pt x="25322" y="0"/>
                </a:lnTo>
                <a:lnTo>
                  <a:pt x="20047" y="420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95"/>
          <p:cNvSpPr/>
          <p:nvPr/>
        </p:nvSpPr>
        <p:spPr>
          <a:xfrm>
            <a:off x="1098726" y="6309678"/>
            <a:ext cx="61210" cy="77870"/>
          </a:xfrm>
          <a:custGeom>
            <a:avLst/>
            <a:gdLst/>
            <a:ahLst/>
            <a:cxnLst/>
            <a:rect l="l" t="t" r="r" b="b"/>
            <a:pathLst>
              <a:path w="61210" h="77870">
                <a:moveTo>
                  <a:pt x="61210" y="27357"/>
                </a:moveTo>
                <a:lnTo>
                  <a:pt x="59097" y="15706"/>
                </a:lnTo>
                <a:lnTo>
                  <a:pt x="51198" y="4532"/>
                </a:lnTo>
                <a:lnTo>
                  <a:pt x="37983" y="0"/>
                </a:lnTo>
                <a:lnTo>
                  <a:pt x="29543" y="0"/>
                </a:lnTo>
                <a:lnTo>
                  <a:pt x="30598" y="13677"/>
                </a:lnTo>
                <a:lnTo>
                  <a:pt x="37983" y="13677"/>
                </a:lnTo>
                <a:lnTo>
                  <a:pt x="42204" y="19990"/>
                </a:lnTo>
                <a:lnTo>
                  <a:pt x="42204" y="27357"/>
                </a:lnTo>
                <a:lnTo>
                  <a:pt x="50382" y="52379"/>
                </a:lnTo>
                <a:lnTo>
                  <a:pt x="58502" y="41754"/>
                </a:lnTo>
                <a:lnTo>
                  <a:pt x="61210" y="27357"/>
                </a:lnTo>
                <a:close/>
              </a:path>
              <a:path w="61210" h="77870">
                <a:moveTo>
                  <a:pt x="16881" y="1052"/>
                </a:moveTo>
                <a:lnTo>
                  <a:pt x="0" y="1052"/>
                </a:lnTo>
                <a:lnTo>
                  <a:pt x="0" y="77870"/>
                </a:lnTo>
                <a:lnTo>
                  <a:pt x="18991" y="77870"/>
                </a:lnTo>
                <a:lnTo>
                  <a:pt x="18991" y="48404"/>
                </a:lnTo>
                <a:lnTo>
                  <a:pt x="22157" y="54718"/>
                </a:lnTo>
                <a:lnTo>
                  <a:pt x="29543" y="56823"/>
                </a:lnTo>
                <a:lnTo>
                  <a:pt x="36855" y="56807"/>
                </a:lnTo>
                <a:lnTo>
                  <a:pt x="50382" y="52379"/>
                </a:lnTo>
                <a:lnTo>
                  <a:pt x="42204" y="27357"/>
                </a:lnTo>
                <a:lnTo>
                  <a:pt x="42204" y="36827"/>
                </a:lnTo>
                <a:lnTo>
                  <a:pt x="36928" y="42090"/>
                </a:lnTo>
                <a:lnTo>
                  <a:pt x="24267" y="42090"/>
                </a:lnTo>
                <a:lnTo>
                  <a:pt x="18991" y="36827"/>
                </a:lnTo>
                <a:lnTo>
                  <a:pt x="18991" y="19990"/>
                </a:lnTo>
                <a:lnTo>
                  <a:pt x="23212" y="13677"/>
                </a:lnTo>
                <a:lnTo>
                  <a:pt x="30598" y="13677"/>
                </a:lnTo>
                <a:lnTo>
                  <a:pt x="29543" y="0"/>
                </a:lnTo>
                <a:lnTo>
                  <a:pt x="21102" y="3156"/>
                </a:lnTo>
                <a:lnTo>
                  <a:pt x="16881" y="10521"/>
                </a:lnTo>
                <a:lnTo>
                  <a:pt x="16881" y="10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96"/>
          <p:cNvSpPr/>
          <p:nvPr/>
        </p:nvSpPr>
        <p:spPr>
          <a:xfrm>
            <a:off x="1165212" y="6309678"/>
            <a:ext cx="51710" cy="56823"/>
          </a:xfrm>
          <a:custGeom>
            <a:avLst/>
            <a:gdLst/>
            <a:ahLst/>
            <a:cxnLst/>
            <a:rect l="l" t="t" r="r" b="b"/>
            <a:pathLst>
              <a:path w="51710" h="56823">
                <a:moveTo>
                  <a:pt x="20047" y="28409"/>
                </a:moveTo>
                <a:lnTo>
                  <a:pt x="20047" y="19990"/>
                </a:lnTo>
                <a:lnTo>
                  <a:pt x="18043" y="54189"/>
                </a:lnTo>
                <a:lnTo>
                  <a:pt x="32708" y="56823"/>
                </a:lnTo>
                <a:lnTo>
                  <a:pt x="38171" y="56483"/>
                </a:lnTo>
                <a:lnTo>
                  <a:pt x="51710" y="51905"/>
                </a:lnTo>
                <a:lnTo>
                  <a:pt x="45369" y="36827"/>
                </a:lnTo>
                <a:lnTo>
                  <a:pt x="41149" y="44194"/>
                </a:lnTo>
                <a:lnTo>
                  <a:pt x="24267" y="44194"/>
                </a:lnTo>
                <a:lnTo>
                  <a:pt x="20047" y="36827"/>
                </a:lnTo>
                <a:lnTo>
                  <a:pt x="20047" y="28409"/>
                </a:lnTo>
                <a:close/>
              </a:path>
              <a:path w="51710" h="56823">
                <a:moveTo>
                  <a:pt x="3515" y="14656"/>
                </a:moveTo>
                <a:lnTo>
                  <a:pt x="0" y="28409"/>
                </a:lnTo>
                <a:lnTo>
                  <a:pt x="624" y="34556"/>
                </a:lnTo>
                <a:lnTo>
                  <a:pt x="6764" y="46608"/>
                </a:lnTo>
                <a:lnTo>
                  <a:pt x="18043" y="54189"/>
                </a:lnTo>
                <a:lnTo>
                  <a:pt x="20047" y="19990"/>
                </a:lnTo>
                <a:lnTo>
                  <a:pt x="24267" y="12625"/>
                </a:lnTo>
                <a:lnTo>
                  <a:pt x="41149" y="12625"/>
                </a:lnTo>
                <a:lnTo>
                  <a:pt x="45369" y="19990"/>
                </a:lnTo>
                <a:lnTo>
                  <a:pt x="45369" y="36827"/>
                </a:lnTo>
                <a:lnTo>
                  <a:pt x="51710" y="51905"/>
                </a:lnTo>
                <a:lnTo>
                  <a:pt x="60946" y="42379"/>
                </a:lnTo>
                <a:lnTo>
                  <a:pt x="64361" y="28409"/>
                </a:lnTo>
                <a:lnTo>
                  <a:pt x="63925" y="23060"/>
                </a:lnTo>
                <a:lnTo>
                  <a:pt x="58305" y="10584"/>
                </a:lnTo>
                <a:lnTo>
                  <a:pt x="47394" y="2730"/>
                </a:lnTo>
                <a:lnTo>
                  <a:pt x="32708" y="0"/>
                </a:lnTo>
                <a:lnTo>
                  <a:pt x="26378" y="453"/>
                </a:lnTo>
                <a:lnTo>
                  <a:pt x="12893" y="5179"/>
                </a:lnTo>
                <a:lnTo>
                  <a:pt x="3515" y="1465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97"/>
          <p:cNvSpPr/>
          <p:nvPr/>
        </p:nvSpPr>
        <p:spPr>
          <a:xfrm>
            <a:off x="1238015" y="6309678"/>
            <a:ext cx="40108" cy="55770"/>
          </a:xfrm>
          <a:custGeom>
            <a:avLst/>
            <a:gdLst/>
            <a:ahLst/>
            <a:cxnLst/>
            <a:rect l="l" t="t" r="r" b="b"/>
            <a:pathLst>
              <a:path w="40108" h="55770">
                <a:moveTo>
                  <a:pt x="16881" y="1052"/>
                </a:moveTo>
                <a:lnTo>
                  <a:pt x="0" y="1052"/>
                </a:lnTo>
                <a:lnTo>
                  <a:pt x="0" y="55770"/>
                </a:lnTo>
                <a:lnTo>
                  <a:pt x="18991" y="55770"/>
                </a:lnTo>
                <a:lnTo>
                  <a:pt x="18991" y="22095"/>
                </a:lnTo>
                <a:lnTo>
                  <a:pt x="24281" y="15782"/>
                </a:lnTo>
                <a:lnTo>
                  <a:pt x="39053" y="15782"/>
                </a:lnTo>
                <a:lnTo>
                  <a:pt x="40108" y="0"/>
                </a:lnTo>
                <a:lnTo>
                  <a:pt x="25336" y="0"/>
                </a:lnTo>
                <a:lnTo>
                  <a:pt x="21116" y="4208"/>
                </a:lnTo>
                <a:lnTo>
                  <a:pt x="17936" y="10521"/>
                </a:lnTo>
                <a:lnTo>
                  <a:pt x="16881" y="10521"/>
                </a:lnTo>
                <a:lnTo>
                  <a:pt x="16881" y="10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98"/>
          <p:cNvSpPr/>
          <p:nvPr/>
        </p:nvSpPr>
        <p:spPr>
          <a:xfrm>
            <a:off x="1281288" y="6309678"/>
            <a:ext cx="55920" cy="56823"/>
          </a:xfrm>
          <a:custGeom>
            <a:avLst/>
            <a:gdLst/>
            <a:ahLst/>
            <a:cxnLst/>
            <a:rect l="l" t="t" r="r" b="b"/>
            <a:pathLst>
              <a:path w="55920" h="56823">
                <a:moveTo>
                  <a:pt x="17936" y="32617"/>
                </a:moveTo>
                <a:lnTo>
                  <a:pt x="23212" y="31565"/>
                </a:lnTo>
                <a:lnTo>
                  <a:pt x="36928" y="31565"/>
                </a:lnTo>
                <a:lnTo>
                  <a:pt x="37983" y="47352"/>
                </a:lnTo>
                <a:lnTo>
                  <a:pt x="37983" y="49456"/>
                </a:lnTo>
                <a:lnTo>
                  <a:pt x="39039" y="52613"/>
                </a:lnTo>
                <a:lnTo>
                  <a:pt x="39039" y="55770"/>
                </a:lnTo>
                <a:lnTo>
                  <a:pt x="55920" y="55770"/>
                </a:lnTo>
                <a:lnTo>
                  <a:pt x="54865" y="51560"/>
                </a:lnTo>
                <a:lnTo>
                  <a:pt x="54865" y="22095"/>
                </a:lnTo>
                <a:lnTo>
                  <a:pt x="52630" y="11139"/>
                </a:lnTo>
                <a:lnTo>
                  <a:pt x="43126" y="2467"/>
                </a:lnTo>
                <a:lnTo>
                  <a:pt x="28487" y="0"/>
                </a:lnTo>
                <a:lnTo>
                  <a:pt x="21102" y="0"/>
                </a:lnTo>
                <a:lnTo>
                  <a:pt x="13716" y="1052"/>
                </a:lnTo>
                <a:lnTo>
                  <a:pt x="6330" y="3156"/>
                </a:lnTo>
                <a:lnTo>
                  <a:pt x="7385" y="15782"/>
                </a:lnTo>
                <a:lnTo>
                  <a:pt x="12661" y="13677"/>
                </a:lnTo>
                <a:lnTo>
                  <a:pt x="18991" y="12625"/>
                </a:lnTo>
                <a:lnTo>
                  <a:pt x="31653" y="12625"/>
                </a:lnTo>
                <a:lnTo>
                  <a:pt x="36928" y="13677"/>
                </a:lnTo>
                <a:lnTo>
                  <a:pt x="36928" y="22095"/>
                </a:lnTo>
                <a:lnTo>
                  <a:pt x="34818" y="21042"/>
                </a:lnTo>
                <a:lnTo>
                  <a:pt x="28487" y="21042"/>
                </a:lnTo>
                <a:lnTo>
                  <a:pt x="19299" y="21677"/>
                </a:lnTo>
                <a:lnTo>
                  <a:pt x="6120" y="26677"/>
                </a:lnTo>
                <a:lnTo>
                  <a:pt x="0" y="39984"/>
                </a:lnTo>
                <a:lnTo>
                  <a:pt x="98" y="41972"/>
                </a:lnTo>
                <a:lnTo>
                  <a:pt x="6892" y="53219"/>
                </a:lnTo>
                <a:lnTo>
                  <a:pt x="21102" y="56823"/>
                </a:lnTo>
                <a:lnTo>
                  <a:pt x="28487" y="56823"/>
                </a:lnTo>
                <a:lnTo>
                  <a:pt x="32708" y="44194"/>
                </a:lnTo>
                <a:lnTo>
                  <a:pt x="21102" y="44194"/>
                </a:lnTo>
                <a:lnTo>
                  <a:pt x="17936" y="42090"/>
                </a:lnTo>
                <a:lnTo>
                  <a:pt x="17936" y="32617"/>
                </a:lnTo>
                <a:close/>
              </a:path>
              <a:path w="55920" h="56823">
                <a:moveTo>
                  <a:pt x="36928" y="37880"/>
                </a:moveTo>
                <a:lnTo>
                  <a:pt x="32708" y="44194"/>
                </a:lnTo>
                <a:lnTo>
                  <a:pt x="28487" y="56823"/>
                </a:lnTo>
                <a:lnTo>
                  <a:pt x="33763" y="53666"/>
                </a:lnTo>
                <a:lnTo>
                  <a:pt x="37983" y="47352"/>
                </a:lnTo>
                <a:lnTo>
                  <a:pt x="36928" y="31565"/>
                </a:lnTo>
                <a:lnTo>
                  <a:pt x="36928" y="3788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99"/>
          <p:cNvSpPr/>
          <p:nvPr/>
        </p:nvSpPr>
        <p:spPr>
          <a:xfrm>
            <a:off x="1342485" y="6291778"/>
            <a:ext cx="44328" cy="74723"/>
          </a:xfrm>
          <a:custGeom>
            <a:avLst/>
            <a:gdLst/>
            <a:ahLst/>
            <a:cxnLst/>
            <a:rect l="l" t="t" r="r" b="b"/>
            <a:pathLst>
              <a:path w="44328" h="74723">
                <a:moveTo>
                  <a:pt x="10551" y="31578"/>
                </a:moveTo>
                <a:lnTo>
                  <a:pt x="10551" y="54728"/>
                </a:lnTo>
                <a:lnTo>
                  <a:pt x="10864" y="60024"/>
                </a:lnTo>
                <a:lnTo>
                  <a:pt x="16536" y="70886"/>
                </a:lnTo>
                <a:lnTo>
                  <a:pt x="32722" y="74723"/>
                </a:lnTo>
                <a:lnTo>
                  <a:pt x="40108" y="74723"/>
                </a:lnTo>
                <a:lnTo>
                  <a:pt x="44328" y="73671"/>
                </a:lnTo>
                <a:lnTo>
                  <a:pt x="43273" y="61042"/>
                </a:lnTo>
                <a:lnTo>
                  <a:pt x="41163" y="62094"/>
                </a:lnTo>
                <a:lnTo>
                  <a:pt x="31667" y="62094"/>
                </a:lnTo>
                <a:lnTo>
                  <a:pt x="30612" y="58938"/>
                </a:lnTo>
                <a:lnTo>
                  <a:pt x="30612" y="31578"/>
                </a:lnTo>
                <a:lnTo>
                  <a:pt x="43273" y="31578"/>
                </a:lnTo>
                <a:lnTo>
                  <a:pt x="43273" y="18952"/>
                </a:lnTo>
                <a:lnTo>
                  <a:pt x="30612" y="18952"/>
                </a:lnTo>
                <a:lnTo>
                  <a:pt x="30612" y="0"/>
                </a:lnTo>
                <a:lnTo>
                  <a:pt x="11606" y="6312"/>
                </a:lnTo>
                <a:lnTo>
                  <a:pt x="11606" y="18952"/>
                </a:lnTo>
                <a:lnTo>
                  <a:pt x="0" y="18952"/>
                </a:lnTo>
                <a:lnTo>
                  <a:pt x="0" y="31578"/>
                </a:lnTo>
                <a:lnTo>
                  <a:pt x="10551" y="315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100"/>
          <p:cNvSpPr/>
          <p:nvPr/>
        </p:nvSpPr>
        <p:spPr>
          <a:xfrm>
            <a:off x="1395254" y="6287569"/>
            <a:ext cx="18991" cy="77880"/>
          </a:xfrm>
          <a:custGeom>
            <a:avLst/>
            <a:gdLst/>
            <a:ahLst/>
            <a:cxnLst/>
            <a:rect l="l" t="t" r="r" b="b"/>
            <a:pathLst>
              <a:path w="18991" h="77880">
                <a:moveTo>
                  <a:pt x="0" y="23161"/>
                </a:moveTo>
                <a:lnTo>
                  <a:pt x="0" y="77880"/>
                </a:lnTo>
                <a:lnTo>
                  <a:pt x="18991" y="77880"/>
                </a:lnTo>
                <a:lnTo>
                  <a:pt x="18991" y="23161"/>
                </a:lnTo>
                <a:lnTo>
                  <a:pt x="0" y="23161"/>
                </a:lnTo>
                <a:close/>
              </a:path>
              <a:path w="18991" h="77880">
                <a:moveTo>
                  <a:pt x="0" y="0"/>
                </a:moveTo>
                <a:lnTo>
                  <a:pt x="0" y="13691"/>
                </a:lnTo>
                <a:lnTo>
                  <a:pt x="18991" y="13691"/>
                </a:lnTo>
                <a:lnTo>
                  <a:pt x="18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101"/>
          <p:cNvSpPr/>
          <p:nvPr/>
        </p:nvSpPr>
        <p:spPr>
          <a:xfrm>
            <a:off x="1404750" y="6284919"/>
            <a:ext cx="0" cy="80530"/>
          </a:xfrm>
          <a:custGeom>
            <a:avLst/>
            <a:gdLst/>
            <a:ahLst/>
            <a:cxnLst/>
            <a:rect l="l" t="t" r="r" b="b"/>
            <a:pathLst>
              <a:path h="80530">
                <a:moveTo>
                  <a:pt x="0" y="0"/>
                </a:moveTo>
                <a:lnTo>
                  <a:pt x="0" y="80530"/>
                </a:lnTo>
              </a:path>
            </a:pathLst>
          </a:custGeom>
          <a:ln w="202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102"/>
          <p:cNvSpPr/>
          <p:nvPr/>
        </p:nvSpPr>
        <p:spPr>
          <a:xfrm>
            <a:off x="1424797" y="6309678"/>
            <a:ext cx="51738" cy="56823"/>
          </a:xfrm>
          <a:custGeom>
            <a:avLst/>
            <a:gdLst/>
            <a:ahLst/>
            <a:cxnLst/>
            <a:rect l="l" t="t" r="r" b="b"/>
            <a:pathLst>
              <a:path w="51738" h="56823">
                <a:moveTo>
                  <a:pt x="20047" y="28409"/>
                </a:moveTo>
                <a:lnTo>
                  <a:pt x="20047" y="19990"/>
                </a:lnTo>
                <a:lnTo>
                  <a:pt x="17579" y="54189"/>
                </a:lnTo>
                <a:lnTo>
                  <a:pt x="32708" y="56823"/>
                </a:lnTo>
                <a:lnTo>
                  <a:pt x="38198" y="56480"/>
                </a:lnTo>
                <a:lnTo>
                  <a:pt x="51738" y="51898"/>
                </a:lnTo>
                <a:lnTo>
                  <a:pt x="44328" y="36827"/>
                </a:lnTo>
                <a:lnTo>
                  <a:pt x="41163" y="44194"/>
                </a:lnTo>
                <a:lnTo>
                  <a:pt x="23212" y="44194"/>
                </a:lnTo>
                <a:lnTo>
                  <a:pt x="20047" y="36827"/>
                </a:lnTo>
                <a:lnTo>
                  <a:pt x="20047" y="28409"/>
                </a:lnTo>
                <a:close/>
              </a:path>
              <a:path w="51738" h="56823">
                <a:moveTo>
                  <a:pt x="3323" y="14656"/>
                </a:moveTo>
                <a:lnTo>
                  <a:pt x="0" y="28409"/>
                </a:lnTo>
                <a:lnTo>
                  <a:pt x="583" y="34556"/>
                </a:lnTo>
                <a:lnTo>
                  <a:pt x="6446" y="46608"/>
                </a:lnTo>
                <a:lnTo>
                  <a:pt x="17579" y="54189"/>
                </a:lnTo>
                <a:lnTo>
                  <a:pt x="20047" y="19990"/>
                </a:lnTo>
                <a:lnTo>
                  <a:pt x="23212" y="12625"/>
                </a:lnTo>
                <a:lnTo>
                  <a:pt x="41163" y="12625"/>
                </a:lnTo>
                <a:lnTo>
                  <a:pt x="44328" y="19990"/>
                </a:lnTo>
                <a:lnTo>
                  <a:pt x="44328" y="36827"/>
                </a:lnTo>
                <a:lnTo>
                  <a:pt x="51738" y="51898"/>
                </a:lnTo>
                <a:lnTo>
                  <a:pt x="60974" y="42373"/>
                </a:lnTo>
                <a:lnTo>
                  <a:pt x="64389" y="28409"/>
                </a:lnTo>
                <a:lnTo>
                  <a:pt x="63949" y="23038"/>
                </a:lnTo>
                <a:lnTo>
                  <a:pt x="58319" y="10574"/>
                </a:lnTo>
                <a:lnTo>
                  <a:pt x="47400" y="2727"/>
                </a:lnTo>
                <a:lnTo>
                  <a:pt x="32708" y="0"/>
                </a:lnTo>
                <a:lnTo>
                  <a:pt x="26083" y="453"/>
                </a:lnTo>
                <a:lnTo>
                  <a:pt x="12443" y="5179"/>
                </a:lnTo>
                <a:lnTo>
                  <a:pt x="3323" y="1465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103"/>
          <p:cNvSpPr/>
          <p:nvPr/>
        </p:nvSpPr>
        <p:spPr>
          <a:xfrm>
            <a:off x="1497628" y="6309678"/>
            <a:ext cx="57960" cy="55770"/>
          </a:xfrm>
          <a:custGeom>
            <a:avLst/>
            <a:gdLst/>
            <a:ahLst/>
            <a:cxnLst/>
            <a:rect l="l" t="t" r="r" b="b"/>
            <a:pathLst>
              <a:path w="57960" h="55770">
                <a:moveTo>
                  <a:pt x="16881" y="10521"/>
                </a:moveTo>
                <a:lnTo>
                  <a:pt x="16881" y="1052"/>
                </a:lnTo>
                <a:lnTo>
                  <a:pt x="0" y="1052"/>
                </a:lnTo>
                <a:lnTo>
                  <a:pt x="0" y="55770"/>
                </a:lnTo>
                <a:lnTo>
                  <a:pt x="18991" y="55770"/>
                </a:lnTo>
                <a:lnTo>
                  <a:pt x="18991" y="21042"/>
                </a:lnTo>
                <a:lnTo>
                  <a:pt x="23212" y="15782"/>
                </a:lnTo>
                <a:lnTo>
                  <a:pt x="35873" y="15782"/>
                </a:lnTo>
                <a:lnTo>
                  <a:pt x="38968" y="18938"/>
                </a:lnTo>
                <a:lnTo>
                  <a:pt x="38968" y="55770"/>
                </a:lnTo>
                <a:lnTo>
                  <a:pt x="57960" y="55770"/>
                </a:lnTo>
                <a:lnTo>
                  <a:pt x="57960" y="21042"/>
                </a:lnTo>
                <a:lnTo>
                  <a:pt x="57602" y="16415"/>
                </a:lnTo>
                <a:lnTo>
                  <a:pt x="51781" y="4918"/>
                </a:lnTo>
                <a:lnTo>
                  <a:pt x="36858" y="0"/>
                </a:lnTo>
                <a:lnTo>
                  <a:pt x="28417" y="0"/>
                </a:lnTo>
                <a:lnTo>
                  <a:pt x="21102" y="3156"/>
                </a:lnTo>
                <a:lnTo>
                  <a:pt x="16881" y="105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104"/>
          <p:cNvSpPr/>
          <p:nvPr/>
        </p:nvSpPr>
        <p:spPr>
          <a:xfrm>
            <a:off x="910888" y="6413858"/>
            <a:ext cx="582519" cy="43147"/>
          </a:xfrm>
          <a:custGeom>
            <a:avLst/>
            <a:gdLst/>
            <a:ahLst/>
            <a:cxnLst/>
            <a:rect l="l" t="t" r="r" b="b"/>
            <a:pathLst>
              <a:path w="582519" h="43147">
                <a:moveTo>
                  <a:pt x="429486" y="0"/>
                </a:moveTo>
                <a:lnTo>
                  <a:pt x="429486" y="43147"/>
                </a:lnTo>
                <a:lnTo>
                  <a:pt x="437927" y="43147"/>
                </a:lnTo>
                <a:lnTo>
                  <a:pt x="437927" y="27361"/>
                </a:lnTo>
                <a:lnTo>
                  <a:pt x="446368" y="27361"/>
                </a:lnTo>
                <a:lnTo>
                  <a:pt x="447423" y="30519"/>
                </a:lnTo>
                <a:lnTo>
                  <a:pt x="449547" y="33675"/>
                </a:lnTo>
                <a:lnTo>
                  <a:pt x="448478" y="19995"/>
                </a:lnTo>
                <a:lnTo>
                  <a:pt x="437927" y="19995"/>
                </a:lnTo>
                <a:lnTo>
                  <a:pt x="437927" y="7366"/>
                </a:lnTo>
                <a:lnTo>
                  <a:pt x="444257" y="0"/>
                </a:lnTo>
                <a:lnTo>
                  <a:pt x="429486" y="0"/>
                </a:lnTo>
                <a:close/>
              </a:path>
              <a:path w="582519" h="43147">
                <a:moveTo>
                  <a:pt x="459043" y="32623"/>
                </a:moveTo>
                <a:lnTo>
                  <a:pt x="456933" y="29467"/>
                </a:lnTo>
                <a:lnTo>
                  <a:pt x="455878" y="28415"/>
                </a:lnTo>
                <a:lnTo>
                  <a:pt x="453767" y="24205"/>
                </a:lnTo>
                <a:lnTo>
                  <a:pt x="456933" y="23152"/>
                </a:lnTo>
                <a:lnTo>
                  <a:pt x="460098" y="19995"/>
                </a:lnTo>
                <a:lnTo>
                  <a:pt x="460098" y="4209"/>
                </a:lnTo>
                <a:lnTo>
                  <a:pt x="455878" y="0"/>
                </a:lnTo>
                <a:lnTo>
                  <a:pt x="444257" y="0"/>
                </a:lnTo>
                <a:lnTo>
                  <a:pt x="437927" y="7366"/>
                </a:lnTo>
                <a:lnTo>
                  <a:pt x="448478" y="7366"/>
                </a:lnTo>
                <a:lnTo>
                  <a:pt x="451657" y="10524"/>
                </a:lnTo>
                <a:lnTo>
                  <a:pt x="451657" y="17890"/>
                </a:lnTo>
                <a:lnTo>
                  <a:pt x="448478" y="19995"/>
                </a:lnTo>
                <a:lnTo>
                  <a:pt x="449547" y="33675"/>
                </a:lnTo>
                <a:lnTo>
                  <a:pt x="450602" y="37885"/>
                </a:lnTo>
                <a:lnTo>
                  <a:pt x="452712" y="43147"/>
                </a:lnTo>
                <a:lnTo>
                  <a:pt x="465374" y="43147"/>
                </a:lnTo>
                <a:lnTo>
                  <a:pt x="465374" y="35781"/>
                </a:lnTo>
                <a:lnTo>
                  <a:pt x="460098" y="35781"/>
                </a:lnTo>
                <a:lnTo>
                  <a:pt x="459043" y="32623"/>
                </a:lnTo>
                <a:close/>
              </a:path>
              <a:path w="582519" h="43147">
                <a:moveTo>
                  <a:pt x="475925" y="12628"/>
                </a:moveTo>
                <a:lnTo>
                  <a:pt x="479090" y="8419"/>
                </a:lnTo>
                <a:lnTo>
                  <a:pt x="489641" y="8419"/>
                </a:lnTo>
                <a:lnTo>
                  <a:pt x="494917" y="9472"/>
                </a:lnTo>
                <a:lnTo>
                  <a:pt x="494917" y="33675"/>
                </a:lnTo>
                <a:lnTo>
                  <a:pt x="499549" y="37452"/>
                </a:lnTo>
                <a:lnTo>
                  <a:pt x="504413" y="22100"/>
                </a:lnTo>
                <a:lnTo>
                  <a:pt x="503964" y="16176"/>
                </a:lnTo>
                <a:lnTo>
                  <a:pt x="497050" y="3521"/>
                </a:lnTo>
                <a:lnTo>
                  <a:pt x="485421" y="0"/>
                </a:lnTo>
                <a:lnTo>
                  <a:pt x="481785" y="273"/>
                </a:lnTo>
                <a:lnTo>
                  <a:pt x="471054" y="6158"/>
                </a:lnTo>
                <a:lnTo>
                  <a:pt x="466429" y="22100"/>
                </a:lnTo>
                <a:lnTo>
                  <a:pt x="466726" y="26691"/>
                </a:lnTo>
                <a:lnTo>
                  <a:pt x="473512" y="39506"/>
                </a:lnTo>
                <a:lnTo>
                  <a:pt x="475925" y="12628"/>
                </a:lnTo>
                <a:close/>
              </a:path>
              <a:path w="582519" h="43147">
                <a:moveTo>
                  <a:pt x="475925" y="22100"/>
                </a:moveTo>
                <a:lnTo>
                  <a:pt x="475925" y="12628"/>
                </a:lnTo>
                <a:lnTo>
                  <a:pt x="473512" y="39506"/>
                </a:lnTo>
                <a:lnTo>
                  <a:pt x="485421" y="43147"/>
                </a:lnTo>
                <a:lnTo>
                  <a:pt x="488374" y="42971"/>
                </a:lnTo>
                <a:lnTo>
                  <a:pt x="499549" y="37452"/>
                </a:lnTo>
                <a:lnTo>
                  <a:pt x="494917" y="33675"/>
                </a:lnTo>
                <a:lnTo>
                  <a:pt x="489641" y="35781"/>
                </a:lnTo>
                <a:lnTo>
                  <a:pt x="479090" y="35781"/>
                </a:lnTo>
                <a:lnTo>
                  <a:pt x="475925" y="30519"/>
                </a:lnTo>
                <a:lnTo>
                  <a:pt x="475925" y="22100"/>
                </a:lnTo>
                <a:close/>
              </a:path>
              <a:path w="582519" h="43147">
                <a:moveTo>
                  <a:pt x="543452" y="39990"/>
                </a:moveTo>
                <a:lnTo>
                  <a:pt x="543452" y="0"/>
                </a:lnTo>
                <a:lnTo>
                  <a:pt x="533956" y="0"/>
                </a:lnTo>
                <a:lnTo>
                  <a:pt x="533956" y="31571"/>
                </a:lnTo>
                <a:lnTo>
                  <a:pt x="531846" y="34729"/>
                </a:lnTo>
                <a:lnTo>
                  <a:pt x="522350" y="34729"/>
                </a:lnTo>
                <a:lnTo>
                  <a:pt x="519184" y="31571"/>
                </a:lnTo>
                <a:lnTo>
                  <a:pt x="519184" y="0"/>
                </a:lnTo>
                <a:lnTo>
                  <a:pt x="510743" y="0"/>
                </a:lnTo>
                <a:lnTo>
                  <a:pt x="510743" y="31571"/>
                </a:lnTo>
                <a:lnTo>
                  <a:pt x="511798" y="35781"/>
                </a:lnTo>
                <a:lnTo>
                  <a:pt x="514964" y="38937"/>
                </a:lnTo>
                <a:lnTo>
                  <a:pt x="517074" y="42095"/>
                </a:lnTo>
                <a:lnTo>
                  <a:pt x="521294" y="43147"/>
                </a:lnTo>
                <a:lnTo>
                  <a:pt x="533956" y="43147"/>
                </a:lnTo>
                <a:lnTo>
                  <a:pt x="543452" y="39990"/>
                </a:lnTo>
                <a:close/>
              </a:path>
              <a:path w="582519" h="43147">
                <a:moveTo>
                  <a:pt x="582519" y="14734"/>
                </a:moveTo>
                <a:lnTo>
                  <a:pt x="582519" y="5262"/>
                </a:lnTo>
                <a:lnTo>
                  <a:pt x="576188" y="0"/>
                </a:lnTo>
                <a:lnTo>
                  <a:pt x="565623" y="0"/>
                </a:lnTo>
                <a:lnTo>
                  <a:pt x="560348" y="7366"/>
                </a:lnTo>
                <a:lnTo>
                  <a:pt x="569844" y="7366"/>
                </a:lnTo>
                <a:lnTo>
                  <a:pt x="572953" y="10524"/>
                </a:lnTo>
                <a:lnTo>
                  <a:pt x="572953" y="19995"/>
                </a:lnTo>
                <a:lnTo>
                  <a:pt x="570899" y="22100"/>
                </a:lnTo>
                <a:lnTo>
                  <a:pt x="566678" y="29467"/>
                </a:lnTo>
                <a:lnTo>
                  <a:pt x="576188" y="29467"/>
                </a:lnTo>
                <a:lnTo>
                  <a:pt x="582519" y="24205"/>
                </a:lnTo>
                <a:lnTo>
                  <a:pt x="582519" y="14734"/>
                </a:lnTo>
                <a:close/>
              </a:path>
              <a:path w="582519" h="43147">
                <a:moveTo>
                  <a:pt x="570899" y="22100"/>
                </a:moveTo>
                <a:lnTo>
                  <a:pt x="560348" y="22100"/>
                </a:lnTo>
                <a:lnTo>
                  <a:pt x="560348" y="7366"/>
                </a:lnTo>
                <a:lnTo>
                  <a:pt x="565623" y="0"/>
                </a:lnTo>
                <a:lnTo>
                  <a:pt x="550838" y="0"/>
                </a:lnTo>
                <a:lnTo>
                  <a:pt x="550838" y="43147"/>
                </a:lnTo>
                <a:lnTo>
                  <a:pt x="560348" y="43147"/>
                </a:lnTo>
                <a:lnTo>
                  <a:pt x="560348" y="29467"/>
                </a:lnTo>
                <a:lnTo>
                  <a:pt x="566678" y="29467"/>
                </a:lnTo>
                <a:lnTo>
                  <a:pt x="570899" y="22100"/>
                </a:lnTo>
                <a:close/>
              </a:path>
              <a:path w="582519" h="43147">
                <a:moveTo>
                  <a:pt x="275426" y="25257"/>
                </a:moveTo>
                <a:lnTo>
                  <a:pt x="287032" y="32623"/>
                </a:lnTo>
                <a:lnTo>
                  <a:pt x="284922" y="25257"/>
                </a:lnTo>
                <a:lnTo>
                  <a:pt x="275426" y="25257"/>
                </a:lnTo>
                <a:close/>
              </a:path>
              <a:path w="582519" h="43147">
                <a:moveTo>
                  <a:pt x="60155" y="0"/>
                </a:moveTo>
                <a:lnTo>
                  <a:pt x="49604" y="0"/>
                </a:lnTo>
                <a:lnTo>
                  <a:pt x="42218" y="31571"/>
                </a:lnTo>
                <a:lnTo>
                  <a:pt x="33763" y="0"/>
                </a:lnTo>
                <a:lnTo>
                  <a:pt x="26377" y="0"/>
                </a:lnTo>
                <a:lnTo>
                  <a:pt x="17936" y="31571"/>
                </a:lnTo>
                <a:lnTo>
                  <a:pt x="10551" y="0"/>
                </a:lnTo>
                <a:lnTo>
                  <a:pt x="0" y="0"/>
                </a:lnTo>
                <a:lnTo>
                  <a:pt x="12661" y="43147"/>
                </a:lnTo>
                <a:lnTo>
                  <a:pt x="22157" y="43147"/>
                </a:lnTo>
                <a:lnTo>
                  <a:pt x="29543" y="15786"/>
                </a:lnTo>
                <a:lnTo>
                  <a:pt x="36928" y="43147"/>
                </a:lnTo>
                <a:lnTo>
                  <a:pt x="47494" y="43147"/>
                </a:lnTo>
                <a:lnTo>
                  <a:pt x="60155" y="0"/>
                </a:lnTo>
                <a:close/>
              </a:path>
              <a:path w="582519" h="43147">
                <a:moveTo>
                  <a:pt x="70706" y="12628"/>
                </a:moveTo>
                <a:lnTo>
                  <a:pt x="73871" y="8419"/>
                </a:lnTo>
                <a:lnTo>
                  <a:pt x="83367" y="8419"/>
                </a:lnTo>
                <a:lnTo>
                  <a:pt x="89698" y="9472"/>
                </a:lnTo>
                <a:lnTo>
                  <a:pt x="89698" y="33675"/>
                </a:lnTo>
                <a:lnTo>
                  <a:pt x="94330" y="37452"/>
                </a:lnTo>
                <a:lnTo>
                  <a:pt x="99194" y="22100"/>
                </a:lnTo>
                <a:lnTo>
                  <a:pt x="98745" y="16176"/>
                </a:lnTo>
                <a:lnTo>
                  <a:pt x="91832" y="3521"/>
                </a:lnTo>
                <a:lnTo>
                  <a:pt x="80202" y="0"/>
                </a:lnTo>
                <a:lnTo>
                  <a:pt x="76566" y="273"/>
                </a:lnTo>
                <a:lnTo>
                  <a:pt x="65835" y="6158"/>
                </a:lnTo>
                <a:lnTo>
                  <a:pt x="61210" y="22100"/>
                </a:lnTo>
                <a:lnTo>
                  <a:pt x="61508" y="26691"/>
                </a:lnTo>
                <a:lnTo>
                  <a:pt x="68294" y="39506"/>
                </a:lnTo>
                <a:lnTo>
                  <a:pt x="70706" y="12628"/>
                </a:lnTo>
                <a:close/>
              </a:path>
              <a:path w="582519" h="43147">
                <a:moveTo>
                  <a:pt x="70706" y="22100"/>
                </a:moveTo>
                <a:lnTo>
                  <a:pt x="70706" y="12628"/>
                </a:lnTo>
                <a:lnTo>
                  <a:pt x="68294" y="39506"/>
                </a:lnTo>
                <a:lnTo>
                  <a:pt x="80202" y="43147"/>
                </a:lnTo>
                <a:lnTo>
                  <a:pt x="83155" y="42971"/>
                </a:lnTo>
                <a:lnTo>
                  <a:pt x="94330" y="37452"/>
                </a:lnTo>
                <a:lnTo>
                  <a:pt x="89698" y="33675"/>
                </a:lnTo>
                <a:lnTo>
                  <a:pt x="83367" y="35781"/>
                </a:lnTo>
                <a:lnTo>
                  <a:pt x="73871" y="35781"/>
                </a:lnTo>
                <a:lnTo>
                  <a:pt x="70706" y="30519"/>
                </a:lnTo>
                <a:lnTo>
                  <a:pt x="70706" y="22100"/>
                </a:lnTo>
                <a:close/>
              </a:path>
              <a:path w="582519" h="43147">
                <a:moveTo>
                  <a:pt x="104470" y="0"/>
                </a:moveTo>
                <a:lnTo>
                  <a:pt x="104470" y="43147"/>
                </a:lnTo>
                <a:lnTo>
                  <a:pt x="113966" y="43147"/>
                </a:lnTo>
                <a:lnTo>
                  <a:pt x="113966" y="27361"/>
                </a:lnTo>
                <a:lnTo>
                  <a:pt x="121351" y="27361"/>
                </a:lnTo>
                <a:lnTo>
                  <a:pt x="122406" y="30519"/>
                </a:lnTo>
                <a:lnTo>
                  <a:pt x="124517" y="33675"/>
                </a:lnTo>
                <a:lnTo>
                  <a:pt x="123462" y="19995"/>
                </a:lnTo>
                <a:lnTo>
                  <a:pt x="113966" y="19995"/>
                </a:lnTo>
                <a:lnTo>
                  <a:pt x="113966" y="7366"/>
                </a:lnTo>
                <a:lnTo>
                  <a:pt x="119241" y="0"/>
                </a:lnTo>
                <a:lnTo>
                  <a:pt x="104470" y="0"/>
                </a:lnTo>
                <a:close/>
              </a:path>
              <a:path w="582519" h="43147">
                <a:moveTo>
                  <a:pt x="134013" y="32623"/>
                </a:moveTo>
                <a:lnTo>
                  <a:pt x="131902" y="29467"/>
                </a:lnTo>
                <a:lnTo>
                  <a:pt x="130847" y="28415"/>
                </a:lnTo>
                <a:lnTo>
                  <a:pt x="128737" y="24205"/>
                </a:lnTo>
                <a:lnTo>
                  <a:pt x="131902" y="23152"/>
                </a:lnTo>
                <a:lnTo>
                  <a:pt x="136123" y="19995"/>
                </a:lnTo>
                <a:lnTo>
                  <a:pt x="136123" y="4209"/>
                </a:lnTo>
                <a:lnTo>
                  <a:pt x="130847" y="0"/>
                </a:lnTo>
                <a:lnTo>
                  <a:pt x="119241" y="0"/>
                </a:lnTo>
                <a:lnTo>
                  <a:pt x="113966" y="7366"/>
                </a:lnTo>
                <a:lnTo>
                  <a:pt x="123462" y="7366"/>
                </a:lnTo>
                <a:lnTo>
                  <a:pt x="126627" y="10524"/>
                </a:lnTo>
                <a:lnTo>
                  <a:pt x="126627" y="17890"/>
                </a:lnTo>
                <a:lnTo>
                  <a:pt x="123462" y="19995"/>
                </a:lnTo>
                <a:lnTo>
                  <a:pt x="124517" y="33675"/>
                </a:lnTo>
                <a:lnTo>
                  <a:pt x="126627" y="37885"/>
                </a:lnTo>
                <a:lnTo>
                  <a:pt x="128737" y="43147"/>
                </a:lnTo>
                <a:lnTo>
                  <a:pt x="140343" y="43147"/>
                </a:lnTo>
                <a:lnTo>
                  <a:pt x="140343" y="35781"/>
                </a:lnTo>
                <a:lnTo>
                  <a:pt x="135068" y="35781"/>
                </a:lnTo>
                <a:lnTo>
                  <a:pt x="134013" y="32623"/>
                </a:lnTo>
                <a:close/>
              </a:path>
              <a:path w="582519" h="43147">
                <a:moveTo>
                  <a:pt x="153019" y="35781"/>
                </a:moveTo>
                <a:lnTo>
                  <a:pt x="153019" y="0"/>
                </a:lnTo>
                <a:lnTo>
                  <a:pt x="144578" y="0"/>
                </a:lnTo>
                <a:lnTo>
                  <a:pt x="144578" y="43147"/>
                </a:lnTo>
                <a:lnTo>
                  <a:pt x="172011" y="43147"/>
                </a:lnTo>
                <a:lnTo>
                  <a:pt x="172011" y="35781"/>
                </a:lnTo>
                <a:lnTo>
                  <a:pt x="153019" y="35781"/>
                </a:lnTo>
                <a:close/>
              </a:path>
              <a:path w="582519" h="43147">
                <a:moveTo>
                  <a:pt x="185727" y="7366"/>
                </a:moveTo>
                <a:lnTo>
                  <a:pt x="197333" y="7366"/>
                </a:lnTo>
                <a:lnTo>
                  <a:pt x="200499" y="12628"/>
                </a:lnTo>
                <a:lnTo>
                  <a:pt x="200499" y="30519"/>
                </a:lnTo>
                <a:lnTo>
                  <a:pt x="197333" y="35781"/>
                </a:lnTo>
                <a:lnTo>
                  <a:pt x="191003" y="35781"/>
                </a:lnTo>
                <a:lnTo>
                  <a:pt x="194484" y="42909"/>
                </a:lnTo>
                <a:lnTo>
                  <a:pt x="205832" y="36590"/>
                </a:lnTo>
                <a:lnTo>
                  <a:pt x="209995" y="22100"/>
                </a:lnTo>
                <a:lnTo>
                  <a:pt x="209294" y="15638"/>
                </a:lnTo>
                <a:lnTo>
                  <a:pt x="202189" y="4136"/>
                </a:lnTo>
                <a:lnTo>
                  <a:pt x="188892" y="0"/>
                </a:lnTo>
                <a:lnTo>
                  <a:pt x="176231" y="0"/>
                </a:lnTo>
                <a:lnTo>
                  <a:pt x="185727" y="7366"/>
                </a:lnTo>
                <a:close/>
              </a:path>
              <a:path w="582519" h="43147">
                <a:moveTo>
                  <a:pt x="185727" y="35781"/>
                </a:moveTo>
                <a:lnTo>
                  <a:pt x="185727" y="7366"/>
                </a:lnTo>
                <a:lnTo>
                  <a:pt x="176231" y="0"/>
                </a:lnTo>
                <a:lnTo>
                  <a:pt x="176231" y="43147"/>
                </a:lnTo>
                <a:lnTo>
                  <a:pt x="191003" y="43147"/>
                </a:lnTo>
                <a:lnTo>
                  <a:pt x="194484" y="42909"/>
                </a:lnTo>
                <a:lnTo>
                  <a:pt x="191003" y="35781"/>
                </a:lnTo>
                <a:lnTo>
                  <a:pt x="185727" y="35781"/>
                </a:lnTo>
                <a:close/>
              </a:path>
              <a:path w="582519" h="43147">
                <a:moveTo>
                  <a:pt x="249048" y="29467"/>
                </a:moveTo>
                <a:lnTo>
                  <a:pt x="249048" y="33675"/>
                </a:lnTo>
                <a:lnTo>
                  <a:pt x="246938" y="35781"/>
                </a:lnTo>
                <a:lnTo>
                  <a:pt x="235317" y="35781"/>
                </a:lnTo>
                <a:lnTo>
                  <a:pt x="243758" y="43147"/>
                </a:lnTo>
                <a:lnTo>
                  <a:pt x="253268" y="43147"/>
                </a:lnTo>
                <a:lnTo>
                  <a:pt x="258544" y="38937"/>
                </a:lnTo>
                <a:lnTo>
                  <a:pt x="258544" y="24205"/>
                </a:lnTo>
                <a:lnTo>
                  <a:pt x="254323" y="21047"/>
                </a:lnTo>
                <a:lnTo>
                  <a:pt x="251158" y="19995"/>
                </a:lnTo>
                <a:lnTo>
                  <a:pt x="253268" y="19995"/>
                </a:lnTo>
                <a:lnTo>
                  <a:pt x="256434" y="17890"/>
                </a:lnTo>
                <a:lnTo>
                  <a:pt x="256434" y="4209"/>
                </a:lnTo>
                <a:lnTo>
                  <a:pt x="251158" y="0"/>
                </a:lnTo>
                <a:lnTo>
                  <a:pt x="242703" y="0"/>
                </a:lnTo>
                <a:lnTo>
                  <a:pt x="235317" y="7366"/>
                </a:lnTo>
                <a:lnTo>
                  <a:pt x="244827" y="7366"/>
                </a:lnTo>
                <a:lnTo>
                  <a:pt x="246938" y="9472"/>
                </a:lnTo>
                <a:lnTo>
                  <a:pt x="246938" y="15786"/>
                </a:lnTo>
                <a:lnTo>
                  <a:pt x="249048" y="25257"/>
                </a:lnTo>
                <a:lnTo>
                  <a:pt x="249048" y="29467"/>
                </a:lnTo>
                <a:close/>
              </a:path>
              <a:path w="582519" h="43147">
                <a:moveTo>
                  <a:pt x="225821" y="0"/>
                </a:moveTo>
                <a:lnTo>
                  <a:pt x="225821" y="43147"/>
                </a:lnTo>
                <a:lnTo>
                  <a:pt x="243758" y="43147"/>
                </a:lnTo>
                <a:lnTo>
                  <a:pt x="235317" y="35781"/>
                </a:lnTo>
                <a:lnTo>
                  <a:pt x="235317" y="24205"/>
                </a:lnTo>
                <a:lnTo>
                  <a:pt x="244827" y="24205"/>
                </a:lnTo>
                <a:lnTo>
                  <a:pt x="249048" y="25257"/>
                </a:lnTo>
                <a:lnTo>
                  <a:pt x="246938" y="15786"/>
                </a:lnTo>
                <a:lnTo>
                  <a:pt x="244827" y="17890"/>
                </a:lnTo>
                <a:lnTo>
                  <a:pt x="235317" y="17890"/>
                </a:lnTo>
                <a:lnTo>
                  <a:pt x="235317" y="7366"/>
                </a:lnTo>
                <a:lnTo>
                  <a:pt x="242703" y="0"/>
                </a:lnTo>
                <a:lnTo>
                  <a:pt x="225821" y="0"/>
                </a:lnTo>
                <a:close/>
              </a:path>
              <a:path w="582519" h="43147">
                <a:moveTo>
                  <a:pt x="291252" y="43147"/>
                </a:moveTo>
                <a:lnTo>
                  <a:pt x="299693" y="43147"/>
                </a:lnTo>
                <a:lnTo>
                  <a:pt x="284922" y="1052"/>
                </a:lnTo>
                <a:lnTo>
                  <a:pt x="284922" y="0"/>
                </a:lnTo>
                <a:lnTo>
                  <a:pt x="275426" y="0"/>
                </a:lnTo>
                <a:lnTo>
                  <a:pt x="259599" y="43147"/>
                </a:lnTo>
                <a:lnTo>
                  <a:pt x="269095" y="43147"/>
                </a:lnTo>
                <a:lnTo>
                  <a:pt x="273315" y="32623"/>
                </a:lnTo>
                <a:lnTo>
                  <a:pt x="287032" y="32623"/>
                </a:lnTo>
                <a:lnTo>
                  <a:pt x="275426" y="25257"/>
                </a:lnTo>
                <a:lnTo>
                  <a:pt x="279646" y="11576"/>
                </a:lnTo>
                <a:lnTo>
                  <a:pt x="284922" y="25257"/>
                </a:lnTo>
                <a:lnTo>
                  <a:pt x="287032" y="32623"/>
                </a:lnTo>
                <a:lnTo>
                  <a:pt x="291252" y="43147"/>
                </a:lnTo>
                <a:close/>
              </a:path>
              <a:path w="582519" h="43147">
                <a:moveTo>
                  <a:pt x="311299" y="43147"/>
                </a:moveTo>
                <a:lnTo>
                  <a:pt x="311299" y="17890"/>
                </a:lnTo>
                <a:lnTo>
                  <a:pt x="326071" y="43147"/>
                </a:lnTo>
                <a:lnTo>
                  <a:pt x="335567" y="43147"/>
                </a:lnTo>
                <a:lnTo>
                  <a:pt x="335567" y="0"/>
                </a:lnTo>
                <a:lnTo>
                  <a:pt x="327126" y="0"/>
                </a:lnTo>
                <a:lnTo>
                  <a:pt x="327126" y="26309"/>
                </a:lnTo>
                <a:lnTo>
                  <a:pt x="311299" y="0"/>
                </a:lnTo>
                <a:lnTo>
                  <a:pt x="302858" y="0"/>
                </a:lnTo>
                <a:lnTo>
                  <a:pt x="302858" y="43147"/>
                </a:lnTo>
                <a:lnTo>
                  <a:pt x="311299" y="43147"/>
                </a:lnTo>
                <a:close/>
              </a:path>
              <a:path w="582519" h="43147">
                <a:moveTo>
                  <a:pt x="361959" y="21047"/>
                </a:moveTo>
                <a:lnTo>
                  <a:pt x="377785" y="0"/>
                </a:lnTo>
                <a:lnTo>
                  <a:pt x="367234" y="0"/>
                </a:lnTo>
                <a:lnTo>
                  <a:pt x="353518" y="19995"/>
                </a:lnTo>
                <a:lnTo>
                  <a:pt x="353518" y="0"/>
                </a:lnTo>
                <a:lnTo>
                  <a:pt x="344008" y="0"/>
                </a:lnTo>
                <a:lnTo>
                  <a:pt x="344008" y="43147"/>
                </a:lnTo>
                <a:lnTo>
                  <a:pt x="353518" y="43147"/>
                </a:lnTo>
                <a:lnTo>
                  <a:pt x="353518" y="23152"/>
                </a:lnTo>
                <a:lnTo>
                  <a:pt x="367234" y="43147"/>
                </a:lnTo>
                <a:lnTo>
                  <a:pt x="378840" y="43147"/>
                </a:lnTo>
                <a:lnTo>
                  <a:pt x="361959" y="21047"/>
                </a:lnTo>
                <a:close/>
              </a:path>
              <a:path w="582519" h="43147">
                <a:moveTo>
                  <a:pt x="396777" y="30519"/>
                </a:moveTo>
                <a:lnTo>
                  <a:pt x="396777" y="12628"/>
                </a:lnTo>
                <a:lnTo>
                  <a:pt x="400998" y="8419"/>
                </a:lnTo>
                <a:lnTo>
                  <a:pt x="413659" y="8419"/>
                </a:lnTo>
                <a:lnTo>
                  <a:pt x="414714" y="15786"/>
                </a:lnTo>
                <a:lnTo>
                  <a:pt x="423155" y="14734"/>
                </a:lnTo>
                <a:lnTo>
                  <a:pt x="423155" y="11576"/>
                </a:lnTo>
                <a:lnTo>
                  <a:pt x="419990" y="0"/>
                </a:lnTo>
                <a:lnTo>
                  <a:pt x="406273" y="0"/>
                </a:lnTo>
                <a:lnTo>
                  <a:pt x="393765" y="4536"/>
                </a:lnTo>
                <a:lnTo>
                  <a:pt x="387640" y="17099"/>
                </a:lnTo>
                <a:lnTo>
                  <a:pt x="387281" y="22100"/>
                </a:lnTo>
                <a:lnTo>
                  <a:pt x="391444" y="36159"/>
                </a:lnTo>
                <a:lnTo>
                  <a:pt x="402792" y="42879"/>
                </a:lnTo>
                <a:lnTo>
                  <a:pt x="406273" y="43147"/>
                </a:lnTo>
                <a:lnTo>
                  <a:pt x="418935" y="43147"/>
                </a:lnTo>
                <a:lnTo>
                  <a:pt x="423155" y="34729"/>
                </a:lnTo>
                <a:lnTo>
                  <a:pt x="423155" y="19995"/>
                </a:lnTo>
                <a:lnTo>
                  <a:pt x="405218" y="19995"/>
                </a:lnTo>
                <a:lnTo>
                  <a:pt x="405218" y="27361"/>
                </a:lnTo>
                <a:lnTo>
                  <a:pt x="414714" y="27361"/>
                </a:lnTo>
                <a:lnTo>
                  <a:pt x="414714" y="30519"/>
                </a:lnTo>
                <a:lnTo>
                  <a:pt x="413659" y="34729"/>
                </a:lnTo>
                <a:lnTo>
                  <a:pt x="400998" y="34729"/>
                </a:lnTo>
                <a:lnTo>
                  <a:pt x="396777" y="3051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105"/>
          <p:cNvSpPr/>
          <p:nvPr/>
        </p:nvSpPr>
        <p:spPr>
          <a:xfrm>
            <a:off x="910888" y="5814004"/>
            <a:ext cx="233207" cy="232580"/>
          </a:xfrm>
          <a:custGeom>
            <a:avLst/>
            <a:gdLst/>
            <a:ahLst/>
            <a:cxnLst/>
            <a:rect l="l" t="t" r="r" b="b"/>
            <a:pathLst>
              <a:path w="233207" h="232580">
                <a:moveTo>
                  <a:pt x="50659" y="51569"/>
                </a:moveTo>
                <a:lnTo>
                  <a:pt x="40272" y="59131"/>
                </a:lnTo>
                <a:lnTo>
                  <a:pt x="30943" y="67751"/>
                </a:lnTo>
                <a:lnTo>
                  <a:pt x="24931" y="92832"/>
                </a:lnTo>
                <a:lnTo>
                  <a:pt x="29543" y="86290"/>
                </a:lnTo>
                <a:lnTo>
                  <a:pt x="37812" y="76602"/>
                </a:lnTo>
                <a:lnTo>
                  <a:pt x="46883" y="67710"/>
                </a:lnTo>
                <a:lnTo>
                  <a:pt x="54879" y="61038"/>
                </a:lnTo>
                <a:lnTo>
                  <a:pt x="50659" y="35787"/>
                </a:lnTo>
                <a:lnTo>
                  <a:pt x="49604" y="41047"/>
                </a:lnTo>
                <a:lnTo>
                  <a:pt x="49604" y="46308"/>
                </a:lnTo>
                <a:lnTo>
                  <a:pt x="50659" y="51569"/>
                </a:lnTo>
                <a:close/>
              </a:path>
              <a:path w="233207" h="232580">
                <a:moveTo>
                  <a:pt x="4220" y="148380"/>
                </a:moveTo>
                <a:lnTo>
                  <a:pt x="5275" y="150485"/>
                </a:lnTo>
                <a:lnTo>
                  <a:pt x="10058" y="163394"/>
                </a:lnTo>
                <a:lnTo>
                  <a:pt x="16229" y="175475"/>
                </a:lnTo>
                <a:lnTo>
                  <a:pt x="14771" y="145224"/>
                </a:lnTo>
                <a:lnTo>
                  <a:pt x="13716" y="142068"/>
                </a:lnTo>
                <a:lnTo>
                  <a:pt x="13716" y="138911"/>
                </a:lnTo>
                <a:lnTo>
                  <a:pt x="12661" y="134703"/>
                </a:lnTo>
                <a:lnTo>
                  <a:pt x="16881" y="139963"/>
                </a:lnTo>
                <a:lnTo>
                  <a:pt x="21102" y="145224"/>
                </a:lnTo>
                <a:lnTo>
                  <a:pt x="26377" y="149433"/>
                </a:lnTo>
                <a:lnTo>
                  <a:pt x="35961" y="157589"/>
                </a:lnTo>
                <a:lnTo>
                  <a:pt x="33763" y="142068"/>
                </a:lnTo>
                <a:lnTo>
                  <a:pt x="24067" y="131825"/>
                </a:lnTo>
                <a:lnTo>
                  <a:pt x="17280" y="121373"/>
                </a:lnTo>
                <a:lnTo>
                  <a:pt x="14771" y="115764"/>
                </a:lnTo>
                <a:lnTo>
                  <a:pt x="19019" y="104012"/>
                </a:lnTo>
                <a:lnTo>
                  <a:pt x="24931" y="92832"/>
                </a:lnTo>
                <a:lnTo>
                  <a:pt x="30943" y="67751"/>
                </a:lnTo>
                <a:lnTo>
                  <a:pt x="22478" y="77230"/>
                </a:lnTo>
                <a:lnTo>
                  <a:pt x="21102" y="78925"/>
                </a:lnTo>
                <a:lnTo>
                  <a:pt x="18991" y="82081"/>
                </a:lnTo>
                <a:lnTo>
                  <a:pt x="16881" y="86290"/>
                </a:lnTo>
                <a:lnTo>
                  <a:pt x="14771" y="89446"/>
                </a:lnTo>
                <a:lnTo>
                  <a:pt x="18694" y="77013"/>
                </a:lnTo>
                <a:lnTo>
                  <a:pt x="24252" y="65220"/>
                </a:lnTo>
                <a:lnTo>
                  <a:pt x="31225" y="54245"/>
                </a:lnTo>
                <a:lnTo>
                  <a:pt x="39390" y="44265"/>
                </a:lnTo>
                <a:lnTo>
                  <a:pt x="48526" y="35457"/>
                </a:lnTo>
                <a:lnTo>
                  <a:pt x="50659" y="33682"/>
                </a:lnTo>
                <a:lnTo>
                  <a:pt x="50659" y="35787"/>
                </a:lnTo>
                <a:lnTo>
                  <a:pt x="54879" y="61038"/>
                </a:lnTo>
                <a:lnTo>
                  <a:pt x="58045" y="66299"/>
                </a:lnTo>
                <a:lnTo>
                  <a:pt x="62265" y="71560"/>
                </a:lnTo>
                <a:lnTo>
                  <a:pt x="64375" y="55777"/>
                </a:lnTo>
                <a:lnTo>
                  <a:pt x="71101" y="39712"/>
                </a:lnTo>
                <a:lnTo>
                  <a:pt x="61210" y="45256"/>
                </a:lnTo>
                <a:lnTo>
                  <a:pt x="61210" y="37891"/>
                </a:lnTo>
                <a:lnTo>
                  <a:pt x="62265" y="32630"/>
                </a:lnTo>
                <a:lnTo>
                  <a:pt x="65430" y="27355"/>
                </a:lnTo>
                <a:lnTo>
                  <a:pt x="75008" y="7872"/>
                </a:lnTo>
                <a:lnTo>
                  <a:pt x="62309" y="13698"/>
                </a:lnTo>
                <a:lnTo>
                  <a:pt x="50467" y="20939"/>
                </a:lnTo>
                <a:lnTo>
                  <a:pt x="39594" y="29483"/>
                </a:lnTo>
                <a:lnTo>
                  <a:pt x="29801" y="39220"/>
                </a:lnTo>
                <a:lnTo>
                  <a:pt x="21201" y="50037"/>
                </a:lnTo>
                <a:lnTo>
                  <a:pt x="13905" y="61824"/>
                </a:lnTo>
                <a:lnTo>
                  <a:pt x="8025" y="74469"/>
                </a:lnTo>
                <a:lnTo>
                  <a:pt x="3673" y="87860"/>
                </a:lnTo>
                <a:lnTo>
                  <a:pt x="961" y="101886"/>
                </a:lnTo>
                <a:lnTo>
                  <a:pt x="0" y="116436"/>
                </a:lnTo>
                <a:lnTo>
                  <a:pt x="0" y="116816"/>
                </a:lnTo>
                <a:lnTo>
                  <a:pt x="570" y="129706"/>
                </a:lnTo>
                <a:lnTo>
                  <a:pt x="2549" y="142398"/>
                </a:lnTo>
                <a:lnTo>
                  <a:pt x="4220" y="148380"/>
                </a:lnTo>
                <a:close/>
              </a:path>
              <a:path w="233207" h="232580">
                <a:moveTo>
                  <a:pt x="112910" y="11573"/>
                </a:moveTo>
                <a:lnTo>
                  <a:pt x="116076" y="11573"/>
                </a:lnTo>
                <a:lnTo>
                  <a:pt x="120296" y="13677"/>
                </a:lnTo>
                <a:lnTo>
                  <a:pt x="123462" y="17886"/>
                </a:lnTo>
                <a:lnTo>
                  <a:pt x="128297" y="41800"/>
                </a:lnTo>
                <a:lnTo>
                  <a:pt x="130847" y="38943"/>
                </a:lnTo>
                <a:lnTo>
                  <a:pt x="133047" y="49258"/>
                </a:lnTo>
                <a:lnTo>
                  <a:pt x="135083" y="60962"/>
                </a:lnTo>
                <a:lnTo>
                  <a:pt x="136792" y="74053"/>
                </a:lnTo>
                <a:lnTo>
                  <a:pt x="138012" y="88533"/>
                </a:lnTo>
                <a:lnTo>
                  <a:pt x="138233" y="92603"/>
                </a:lnTo>
                <a:lnTo>
                  <a:pt x="139288" y="17886"/>
                </a:lnTo>
                <a:lnTo>
                  <a:pt x="136123" y="19990"/>
                </a:lnTo>
                <a:lnTo>
                  <a:pt x="134013" y="16834"/>
                </a:lnTo>
                <a:lnTo>
                  <a:pt x="132958" y="14730"/>
                </a:lnTo>
                <a:lnTo>
                  <a:pt x="130847" y="11573"/>
                </a:lnTo>
                <a:lnTo>
                  <a:pt x="136063" y="1261"/>
                </a:lnTo>
                <a:lnTo>
                  <a:pt x="121456" y="63"/>
                </a:lnTo>
                <a:lnTo>
                  <a:pt x="117131" y="0"/>
                </a:lnTo>
                <a:lnTo>
                  <a:pt x="112910" y="11573"/>
                </a:lnTo>
                <a:close/>
              </a:path>
              <a:path w="233207" h="232580">
                <a:moveTo>
                  <a:pt x="174240" y="13560"/>
                </a:moveTo>
                <a:lnTo>
                  <a:pt x="162569" y="8058"/>
                </a:lnTo>
                <a:lnTo>
                  <a:pt x="149805" y="3943"/>
                </a:lnTo>
                <a:lnTo>
                  <a:pt x="149853" y="23147"/>
                </a:lnTo>
                <a:lnTo>
                  <a:pt x="153019" y="21042"/>
                </a:lnTo>
                <a:lnTo>
                  <a:pt x="156184" y="19990"/>
                </a:lnTo>
                <a:lnTo>
                  <a:pt x="159349" y="18938"/>
                </a:lnTo>
                <a:lnTo>
                  <a:pt x="164625" y="21042"/>
                </a:lnTo>
                <a:lnTo>
                  <a:pt x="169900" y="24199"/>
                </a:lnTo>
                <a:lnTo>
                  <a:pt x="175176" y="27355"/>
                </a:lnTo>
                <a:lnTo>
                  <a:pt x="184704" y="20398"/>
                </a:lnTo>
                <a:lnTo>
                  <a:pt x="174240" y="13560"/>
                </a:lnTo>
                <a:close/>
              </a:path>
              <a:path w="233207" h="232580">
                <a:moveTo>
                  <a:pt x="211050" y="155745"/>
                </a:moveTo>
                <a:lnTo>
                  <a:pt x="211050" y="150485"/>
                </a:lnTo>
                <a:lnTo>
                  <a:pt x="210447" y="138168"/>
                </a:lnTo>
                <a:lnTo>
                  <a:pt x="208640" y="125852"/>
                </a:lnTo>
                <a:lnTo>
                  <a:pt x="205628" y="113533"/>
                </a:lnTo>
                <a:lnTo>
                  <a:pt x="201411" y="101213"/>
                </a:lnTo>
                <a:lnTo>
                  <a:pt x="195990" y="88891"/>
                </a:lnTo>
                <a:lnTo>
                  <a:pt x="195223" y="87342"/>
                </a:lnTo>
                <a:lnTo>
                  <a:pt x="203819" y="77479"/>
                </a:lnTo>
                <a:lnTo>
                  <a:pt x="208570" y="65586"/>
                </a:lnTo>
                <a:lnTo>
                  <a:pt x="208940" y="63142"/>
                </a:lnTo>
                <a:lnTo>
                  <a:pt x="209995" y="59986"/>
                </a:lnTo>
                <a:lnTo>
                  <a:pt x="207884" y="56830"/>
                </a:lnTo>
                <a:lnTo>
                  <a:pt x="204719" y="56830"/>
                </a:lnTo>
                <a:lnTo>
                  <a:pt x="201554" y="55777"/>
                </a:lnTo>
                <a:lnTo>
                  <a:pt x="199444" y="57882"/>
                </a:lnTo>
                <a:lnTo>
                  <a:pt x="198388" y="61038"/>
                </a:lnTo>
                <a:lnTo>
                  <a:pt x="197333" y="67351"/>
                </a:lnTo>
                <a:lnTo>
                  <a:pt x="194168" y="72612"/>
                </a:lnTo>
                <a:lnTo>
                  <a:pt x="188892" y="77872"/>
                </a:lnTo>
                <a:lnTo>
                  <a:pt x="187837" y="74716"/>
                </a:lnTo>
                <a:lnTo>
                  <a:pt x="185727" y="93655"/>
                </a:lnTo>
                <a:lnTo>
                  <a:pt x="191286" y="105951"/>
                </a:lnTo>
                <a:lnTo>
                  <a:pt x="195596" y="118243"/>
                </a:lnTo>
                <a:lnTo>
                  <a:pt x="198593" y="130534"/>
                </a:lnTo>
                <a:lnTo>
                  <a:pt x="200213" y="142823"/>
                </a:lnTo>
                <a:lnTo>
                  <a:pt x="200499" y="150485"/>
                </a:lnTo>
                <a:lnTo>
                  <a:pt x="200499" y="155745"/>
                </a:lnTo>
                <a:lnTo>
                  <a:pt x="199444" y="161020"/>
                </a:lnTo>
                <a:lnTo>
                  <a:pt x="199444" y="166281"/>
                </a:lnTo>
                <a:lnTo>
                  <a:pt x="194168" y="169437"/>
                </a:lnTo>
                <a:lnTo>
                  <a:pt x="188892" y="171542"/>
                </a:lnTo>
                <a:lnTo>
                  <a:pt x="182562" y="173646"/>
                </a:lnTo>
                <a:lnTo>
                  <a:pt x="170733" y="177124"/>
                </a:lnTo>
                <a:lnTo>
                  <a:pt x="158216" y="179228"/>
                </a:lnTo>
                <a:lnTo>
                  <a:pt x="145010" y="179958"/>
                </a:lnTo>
                <a:lnTo>
                  <a:pt x="144578" y="179959"/>
                </a:lnTo>
                <a:lnTo>
                  <a:pt x="142468" y="41047"/>
                </a:lnTo>
                <a:lnTo>
                  <a:pt x="152152" y="49058"/>
                </a:lnTo>
                <a:lnTo>
                  <a:pt x="161058" y="57964"/>
                </a:lnTo>
                <a:lnTo>
                  <a:pt x="169305" y="67765"/>
                </a:lnTo>
                <a:lnTo>
                  <a:pt x="176913" y="59711"/>
                </a:lnTo>
                <a:lnTo>
                  <a:pt x="168419" y="50069"/>
                </a:lnTo>
                <a:lnTo>
                  <a:pt x="159299" y="41472"/>
                </a:lnTo>
                <a:lnTo>
                  <a:pt x="150908" y="34734"/>
                </a:lnTo>
                <a:lnTo>
                  <a:pt x="164465" y="36140"/>
                </a:lnTo>
                <a:lnTo>
                  <a:pt x="177048" y="38785"/>
                </a:lnTo>
                <a:lnTo>
                  <a:pt x="188657" y="42940"/>
                </a:lnTo>
                <a:lnTo>
                  <a:pt x="195223" y="46308"/>
                </a:lnTo>
                <a:lnTo>
                  <a:pt x="196278" y="47360"/>
                </a:lnTo>
                <a:lnTo>
                  <a:pt x="199444" y="47360"/>
                </a:lnTo>
                <a:lnTo>
                  <a:pt x="203664" y="44204"/>
                </a:lnTo>
                <a:lnTo>
                  <a:pt x="203664" y="39995"/>
                </a:lnTo>
                <a:lnTo>
                  <a:pt x="201554" y="37891"/>
                </a:lnTo>
                <a:lnTo>
                  <a:pt x="193847" y="28525"/>
                </a:lnTo>
                <a:lnTo>
                  <a:pt x="184704" y="20398"/>
                </a:lnTo>
                <a:lnTo>
                  <a:pt x="175176" y="27355"/>
                </a:lnTo>
                <a:lnTo>
                  <a:pt x="162648" y="24877"/>
                </a:lnTo>
                <a:lnTo>
                  <a:pt x="150120" y="23180"/>
                </a:lnTo>
                <a:lnTo>
                  <a:pt x="149853" y="23147"/>
                </a:lnTo>
                <a:lnTo>
                  <a:pt x="149805" y="3943"/>
                </a:lnTo>
                <a:lnTo>
                  <a:pt x="136063" y="1261"/>
                </a:lnTo>
                <a:lnTo>
                  <a:pt x="130847" y="11573"/>
                </a:lnTo>
                <a:lnTo>
                  <a:pt x="135068" y="12625"/>
                </a:lnTo>
                <a:lnTo>
                  <a:pt x="140343" y="13677"/>
                </a:lnTo>
                <a:lnTo>
                  <a:pt x="144578" y="14730"/>
                </a:lnTo>
                <a:lnTo>
                  <a:pt x="142468" y="15782"/>
                </a:lnTo>
                <a:lnTo>
                  <a:pt x="139288" y="17886"/>
                </a:lnTo>
                <a:lnTo>
                  <a:pt x="138233" y="92603"/>
                </a:lnTo>
                <a:lnTo>
                  <a:pt x="126627" y="92603"/>
                </a:lnTo>
                <a:lnTo>
                  <a:pt x="121351" y="90498"/>
                </a:lnTo>
                <a:lnTo>
                  <a:pt x="112910" y="89446"/>
                </a:lnTo>
                <a:lnTo>
                  <a:pt x="105525" y="87342"/>
                </a:lnTo>
                <a:lnTo>
                  <a:pt x="99194" y="84185"/>
                </a:lnTo>
                <a:lnTo>
                  <a:pt x="96833" y="65320"/>
                </a:lnTo>
                <a:lnTo>
                  <a:pt x="89772" y="76941"/>
                </a:lnTo>
                <a:lnTo>
                  <a:pt x="88643" y="78925"/>
                </a:lnTo>
                <a:lnTo>
                  <a:pt x="83367" y="75768"/>
                </a:lnTo>
                <a:lnTo>
                  <a:pt x="79147" y="72612"/>
                </a:lnTo>
                <a:lnTo>
                  <a:pt x="74926" y="68403"/>
                </a:lnTo>
                <a:lnTo>
                  <a:pt x="69651" y="64195"/>
                </a:lnTo>
                <a:lnTo>
                  <a:pt x="66486" y="59986"/>
                </a:lnTo>
                <a:lnTo>
                  <a:pt x="64375" y="55777"/>
                </a:lnTo>
                <a:lnTo>
                  <a:pt x="62265" y="71560"/>
                </a:lnTo>
                <a:lnTo>
                  <a:pt x="67541" y="75768"/>
                </a:lnTo>
                <a:lnTo>
                  <a:pt x="71761" y="81029"/>
                </a:lnTo>
                <a:lnTo>
                  <a:pt x="77037" y="85238"/>
                </a:lnTo>
                <a:lnTo>
                  <a:pt x="83367" y="88394"/>
                </a:lnTo>
                <a:lnTo>
                  <a:pt x="82312" y="91550"/>
                </a:lnTo>
                <a:lnTo>
                  <a:pt x="80202" y="94721"/>
                </a:lnTo>
                <a:lnTo>
                  <a:pt x="79147" y="97877"/>
                </a:lnTo>
                <a:lnTo>
                  <a:pt x="73234" y="109890"/>
                </a:lnTo>
                <a:lnTo>
                  <a:pt x="69275" y="152714"/>
                </a:lnTo>
                <a:lnTo>
                  <a:pt x="72712" y="141560"/>
                </a:lnTo>
                <a:lnTo>
                  <a:pt x="76946" y="129660"/>
                </a:lnTo>
                <a:lnTo>
                  <a:pt x="82126" y="117015"/>
                </a:lnTo>
                <a:lnTo>
                  <a:pt x="88400" y="103624"/>
                </a:lnTo>
                <a:lnTo>
                  <a:pt x="88643" y="103138"/>
                </a:lnTo>
                <a:lnTo>
                  <a:pt x="89698" y="99982"/>
                </a:lnTo>
                <a:lnTo>
                  <a:pt x="91808" y="96825"/>
                </a:lnTo>
                <a:lnTo>
                  <a:pt x="93918" y="93655"/>
                </a:lnTo>
                <a:lnTo>
                  <a:pt x="101304" y="96825"/>
                </a:lnTo>
                <a:lnTo>
                  <a:pt x="109745" y="99982"/>
                </a:lnTo>
                <a:lnTo>
                  <a:pt x="118186" y="101034"/>
                </a:lnTo>
                <a:lnTo>
                  <a:pt x="125572" y="103138"/>
                </a:lnTo>
                <a:lnTo>
                  <a:pt x="131902" y="104190"/>
                </a:lnTo>
                <a:lnTo>
                  <a:pt x="138233" y="104190"/>
                </a:lnTo>
                <a:lnTo>
                  <a:pt x="139288" y="108399"/>
                </a:lnTo>
                <a:lnTo>
                  <a:pt x="139288" y="116816"/>
                </a:lnTo>
                <a:lnTo>
                  <a:pt x="139042" y="131494"/>
                </a:lnTo>
                <a:lnTo>
                  <a:pt x="138339" y="145159"/>
                </a:lnTo>
                <a:lnTo>
                  <a:pt x="137229" y="157811"/>
                </a:lnTo>
                <a:lnTo>
                  <a:pt x="135763" y="169448"/>
                </a:lnTo>
                <a:lnTo>
                  <a:pt x="134013" y="179959"/>
                </a:lnTo>
                <a:lnTo>
                  <a:pt x="121478" y="178534"/>
                </a:lnTo>
                <a:lnTo>
                  <a:pt x="108773" y="176623"/>
                </a:lnTo>
                <a:lnTo>
                  <a:pt x="104470" y="175750"/>
                </a:lnTo>
                <a:lnTo>
                  <a:pt x="91732" y="172428"/>
                </a:lnTo>
                <a:lnTo>
                  <a:pt x="79632" y="168470"/>
                </a:lnTo>
                <a:lnTo>
                  <a:pt x="68169" y="163877"/>
                </a:lnTo>
                <a:lnTo>
                  <a:pt x="75835" y="179169"/>
                </a:lnTo>
                <a:lnTo>
                  <a:pt x="87943" y="182761"/>
                </a:lnTo>
                <a:lnTo>
                  <a:pt x="100698" y="185888"/>
                </a:lnTo>
                <a:lnTo>
                  <a:pt x="114894" y="188468"/>
                </a:lnTo>
                <a:lnTo>
                  <a:pt x="127599" y="190007"/>
                </a:lnTo>
                <a:lnTo>
                  <a:pt x="131902" y="190480"/>
                </a:lnTo>
                <a:lnTo>
                  <a:pt x="125919" y="209294"/>
                </a:lnTo>
                <a:lnTo>
                  <a:pt x="120320" y="219724"/>
                </a:lnTo>
                <a:lnTo>
                  <a:pt x="117131" y="222045"/>
                </a:lnTo>
                <a:lnTo>
                  <a:pt x="116076" y="222045"/>
                </a:lnTo>
                <a:lnTo>
                  <a:pt x="103171" y="221319"/>
                </a:lnTo>
                <a:lnTo>
                  <a:pt x="90524" y="219058"/>
                </a:lnTo>
                <a:lnTo>
                  <a:pt x="78390" y="215132"/>
                </a:lnTo>
                <a:lnTo>
                  <a:pt x="70706" y="211523"/>
                </a:lnTo>
                <a:lnTo>
                  <a:pt x="69651" y="211523"/>
                </a:lnTo>
                <a:lnTo>
                  <a:pt x="64811" y="205143"/>
                </a:lnTo>
                <a:lnTo>
                  <a:pt x="62937" y="192832"/>
                </a:lnTo>
                <a:lnTo>
                  <a:pt x="63656" y="134069"/>
                </a:lnTo>
                <a:lnTo>
                  <a:pt x="59991" y="145938"/>
                </a:lnTo>
                <a:lnTo>
                  <a:pt x="57076" y="157463"/>
                </a:lnTo>
                <a:lnTo>
                  <a:pt x="56990" y="157850"/>
                </a:lnTo>
                <a:lnTo>
                  <a:pt x="45731" y="151494"/>
                </a:lnTo>
                <a:lnTo>
                  <a:pt x="35636" y="143847"/>
                </a:lnTo>
                <a:lnTo>
                  <a:pt x="33763" y="142068"/>
                </a:lnTo>
                <a:lnTo>
                  <a:pt x="35961" y="157589"/>
                </a:lnTo>
                <a:lnTo>
                  <a:pt x="46210" y="165088"/>
                </a:lnTo>
                <a:lnTo>
                  <a:pt x="53824" y="169437"/>
                </a:lnTo>
                <a:lnTo>
                  <a:pt x="52237" y="183135"/>
                </a:lnTo>
                <a:lnTo>
                  <a:pt x="52272" y="195618"/>
                </a:lnTo>
                <a:lnTo>
                  <a:pt x="52769" y="201002"/>
                </a:lnTo>
                <a:lnTo>
                  <a:pt x="43106" y="192728"/>
                </a:lnTo>
                <a:lnTo>
                  <a:pt x="34469" y="183379"/>
                </a:lnTo>
                <a:lnTo>
                  <a:pt x="26983" y="172995"/>
                </a:lnTo>
                <a:lnTo>
                  <a:pt x="20775" y="161617"/>
                </a:lnTo>
                <a:lnTo>
                  <a:pt x="15971" y="149288"/>
                </a:lnTo>
                <a:lnTo>
                  <a:pt x="14771" y="145224"/>
                </a:lnTo>
                <a:lnTo>
                  <a:pt x="16229" y="175475"/>
                </a:lnTo>
                <a:lnTo>
                  <a:pt x="23692" y="186642"/>
                </a:lnTo>
                <a:lnTo>
                  <a:pt x="32349" y="196807"/>
                </a:lnTo>
                <a:lnTo>
                  <a:pt x="42103" y="205882"/>
                </a:lnTo>
                <a:lnTo>
                  <a:pt x="52857" y="213781"/>
                </a:lnTo>
                <a:lnTo>
                  <a:pt x="64512" y="220416"/>
                </a:lnTo>
                <a:lnTo>
                  <a:pt x="76974" y="225700"/>
                </a:lnTo>
                <a:lnTo>
                  <a:pt x="90143" y="229546"/>
                </a:lnTo>
                <a:lnTo>
                  <a:pt x="103923" y="231867"/>
                </a:lnTo>
                <a:lnTo>
                  <a:pt x="117131" y="232580"/>
                </a:lnTo>
                <a:lnTo>
                  <a:pt x="130031" y="231831"/>
                </a:lnTo>
                <a:lnTo>
                  <a:pt x="142771" y="229639"/>
                </a:lnTo>
                <a:lnTo>
                  <a:pt x="132251" y="220951"/>
                </a:lnTo>
                <a:lnTo>
                  <a:pt x="131902" y="220993"/>
                </a:lnTo>
                <a:lnTo>
                  <a:pt x="137213" y="210902"/>
                </a:lnTo>
                <a:lnTo>
                  <a:pt x="140955" y="198265"/>
                </a:lnTo>
                <a:lnTo>
                  <a:pt x="142468" y="190480"/>
                </a:lnTo>
                <a:lnTo>
                  <a:pt x="155968" y="189948"/>
                </a:lnTo>
                <a:lnTo>
                  <a:pt x="168778" y="188349"/>
                </a:lnTo>
                <a:lnTo>
                  <a:pt x="180744" y="185686"/>
                </a:lnTo>
                <a:lnTo>
                  <a:pt x="185727" y="184168"/>
                </a:lnTo>
                <a:lnTo>
                  <a:pt x="188892" y="183115"/>
                </a:lnTo>
                <a:lnTo>
                  <a:pt x="192058" y="182063"/>
                </a:lnTo>
                <a:lnTo>
                  <a:pt x="195223" y="179959"/>
                </a:lnTo>
                <a:lnTo>
                  <a:pt x="188616" y="191855"/>
                </a:lnTo>
                <a:lnTo>
                  <a:pt x="180626" y="200994"/>
                </a:lnTo>
                <a:lnTo>
                  <a:pt x="182562" y="212576"/>
                </a:lnTo>
                <a:lnTo>
                  <a:pt x="185727" y="210471"/>
                </a:lnTo>
                <a:lnTo>
                  <a:pt x="195497" y="202292"/>
                </a:lnTo>
                <a:lnTo>
                  <a:pt x="204367" y="193073"/>
                </a:lnTo>
                <a:lnTo>
                  <a:pt x="212258" y="182917"/>
                </a:lnTo>
                <a:lnTo>
                  <a:pt x="219090" y="171932"/>
                </a:lnTo>
                <a:lnTo>
                  <a:pt x="224784" y="160220"/>
                </a:lnTo>
                <a:lnTo>
                  <a:pt x="229262" y="147889"/>
                </a:lnTo>
                <a:lnTo>
                  <a:pt x="230042" y="145224"/>
                </a:lnTo>
                <a:lnTo>
                  <a:pt x="230042" y="142068"/>
                </a:lnTo>
                <a:lnTo>
                  <a:pt x="231097" y="139963"/>
                </a:lnTo>
                <a:lnTo>
                  <a:pt x="232152" y="132598"/>
                </a:lnTo>
                <a:lnTo>
                  <a:pt x="233207" y="125233"/>
                </a:lnTo>
                <a:lnTo>
                  <a:pt x="233207" y="116816"/>
                </a:lnTo>
                <a:lnTo>
                  <a:pt x="232491" y="103854"/>
                </a:lnTo>
                <a:lnTo>
                  <a:pt x="230342" y="91150"/>
                </a:lnTo>
                <a:lnTo>
                  <a:pt x="226761" y="78970"/>
                </a:lnTo>
                <a:lnTo>
                  <a:pt x="223711" y="71560"/>
                </a:lnTo>
                <a:lnTo>
                  <a:pt x="222656" y="68403"/>
                </a:lnTo>
                <a:lnTo>
                  <a:pt x="219491" y="67351"/>
                </a:lnTo>
                <a:lnTo>
                  <a:pt x="217380" y="68403"/>
                </a:lnTo>
                <a:lnTo>
                  <a:pt x="214215" y="69455"/>
                </a:lnTo>
                <a:lnTo>
                  <a:pt x="213160" y="72612"/>
                </a:lnTo>
                <a:lnTo>
                  <a:pt x="214215" y="75768"/>
                </a:lnTo>
                <a:lnTo>
                  <a:pt x="218401" y="87540"/>
                </a:lnTo>
                <a:lnTo>
                  <a:pt x="221247" y="99895"/>
                </a:lnTo>
                <a:lnTo>
                  <a:pt x="222578" y="112828"/>
                </a:lnTo>
                <a:lnTo>
                  <a:pt x="222656" y="116816"/>
                </a:lnTo>
                <a:lnTo>
                  <a:pt x="221868" y="129417"/>
                </a:lnTo>
                <a:lnTo>
                  <a:pt x="219491" y="142068"/>
                </a:lnTo>
                <a:lnTo>
                  <a:pt x="217380" y="147328"/>
                </a:lnTo>
                <a:lnTo>
                  <a:pt x="215270" y="151537"/>
                </a:lnTo>
                <a:lnTo>
                  <a:pt x="211050" y="155745"/>
                </a:lnTo>
                <a:close/>
              </a:path>
              <a:path w="233207" h="232580">
                <a:moveTo>
                  <a:pt x="187837" y="74716"/>
                </a:moveTo>
                <a:lnTo>
                  <a:pt x="184672" y="70507"/>
                </a:lnTo>
                <a:lnTo>
                  <a:pt x="176913" y="59711"/>
                </a:lnTo>
                <a:lnTo>
                  <a:pt x="169305" y="67765"/>
                </a:lnTo>
                <a:lnTo>
                  <a:pt x="175176" y="75768"/>
                </a:lnTo>
                <a:lnTo>
                  <a:pt x="177286" y="78925"/>
                </a:lnTo>
                <a:lnTo>
                  <a:pt x="179396" y="81029"/>
                </a:lnTo>
                <a:lnTo>
                  <a:pt x="180452" y="84185"/>
                </a:lnTo>
                <a:lnTo>
                  <a:pt x="169681" y="89004"/>
                </a:lnTo>
                <a:lnTo>
                  <a:pt x="157007" y="91711"/>
                </a:lnTo>
                <a:lnTo>
                  <a:pt x="148798" y="92603"/>
                </a:lnTo>
                <a:lnTo>
                  <a:pt x="147835" y="79371"/>
                </a:lnTo>
                <a:lnTo>
                  <a:pt x="146493" y="66223"/>
                </a:lnTo>
                <a:lnTo>
                  <a:pt x="144773" y="53621"/>
                </a:lnTo>
                <a:lnTo>
                  <a:pt x="142675" y="42025"/>
                </a:lnTo>
                <a:lnTo>
                  <a:pt x="142468" y="41047"/>
                </a:lnTo>
                <a:lnTo>
                  <a:pt x="144578" y="179959"/>
                </a:lnTo>
                <a:lnTo>
                  <a:pt x="146345" y="168113"/>
                </a:lnTo>
                <a:lnTo>
                  <a:pt x="147808" y="155556"/>
                </a:lnTo>
                <a:lnTo>
                  <a:pt x="148914" y="142594"/>
                </a:lnTo>
                <a:lnTo>
                  <a:pt x="149613" y="129533"/>
                </a:lnTo>
                <a:lnTo>
                  <a:pt x="149853" y="116816"/>
                </a:lnTo>
                <a:lnTo>
                  <a:pt x="149853" y="104190"/>
                </a:lnTo>
                <a:lnTo>
                  <a:pt x="163142" y="102107"/>
                </a:lnTo>
                <a:lnTo>
                  <a:pt x="175217" y="98331"/>
                </a:lnTo>
                <a:lnTo>
                  <a:pt x="185727" y="93655"/>
                </a:lnTo>
                <a:lnTo>
                  <a:pt x="187837" y="74716"/>
                </a:lnTo>
                <a:close/>
              </a:path>
              <a:path w="233207" h="232580">
                <a:moveTo>
                  <a:pt x="132251" y="220951"/>
                </a:moveTo>
                <a:lnTo>
                  <a:pt x="142771" y="229639"/>
                </a:lnTo>
                <a:lnTo>
                  <a:pt x="155188" y="226084"/>
                </a:lnTo>
                <a:lnTo>
                  <a:pt x="167118" y="221250"/>
                </a:lnTo>
                <a:lnTo>
                  <a:pt x="178400" y="215217"/>
                </a:lnTo>
                <a:lnTo>
                  <a:pt x="182562" y="212576"/>
                </a:lnTo>
                <a:lnTo>
                  <a:pt x="180626" y="200994"/>
                </a:lnTo>
                <a:lnTo>
                  <a:pt x="179396" y="202054"/>
                </a:lnTo>
                <a:lnTo>
                  <a:pt x="168785" y="208672"/>
                </a:lnTo>
                <a:lnTo>
                  <a:pt x="157391" y="214221"/>
                </a:lnTo>
                <a:lnTo>
                  <a:pt x="145213" y="218411"/>
                </a:lnTo>
                <a:lnTo>
                  <a:pt x="132251" y="220951"/>
                </a:lnTo>
                <a:close/>
              </a:path>
              <a:path w="233207" h="232580">
                <a:moveTo>
                  <a:pt x="123462" y="17886"/>
                </a:moveTo>
                <a:lnTo>
                  <a:pt x="120296" y="16834"/>
                </a:lnTo>
                <a:lnTo>
                  <a:pt x="119241" y="15782"/>
                </a:lnTo>
                <a:lnTo>
                  <a:pt x="113966" y="14730"/>
                </a:lnTo>
                <a:lnTo>
                  <a:pt x="109745" y="12625"/>
                </a:lnTo>
                <a:lnTo>
                  <a:pt x="104470" y="11573"/>
                </a:lnTo>
                <a:lnTo>
                  <a:pt x="112910" y="11573"/>
                </a:lnTo>
                <a:lnTo>
                  <a:pt x="117131" y="0"/>
                </a:lnTo>
                <a:lnTo>
                  <a:pt x="102531" y="911"/>
                </a:lnTo>
                <a:lnTo>
                  <a:pt x="88453" y="3573"/>
                </a:lnTo>
                <a:lnTo>
                  <a:pt x="75008" y="7872"/>
                </a:lnTo>
                <a:lnTo>
                  <a:pt x="65430" y="27355"/>
                </a:lnTo>
                <a:lnTo>
                  <a:pt x="70706" y="23147"/>
                </a:lnTo>
                <a:lnTo>
                  <a:pt x="81963" y="20835"/>
                </a:lnTo>
                <a:lnTo>
                  <a:pt x="94095" y="21063"/>
                </a:lnTo>
                <a:lnTo>
                  <a:pt x="106956" y="23829"/>
                </a:lnTo>
                <a:lnTo>
                  <a:pt x="113966" y="26303"/>
                </a:lnTo>
                <a:lnTo>
                  <a:pt x="107635" y="27355"/>
                </a:lnTo>
                <a:lnTo>
                  <a:pt x="101304" y="28407"/>
                </a:lnTo>
                <a:lnTo>
                  <a:pt x="94974" y="30526"/>
                </a:lnTo>
                <a:lnTo>
                  <a:pt x="82544" y="34498"/>
                </a:lnTo>
                <a:lnTo>
                  <a:pt x="71101" y="39712"/>
                </a:lnTo>
                <a:lnTo>
                  <a:pt x="64375" y="55777"/>
                </a:lnTo>
                <a:lnTo>
                  <a:pt x="75375" y="49666"/>
                </a:lnTo>
                <a:lnTo>
                  <a:pt x="86893" y="44564"/>
                </a:lnTo>
                <a:lnTo>
                  <a:pt x="98139" y="41047"/>
                </a:lnTo>
                <a:lnTo>
                  <a:pt x="104470" y="38943"/>
                </a:lnTo>
                <a:lnTo>
                  <a:pt x="111855" y="36839"/>
                </a:lnTo>
                <a:lnTo>
                  <a:pt x="119241" y="35787"/>
                </a:lnTo>
                <a:lnTo>
                  <a:pt x="111655" y="44656"/>
                </a:lnTo>
                <a:lnTo>
                  <a:pt x="104156" y="54529"/>
                </a:lnTo>
                <a:lnTo>
                  <a:pt x="96833" y="65320"/>
                </a:lnTo>
                <a:lnTo>
                  <a:pt x="99194" y="84185"/>
                </a:lnTo>
                <a:lnTo>
                  <a:pt x="106043" y="72203"/>
                </a:lnTo>
                <a:lnTo>
                  <a:pt x="113330" y="61042"/>
                </a:lnTo>
                <a:lnTo>
                  <a:pt x="120825" y="50856"/>
                </a:lnTo>
                <a:lnTo>
                  <a:pt x="128297" y="41800"/>
                </a:lnTo>
                <a:lnTo>
                  <a:pt x="123462" y="17886"/>
                </a:lnTo>
                <a:close/>
              </a:path>
              <a:path w="233207" h="232580">
                <a:moveTo>
                  <a:pt x="63656" y="134069"/>
                </a:moveTo>
                <a:lnTo>
                  <a:pt x="62937" y="192832"/>
                </a:lnTo>
                <a:lnTo>
                  <a:pt x="64252" y="175488"/>
                </a:lnTo>
                <a:lnTo>
                  <a:pt x="64375" y="174698"/>
                </a:lnTo>
                <a:lnTo>
                  <a:pt x="75835" y="179169"/>
                </a:lnTo>
                <a:lnTo>
                  <a:pt x="68169" y="163877"/>
                </a:lnTo>
                <a:lnTo>
                  <a:pt x="66486" y="163125"/>
                </a:lnTo>
                <a:lnTo>
                  <a:pt x="69275" y="152714"/>
                </a:lnTo>
                <a:lnTo>
                  <a:pt x="73234" y="109890"/>
                </a:lnTo>
                <a:lnTo>
                  <a:pt x="68070" y="122003"/>
                </a:lnTo>
                <a:lnTo>
                  <a:pt x="63656" y="13406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106"/>
          <p:cNvSpPr/>
          <p:nvPr/>
        </p:nvSpPr>
        <p:spPr>
          <a:xfrm>
            <a:off x="910888" y="5814004"/>
            <a:ext cx="233207" cy="232580"/>
          </a:xfrm>
          <a:custGeom>
            <a:avLst/>
            <a:gdLst/>
            <a:ahLst/>
            <a:cxnLst/>
            <a:rect l="l" t="t" r="r" b="b"/>
            <a:pathLst>
              <a:path w="233207" h="232580">
                <a:moveTo>
                  <a:pt x="117131" y="0"/>
                </a:moveTo>
                <a:lnTo>
                  <a:pt x="116750" y="0"/>
                </a:lnTo>
                <a:lnTo>
                  <a:pt x="103479" y="872"/>
                </a:lnTo>
                <a:lnTo>
                  <a:pt x="102162" y="958"/>
                </a:lnTo>
                <a:lnTo>
                  <a:pt x="88099" y="3663"/>
                </a:lnTo>
                <a:lnTo>
                  <a:pt x="86043" y="4328"/>
                </a:lnTo>
                <a:lnTo>
                  <a:pt x="74672" y="8003"/>
                </a:lnTo>
                <a:lnTo>
                  <a:pt x="66952" y="11573"/>
                </a:lnTo>
                <a:lnTo>
                  <a:pt x="153736" y="11573"/>
                </a:lnTo>
                <a:lnTo>
                  <a:pt x="148562" y="8003"/>
                </a:lnTo>
                <a:lnTo>
                  <a:pt x="143235" y="4328"/>
                </a:lnTo>
                <a:lnTo>
                  <a:pt x="140844" y="3663"/>
                </a:lnTo>
                <a:lnTo>
                  <a:pt x="131113" y="958"/>
                </a:lnTo>
                <a:lnTo>
                  <a:pt x="130802" y="872"/>
                </a:lnTo>
                <a:lnTo>
                  <a:pt x="117140" y="0"/>
                </a:lnTo>
                <a:close/>
              </a:path>
              <a:path w="233207" h="232580">
                <a:moveTo>
                  <a:pt x="66952" y="11573"/>
                </a:moveTo>
                <a:lnTo>
                  <a:pt x="64677" y="12625"/>
                </a:lnTo>
                <a:lnTo>
                  <a:pt x="61994" y="13866"/>
                </a:lnTo>
                <a:lnTo>
                  <a:pt x="60592" y="14730"/>
                </a:lnTo>
                <a:lnTo>
                  <a:pt x="58882" y="15782"/>
                </a:lnTo>
                <a:lnTo>
                  <a:pt x="55464" y="17886"/>
                </a:lnTo>
                <a:lnTo>
                  <a:pt x="123462" y="17886"/>
                </a:lnTo>
                <a:lnTo>
                  <a:pt x="119241" y="15782"/>
                </a:lnTo>
                <a:lnTo>
                  <a:pt x="113966" y="14730"/>
                </a:lnTo>
                <a:lnTo>
                  <a:pt x="112234" y="13866"/>
                </a:lnTo>
                <a:lnTo>
                  <a:pt x="109745" y="12625"/>
                </a:lnTo>
                <a:lnTo>
                  <a:pt x="104470" y="11573"/>
                </a:lnTo>
              </a:path>
              <a:path w="233207" h="232580">
                <a:moveTo>
                  <a:pt x="116076" y="11573"/>
                </a:moveTo>
                <a:lnTo>
                  <a:pt x="120296" y="13677"/>
                </a:lnTo>
                <a:lnTo>
                  <a:pt x="121088" y="14730"/>
                </a:lnTo>
                <a:lnTo>
                  <a:pt x="122670" y="16834"/>
                </a:lnTo>
                <a:lnTo>
                  <a:pt x="123462" y="17886"/>
                </a:lnTo>
                <a:lnTo>
                  <a:pt x="134716" y="17886"/>
                </a:lnTo>
                <a:lnTo>
                  <a:pt x="134013" y="16834"/>
                </a:lnTo>
                <a:lnTo>
                  <a:pt x="132958" y="14730"/>
                </a:lnTo>
                <a:lnTo>
                  <a:pt x="132254" y="13677"/>
                </a:lnTo>
                <a:lnTo>
                  <a:pt x="130847" y="11573"/>
                </a:lnTo>
              </a:path>
              <a:path w="233207" h="232580">
                <a:moveTo>
                  <a:pt x="130847" y="11573"/>
                </a:moveTo>
                <a:lnTo>
                  <a:pt x="131056" y="11625"/>
                </a:lnTo>
                <a:lnTo>
                  <a:pt x="135068" y="12625"/>
                </a:lnTo>
                <a:lnTo>
                  <a:pt x="140343" y="13677"/>
                </a:lnTo>
                <a:lnTo>
                  <a:pt x="144578" y="14730"/>
                </a:lnTo>
                <a:lnTo>
                  <a:pt x="142454" y="15782"/>
                </a:lnTo>
                <a:lnTo>
                  <a:pt x="139288" y="17886"/>
                </a:lnTo>
                <a:lnTo>
                  <a:pt x="137706" y="18938"/>
                </a:lnTo>
                <a:lnTo>
                  <a:pt x="136123" y="19990"/>
                </a:lnTo>
                <a:lnTo>
                  <a:pt x="156975" y="19990"/>
                </a:lnTo>
                <a:lnTo>
                  <a:pt x="159349" y="18938"/>
                </a:lnTo>
                <a:lnTo>
                  <a:pt x="158553" y="17886"/>
                </a:lnTo>
                <a:lnTo>
                  <a:pt x="156959" y="15782"/>
                </a:lnTo>
                <a:lnTo>
                  <a:pt x="156162" y="14730"/>
                </a:lnTo>
                <a:lnTo>
                  <a:pt x="155366" y="13677"/>
                </a:lnTo>
                <a:lnTo>
                  <a:pt x="154569" y="12625"/>
                </a:lnTo>
                <a:lnTo>
                  <a:pt x="153812" y="11625"/>
                </a:lnTo>
              </a:path>
              <a:path w="233207" h="232580">
                <a:moveTo>
                  <a:pt x="55464" y="17886"/>
                </a:moveTo>
                <a:lnTo>
                  <a:pt x="52046" y="19990"/>
                </a:lnTo>
                <a:lnTo>
                  <a:pt x="136123" y="19990"/>
                </a:lnTo>
                <a:lnTo>
                  <a:pt x="134716" y="17886"/>
                </a:lnTo>
              </a:path>
              <a:path w="233207" h="232580">
                <a:moveTo>
                  <a:pt x="159349" y="18938"/>
                </a:moveTo>
                <a:lnTo>
                  <a:pt x="164035" y="21042"/>
                </a:lnTo>
                <a:lnTo>
                  <a:pt x="166399" y="22104"/>
                </a:lnTo>
                <a:lnTo>
                  <a:pt x="164625" y="21042"/>
                </a:lnTo>
              </a:path>
              <a:path w="233207" h="232580">
                <a:moveTo>
                  <a:pt x="52046" y="19990"/>
                </a:moveTo>
                <a:lnTo>
                  <a:pt x="50993" y="20639"/>
                </a:lnTo>
                <a:lnTo>
                  <a:pt x="155513" y="20639"/>
                </a:lnTo>
                <a:lnTo>
                  <a:pt x="156975" y="19990"/>
                </a:lnTo>
              </a:path>
              <a:path w="233207" h="232580">
                <a:moveTo>
                  <a:pt x="50993" y="20639"/>
                </a:moveTo>
                <a:lnTo>
                  <a:pt x="50175" y="21142"/>
                </a:lnTo>
                <a:lnTo>
                  <a:pt x="49578" y="21614"/>
                </a:lnTo>
                <a:lnTo>
                  <a:pt x="47640" y="23147"/>
                </a:lnTo>
                <a:lnTo>
                  <a:pt x="42317" y="27355"/>
                </a:lnTo>
                <a:lnTo>
                  <a:pt x="39328" y="29719"/>
                </a:lnTo>
                <a:lnTo>
                  <a:pt x="36417" y="32630"/>
                </a:lnTo>
                <a:lnTo>
                  <a:pt x="35366" y="33682"/>
                </a:lnTo>
                <a:lnTo>
                  <a:pt x="62054" y="33682"/>
                </a:lnTo>
                <a:lnTo>
                  <a:pt x="62265" y="32630"/>
                </a:lnTo>
                <a:lnTo>
                  <a:pt x="64012" y="29719"/>
                </a:lnTo>
                <a:lnTo>
                  <a:pt x="65430" y="27355"/>
                </a:lnTo>
                <a:lnTo>
                  <a:pt x="70706" y="23147"/>
                </a:lnTo>
                <a:lnTo>
                  <a:pt x="76510" y="21614"/>
                </a:lnTo>
                <a:lnTo>
                  <a:pt x="82189" y="21142"/>
                </a:lnTo>
                <a:lnTo>
                  <a:pt x="88246" y="20639"/>
                </a:lnTo>
              </a:path>
              <a:path w="233207" h="232580">
                <a:moveTo>
                  <a:pt x="88246" y="20639"/>
                </a:moveTo>
                <a:lnTo>
                  <a:pt x="100779" y="22202"/>
                </a:lnTo>
                <a:lnTo>
                  <a:pt x="103818" y="23147"/>
                </a:lnTo>
                <a:lnTo>
                  <a:pt x="109248" y="24836"/>
                </a:lnTo>
                <a:lnTo>
                  <a:pt x="113966" y="26303"/>
                </a:lnTo>
                <a:lnTo>
                  <a:pt x="108032" y="27289"/>
                </a:lnTo>
                <a:lnTo>
                  <a:pt x="107635" y="27355"/>
                </a:lnTo>
                <a:lnTo>
                  <a:pt x="175176" y="27355"/>
                </a:lnTo>
                <a:lnTo>
                  <a:pt x="174910" y="27289"/>
                </a:lnTo>
                <a:lnTo>
                  <a:pt x="169874" y="26303"/>
                </a:lnTo>
                <a:lnTo>
                  <a:pt x="162381" y="24836"/>
                </a:lnTo>
                <a:lnTo>
                  <a:pt x="149853" y="23147"/>
                </a:lnTo>
                <a:lnTo>
                  <a:pt x="151986" y="22202"/>
                </a:lnTo>
                <a:lnTo>
                  <a:pt x="155513" y="20639"/>
                </a:lnTo>
              </a:path>
              <a:path w="233207" h="232580">
                <a:moveTo>
                  <a:pt x="166399" y="22104"/>
                </a:moveTo>
                <a:lnTo>
                  <a:pt x="169900" y="24199"/>
                </a:lnTo>
                <a:lnTo>
                  <a:pt x="175176" y="27355"/>
                </a:lnTo>
                <a:lnTo>
                  <a:pt x="178093" y="27355"/>
                </a:lnTo>
                <a:lnTo>
                  <a:pt x="171064" y="24199"/>
                </a:lnTo>
              </a:path>
              <a:path w="233207" h="232580">
                <a:moveTo>
                  <a:pt x="107635" y="27355"/>
                </a:moveTo>
                <a:lnTo>
                  <a:pt x="101304" y="28407"/>
                </a:lnTo>
                <a:lnTo>
                  <a:pt x="94974" y="30526"/>
                </a:lnTo>
                <a:lnTo>
                  <a:pt x="83728" y="34043"/>
                </a:lnTo>
                <a:lnTo>
                  <a:pt x="82166" y="34734"/>
                </a:lnTo>
                <a:lnTo>
                  <a:pt x="194525" y="34734"/>
                </a:lnTo>
                <a:lnTo>
                  <a:pt x="192985" y="34043"/>
                </a:lnTo>
                <a:lnTo>
                  <a:pt x="185153" y="30526"/>
                </a:lnTo>
                <a:lnTo>
                  <a:pt x="180436" y="28407"/>
                </a:lnTo>
                <a:lnTo>
                  <a:pt x="178093" y="27355"/>
                </a:lnTo>
              </a:path>
              <a:path w="233207" h="232580">
                <a:moveTo>
                  <a:pt x="35366" y="33682"/>
                </a:moveTo>
                <a:lnTo>
                  <a:pt x="29565" y="39485"/>
                </a:lnTo>
                <a:lnTo>
                  <a:pt x="27322" y="42323"/>
                </a:lnTo>
                <a:lnTo>
                  <a:pt x="20997" y="50328"/>
                </a:lnTo>
                <a:lnTo>
                  <a:pt x="19778" y="52311"/>
                </a:lnTo>
                <a:lnTo>
                  <a:pt x="13736" y="62139"/>
                </a:lnTo>
                <a:lnTo>
                  <a:pt x="13073" y="63577"/>
                </a:lnTo>
                <a:lnTo>
                  <a:pt x="7894" y="74804"/>
                </a:lnTo>
                <a:lnTo>
                  <a:pt x="7493" y="76050"/>
                </a:lnTo>
                <a:lnTo>
                  <a:pt x="6889" y="77929"/>
                </a:lnTo>
                <a:lnTo>
                  <a:pt x="22185" y="77929"/>
                </a:lnTo>
                <a:lnTo>
                  <a:pt x="22568" y="76050"/>
                </a:lnTo>
                <a:lnTo>
                  <a:pt x="22984" y="74804"/>
                </a:lnTo>
                <a:lnTo>
                  <a:pt x="26735" y="63577"/>
                </a:lnTo>
                <a:lnTo>
                  <a:pt x="27553" y="62139"/>
                </a:lnTo>
                <a:lnTo>
                  <a:pt x="33146" y="52311"/>
                </a:lnTo>
                <a:lnTo>
                  <a:pt x="34762" y="50328"/>
                </a:lnTo>
                <a:lnTo>
                  <a:pt x="41291" y="42323"/>
                </a:lnTo>
                <a:lnTo>
                  <a:pt x="44368" y="39485"/>
                </a:lnTo>
                <a:lnTo>
                  <a:pt x="50659" y="33682"/>
                </a:lnTo>
              </a:path>
              <a:path w="233207" h="232580">
                <a:moveTo>
                  <a:pt x="50659" y="33682"/>
                </a:moveTo>
                <a:lnTo>
                  <a:pt x="50659" y="35787"/>
                </a:lnTo>
                <a:lnTo>
                  <a:pt x="50237" y="37891"/>
                </a:lnTo>
                <a:lnTo>
                  <a:pt x="49604" y="41047"/>
                </a:lnTo>
                <a:lnTo>
                  <a:pt x="49604" y="45256"/>
                </a:lnTo>
                <a:lnTo>
                  <a:pt x="61210" y="45256"/>
                </a:lnTo>
                <a:lnTo>
                  <a:pt x="61210" y="41047"/>
                </a:lnTo>
                <a:lnTo>
                  <a:pt x="61210" y="37891"/>
                </a:lnTo>
                <a:lnTo>
                  <a:pt x="61632" y="35787"/>
                </a:lnTo>
                <a:lnTo>
                  <a:pt x="62054" y="33682"/>
                </a:lnTo>
              </a:path>
              <a:path w="233207" h="232580">
                <a:moveTo>
                  <a:pt x="82166" y="34734"/>
                </a:moveTo>
                <a:lnTo>
                  <a:pt x="79791" y="35787"/>
                </a:lnTo>
                <a:lnTo>
                  <a:pt x="152205" y="35787"/>
                </a:lnTo>
                <a:lnTo>
                  <a:pt x="150908" y="34734"/>
                </a:lnTo>
              </a:path>
              <a:path w="233207" h="232580">
                <a:moveTo>
                  <a:pt x="150908" y="34734"/>
                </a:moveTo>
                <a:lnTo>
                  <a:pt x="159245" y="35454"/>
                </a:lnTo>
                <a:lnTo>
                  <a:pt x="172211" y="37579"/>
                </a:lnTo>
                <a:lnTo>
                  <a:pt x="173272" y="37891"/>
                </a:lnTo>
                <a:lnTo>
                  <a:pt x="180424" y="39995"/>
                </a:lnTo>
                <a:lnTo>
                  <a:pt x="184204" y="41107"/>
                </a:lnTo>
                <a:lnTo>
                  <a:pt x="190765" y="44204"/>
                </a:lnTo>
                <a:lnTo>
                  <a:pt x="195223" y="46308"/>
                </a:lnTo>
                <a:lnTo>
                  <a:pt x="196278" y="47360"/>
                </a:lnTo>
                <a:lnTo>
                  <a:pt x="199444" y="47360"/>
                </a:lnTo>
                <a:lnTo>
                  <a:pt x="200850" y="46308"/>
                </a:lnTo>
                <a:lnTo>
                  <a:pt x="203664" y="44204"/>
                </a:lnTo>
                <a:lnTo>
                  <a:pt x="203664" y="41107"/>
                </a:lnTo>
                <a:lnTo>
                  <a:pt x="203664" y="39995"/>
                </a:lnTo>
                <a:lnTo>
                  <a:pt x="201554" y="37891"/>
                </a:lnTo>
                <a:lnTo>
                  <a:pt x="200859" y="37579"/>
                </a:lnTo>
                <a:lnTo>
                  <a:pt x="196126" y="35454"/>
                </a:lnTo>
                <a:lnTo>
                  <a:pt x="194525" y="34734"/>
                </a:lnTo>
              </a:path>
              <a:path w="233207" h="232580">
                <a:moveTo>
                  <a:pt x="79791" y="35787"/>
                </a:moveTo>
                <a:lnTo>
                  <a:pt x="77416" y="36839"/>
                </a:lnTo>
                <a:lnTo>
                  <a:pt x="72665" y="38943"/>
                </a:lnTo>
                <a:lnTo>
                  <a:pt x="72209" y="39145"/>
                </a:lnTo>
                <a:lnTo>
                  <a:pt x="68785" y="41047"/>
                </a:lnTo>
                <a:lnTo>
                  <a:pt x="61636" y="45019"/>
                </a:lnTo>
                <a:lnTo>
                  <a:pt x="61210" y="45256"/>
                </a:lnTo>
                <a:lnTo>
                  <a:pt x="85190" y="45256"/>
                </a:lnTo>
                <a:lnTo>
                  <a:pt x="85709" y="45019"/>
                </a:lnTo>
                <a:lnTo>
                  <a:pt x="98139" y="41047"/>
                </a:lnTo>
                <a:lnTo>
                  <a:pt x="103862" y="39145"/>
                </a:lnTo>
                <a:lnTo>
                  <a:pt x="104470" y="38943"/>
                </a:lnTo>
                <a:lnTo>
                  <a:pt x="111855" y="36839"/>
                </a:lnTo>
                <a:lnTo>
                  <a:pt x="119241" y="35787"/>
                </a:lnTo>
              </a:path>
              <a:path w="233207" h="232580">
                <a:moveTo>
                  <a:pt x="119241" y="35787"/>
                </a:moveTo>
                <a:lnTo>
                  <a:pt x="117991" y="37172"/>
                </a:lnTo>
                <a:lnTo>
                  <a:pt x="116507" y="38943"/>
                </a:lnTo>
                <a:lnTo>
                  <a:pt x="156094" y="38943"/>
                </a:lnTo>
                <a:lnTo>
                  <a:pt x="153912" y="37172"/>
                </a:lnTo>
                <a:lnTo>
                  <a:pt x="152205" y="35787"/>
                </a:lnTo>
              </a:path>
              <a:path w="233207" h="232580">
                <a:moveTo>
                  <a:pt x="116507" y="38943"/>
                </a:moveTo>
                <a:lnTo>
                  <a:pt x="110414" y="46212"/>
                </a:lnTo>
                <a:lnTo>
                  <a:pt x="109401" y="47571"/>
                </a:lnTo>
                <a:lnTo>
                  <a:pt x="102938" y="56243"/>
                </a:lnTo>
                <a:lnTo>
                  <a:pt x="102178" y="57382"/>
                </a:lnTo>
                <a:lnTo>
                  <a:pt x="95652" y="67176"/>
                </a:lnTo>
                <a:lnTo>
                  <a:pt x="95028" y="68221"/>
                </a:lnTo>
                <a:lnTo>
                  <a:pt x="88643" y="78925"/>
                </a:lnTo>
                <a:lnTo>
                  <a:pt x="102118" y="78925"/>
                </a:lnTo>
                <a:lnTo>
                  <a:pt x="108539" y="68221"/>
                </a:lnTo>
                <a:lnTo>
                  <a:pt x="109251" y="67176"/>
                </a:lnTo>
                <a:lnTo>
                  <a:pt x="115925" y="57382"/>
                </a:lnTo>
                <a:lnTo>
                  <a:pt x="116797" y="56243"/>
                </a:lnTo>
                <a:lnTo>
                  <a:pt x="123438" y="47571"/>
                </a:lnTo>
                <a:lnTo>
                  <a:pt x="124605" y="46212"/>
                </a:lnTo>
                <a:lnTo>
                  <a:pt x="130847" y="38943"/>
                </a:lnTo>
              </a:path>
              <a:path w="233207" h="232580">
                <a:moveTo>
                  <a:pt x="130847" y="38943"/>
                </a:moveTo>
                <a:lnTo>
                  <a:pt x="131325" y="41047"/>
                </a:lnTo>
                <a:lnTo>
                  <a:pt x="158687" y="41047"/>
                </a:lnTo>
                <a:lnTo>
                  <a:pt x="156094" y="38943"/>
                </a:lnTo>
              </a:path>
              <a:path w="233207" h="232580">
                <a:moveTo>
                  <a:pt x="131325" y="41047"/>
                </a:moveTo>
                <a:lnTo>
                  <a:pt x="133609" y="52224"/>
                </a:lnTo>
                <a:lnTo>
                  <a:pt x="135574" y="64296"/>
                </a:lnTo>
                <a:lnTo>
                  <a:pt x="137170" y="77755"/>
                </a:lnTo>
                <a:lnTo>
                  <a:pt x="137200" y="78177"/>
                </a:lnTo>
                <a:lnTo>
                  <a:pt x="138148" y="91419"/>
                </a:lnTo>
                <a:lnTo>
                  <a:pt x="138233" y="92603"/>
                </a:lnTo>
                <a:lnTo>
                  <a:pt x="148798" y="92603"/>
                </a:lnTo>
                <a:lnTo>
                  <a:pt x="148727" y="91419"/>
                </a:lnTo>
                <a:lnTo>
                  <a:pt x="147729" y="78177"/>
                </a:lnTo>
                <a:lnTo>
                  <a:pt x="147685" y="77755"/>
                </a:lnTo>
                <a:lnTo>
                  <a:pt x="146352" y="65060"/>
                </a:lnTo>
                <a:lnTo>
                  <a:pt x="146245" y="64296"/>
                </a:lnTo>
                <a:lnTo>
                  <a:pt x="144594" y="52529"/>
                </a:lnTo>
                <a:lnTo>
                  <a:pt x="144537" y="52224"/>
                </a:lnTo>
                <a:lnTo>
                  <a:pt x="142546" y="41541"/>
                </a:lnTo>
                <a:lnTo>
                  <a:pt x="142454" y="41047"/>
                </a:lnTo>
              </a:path>
              <a:path w="233207" h="232580">
                <a:moveTo>
                  <a:pt x="142454" y="41047"/>
                </a:moveTo>
                <a:lnTo>
                  <a:pt x="144264" y="42508"/>
                </a:lnTo>
                <a:lnTo>
                  <a:pt x="149863" y="47026"/>
                </a:lnTo>
                <a:lnTo>
                  <a:pt x="154263" y="51231"/>
                </a:lnTo>
                <a:lnTo>
                  <a:pt x="158951" y="55712"/>
                </a:lnTo>
                <a:lnTo>
                  <a:pt x="163598" y="61014"/>
                </a:lnTo>
                <a:lnTo>
                  <a:pt x="167348" y="65293"/>
                </a:lnTo>
                <a:lnTo>
                  <a:pt x="171245" y="70507"/>
                </a:lnTo>
                <a:lnTo>
                  <a:pt x="174390" y="74716"/>
                </a:lnTo>
                <a:lnTo>
                  <a:pt x="175176" y="75768"/>
                </a:lnTo>
                <a:lnTo>
                  <a:pt x="176583" y="77872"/>
                </a:lnTo>
                <a:lnTo>
                  <a:pt x="188892" y="77872"/>
                </a:lnTo>
                <a:lnTo>
                  <a:pt x="188189" y="75768"/>
                </a:lnTo>
                <a:lnTo>
                  <a:pt x="187837" y="74716"/>
                </a:lnTo>
                <a:lnTo>
                  <a:pt x="184672" y="70507"/>
                </a:lnTo>
                <a:lnTo>
                  <a:pt x="180974" y="65293"/>
                </a:lnTo>
                <a:lnTo>
                  <a:pt x="177939" y="61014"/>
                </a:lnTo>
                <a:lnTo>
                  <a:pt x="173383" y="55712"/>
                </a:lnTo>
                <a:lnTo>
                  <a:pt x="169533" y="51231"/>
                </a:lnTo>
                <a:lnTo>
                  <a:pt x="165171" y="47026"/>
                </a:lnTo>
                <a:lnTo>
                  <a:pt x="160486" y="42508"/>
                </a:lnTo>
                <a:lnTo>
                  <a:pt x="158687" y="41047"/>
                </a:lnTo>
              </a:path>
              <a:path w="233207" h="232580">
                <a:moveTo>
                  <a:pt x="49604" y="45256"/>
                </a:moveTo>
                <a:lnTo>
                  <a:pt x="49604" y="46308"/>
                </a:lnTo>
                <a:lnTo>
                  <a:pt x="50391" y="50233"/>
                </a:lnTo>
                <a:lnTo>
                  <a:pt x="50659" y="51569"/>
                </a:lnTo>
                <a:lnTo>
                  <a:pt x="46113" y="55777"/>
                </a:lnTo>
                <a:lnTo>
                  <a:pt x="41567" y="59986"/>
                </a:lnTo>
                <a:lnTo>
                  <a:pt x="40430" y="61038"/>
                </a:lnTo>
                <a:lnTo>
                  <a:pt x="67277" y="61038"/>
                </a:lnTo>
                <a:lnTo>
                  <a:pt x="66486" y="59986"/>
                </a:lnTo>
                <a:lnTo>
                  <a:pt x="64375" y="55777"/>
                </a:lnTo>
                <a:lnTo>
                  <a:pt x="71883" y="51569"/>
                </a:lnTo>
                <a:lnTo>
                  <a:pt x="74266" y="50233"/>
                </a:lnTo>
                <a:lnTo>
                  <a:pt x="82881" y="46308"/>
                </a:lnTo>
                <a:lnTo>
                  <a:pt x="85190" y="45256"/>
                </a:lnTo>
              </a:path>
              <a:path w="233207" h="232580">
                <a:moveTo>
                  <a:pt x="201554" y="55777"/>
                </a:moveTo>
                <a:lnTo>
                  <a:pt x="200499" y="56830"/>
                </a:lnTo>
                <a:lnTo>
                  <a:pt x="204719" y="56830"/>
                </a:lnTo>
              </a:path>
              <a:path w="233207" h="232580">
                <a:moveTo>
                  <a:pt x="200499" y="56830"/>
                </a:moveTo>
                <a:lnTo>
                  <a:pt x="199444" y="57882"/>
                </a:lnTo>
                <a:lnTo>
                  <a:pt x="198740" y="59986"/>
                </a:lnTo>
                <a:lnTo>
                  <a:pt x="198388" y="61038"/>
                </a:lnTo>
                <a:lnTo>
                  <a:pt x="198037" y="63142"/>
                </a:lnTo>
                <a:lnTo>
                  <a:pt x="197333" y="67351"/>
                </a:lnTo>
                <a:lnTo>
                  <a:pt x="194168" y="72612"/>
                </a:lnTo>
                <a:lnTo>
                  <a:pt x="191418" y="75354"/>
                </a:lnTo>
                <a:lnTo>
                  <a:pt x="188892" y="77872"/>
                </a:lnTo>
                <a:lnTo>
                  <a:pt x="203110" y="77872"/>
                </a:lnTo>
                <a:lnTo>
                  <a:pt x="205056" y="75354"/>
                </a:lnTo>
                <a:lnTo>
                  <a:pt x="205928" y="72612"/>
                </a:lnTo>
                <a:lnTo>
                  <a:pt x="207601" y="67351"/>
                </a:lnTo>
                <a:lnTo>
                  <a:pt x="208940" y="63142"/>
                </a:lnTo>
                <a:lnTo>
                  <a:pt x="209643" y="61038"/>
                </a:lnTo>
                <a:lnTo>
                  <a:pt x="209995" y="59986"/>
                </a:lnTo>
                <a:lnTo>
                  <a:pt x="208588" y="57882"/>
                </a:lnTo>
                <a:lnTo>
                  <a:pt x="207884" y="56830"/>
                </a:lnTo>
              </a:path>
              <a:path w="233207" h="232580">
                <a:moveTo>
                  <a:pt x="40430" y="61038"/>
                </a:moveTo>
                <a:lnTo>
                  <a:pt x="31527" y="69280"/>
                </a:lnTo>
                <a:lnTo>
                  <a:pt x="22185" y="77929"/>
                </a:lnTo>
                <a:lnTo>
                  <a:pt x="36621" y="77929"/>
                </a:lnTo>
                <a:lnTo>
                  <a:pt x="45160" y="69280"/>
                </a:lnTo>
                <a:lnTo>
                  <a:pt x="54879" y="61038"/>
                </a:lnTo>
              </a:path>
              <a:path w="233207" h="232580">
                <a:moveTo>
                  <a:pt x="54879" y="61038"/>
                </a:moveTo>
                <a:lnTo>
                  <a:pt x="56779" y="64195"/>
                </a:lnTo>
                <a:lnTo>
                  <a:pt x="58045" y="66299"/>
                </a:lnTo>
                <a:lnTo>
                  <a:pt x="59733" y="68403"/>
                </a:lnTo>
                <a:lnTo>
                  <a:pt x="62265" y="71560"/>
                </a:lnTo>
                <a:lnTo>
                  <a:pt x="63584" y="72612"/>
                </a:lnTo>
                <a:lnTo>
                  <a:pt x="67541" y="75768"/>
                </a:lnTo>
                <a:lnTo>
                  <a:pt x="70073" y="78925"/>
                </a:lnTo>
                <a:lnTo>
                  <a:pt x="88643" y="78925"/>
                </a:lnTo>
                <a:lnTo>
                  <a:pt x="83367" y="75768"/>
                </a:lnTo>
                <a:lnTo>
                  <a:pt x="79147" y="72612"/>
                </a:lnTo>
                <a:lnTo>
                  <a:pt x="78092" y="71560"/>
                </a:lnTo>
                <a:lnTo>
                  <a:pt x="74926" y="68403"/>
                </a:lnTo>
                <a:lnTo>
                  <a:pt x="72289" y="66299"/>
                </a:lnTo>
                <a:lnTo>
                  <a:pt x="69651" y="64195"/>
                </a:lnTo>
                <a:lnTo>
                  <a:pt x="67277" y="61038"/>
                </a:lnTo>
              </a:path>
              <a:path w="233207" h="232580">
                <a:moveTo>
                  <a:pt x="219491" y="67351"/>
                </a:moveTo>
                <a:lnTo>
                  <a:pt x="217380" y="68403"/>
                </a:lnTo>
                <a:lnTo>
                  <a:pt x="214215" y="69455"/>
                </a:lnTo>
                <a:lnTo>
                  <a:pt x="213512" y="71560"/>
                </a:lnTo>
                <a:lnTo>
                  <a:pt x="213160" y="72612"/>
                </a:lnTo>
                <a:lnTo>
                  <a:pt x="214215" y="75768"/>
                </a:lnTo>
                <a:lnTo>
                  <a:pt x="215600" y="79235"/>
                </a:lnTo>
                <a:lnTo>
                  <a:pt x="216882" y="83264"/>
                </a:lnTo>
                <a:lnTo>
                  <a:pt x="219402" y="91182"/>
                </a:lnTo>
                <a:lnTo>
                  <a:pt x="220265" y="95663"/>
                </a:lnTo>
                <a:lnTo>
                  <a:pt x="221813" y="103711"/>
                </a:lnTo>
                <a:lnTo>
                  <a:pt x="222121" y="108490"/>
                </a:lnTo>
                <a:lnTo>
                  <a:pt x="222656" y="116816"/>
                </a:lnTo>
                <a:lnTo>
                  <a:pt x="222127" y="125233"/>
                </a:lnTo>
                <a:lnTo>
                  <a:pt x="221862" y="129466"/>
                </a:lnTo>
                <a:lnTo>
                  <a:pt x="221272" y="132598"/>
                </a:lnTo>
                <a:lnTo>
                  <a:pt x="219887" y="139963"/>
                </a:lnTo>
                <a:lnTo>
                  <a:pt x="219491" y="142068"/>
                </a:lnTo>
                <a:lnTo>
                  <a:pt x="218647" y="144172"/>
                </a:lnTo>
                <a:lnTo>
                  <a:pt x="218225" y="145224"/>
                </a:lnTo>
                <a:lnTo>
                  <a:pt x="217380" y="147328"/>
                </a:lnTo>
                <a:lnTo>
                  <a:pt x="215270" y="151537"/>
                </a:lnTo>
                <a:lnTo>
                  <a:pt x="211050" y="155745"/>
                </a:lnTo>
                <a:lnTo>
                  <a:pt x="226483" y="155745"/>
                </a:lnTo>
                <a:lnTo>
                  <a:pt x="227906" y="151537"/>
                </a:lnTo>
                <a:lnTo>
                  <a:pt x="229330" y="147328"/>
                </a:lnTo>
                <a:lnTo>
                  <a:pt x="230042" y="145224"/>
                </a:lnTo>
                <a:lnTo>
                  <a:pt x="230042" y="144172"/>
                </a:lnTo>
                <a:lnTo>
                  <a:pt x="230569" y="142068"/>
                </a:lnTo>
                <a:lnTo>
                  <a:pt x="231097" y="139963"/>
                </a:lnTo>
                <a:lnTo>
                  <a:pt x="232152" y="132598"/>
                </a:lnTo>
                <a:lnTo>
                  <a:pt x="232601" y="129466"/>
                </a:lnTo>
                <a:lnTo>
                  <a:pt x="233207" y="125233"/>
                </a:lnTo>
                <a:lnTo>
                  <a:pt x="233207" y="116816"/>
                </a:lnTo>
                <a:lnTo>
                  <a:pt x="232913" y="108490"/>
                </a:lnTo>
                <a:lnTo>
                  <a:pt x="232304" y="103711"/>
                </a:lnTo>
                <a:lnTo>
                  <a:pt x="231278" y="95663"/>
                </a:lnTo>
                <a:lnTo>
                  <a:pt x="230170" y="91182"/>
                </a:lnTo>
                <a:lnTo>
                  <a:pt x="228211" y="83264"/>
                </a:lnTo>
                <a:lnTo>
                  <a:pt x="226662" y="79235"/>
                </a:lnTo>
                <a:lnTo>
                  <a:pt x="225329" y="75768"/>
                </a:lnTo>
                <a:lnTo>
                  <a:pt x="224116" y="72612"/>
                </a:lnTo>
                <a:lnTo>
                  <a:pt x="223711" y="71560"/>
                </a:lnTo>
                <a:lnTo>
                  <a:pt x="223008" y="69455"/>
                </a:lnTo>
                <a:lnTo>
                  <a:pt x="222656" y="68403"/>
                </a:lnTo>
              </a:path>
              <a:path w="233207" h="232580">
                <a:moveTo>
                  <a:pt x="176583" y="77872"/>
                </a:moveTo>
                <a:lnTo>
                  <a:pt x="177286" y="78925"/>
                </a:lnTo>
                <a:lnTo>
                  <a:pt x="179396" y="81029"/>
                </a:lnTo>
                <a:lnTo>
                  <a:pt x="180452" y="84185"/>
                </a:lnTo>
                <a:lnTo>
                  <a:pt x="177606" y="85650"/>
                </a:lnTo>
                <a:lnTo>
                  <a:pt x="174447" y="87275"/>
                </a:lnTo>
                <a:lnTo>
                  <a:pt x="174221" y="87342"/>
                </a:lnTo>
                <a:lnTo>
                  <a:pt x="162575" y="90781"/>
                </a:lnTo>
                <a:lnTo>
                  <a:pt x="148798" y="92603"/>
                </a:lnTo>
                <a:lnTo>
                  <a:pt x="197602" y="92603"/>
                </a:lnTo>
                <a:lnTo>
                  <a:pt x="196779" y="90781"/>
                </a:lnTo>
                <a:lnTo>
                  <a:pt x="195223" y="87342"/>
                </a:lnTo>
                <a:lnTo>
                  <a:pt x="197099" y="85650"/>
                </a:lnTo>
                <a:lnTo>
                  <a:pt x="198230" y="84185"/>
                </a:lnTo>
                <a:lnTo>
                  <a:pt x="200670" y="81029"/>
                </a:lnTo>
                <a:lnTo>
                  <a:pt x="202297" y="78925"/>
                </a:lnTo>
                <a:lnTo>
                  <a:pt x="203110" y="77872"/>
                </a:lnTo>
              </a:path>
              <a:path w="233207" h="232580">
                <a:moveTo>
                  <a:pt x="6889" y="77929"/>
                </a:moveTo>
                <a:lnTo>
                  <a:pt x="6764" y="78319"/>
                </a:lnTo>
                <a:lnTo>
                  <a:pt x="4201" y="86290"/>
                </a:lnTo>
                <a:lnTo>
                  <a:pt x="3583" y="88213"/>
                </a:lnTo>
                <a:lnTo>
                  <a:pt x="1855" y="97304"/>
                </a:lnTo>
                <a:lnTo>
                  <a:pt x="914" y="102254"/>
                </a:lnTo>
                <a:lnTo>
                  <a:pt x="511" y="108671"/>
                </a:lnTo>
                <a:lnTo>
                  <a:pt x="66" y="115764"/>
                </a:lnTo>
                <a:lnTo>
                  <a:pt x="0" y="116816"/>
                </a:lnTo>
                <a:lnTo>
                  <a:pt x="138" y="123308"/>
                </a:lnTo>
                <a:lnTo>
                  <a:pt x="395" y="126006"/>
                </a:lnTo>
                <a:lnTo>
                  <a:pt x="1225" y="134703"/>
                </a:lnTo>
                <a:lnTo>
                  <a:pt x="26668" y="134703"/>
                </a:lnTo>
                <a:lnTo>
                  <a:pt x="19943" y="126006"/>
                </a:lnTo>
                <a:lnTo>
                  <a:pt x="18581" y="123308"/>
                </a:lnTo>
                <a:lnTo>
                  <a:pt x="15302" y="116816"/>
                </a:lnTo>
                <a:lnTo>
                  <a:pt x="14771" y="115764"/>
                </a:lnTo>
                <a:lnTo>
                  <a:pt x="17143" y="108671"/>
                </a:lnTo>
                <a:lnTo>
                  <a:pt x="20052" y="102254"/>
                </a:lnTo>
                <a:lnTo>
                  <a:pt x="22296" y="97304"/>
                </a:lnTo>
                <a:lnTo>
                  <a:pt x="28277" y="88213"/>
                </a:lnTo>
                <a:lnTo>
                  <a:pt x="29543" y="86290"/>
                </a:lnTo>
                <a:lnTo>
                  <a:pt x="36236" y="78319"/>
                </a:lnTo>
                <a:lnTo>
                  <a:pt x="36621" y="77929"/>
                </a:lnTo>
              </a:path>
              <a:path w="233207" h="232580">
                <a:moveTo>
                  <a:pt x="70073" y="78925"/>
                </a:moveTo>
                <a:lnTo>
                  <a:pt x="70884" y="79935"/>
                </a:lnTo>
                <a:lnTo>
                  <a:pt x="71761" y="81029"/>
                </a:lnTo>
                <a:lnTo>
                  <a:pt x="75718" y="84185"/>
                </a:lnTo>
                <a:lnTo>
                  <a:pt x="77037" y="85238"/>
                </a:lnTo>
                <a:lnTo>
                  <a:pt x="81257" y="87342"/>
                </a:lnTo>
                <a:lnTo>
                  <a:pt x="83367" y="88394"/>
                </a:lnTo>
                <a:lnTo>
                  <a:pt x="83016" y="89446"/>
                </a:lnTo>
                <a:lnTo>
                  <a:pt x="82664" y="90498"/>
                </a:lnTo>
                <a:lnTo>
                  <a:pt x="82312" y="91550"/>
                </a:lnTo>
                <a:lnTo>
                  <a:pt x="81609" y="92603"/>
                </a:lnTo>
                <a:lnTo>
                  <a:pt x="126627" y="92603"/>
                </a:lnTo>
                <a:lnTo>
                  <a:pt x="123989" y="91550"/>
                </a:lnTo>
                <a:lnTo>
                  <a:pt x="121351" y="90498"/>
                </a:lnTo>
                <a:lnTo>
                  <a:pt x="112910" y="89446"/>
                </a:lnTo>
                <a:lnTo>
                  <a:pt x="109218" y="88394"/>
                </a:lnTo>
                <a:lnTo>
                  <a:pt x="105525" y="87342"/>
                </a:lnTo>
                <a:lnTo>
                  <a:pt x="101304" y="85238"/>
                </a:lnTo>
                <a:lnTo>
                  <a:pt x="99194" y="84185"/>
                </a:lnTo>
                <a:lnTo>
                  <a:pt x="100915" y="81029"/>
                </a:lnTo>
                <a:lnTo>
                  <a:pt x="101511" y="79935"/>
                </a:lnTo>
                <a:lnTo>
                  <a:pt x="102118" y="78925"/>
                </a:lnTo>
              </a:path>
              <a:path w="233207" h="232580">
                <a:moveTo>
                  <a:pt x="81609" y="92603"/>
                </a:moveTo>
                <a:lnTo>
                  <a:pt x="80905" y="93655"/>
                </a:lnTo>
                <a:lnTo>
                  <a:pt x="198078" y="93655"/>
                </a:lnTo>
                <a:lnTo>
                  <a:pt x="197602" y="92603"/>
                </a:lnTo>
              </a:path>
              <a:path w="233207" h="232580">
                <a:moveTo>
                  <a:pt x="80905" y="93655"/>
                </a:moveTo>
                <a:lnTo>
                  <a:pt x="80202" y="94707"/>
                </a:lnTo>
                <a:lnTo>
                  <a:pt x="79497" y="96825"/>
                </a:lnTo>
                <a:lnTo>
                  <a:pt x="79147" y="97877"/>
                </a:lnTo>
                <a:lnTo>
                  <a:pt x="78932" y="98285"/>
                </a:lnTo>
                <a:lnTo>
                  <a:pt x="78101" y="99982"/>
                </a:lnTo>
                <a:lnTo>
                  <a:pt x="76555" y="103138"/>
                </a:lnTo>
                <a:lnTo>
                  <a:pt x="73045" y="110304"/>
                </a:lnTo>
                <a:lnTo>
                  <a:pt x="70393" y="116556"/>
                </a:lnTo>
                <a:lnTo>
                  <a:pt x="67907" y="122418"/>
                </a:lnTo>
                <a:lnTo>
                  <a:pt x="65429" y="129227"/>
                </a:lnTo>
                <a:lnTo>
                  <a:pt x="63518" y="134479"/>
                </a:lnTo>
                <a:lnTo>
                  <a:pt x="61471" y="141153"/>
                </a:lnTo>
                <a:lnTo>
                  <a:pt x="59879" y="146339"/>
                </a:lnTo>
                <a:lnTo>
                  <a:pt x="58374" y="152334"/>
                </a:lnTo>
                <a:lnTo>
                  <a:pt x="56990" y="157850"/>
                </a:lnTo>
                <a:lnTo>
                  <a:pt x="67899" y="157850"/>
                </a:lnTo>
                <a:lnTo>
                  <a:pt x="69384" y="152334"/>
                </a:lnTo>
                <a:lnTo>
                  <a:pt x="71240" y="146339"/>
                </a:lnTo>
                <a:lnTo>
                  <a:pt x="72847" y="141153"/>
                </a:lnTo>
                <a:lnTo>
                  <a:pt x="75233" y="134479"/>
                </a:lnTo>
                <a:lnTo>
                  <a:pt x="77112" y="129227"/>
                </a:lnTo>
                <a:lnTo>
                  <a:pt x="79914" y="122418"/>
                </a:lnTo>
                <a:lnTo>
                  <a:pt x="82327" y="116556"/>
                </a:lnTo>
                <a:lnTo>
                  <a:pt x="85270" y="110304"/>
                </a:lnTo>
                <a:lnTo>
                  <a:pt x="88643" y="103138"/>
                </a:lnTo>
                <a:lnTo>
                  <a:pt x="89698" y="99982"/>
                </a:lnTo>
                <a:lnTo>
                  <a:pt x="90832" y="98285"/>
                </a:lnTo>
                <a:lnTo>
                  <a:pt x="91105" y="97877"/>
                </a:lnTo>
                <a:lnTo>
                  <a:pt x="91808" y="96825"/>
                </a:lnTo>
                <a:lnTo>
                  <a:pt x="93218" y="94707"/>
                </a:lnTo>
                <a:lnTo>
                  <a:pt x="93918" y="93655"/>
                </a:lnTo>
              </a:path>
              <a:path w="233207" h="232580">
                <a:moveTo>
                  <a:pt x="93918" y="93655"/>
                </a:moveTo>
                <a:lnTo>
                  <a:pt x="101304" y="96825"/>
                </a:lnTo>
                <a:lnTo>
                  <a:pt x="105994" y="98579"/>
                </a:lnTo>
                <a:lnTo>
                  <a:pt x="109745" y="99982"/>
                </a:lnTo>
                <a:lnTo>
                  <a:pt x="118186" y="101034"/>
                </a:lnTo>
                <a:lnTo>
                  <a:pt x="122537" y="102273"/>
                </a:lnTo>
                <a:lnTo>
                  <a:pt x="125572" y="103138"/>
                </a:lnTo>
                <a:lnTo>
                  <a:pt x="131902" y="104190"/>
                </a:lnTo>
                <a:lnTo>
                  <a:pt x="149853" y="104190"/>
                </a:lnTo>
                <a:lnTo>
                  <a:pt x="156758" y="103138"/>
                </a:lnTo>
                <a:lnTo>
                  <a:pt x="162432" y="102273"/>
                </a:lnTo>
                <a:lnTo>
                  <a:pt x="166504" y="101034"/>
                </a:lnTo>
                <a:lnTo>
                  <a:pt x="169961" y="99982"/>
                </a:lnTo>
                <a:lnTo>
                  <a:pt x="174569" y="98579"/>
                </a:lnTo>
                <a:lnTo>
                  <a:pt x="178543" y="96825"/>
                </a:lnTo>
                <a:lnTo>
                  <a:pt x="185727" y="93655"/>
                </a:lnTo>
              </a:path>
              <a:path w="233207" h="232580">
                <a:moveTo>
                  <a:pt x="185727" y="93655"/>
                </a:moveTo>
                <a:lnTo>
                  <a:pt x="188556" y="99665"/>
                </a:lnTo>
                <a:lnTo>
                  <a:pt x="189336" y="101322"/>
                </a:lnTo>
                <a:lnTo>
                  <a:pt x="193489" y="111985"/>
                </a:lnTo>
                <a:lnTo>
                  <a:pt x="194124" y="113615"/>
                </a:lnTo>
                <a:lnTo>
                  <a:pt x="197166" y="124303"/>
                </a:lnTo>
                <a:lnTo>
                  <a:pt x="197623" y="125907"/>
                </a:lnTo>
                <a:lnTo>
                  <a:pt x="199494" y="136620"/>
                </a:lnTo>
                <a:lnTo>
                  <a:pt x="199769" y="138196"/>
                </a:lnTo>
                <a:lnTo>
                  <a:pt x="200407" y="148937"/>
                </a:lnTo>
                <a:lnTo>
                  <a:pt x="200499" y="150485"/>
                </a:lnTo>
                <a:lnTo>
                  <a:pt x="200499" y="155745"/>
                </a:lnTo>
                <a:lnTo>
                  <a:pt x="211050" y="155745"/>
                </a:lnTo>
                <a:lnTo>
                  <a:pt x="211042" y="150485"/>
                </a:lnTo>
                <a:lnTo>
                  <a:pt x="211040" y="148937"/>
                </a:lnTo>
                <a:lnTo>
                  <a:pt x="210383" y="138196"/>
                </a:lnTo>
                <a:lnTo>
                  <a:pt x="210286" y="136620"/>
                </a:lnTo>
                <a:lnTo>
                  <a:pt x="208583" y="125907"/>
                </a:lnTo>
                <a:lnTo>
                  <a:pt x="208328" y="124303"/>
                </a:lnTo>
                <a:lnTo>
                  <a:pt x="205583" y="113615"/>
                </a:lnTo>
                <a:lnTo>
                  <a:pt x="205164" y="111985"/>
                </a:lnTo>
                <a:lnTo>
                  <a:pt x="201384" y="101322"/>
                </a:lnTo>
                <a:lnTo>
                  <a:pt x="200796" y="99665"/>
                </a:lnTo>
                <a:lnTo>
                  <a:pt x="198078" y="93655"/>
                </a:lnTo>
              </a:path>
              <a:path w="233207" h="232580">
                <a:moveTo>
                  <a:pt x="138233" y="104190"/>
                </a:moveTo>
                <a:lnTo>
                  <a:pt x="139288" y="108399"/>
                </a:lnTo>
                <a:lnTo>
                  <a:pt x="139288" y="112607"/>
                </a:lnTo>
                <a:lnTo>
                  <a:pt x="139288" y="116816"/>
                </a:lnTo>
                <a:lnTo>
                  <a:pt x="139075" y="129673"/>
                </a:lnTo>
                <a:lnTo>
                  <a:pt x="139048" y="131341"/>
                </a:lnTo>
                <a:lnTo>
                  <a:pt x="138465" y="142735"/>
                </a:lnTo>
                <a:lnTo>
                  <a:pt x="138349" y="145017"/>
                </a:lnTo>
                <a:lnTo>
                  <a:pt x="137416" y="155694"/>
                </a:lnTo>
                <a:lnTo>
                  <a:pt x="137243" y="157680"/>
                </a:lnTo>
                <a:lnTo>
                  <a:pt x="135916" y="168245"/>
                </a:lnTo>
                <a:lnTo>
                  <a:pt x="135780" y="169328"/>
                </a:lnTo>
                <a:lnTo>
                  <a:pt x="134013" y="179959"/>
                </a:lnTo>
                <a:lnTo>
                  <a:pt x="144578" y="179959"/>
                </a:lnTo>
                <a:lnTo>
                  <a:pt x="146166" y="169328"/>
                </a:lnTo>
                <a:lnTo>
                  <a:pt x="146328" y="168245"/>
                </a:lnTo>
                <a:lnTo>
                  <a:pt x="147562" y="157680"/>
                </a:lnTo>
                <a:lnTo>
                  <a:pt x="147794" y="155694"/>
                </a:lnTo>
                <a:lnTo>
                  <a:pt x="148708" y="145017"/>
                </a:lnTo>
                <a:lnTo>
                  <a:pt x="148904" y="142735"/>
                </a:lnTo>
                <a:lnTo>
                  <a:pt x="149518" y="131341"/>
                </a:lnTo>
                <a:lnTo>
                  <a:pt x="149608" y="129673"/>
                </a:lnTo>
                <a:lnTo>
                  <a:pt x="149853" y="116816"/>
                </a:lnTo>
                <a:lnTo>
                  <a:pt x="149853" y="112607"/>
                </a:lnTo>
                <a:lnTo>
                  <a:pt x="149853" y="108399"/>
                </a:lnTo>
                <a:lnTo>
                  <a:pt x="149853" y="104190"/>
                </a:lnTo>
              </a:path>
              <a:path w="233207" h="232580">
                <a:moveTo>
                  <a:pt x="1225" y="134703"/>
                </a:moveTo>
                <a:lnTo>
                  <a:pt x="1373" y="136247"/>
                </a:lnTo>
                <a:lnTo>
                  <a:pt x="1998" y="138911"/>
                </a:lnTo>
                <a:lnTo>
                  <a:pt x="2739" y="142068"/>
                </a:lnTo>
                <a:lnTo>
                  <a:pt x="3479" y="145224"/>
                </a:lnTo>
                <a:lnTo>
                  <a:pt x="4220" y="148380"/>
                </a:lnTo>
                <a:lnTo>
                  <a:pt x="5275" y="150485"/>
                </a:lnTo>
                <a:lnTo>
                  <a:pt x="7965" y="157844"/>
                </a:lnTo>
                <a:lnTo>
                  <a:pt x="9651" y="162455"/>
                </a:lnTo>
                <a:lnTo>
                  <a:pt x="13184" y="169524"/>
                </a:lnTo>
                <a:lnTo>
                  <a:pt x="15722" y="174602"/>
                </a:lnTo>
                <a:lnTo>
                  <a:pt x="19409" y="180225"/>
                </a:lnTo>
                <a:lnTo>
                  <a:pt x="23091" y="185840"/>
                </a:lnTo>
                <a:lnTo>
                  <a:pt x="26492" y="189904"/>
                </a:lnTo>
                <a:lnTo>
                  <a:pt x="31662" y="196083"/>
                </a:lnTo>
                <a:lnTo>
                  <a:pt x="34237" y="198520"/>
                </a:lnTo>
                <a:lnTo>
                  <a:pt x="36858" y="201002"/>
                </a:lnTo>
                <a:lnTo>
                  <a:pt x="52769" y="201002"/>
                </a:lnTo>
                <a:lnTo>
                  <a:pt x="49630" y="198520"/>
                </a:lnTo>
                <a:lnTo>
                  <a:pt x="46983" y="196083"/>
                </a:lnTo>
                <a:lnTo>
                  <a:pt x="40276" y="189904"/>
                </a:lnTo>
                <a:lnTo>
                  <a:pt x="36795" y="185840"/>
                </a:lnTo>
                <a:lnTo>
                  <a:pt x="31987" y="180225"/>
                </a:lnTo>
                <a:lnTo>
                  <a:pt x="28257" y="174602"/>
                </a:lnTo>
                <a:lnTo>
                  <a:pt x="24889" y="169524"/>
                </a:lnTo>
                <a:lnTo>
                  <a:pt x="21391" y="162455"/>
                </a:lnTo>
                <a:lnTo>
                  <a:pt x="19108" y="157844"/>
                </a:lnTo>
                <a:lnTo>
                  <a:pt x="16579" y="150485"/>
                </a:lnTo>
                <a:lnTo>
                  <a:pt x="15856" y="148380"/>
                </a:lnTo>
                <a:lnTo>
                  <a:pt x="14771" y="145224"/>
                </a:lnTo>
                <a:lnTo>
                  <a:pt x="13716" y="142068"/>
                </a:lnTo>
                <a:lnTo>
                  <a:pt x="13716" y="138911"/>
                </a:lnTo>
                <a:lnTo>
                  <a:pt x="13048" y="136247"/>
                </a:lnTo>
                <a:lnTo>
                  <a:pt x="12661" y="134703"/>
                </a:lnTo>
              </a:path>
              <a:path w="233207" h="232580">
                <a:moveTo>
                  <a:pt x="12661" y="134703"/>
                </a:moveTo>
                <a:lnTo>
                  <a:pt x="14069" y="136458"/>
                </a:lnTo>
                <a:lnTo>
                  <a:pt x="16881" y="139963"/>
                </a:lnTo>
                <a:lnTo>
                  <a:pt x="18569" y="142068"/>
                </a:lnTo>
                <a:lnTo>
                  <a:pt x="21102" y="145224"/>
                </a:lnTo>
                <a:lnTo>
                  <a:pt x="26377" y="149433"/>
                </a:lnTo>
                <a:lnTo>
                  <a:pt x="27020" y="149987"/>
                </a:lnTo>
                <a:lnTo>
                  <a:pt x="32798" y="154972"/>
                </a:lnTo>
                <a:lnTo>
                  <a:pt x="34900" y="156616"/>
                </a:lnTo>
                <a:lnTo>
                  <a:pt x="36479" y="157850"/>
                </a:lnTo>
                <a:lnTo>
                  <a:pt x="56990" y="157850"/>
                </a:lnTo>
                <a:lnTo>
                  <a:pt x="54574" y="156616"/>
                </a:lnTo>
                <a:lnTo>
                  <a:pt x="51819" y="154972"/>
                </a:lnTo>
                <a:lnTo>
                  <a:pt x="43464" y="149987"/>
                </a:lnTo>
                <a:lnTo>
                  <a:pt x="42785" y="149433"/>
                </a:lnTo>
                <a:lnTo>
                  <a:pt x="37629" y="145224"/>
                </a:lnTo>
                <a:lnTo>
                  <a:pt x="33763" y="142068"/>
                </a:lnTo>
                <a:lnTo>
                  <a:pt x="31611" y="139963"/>
                </a:lnTo>
                <a:lnTo>
                  <a:pt x="28026" y="136458"/>
                </a:lnTo>
                <a:lnTo>
                  <a:pt x="26668" y="134703"/>
                </a:lnTo>
              </a:path>
              <a:path w="233207" h="232580">
                <a:moveTo>
                  <a:pt x="200499" y="155745"/>
                </a:moveTo>
                <a:lnTo>
                  <a:pt x="200113" y="157673"/>
                </a:lnTo>
                <a:lnTo>
                  <a:pt x="199444" y="161020"/>
                </a:lnTo>
                <a:lnTo>
                  <a:pt x="199444" y="166281"/>
                </a:lnTo>
                <a:lnTo>
                  <a:pt x="194168" y="169437"/>
                </a:lnTo>
                <a:lnTo>
                  <a:pt x="193953" y="169523"/>
                </a:lnTo>
                <a:lnTo>
                  <a:pt x="188892" y="171542"/>
                </a:lnTo>
                <a:lnTo>
                  <a:pt x="182562" y="173646"/>
                </a:lnTo>
                <a:lnTo>
                  <a:pt x="182195" y="173778"/>
                </a:lnTo>
                <a:lnTo>
                  <a:pt x="170345" y="177212"/>
                </a:lnTo>
                <a:lnTo>
                  <a:pt x="157806" y="179272"/>
                </a:lnTo>
                <a:lnTo>
                  <a:pt x="144578" y="179959"/>
                </a:lnTo>
                <a:lnTo>
                  <a:pt x="214208" y="179959"/>
                </a:lnTo>
                <a:lnTo>
                  <a:pt x="214614" y="179272"/>
                </a:lnTo>
                <a:lnTo>
                  <a:pt x="215834" y="177212"/>
                </a:lnTo>
                <a:lnTo>
                  <a:pt x="217867" y="173778"/>
                </a:lnTo>
                <a:lnTo>
                  <a:pt x="217945" y="173646"/>
                </a:lnTo>
                <a:lnTo>
                  <a:pt x="219191" y="171542"/>
                </a:lnTo>
                <a:lnTo>
                  <a:pt x="220386" y="169523"/>
                </a:lnTo>
                <a:lnTo>
                  <a:pt x="221876" y="166281"/>
                </a:lnTo>
                <a:lnTo>
                  <a:pt x="224293" y="161020"/>
                </a:lnTo>
                <a:lnTo>
                  <a:pt x="225831" y="157673"/>
                </a:lnTo>
                <a:lnTo>
                  <a:pt x="226483" y="155745"/>
                </a:lnTo>
              </a:path>
              <a:path w="233207" h="232580">
                <a:moveTo>
                  <a:pt x="36479" y="157850"/>
                </a:moveTo>
                <a:lnTo>
                  <a:pt x="42759" y="162759"/>
                </a:lnTo>
                <a:lnTo>
                  <a:pt x="43364" y="163125"/>
                </a:lnTo>
                <a:lnTo>
                  <a:pt x="51135" y="167814"/>
                </a:lnTo>
                <a:lnTo>
                  <a:pt x="53824" y="169437"/>
                </a:lnTo>
                <a:lnTo>
                  <a:pt x="53465" y="171868"/>
                </a:lnTo>
                <a:lnTo>
                  <a:pt x="53047" y="174698"/>
                </a:lnTo>
                <a:lnTo>
                  <a:pt x="100318" y="174698"/>
                </a:lnTo>
                <a:lnTo>
                  <a:pt x="89855" y="171868"/>
                </a:lnTo>
                <a:lnTo>
                  <a:pt x="82657" y="169437"/>
                </a:lnTo>
                <a:lnTo>
                  <a:pt x="77852" y="167814"/>
                </a:lnTo>
                <a:lnTo>
                  <a:pt x="66486" y="163125"/>
                </a:lnTo>
                <a:lnTo>
                  <a:pt x="66575" y="162770"/>
                </a:lnTo>
                <a:lnTo>
                  <a:pt x="67899" y="157850"/>
                </a:lnTo>
              </a:path>
              <a:path w="233207" h="232580">
                <a:moveTo>
                  <a:pt x="53047" y="174698"/>
                </a:moveTo>
                <a:lnTo>
                  <a:pt x="52806" y="176333"/>
                </a:lnTo>
                <a:lnTo>
                  <a:pt x="52077" y="189577"/>
                </a:lnTo>
                <a:lnTo>
                  <a:pt x="52237" y="192226"/>
                </a:lnTo>
                <a:lnTo>
                  <a:pt x="52769" y="201002"/>
                </a:lnTo>
                <a:lnTo>
                  <a:pt x="64153" y="201002"/>
                </a:lnTo>
                <a:lnTo>
                  <a:pt x="62927" y="192226"/>
                </a:lnTo>
                <a:lnTo>
                  <a:pt x="63146" y="189577"/>
                </a:lnTo>
                <a:lnTo>
                  <a:pt x="64240" y="176333"/>
                </a:lnTo>
                <a:lnTo>
                  <a:pt x="64375" y="174698"/>
                </a:lnTo>
              </a:path>
              <a:path w="233207" h="232580">
                <a:moveTo>
                  <a:pt x="64375" y="174698"/>
                </a:moveTo>
                <a:lnTo>
                  <a:pt x="65700" y="175287"/>
                </a:lnTo>
                <a:lnTo>
                  <a:pt x="66917" y="175750"/>
                </a:lnTo>
                <a:lnTo>
                  <a:pt x="72762" y="177946"/>
                </a:lnTo>
                <a:lnTo>
                  <a:pt x="76858" y="179486"/>
                </a:lnTo>
                <a:lnTo>
                  <a:pt x="77333" y="179664"/>
                </a:lnTo>
                <a:lnTo>
                  <a:pt x="78357" y="179959"/>
                </a:lnTo>
                <a:lnTo>
                  <a:pt x="134013" y="179959"/>
                </a:lnTo>
                <a:lnTo>
                  <a:pt x="131329" y="179664"/>
                </a:lnTo>
                <a:lnTo>
                  <a:pt x="129710" y="179486"/>
                </a:lnTo>
                <a:lnTo>
                  <a:pt x="117004" y="177946"/>
                </a:lnTo>
                <a:lnTo>
                  <a:pt x="104470" y="175750"/>
                </a:lnTo>
                <a:lnTo>
                  <a:pt x="102666" y="175327"/>
                </a:lnTo>
                <a:lnTo>
                  <a:pt x="102495" y="175287"/>
                </a:lnTo>
                <a:lnTo>
                  <a:pt x="100318" y="174698"/>
                </a:lnTo>
              </a:path>
              <a:path w="233207" h="232580">
                <a:moveTo>
                  <a:pt x="78357" y="179959"/>
                </a:moveTo>
                <a:lnTo>
                  <a:pt x="85664" y="182063"/>
                </a:lnTo>
                <a:lnTo>
                  <a:pt x="89317" y="183115"/>
                </a:lnTo>
                <a:lnTo>
                  <a:pt x="89522" y="183174"/>
                </a:lnTo>
                <a:lnTo>
                  <a:pt x="93638" y="184168"/>
                </a:lnTo>
                <a:lnTo>
                  <a:pt x="102359" y="186272"/>
                </a:lnTo>
                <a:lnTo>
                  <a:pt x="106662" y="187145"/>
                </a:lnTo>
                <a:lnTo>
                  <a:pt x="119368" y="189056"/>
                </a:lnTo>
                <a:lnTo>
                  <a:pt x="122141" y="189371"/>
                </a:lnTo>
                <a:lnTo>
                  <a:pt x="130981" y="190376"/>
                </a:lnTo>
                <a:lnTo>
                  <a:pt x="131902" y="190480"/>
                </a:lnTo>
                <a:lnTo>
                  <a:pt x="124953" y="204339"/>
                </a:lnTo>
                <a:lnTo>
                  <a:pt x="119177" y="215860"/>
                </a:lnTo>
                <a:lnTo>
                  <a:pt x="116603" y="220993"/>
                </a:lnTo>
                <a:lnTo>
                  <a:pt x="131902" y="220993"/>
                </a:lnTo>
                <a:lnTo>
                  <a:pt x="135000" y="215860"/>
                </a:lnTo>
                <a:lnTo>
                  <a:pt x="139409" y="204339"/>
                </a:lnTo>
                <a:lnTo>
                  <a:pt x="142454" y="190480"/>
                </a:lnTo>
                <a:lnTo>
                  <a:pt x="148518" y="190376"/>
                </a:lnTo>
                <a:lnTo>
                  <a:pt x="161734" y="189371"/>
                </a:lnTo>
                <a:lnTo>
                  <a:pt x="163630" y="189056"/>
                </a:lnTo>
                <a:lnTo>
                  <a:pt x="174188" y="187302"/>
                </a:lnTo>
                <a:lnTo>
                  <a:pt x="177980" y="186272"/>
                </a:lnTo>
                <a:lnTo>
                  <a:pt x="185727" y="184168"/>
                </a:lnTo>
                <a:lnTo>
                  <a:pt x="188715" y="183174"/>
                </a:lnTo>
                <a:lnTo>
                  <a:pt x="188892" y="183115"/>
                </a:lnTo>
                <a:lnTo>
                  <a:pt x="192058" y="182063"/>
                </a:lnTo>
                <a:lnTo>
                  <a:pt x="195223" y="179959"/>
                </a:lnTo>
              </a:path>
              <a:path w="233207" h="232580">
                <a:moveTo>
                  <a:pt x="195223" y="179959"/>
                </a:moveTo>
                <a:lnTo>
                  <a:pt x="194896" y="180670"/>
                </a:lnTo>
                <a:lnTo>
                  <a:pt x="194381" y="181791"/>
                </a:lnTo>
                <a:lnTo>
                  <a:pt x="188934" y="191009"/>
                </a:lnTo>
                <a:lnTo>
                  <a:pt x="187580" y="193301"/>
                </a:lnTo>
                <a:lnTo>
                  <a:pt x="180911" y="200435"/>
                </a:lnTo>
                <a:lnTo>
                  <a:pt x="179396" y="202054"/>
                </a:lnTo>
                <a:lnTo>
                  <a:pt x="179130" y="202238"/>
                </a:lnTo>
                <a:lnTo>
                  <a:pt x="168498" y="208832"/>
                </a:lnTo>
                <a:lnTo>
                  <a:pt x="162929" y="211523"/>
                </a:lnTo>
                <a:lnTo>
                  <a:pt x="160753" y="212576"/>
                </a:lnTo>
                <a:lnTo>
                  <a:pt x="157084" y="214349"/>
                </a:lnTo>
                <a:lnTo>
                  <a:pt x="144886" y="218499"/>
                </a:lnTo>
                <a:lnTo>
                  <a:pt x="142017" y="219050"/>
                </a:lnTo>
                <a:lnTo>
                  <a:pt x="131902" y="220993"/>
                </a:lnTo>
                <a:lnTo>
                  <a:pt x="167295" y="220993"/>
                </a:lnTo>
                <a:lnTo>
                  <a:pt x="171576" y="219050"/>
                </a:lnTo>
                <a:lnTo>
                  <a:pt x="172510" y="218499"/>
                </a:lnTo>
                <a:lnTo>
                  <a:pt x="179553" y="214349"/>
                </a:lnTo>
                <a:lnTo>
                  <a:pt x="182562" y="212576"/>
                </a:lnTo>
                <a:lnTo>
                  <a:pt x="184672" y="211523"/>
                </a:lnTo>
                <a:lnTo>
                  <a:pt x="187854" y="208841"/>
                </a:lnTo>
                <a:lnTo>
                  <a:pt x="195385" y="202238"/>
                </a:lnTo>
                <a:lnTo>
                  <a:pt x="195595" y="202054"/>
                </a:lnTo>
                <a:lnTo>
                  <a:pt x="197442" y="200435"/>
                </a:lnTo>
                <a:lnTo>
                  <a:pt x="204004" y="193301"/>
                </a:lnTo>
                <a:lnTo>
                  <a:pt x="206112" y="191009"/>
                </a:lnTo>
                <a:lnTo>
                  <a:pt x="212955" y="181791"/>
                </a:lnTo>
                <a:lnTo>
                  <a:pt x="213787" y="180670"/>
                </a:lnTo>
                <a:lnTo>
                  <a:pt x="214208" y="179959"/>
                </a:lnTo>
              </a:path>
              <a:path w="233207" h="232580">
                <a:moveTo>
                  <a:pt x="36858" y="201002"/>
                </a:moveTo>
                <a:lnTo>
                  <a:pt x="40824" y="204757"/>
                </a:lnTo>
                <a:lnTo>
                  <a:pt x="41337" y="205242"/>
                </a:lnTo>
                <a:lnTo>
                  <a:pt x="49560" y="211393"/>
                </a:lnTo>
                <a:lnTo>
                  <a:pt x="49734" y="211523"/>
                </a:lnTo>
                <a:lnTo>
                  <a:pt x="52019" y="213232"/>
                </a:lnTo>
                <a:lnTo>
                  <a:pt x="57713" y="216539"/>
                </a:lnTo>
                <a:lnTo>
                  <a:pt x="63461" y="219878"/>
                </a:lnTo>
                <a:lnTo>
                  <a:pt x="63611" y="219965"/>
                </a:lnTo>
                <a:lnTo>
                  <a:pt x="67511" y="221659"/>
                </a:lnTo>
                <a:lnTo>
                  <a:pt x="68399" y="222045"/>
                </a:lnTo>
                <a:lnTo>
                  <a:pt x="116076" y="222045"/>
                </a:lnTo>
                <a:lnTo>
                  <a:pt x="106606" y="221659"/>
                </a:lnTo>
                <a:lnTo>
                  <a:pt x="94651" y="219965"/>
                </a:lnTo>
                <a:lnTo>
                  <a:pt x="94038" y="219878"/>
                </a:lnTo>
                <a:lnTo>
                  <a:pt x="81679" y="216539"/>
                </a:lnTo>
                <a:lnTo>
                  <a:pt x="73749" y="213232"/>
                </a:lnTo>
                <a:lnTo>
                  <a:pt x="69651" y="211523"/>
                </a:lnTo>
                <a:lnTo>
                  <a:pt x="69402" y="211393"/>
                </a:lnTo>
                <a:lnTo>
                  <a:pt x="65023" y="205242"/>
                </a:lnTo>
                <a:lnTo>
                  <a:pt x="64677" y="204757"/>
                </a:lnTo>
                <a:lnTo>
                  <a:pt x="64153" y="201002"/>
                </a:lnTo>
              </a:path>
              <a:path w="233207" h="232580">
                <a:moveTo>
                  <a:pt x="116603" y="220993"/>
                </a:moveTo>
                <a:lnTo>
                  <a:pt x="116076" y="222045"/>
                </a:lnTo>
                <a:lnTo>
                  <a:pt x="164976" y="222045"/>
                </a:lnTo>
                <a:lnTo>
                  <a:pt x="167295" y="220993"/>
                </a:lnTo>
              </a:path>
              <a:path w="233207" h="232580">
                <a:moveTo>
                  <a:pt x="68399" y="222045"/>
                </a:moveTo>
                <a:lnTo>
                  <a:pt x="73725" y="224358"/>
                </a:lnTo>
                <a:lnTo>
                  <a:pt x="76015" y="225353"/>
                </a:lnTo>
                <a:lnTo>
                  <a:pt x="86178" y="228419"/>
                </a:lnTo>
                <a:lnTo>
                  <a:pt x="89135" y="229310"/>
                </a:lnTo>
                <a:lnTo>
                  <a:pt x="99493" y="231149"/>
                </a:lnTo>
                <a:lnTo>
                  <a:pt x="102872" y="231748"/>
                </a:lnTo>
                <a:lnTo>
                  <a:pt x="115182" y="232467"/>
                </a:lnTo>
                <a:lnTo>
                  <a:pt x="117131" y="232580"/>
                </a:lnTo>
                <a:lnTo>
                  <a:pt x="122138" y="232467"/>
                </a:lnTo>
                <a:lnTo>
                  <a:pt x="129145" y="231748"/>
                </a:lnTo>
                <a:lnTo>
                  <a:pt x="134995" y="231149"/>
                </a:lnTo>
                <a:lnTo>
                  <a:pt x="143503" y="229310"/>
                </a:lnTo>
                <a:lnTo>
                  <a:pt x="147629" y="228419"/>
                </a:lnTo>
                <a:lnTo>
                  <a:pt x="156876" y="225353"/>
                </a:lnTo>
                <a:lnTo>
                  <a:pt x="159877" y="224358"/>
                </a:lnTo>
                <a:lnTo>
                  <a:pt x="164976" y="222045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5"/>
          <p:cNvSpPr txBox="1"/>
          <p:nvPr/>
        </p:nvSpPr>
        <p:spPr>
          <a:xfrm>
            <a:off x="1187369" y="5818213"/>
            <a:ext cx="70706" cy="225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1" name="object 4"/>
          <p:cNvSpPr txBox="1"/>
          <p:nvPr/>
        </p:nvSpPr>
        <p:spPr>
          <a:xfrm>
            <a:off x="910888" y="5814004"/>
            <a:ext cx="233207" cy="232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2" name="object 3"/>
          <p:cNvSpPr txBox="1"/>
          <p:nvPr/>
        </p:nvSpPr>
        <p:spPr>
          <a:xfrm>
            <a:off x="910888" y="6046585"/>
            <a:ext cx="233207" cy="118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6"/>
              </a:spcBef>
            </a:pPr>
            <a:endParaRPr sz="900"/>
          </a:p>
        </p:txBody>
      </p:sp>
      <p:sp>
        <p:nvSpPr>
          <p:cNvPr id="303" name="object 2"/>
          <p:cNvSpPr txBox="1"/>
          <p:nvPr/>
        </p:nvSpPr>
        <p:spPr>
          <a:xfrm>
            <a:off x="81459" y="5956336"/>
            <a:ext cx="58250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10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6549" y="5786871"/>
            <a:ext cx="1008207" cy="85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AEF3FE6A-4AB9-2943-B3E8-388EFAE2FF86}"/>
              </a:ext>
            </a:extLst>
          </p:cNvPr>
          <p:cNvSpPr/>
          <p:nvPr/>
        </p:nvSpPr>
        <p:spPr>
          <a:xfrm>
            <a:off x="7303562" y="5501464"/>
            <a:ext cx="16431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00" i="1" dirty="0">
                <a:solidFill>
                  <a:schemeClr val="bg1"/>
                </a:solidFill>
                <a:latin typeface="Calibri" panose="020F0502020204030204" pitchFamily="34" charset="0"/>
              </a:rPr>
              <a:t>Supported by: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723B9F51-09C0-3744-9AEA-C59FF6964C5A}"/>
              </a:ext>
            </a:extLst>
          </p:cNvPr>
          <p:cNvSpPr/>
          <p:nvPr/>
        </p:nvSpPr>
        <p:spPr>
          <a:xfrm>
            <a:off x="5842954" y="5476738"/>
            <a:ext cx="16431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00" i="1" dirty="0">
                <a:solidFill>
                  <a:schemeClr val="bg1"/>
                </a:solidFill>
                <a:latin typeface="Calibri" panose="020F0502020204030204" pitchFamily="34" charset="0"/>
              </a:rPr>
              <a:t>In a partnership with: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="" xmlns:a16="http://schemas.microsoft.com/office/drawing/2014/main" id="{0D86598D-789A-4BE8-AE4B-6B9C9DE0D78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6624" y="5855503"/>
            <a:ext cx="1673603" cy="729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09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/>
          <p:nvPr/>
        </p:nvSpPr>
        <p:spPr>
          <a:xfrm>
            <a:off x="0" y="-1113"/>
            <a:ext cx="5562600" cy="490562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1"/>
          <p:cNvSpPr/>
          <p:nvPr/>
        </p:nvSpPr>
        <p:spPr>
          <a:xfrm>
            <a:off x="81459" y="6096036"/>
            <a:ext cx="582504" cy="0"/>
          </a:xfrm>
          <a:custGeom>
            <a:avLst/>
            <a:gdLst/>
            <a:ahLst/>
            <a:cxnLst/>
            <a:rect l="l" t="t" r="r" b="b"/>
            <a:pathLst>
              <a:path w="582504">
                <a:moveTo>
                  <a:pt x="0" y="0"/>
                </a:moveTo>
                <a:lnTo>
                  <a:pt x="582504" y="0"/>
                </a:lnTo>
              </a:path>
            </a:pathLst>
          </a:custGeom>
          <a:ln w="758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2"/>
          <p:cNvSpPr/>
          <p:nvPr/>
        </p:nvSpPr>
        <p:spPr>
          <a:xfrm>
            <a:off x="93067" y="6147605"/>
            <a:ext cx="0" cy="77872"/>
          </a:xfrm>
          <a:custGeom>
            <a:avLst/>
            <a:gdLst/>
            <a:ahLst/>
            <a:cxnLst/>
            <a:rect l="l" t="t" r="r" b="b"/>
            <a:pathLst>
              <a:path h="77872">
                <a:moveTo>
                  <a:pt x="0" y="0"/>
                </a:moveTo>
                <a:lnTo>
                  <a:pt x="0" y="77872"/>
                </a:lnTo>
              </a:path>
            </a:pathLst>
          </a:custGeom>
          <a:ln w="760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3"/>
          <p:cNvSpPr/>
          <p:nvPr/>
        </p:nvSpPr>
        <p:spPr>
          <a:xfrm>
            <a:off x="116283" y="6168648"/>
            <a:ext cx="42210" cy="56830"/>
          </a:xfrm>
          <a:custGeom>
            <a:avLst/>
            <a:gdLst/>
            <a:ahLst/>
            <a:cxnLst/>
            <a:rect l="l" t="t" r="r" b="b"/>
            <a:pathLst>
              <a:path w="42210" h="56830">
                <a:moveTo>
                  <a:pt x="42210" y="6326"/>
                </a:moveTo>
                <a:lnTo>
                  <a:pt x="36933" y="0"/>
                </a:lnTo>
                <a:lnTo>
                  <a:pt x="16884" y="0"/>
                </a:lnTo>
                <a:lnTo>
                  <a:pt x="11607" y="4222"/>
                </a:lnTo>
                <a:lnTo>
                  <a:pt x="6332" y="9483"/>
                </a:lnTo>
                <a:lnTo>
                  <a:pt x="6332" y="1052"/>
                </a:lnTo>
                <a:lnTo>
                  <a:pt x="0" y="1052"/>
                </a:lnTo>
                <a:lnTo>
                  <a:pt x="0" y="56830"/>
                </a:lnTo>
                <a:lnTo>
                  <a:pt x="6332" y="56830"/>
                </a:lnTo>
                <a:lnTo>
                  <a:pt x="6332" y="15796"/>
                </a:lnTo>
                <a:lnTo>
                  <a:pt x="12662" y="9483"/>
                </a:lnTo>
                <a:lnTo>
                  <a:pt x="16884" y="5274"/>
                </a:lnTo>
                <a:lnTo>
                  <a:pt x="32712" y="5274"/>
                </a:lnTo>
                <a:lnTo>
                  <a:pt x="34822" y="10535"/>
                </a:lnTo>
                <a:lnTo>
                  <a:pt x="34822" y="56830"/>
                </a:lnTo>
                <a:lnTo>
                  <a:pt x="42210" y="56830"/>
                </a:lnTo>
                <a:lnTo>
                  <a:pt x="42210" y="63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4"/>
          <p:cNvSpPr/>
          <p:nvPr/>
        </p:nvSpPr>
        <p:spPr>
          <a:xfrm>
            <a:off x="166935" y="6151814"/>
            <a:ext cx="27435" cy="74716"/>
          </a:xfrm>
          <a:custGeom>
            <a:avLst/>
            <a:gdLst/>
            <a:ahLst/>
            <a:cxnLst/>
            <a:rect l="l" t="t" r="r" b="b"/>
            <a:pathLst>
              <a:path w="27435" h="74716">
                <a:moveTo>
                  <a:pt x="14772" y="68403"/>
                </a:moveTo>
                <a:lnTo>
                  <a:pt x="14772" y="23161"/>
                </a:lnTo>
                <a:lnTo>
                  <a:pt x="27435" y="23161"/>
                </a:lnTo>
                <a:lnTo>
                  <a:pt x="27435" y="17886"/>
                </a:lnTo>
                <a:lnTo>
                  <a:pt x="14772" y="17886"/>
                </a:lnTo>
                <a:lnTo>
                  <a:pt x="14772" y="0"/>
                </a:lnTo>
                <a:lnTo>
                  <a:pt x="8442" y="0"/>
                </a:lnTo>
                <a:lnTo>
                  <a:pt x="8442" y="17886"/>
                </a:lnTo>
                <a:lnTo>
                  <a:pt x="0" y="17886"/>
                </a:lnTo>
                <a:lnTo>
                  <a:pt x="0" y="23161"/>
                </a:lnTo>
                <a:lnTo>
                  <a:pt x="8442" y="23161"/>
                </a:lnTo>
                <a:lnTo>
                  <a:pt x="8442" y="71560"/>
                </a:lnTo>
                <a:lnTo>
                  <a:pt x="11607" y="74716"/>
                </a:lnTo>
                <a:lnTo>
                  <a:pt x="25325" y="74716"/>
                </a:lnTo>
                <a:lnTo>
                  <a:pt x="27435" y="73664"/>
                </a:lnTo>
                <a:lnTo>
                  <a:pt x="27435" y="68403"/>
                </a:lnTo>
                <a:lnTo>
                  <a:pt x="25325" y="69455"/>
                </a:lnTo>
                <a:lnTo>
                  <a:pt x="16883" y="69455"/>
                </a:lnTo>
                <a:lnTo>
                  <a:pt x="14772" y="684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5"/>
          <p:cNvSpPr/>
          <p:nvPr/>
        </p:nvSpPr>
        <p:spPr>
          <a:xfrm>
            <a:off x="198593" y="6168648"/>
            <a:ext cx="46436" cy="57882"/>
          </a:xfrm>
          <a:custGeom>
            <a:avLst/>
            <a:gdLst/>
            <a:ahLst/>
            <a:cxnLst/>
            <a:rect l="l" t="t" r="r" b="b"/>
            <a:pathLst>
              <a:path w="46436" h="57882">
                <a:moveTo>
                  <a:pt x="23209" y="5274"/>
                </a:moveTo>
                <a:lnTo>
                  <a:pt x="23209" y="0"/>
                </a:lnTo>
                <a:lnTo>
                  <a:pt x="10952" y="3447"/>
                </a:lnTo>
                <a:lnTo>
                  <a:pt x="2820" y="13679"/>
                </a:lnTo>
                <a:lnTo>
                  <a:pt x="0" y="29474"/>
                </a:lnTo>
                <a:lnTo>
                  <a:pt x="2781" y="44751"/>
                </a:lnTo>
                <a:lnTo>
                  <a:pt x="11197" y="54599"/>
                </a:lnTo>
                <a:lnTo>
                  <a:pt x="24264" y="57882"/>
                </a:lnTo>
                <a:lnTo>
                  <a:pt x="25047" y="57876"/>
                </a:lnTo>
                <a:lnTo>
                  <a:pt x="37194" y="54828"/>
                </a:lnTo>
                <a:lnTo>
                  <a:pt x="46436" y="44204"/>
                </a:lnTo>
                <a:lnTo>
                  <a:pt x="41160" y="42099"/>
                </a:lnTo>
                <a:lnTo>
                  <a:pt x="34829" y="50517"/>
                </a:lnTo>
                <a:lnTo>
                  <a:pt x="31650" y="52621"/>
                </a:lnTo>
                <a:lnTo>
                  <a:pt x="24264" y="52621"/>
                </a:lnTo>
                <a:lnTo>
                  <a:pt x="19616" y="52086"/>
                </a:lnTo>
                <a:lnTo>
                  <a:pt x="9481" y="44028"/>
                </a:lnTo>
                <a:lnTo>
                  <a:pt x="6332" y="29474"/>
                </a:lnTo>
                <a:lnTo>
                  <a:pt x="6332" y="16848"/>
                </a:lnTo>
                <a:lnTo>
                  <a:pt x="11607" y="5274"/>
                </a:lnTo>
                <a:lnTo>
                  <a:pt x="23209" y="5274"/>
                </a:lnTo>
                <a:close/>
              </a:path>
              <a:path w="46436" h="57882">
                <a:moveTo>
                  <a:pt x="6332" y="16848"/>
                </a:moveTo>
                <a:lnTo>
                  <a:pt x="6332" y="29474"/>
                </a:lnTo>
                <a:lnTo>
                  <a:pt x="45381" y="29474"/>
                </a:lnTo>
                <a:lnTo>
                  <a:pt x="43233" y="14759"/>
                </a:lnTo>
                <a:lnTo>
                  <a:pt x="35851" y="3905"/>
                </a:lnTo>
                <a:lnTo>
                  <a:pt x="23209" y="0"/>
                </a:lnTo>
                <a:lnTo>
                  <a:pt x="23209" y="5274"/>
                </a:lnTo>
                <a:lnTo>
                  <a:pt x="32719" y="5274"/>
                </a:lnTo>
                <a:lnTo>
                  <a:pt x="37995" y="12639"/>
                </a:lnTo>
                <a:lnTo>
                  <a:pt x="39050" y="24213"/>
                </a:lnTo>
                <a:lnTo>
                  <a:pt x="6332" y="24213"/>
                </a:lnTo>
                <a:lnTo>
                  <a:pt x="6332" y="168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6"/>
          <p:cNvSpPr/>
          <p:nvPr/>
        </p:nvSpPr>
        <p:spPr>
          <a:xfrm>
            <a:off x="255580" y="6168648"/>
            <a:ext cx="26377" cy="56830"/>
          </a:xfrm>
          <a:custGeom>
            <a:avLst/>
            <a:gdLst/>
            <a:ahLst/>
            <a:cxnLst/>
            <a:rect l="l" t="t" r="r" b="b"/>
            <a:pathLst>
              <a:path w="26377" h="56830">
                <a:moveTo>
                  <a:pt x="23212" y="0"/>
                </a:moveTo>
                <a:lnTo>
                  <a:pt x="15826" y="0"/>
                </a:lnTo>
                <a:lnTo>
                  <a:pt x="9495" y="5274"/>
                </a:lnTo>
                <a:lnTo>
                  <a:pt x="6330" y="11587"/>
                </a:lnTo>
                <a:lnTo>
                  <a:pt x="6330" y="1052"/>
                </a:lnTo>
                <a:lnTo>
                  <a:pt x="0" y="1052"/>
                </a:lnTo>
                <a:lnTo>
                  <a:pt x="0" y="56830"/>
                </a:lnTo>
                <a:lnTo>
                  <a:pt x="6330" y="56830"/>
                </a:lnTo>
                <a:lnTo>
                  <a:pt x="6330" y="14744"/>
                </a:lnTo>
                <a:lnTo>
                  <a:pt x="15826" y="6326"/>
                </a:lnTo>
                <a:lnTo>
                  <a:pt x="26377" y="6326"/>
                </a:lnTo>
                <a:lnTo>
                  <a:pt x="26377" y="0"/>
                </a:lnTo>
                <a:lnTo>
                  <a:pt x="2321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7"/>
          <p:cNvSpPr/>
          <p:nvPr/>
        </p:nvSpPr>
        <p:spPr>
          <a:xfrm>
            <a:off x="290399" y="6168648"/>
            <a:ext cx="42204" cy="56830"/>
          </a:xfrm>
          <a:custGeom>
            <a:avLst/>
            <a:gdLst/>
            <a:ahLst/>
            <a:cxnLst/>
            <a:rect l="l" t="t" r="r" b="b"/>
            <a:pathLst>
              <a:path w="42204" h="56830">
                <a:moveTo>
                  <a:pt x="42204" y="6326"/>
                </a:moveTo>
                <a:lnTo>
                  <a:pt x="37983" y="0"/>
                </a:lnTo>
                <a:lnTo>
                  <a:pt x="17936" y="0"/>
                </a:lnTo>
                <a:lnTo>
                  <a:pt x="12661" y="4222"/>
                </a:lnTo>
                <a:lnTo>
                  <a:pt x="7385" y="9483"/>
                </a:lnTo>
                <a:lnTo>
                  <a:pt x="7385" y="1052"/>
                </a:lnTo>
                <a:lnTo>
                  <a:pt x="0" y="1052"/>
                </a:lnTo>
                <a:lnTo>
                  <a:pt x="0" y="56830"/>
                </a:lnTo>
                <a:lnTo>
                  <a:pt x="7385" y="56830"/>
                </a:lnTo>
                <a:lnTo>
                  <a:pt x="7385" y="15796"/>
                </a:lnTo>
                <a:lnTo>
                  <a:pt x="13716" y="9483"/>
                </a:lnTo>
                <a:lnTo>
                  <a:pt x="17936" y="5274"/>
                </a:lnTo>
                <a:lnTo>
                  <a:pt x="33763" y="5274"/>
                </a:lnTo>
                <a:lnTo>
                  <a:pt x="35873" y="10535"/>
                </a:lnTo>
                <a:lnTo>
                  <a:pt x="35873" y="56830"/>
                </a:lnTo>
                <a:lnTo>
                  <a:pt x="42204" y="56830"/>
                </a:lnTo>
                <a:lnTo>
                  <a:pt x="42204" y="63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8"/>
          <p:cNvSpPr/>
          <p:nvPr/>
        </p:nvSpPr>
        <p:spPr>
          <a:xfrm>
            <a:off x="343168" y="6168648"/>
            <a:ext cx="43259" cy="57882"/>
          </a:xfrm>
          <a:custGeom>
            <a:avLst/>
            <a:gdLst/>
            <a:ahLst/>
            <a:cxnLst/>
            <a:rect l="l" t="t" r="r" b="b"/>
            <a:pathLst>
              <a:path w="43259" h="57882">
                <a:moveTo>
                  <a:pt x="42204" y="53673"/>
                </a:moveTo>
                <a:lnTo>
                  <a:pt x="42193" y="16902"/>
                </a:lnTo>
                <a:lnTo>
                  <a:pt x="37604" y="3986"/>
                </a:lnTo>
                <a:lnTo>
                  <a:pt x="23212" y="0"/>
                </a:lnTo>
                <a:lnTo>
                  <a:pt x="14771" y="0"/>
                </a:lnTo>
                <a:lnTo>
                  <a:pt x="7385" y="4222"/>
                </a:lnTo>
                <a:lnTo>
                  <a:pt x="3165" y="12639"/>
                </a:lnTo>
                <a:lnTo>
                  <a:pt x="7385" y="15796"/>
                </a:lnTo>
                <a:lnTo>
                  <a:pt x="11606" y="8431"/>
                </a:lnTo>
                <a:lnTo>
                  <a:pt x="16881" y="5274"/>
                </a:lnTo>
                <a:lnTo>
                  <a:pt x="32708" y="5274"/>
                </a:lnTo>
                <a:lnTo>
                  <a:pt x="35873" y="9483"/>
                </a:lnTo>
                <a:lnTo>
                  <a:pt x="35873" y="20004"/>
                </a:lnTo>
                <a:lnTo>
                  <a:pt x="28750" y="21646"/>
                </a:lnTo>
                <a:lnTo>
                  <a:pt x="13000" y="26270"/>
                </a:lnTo>
                <a:lnTo>
                  <a:pt x="3305" y="32719"/>
                </a:lnTo>
                <a:lnTo>
                  <a:pt x="0" y="43152"/>
                </a:lnTo>
                <a:lnTo>
                  <a:pt x="0" y="52621"/>
                </a:lnTo>
                <a:lnTo>
                  <a:pt x="7385" y="57882"/>
                </a:lnTo>
                <a:lnTo>
                  <a:pt x="24267" y="57882"/>
                </a:lnTo>
                <a:lnTo>
                  <a:pt x="30598" y="49464"/>
                </a:lnTo>
                <a:lnTo>
                  <a:pt x="23212" y="52621"/>
                </a:lnTo>
                <a:lnTo>
                  <a:pt x="11606" y="52621"/>
                </a:lnTo>
                <a:lnTo>
                  <a:pt x="7385" y="49464"/>
                </a:lnTo>
                <a:lnTo>
                  <a:pt x="7385" y="43152"/>
                </a:lnTo>
                <a:lnTo>
                  <a:pt x="8234" y="38672"/>
                </a:lnTo>
                <a:lnTo>
                  <a:pt x="15645" y="32079"/>
                </a:lnTo>
                <a:lnTo>
                  <a:pt x="35873" y="25265"/>
                </a:lnTo>
                <a:lnTo>
                  <a:pt x="36928" y="56830"/>
                </a:lnTo>
                <a:lnTo>
                  <a:pt x="43259" y="56830"/>
                </a:lnTo>
                <a:lnTo>
                  <a:pt x="42204" y="53673"/>
                </a:lnTo>
                <a:close/>
              </a:path>
              <a:path w="43259" h="57882">
                <a:moveTo>
                  <a:pt x="24267" y="57882"/>
                </a:moveTo>
                <a:lnTo>
                  <a:pt x="29543" y="55777"/>
                </a:lnTo>
                <a:lnTo>
                  <a:pt x="35873" y="50517"/>
                </a:lnTo>
                <a:lnTo>
                  <a:pt x="36928" y="56830"/>
                </a:lnTo>
                <a:lnTo>
                  <a:pt x="35873" y="25265"/>
                </a:lnTo>
                <a:lnTo>
                  <a:pt x="35873" y="44204"/>
                </a:lnTo>
                <a:lnTo>
                  <a:pt x="30598" y="49464"/>
                </a:lnTo>
                <a:lnTo>
                  <a:pt x="24267" y="578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9"/>
          <p:cNvSpPr/>
          <p:nvPr/>
        </p:nvSpPr>
        <p:spPr>
          <a:xfrm>
            <a:off x="394869" y="6151814"/>
            <a:ext cx="27432" cy="74716"/>
          </a:xfrm>
          <a:custGeom>
            <a:avLst/>
            <a:gdLst/>
            <a:ahLst/>
            <a:cxnLst/>
            <a:rect l="l" t="t" r="r" b="b"/>
            <a:pathLst>
              <a:path w="27432" h="74716">
                <a:moveTo>
                  <a:pt x="14771" y="68403"/>
                </a:moveTo>
                <a:lnTo>
                  <a:pt x="14771" y="23161"/>
                </a:lnTo>
                <a:lnTo>
                  <a:pt x="27432" y="23161"/>
                </a:lnTo>
                <a:lnTo>
                  <a:pt x="27432" y="17886"/>
                </a:lnTo>
                <a:lnTo>
                  <a:pt x="14771" y="17886"/>
                </a:lnTo>
                <a:lnTo>
                  <a:pt x="14771" y="0"/>
                </a:lnTo>
                <a:lnTo>
                  <a:pt x="8440" y="0"/>
                </a:lnTo>
                <a:lnTo>
                  <a:pt x="8440" y="17886"/>
                </a:lnTo>
                <a:lnTo>
                  <a:pt x="0" y="17886"/>
                </a:lnTo>
                <a:lnTo>
                  <a:pt x="0" y="23161"/>
                </a:lnTo>
                <a:lnTo>
                  <a:pt x="8440" y="23161"/>
                </a:lnTo>
                <a:lnTo>
                  <a:pt x="8440" y="71560"/>
                </a:lnTo>
                <a:lnTo>
                  <a:pt x="11606" y="74716"/>
                </a:lnTo>
                <a:lnTo>
                  <a:pt x="24267" y="74716"/>
                </a:lnTo>
                <a:lnTo>
                  <a:pt x="27432" y="73664"/>
                </a:lnTo>
                <a:lnTo>
                  <a:pt x="27432" y="68403"/>
                </a:lnTo>
                <a:lnTo>
                  <a:pt x="25322" y="69455"/>
                </a:lnTo>
                <a:lnTo>
                  <a:pt x="15826" y="69455"/>
                </a:lnTo>
                <a:lnTo>
                  <a:pt x="14771" y="684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20"/>
          <p:cNvSpPr/>
          <p:nvPr/>
        </p:nvSpPr>
        <p:spPr>
          <a:xfrm>
            <a:off x="430742" y="6147605"/>
            <a:ext cx="6344" cy="77872"/>
          </a:xfrm>
          <a:custGeom>
            <a:avLst/>
            <a:gdLst/>
            <a:ahLst/>
            <a:cxnLst/>
            <a:rect l="l" t="t" r="r" b="b"/>
            <a:pathLst>
              <a:path w="6344" h="77872">
                <a:moveTo>
                  <a:pt x="0" y="22095"/>
                </a:moveTo>
                <a:lnTo>
                  <a:pt x="0" y="77872"/>
                </a:lnTo>
                <a:lnTo>
                  <a:pt x="6344" y="77872"/>
                </a:lnTo>
                <a:lnTo>
                  <a:pt x="6344" y="22095"/>
                </a:lnTo>
                <a:lnTo>
                  <a:pt x="0" y="22095"/>
                </a:lnTo>
                <a:close/>
              </a:path>
              <a:path w="6344" h="77872">
                <a:moveTo>
                  <a:pt x="0" y="0"/>
                </a:moveTo>
                <a:lnTo>
                  <a:pt x="0" y="9469"/>
                </a:lnTo>
                <a:lnTo>
                  <a:pt x="6344" y="9469"/>
                </a:lnTo>
                <a:lnTo>
                  <a:pt x="6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21"/>
          <p:cNvSpPr/>
          <p:nvPr/>
        </p:nvSpPr>
        <p:spPr>
          <a:xfrm>
            <a:off x="433915" y="6149167"/>
            <a:ext cx="0" cy="76310"/>
          </a:xfrm>
          <a:custGeom>
            <a:avLst/>
            <a:gdLst/>
            <a:ahLst/>
            <a:cxnLst/>
            <a:rect l="l" t="t" r="r" b="b"/>
            <a:pathLst>
              <a:path h="76310">
                <a:moveTo>
                  <a:pt x="0" y="0"/>
                </a:moveTo>
                <a:lnTo>
                  <a:pt x="0" y="76310"/>
                </a:lnTo>
              </a:path>
            </a:pathLst>
          </a:custGeom>
          <a:ln w="7614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22"/>
          <p:cNvSpPr/>
          <p:nvPr/>
        </p:nvSpPr>
        <p:spPr>
          <a:xfrm>
            <a:off x="448693" y="6168648"/>
            <a:ext cx="36386" cy="57882"/>
          </a:xfrm>
          <a:custGeom>
            <a:avLst/>
            <a:gdLst/>
            <a:ahLst/>
            <a:cxnLst/>
            <a:rect l="l" t="t" r="r" b="b"/>
            <a:pathLst>
              <a:path w="36386" h="57882">
                <a:moveTo>
                  <a:pt x="23212" y="52621"/>
                </a:moveTo>
                <a:lnTo>
                  <a:pt x="23212" y="57882"/>
                </a:lnTo>
                <a:lnTo>
                  <a:pt x="36386" y="54366"/>
                </a:lnTo>
                <a:lnTo>
                  <a:pt x="35007" y="47842"/>
                </a:lnTo>
                <a:lnTo>
                  <a:pt x="23212" y="52621"/>
                </a:lnTo>
                <a:close/>
              </a:path>
              <a:path w="36386" h="57882">
                <a:moveTo>
                  <a:pt x="23212" y="52621"/>
                </a:moveTo>
                <a:lnTo>
                  <a:pt x="19506" y="52299"/>
                </a:lnTo>
                <a:lnTo>
                  <a:pt x="9532" y="45158"/>
                </a:lnTo>
                <a:lnTo>
                  <a:pt x="6330" y="29474"/>
                </a:lnTo>
                <a:lnTo>
                  <a:pt x="6639" y="23316"/>
                </a:lnTo>
                <a:lnTo>
                  <a:pt x="11660" y="9869"/>
                </a:lnTo>
                <a:lnTo>
                  <a:pt x="23212" y="5274"/>
                </a:lnTo>
                <a:lnTo>
                  <a:pt x="27692" y="5760"/>
                </a:lnTo>
                <a:lnTo>
                  <a:pt x="37077" y="13272"/>
                </a:lnTo>
                <a:lnTo>
                  <a:pt x="40094" y="29474"/>
                </a:lnTo>
                <a:lnTo>
                  <a:pt x="39889" y="34239"/>
                </a:lnTo>
                <a:lnTo>
                  <a:pt x="35007" y="47842"/>
                </a:lnTo>
                <a:lnTo>
                  <a:pt x="36386" y="54366"/>
                </a:lnTo>
                <a:lnTo>
                  <a:pt x="44221" y="43870"/>
                </a:lnTo>
                <a:lnTo>
                  <a:pt x="46424" y="29474"/>
                </a:lnTo>
                <a:lnTo>
                  <a:pt x="44525" y="15227"/>
                </a:lnTo>
                <a:lnTo>
                  <a:pt x="37361" y="4256"/>
                </a:lnTo>
                <a:lnTo>
                  <a:pt x="23212" y="0"/>
                </a:lnTo>
                <a:lnTo>
                  <a:pt x="10014" y="3893"/>
                </a:lnTo>
                <a:lnTo>
                  <a:pt x="2339" y="14615"/>
                </a:lnTo>
                <a:lnTo>
                  <a:pt x="0" y="29474"/>
                </a:lnTo>
                <a:lnTo>
                  <a:pt x="1920" y="42402"/>
                </a:lnTo>
                <a:lnTo>
                  <a:pt x="9298" y="53488"/>
                </a:lnTo>
                <a:lnTo>
                  <a:pt x="23212" y="57882"/>
                </a:lnTo>
                <a:lnTo>
                  <a:pt x="23212" y="526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23"/>
          <p:cNvSpPr/>
          <p:nvPr/>
        </p:nvSpPr>
        <p:spPr>
          <a:xfrm>
            <a:off x="506724" y="6168648"/>
            <a:ext cx="42218" cy="56830"/>
          </a:xfrm>
          <a:custGeom>
            <a:avLst/>
            <a:gdLst/>
            <a:ahLst/>
            <a:cxnLst/>
            <a:rect l="l" t="t" r="r" b="b"/>
            <a:pathLst>
              <a:path w="42218" h="56830">
                <a:moveTo>
                  <a:pt x="42218" y="6326"/>
                </a:moveTo>
                <a:lnTo>
                  <a:pt x="36942" y="0"/>
                </a:lnTo>
                <a:lnTo>
                  <a:pt x="17936" y="0"/>
                </a:lnTo>
                <a:lnTo>
                  <a:pt x="12661" y="4222"/>
                </a:lnTo>
                <a:lnTo>
                  <a:pt x="6330" y="9483"/>
                </a:lnTo>
                <a:lnTo>
                  <a:pt x="6330" y="1052"/>
                </a:lnTo>
                <a:lnTo>
                  <a:pt x="0" y="1052"/>
                </a:lnTo>
                <a:lnTo>
                  <a:pt x="0" y="56830"/>
                </a:lnTo>
                <a:lnTo>
                  <a:pt x="6330" y="56830"/>
                </a:lnTo>
                <a:lnTo>
                  <a:pt x="6330" y="15796"/>
                </a:lnTo>
                <a:lnTo>
                  <a:pt x="13716" y="9483"/>
                </a:lnTo>
                <a:lnTo>
                  <a:pt x="17936" y="5274"/>
                </a:lnTo>
                <a:lnTo>
                  <a:pt x="32722" y="5274"/>
                </a:lnTo>
                <a:lnTo>
                  <a:pt x="35887" y="10535"/>
                </a:lnTo>
                <a:lnTo>
                  <a:pt x="35887" y="56830"/>
                </a:lnTo>
                <a:lnTo>
                  <a:pt x="42218" y="56830"/>
                </a:lnTo>
                <a:lnTo>
                  <a:pt x="42218" y="63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24"/>
          <p:cNvSpPr/>
          <p:nvPr/>
        </p:nvSpPr>
        <p:spPr>
          <a:xfrm>
            <a:off x="559494" y="6168648"/>
            <a:ext cx="43259" cy="57882"/>
          </a:xfrm>
          <a:custGeom>
            <a:avLst/>
            <a:gdLst/>
            <a:ahLst/>
            <a:cxnLst/>
            <a:rect l="l" t="t" r="r" b="b"/>
            <a:pathLst>
              <a:path w="43259" h="57882">
                <a:moveTo>
                  <a:pt x="42204" y="53673"/>
                </a:moveTo>
                <a:lnTo>
                  <a:pt x="42190" y="16902"/>
                </a:lnTo>
                <a:lnTo>
                  <a:pt x="37198" y="3986"/>
                </a:lnTo>
                <a:lnTo>
                  <a:pt x="23212" y="0"/>
                </a:lnTo>
                <a:lnTo>
                  <a:pt x="13716" y="0"/>
                </a:lnTo>
                <a:lnTo>
                  <a:pt x="7385" y="4222"/>
                </a:lnTo>
                <a:lnTo>
                  <a:pt x="2110" y="12639"/>
                </a:lnTo>
                <a:lnTo>
                  <a:pt x="6330" y="15796"/>
                </a:lnTo>
                <a:lnTo>
                  <a:pt x="10551" y="8431"/>
                </a:lnTo>
                <a:lnTo>
                  <a:pt x="15826" y="5274"/>
                </a:lnTo>
                <a:lnTo>
                  <a:pt x="32708" y="5274"/>
                </a:lnTo>
                <a:lnTo>
                  <a:pt x="35873" y="9483"/>
                </a:lnTo>
                <a:lnTo>
                  <a:pt x="35873" y="20004"/>
                </a:lnTo>
                <a:lnTo>
                  <a:pt x="28750" y="21646"/>
                </a:lnTo>
                <a:lnTo>
                  <a:pt x="13000" y="26270"/>
                </a:lnTo>
                <a:lnTo>
                  <a:pt x="3305" y="32719"/>
                </a:lnTo>
                <a:lnTo>
                  <a:pt x="0" y="43152"/>
                </a:lnTo>
                <a:lnTo>
                  <a:pt x="0" y="52621"/>
                </a:lnTo>
                <a:lnTo>
                  <a:pt x="6330" y="57882"/>
                </a:lnTo>
                <a:lnTo>
                  <a:pt x="24267" y="57882"/>
                </a:lnTo>
                <a:lnTo>
                  <a:pt x="29543" y="49464"/>
                </a:lnTo>
                <a:lnTo>
                  <a:pt x="22157" y="52621"/>
                </a:lnTo>
                <a:lnTo>
                  <a:pt x="10551" y="52621"/>
                </a:lnTo>
                <a:lnTo>
                  <a:pt x="6330" y="49464"/>
                </a:lnTo>
                <a:lnTo>
                  <a:pt x="6330" y="43152"/>
                </a:lnTo>
                <a:lnTo>
                  <a:pt x="7366" y="38324"/>
                </a:lnTo>
                <a:lnTo>
                  <a:pt x="15193" y="31907"/>
                </a:lnTo>
                <a:lnTo>
                  <a:pt x="35873" y="25265"/>
                </a:lnTo>
                <a:lnTo>
                  <a:pt x="36928" y="56830"/>
                </a:lnTo>
                <a:lnTo>
                  <a:pt x="43259" y="56830"/>
                </a:lnTo>
                <a:lnTo>
                  <a:pt x="42204" y="53673"/>
                </a:lnTo>
                <a:close/>
              </a:path>
              <a:path w="43259" h="57882">
                <a:moveTo>
                  <a:pt x="24267" y="57882"/>
                </a:moveTo>
                <a:lnTo>
                  <a:pt x="29543" y="55777"/>
                </a:lnTo>
                <a:lnTo>
                  <a:pt x="35873" y="50517"/>
                </a:lnTo>
                <a:lnTo>
                  <a:pt x="36928" y="56830"/>
                </a:lnTo>
                <a:lnTo>
                  <a:pt x="35873" y="25265"/>
                </a:lnTo>
                <a:lnTo>
                  <a:pt x="35873" y="44204"/>
                </a:lnTo>
                <a:lnTo>
                  <a:pt x="29543" y="49464"/>
                </a:lnTo>
                <a:lnTo>
                  <a:pt x="24267" y="578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25"/>
          <p:cNvSpPr/>
          <p:nvPr/>
        </p:nvSpPr>
        <p:spPr>
          <a:xfrm>
            <a:off x="621746" y="6147605"/>
            <a:ext cx="0" cy="77872"/>
          </a:xfrm>
          <a:custGeom>
            <a:avLst/>
            <a:gdLst/>
            <a:ahLst/>
            <a:cxnLst/>
            <a:rect l="l" t="t" r="r" b="b"/>
            <a:pathLst>
              <a:path h="77872">
                <a:moveTo>
                  <a:pt x="0" y="0"/>
                </a:moveTo>
                <a:lnTo>
                  <a:pt x="0" y="77872"/>
                </a:lnTo>
              </a:path>
            </a:pathLst>
          </a:custGeom>
          <a:ln w="760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26"/>
          <p:cNvSpPr/>
          <p:nvPr/>
        </p:nvSpPr>
        <p:spPr>
          <a:xfrm>
            <a:off x="88846" y="6262317"/>
            <a:ext cx="42209" cy="76822"/>
          </a:xfrm>
          <a:custGeom>
            <a:avLst/>
            <a:gdLst/>
            <a:ahLst/>
            <a:cxnLst/>
            <a:rect l="l" t="t" r="r" b="b"/>
            <a:pathLst>
              <a:path w="42209" h="76822">
                <a:moveTo>
                  <a:pt x="7386" y="71560"/>
                </a:moveTo>
                <a:lnTo>
                  <a:pt x="7386" y="0"/>
                </a:lnTo>
                <a:lnTo>
                  <a:pt x="0" y="0"/>
                </a:lnTo>
                <a:lnTo>
                  <a:pt x="0" y="76822"/>
                </a:lnTo>
                <a:lnTo>
                  <a:pt x="42209" y="76822"/>
                </a:lnTo>
                <a:lnTo>
                  <a:pt x="42209" y="71560"/>
                </a:lnTo>
                <a:lnTo>
                  <a:pt x="7386" y="715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27"/>
          <p:cNvSpPr/>
          <p:nvPr/>
        </p:nvSpPr>
        <p:spPr>
          <a:xfrm>
            <a:off x="134223" y="6282308"/>
            <a:ext cx="29547" cy="57883"/>
          </a:xfrm>
          <a:custGeom>
            <a:avLst/>
            <a:gdLst/>
            <a:ahLst/>
            <a:cxnLst/>
            <a:rect l="l" t="t" r="r" b="b"/>
            <a:pathLst>
              <a:path w="29547" h="57883">
                <a:moveTo>
                  <a:pt x="23215" y="57883"/>
                </a:moveTo>
                <a:lnTo>
                  <a:pt x="29547" y="49464"/>
                </a:lnTo>
                <a:lnTo>
                  <a:pt x="22160" y="53673"/>
                </a:lnTo>
                <a:lnTo>
                  <a:pt x="15828" y="53673"/>
                </a:lnTo>
                <a:lnTo>
                  <a:pt x="14772" y="57883"/>
                </a:lnTo>
                <a:lnTo>
                  <a:pt x="23215" y="57883"/>
                </a:lnTo>
                <a:close/>
              </a:path>
              <a:path w="29547" h="57883">
                <a:moveTo>
                  <a:pt x="0" y="44204"/>
                </a:moveTo>
                <a:lnTo>
                  <a:pt x="0" y="52621"/>
                </a:lnTo>
                <a:lnTo>
                  <a:pt x="6330" y="57883"/>
                </a:lnTo>
                <a:lnTo>
                  <a:pt x="14772" y="57883"/>
                </a:lnTo>
                <a:lnTo>
                  <a:pt x="15828" y="53673"/>
                </a:lnTo>
                <a:lnTo>
                  <a:pt x="10552" y="53673"/>
                </a:lnTo>
                <a:lnTo>
                  <a:pt x="6330" y="49464"/>
                </a:lnTo>
                <a:lnTo>
                  <a:pt x="6330" y="43152"/>
                </a:lnTo>
                <a:lnTo>
                  <a:pt x="7180" y="38671"/>
                </a:lnTo>
                <a:lnTo>
                  <a:pt x="14592" y="32078"/>
                </a:lnTo>
                <a:lnTo>
                  <a:pt x="34822" y="25265"/>
                </a:lnTo>
                <a:lnTo>
                  <a:pt x="34822" y="44204"/>
                </a:lnTo>
                <a:lnTo>
                  <a:pt x="29547" y="49464"/>
                </a:lnTo>
                <a:lnTo>
                  <a:pt x="23215" y="57883"/>
                </a:lnTo>
                <a:lnTo>
                  <a:pt x="28490" y="55779"/>
                </a:lnTo>
                <a:lnTo>
                  <a:pt x="34822" y="50517"/>
                </a:lnTo>
                <a:lnTo>
                  <a:pt x="35877" y="56831"/>
                </a:lnTo>
                <a:lnTo>
                  <a:pt x="42210" y="56831"/>
                </a:lnTo>
                <a:lnTo>
                  <a:pt x="42210" y="53673"/>
                </a:lnTo>
                <a:lnTo>
                  <a:pt x="41154" y="49464"/>
                </a:lnTo>
                <a:lnTo>
                  <a:pt x="41154" y="5260"/>
                </a:lnTo>
                <a:lnTo>
                  <a:pt x="35877" y="0"/>
                </a:lnTo>
                <a:lnTo>
                  <a:pt x="13717" y="0"/>
                </a:lnTo>
                <a:lnTo>
                  <a:pt x="6330" y="4208"/>
                </a:lnTo>
                <a:lnTo>
                  <a:pt x="2110" y="12625"/>
                </a:lnTo>
                <a:lnTo>
                  <a:pt x="6330" y="15782"/>
                </a:lnTo>
                <a:lnTo>
                  <a:pt x="10552" y="9469"/>
                </a:lnTo>
                <a:lnTo>
                  <a:pt x="15828" y="5260"/>
                </a:lnTo>
                <a:lnTo>
                  <a:pt x="31657" y="5260"/>
                </a:lnTo>
                <a:lnTo>
                  <a:pt x="35877" y="9469"/>
                </a:lnTo>
                <a:lnTo>
                  <a:pt x="35877" y="21056"/>
                </a:lnTo>
                <a:lnTo>
                  <a:pt x="28477" y="22396"/>
                </a:lnTo>
                <a:lnTo>
                  <a:pt x="12545" y="26563"/>
                </a:lnTo>
                <a:lnTo>
                  <a:pt x="3108" y="33112"/>
                </a:lnTo>
                <a:lnTo>
                  <a:pt x="0" y="4420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28"/>
          <p:cNvSpPr/>
          <p:nvPr/>
        </p:nvSpPr>
        <p:spPr>
          <a:xfrm>
            <a:off x="193316" y="6262317"/>
            <a:ext cx="46437" cy="77874"/>
          </a:xfrm>
          <a:custGeom>
            <a:avLst/>
            <a:gdLst/>
            <a:ahLst/>
            <a:cxnLst/>
            <a:rect l="l" t="t" r="r" b="b"/>
            <a:pathLst>
              <a:path w="46437" h="77874">
                <a:moveTo>
                  <a:pt x="6332" y="70507"/>
                </a:moveTo>
                <a:lnTo>
                  <a:pt x="9497" y="75770"/>
                </a:lnTo>
                <a:lnTo>
                  <a:pt x="6332" y="63142"/>
                </a:lnTo>
                <a:lnTo>
                  <a:pt x="6332" y="35773"/>
                </a:lnTo>
                <a:lnTo>
                  <a:pt x="8442" y="31564"/>
                </a:lnTo>
                <a:lnTo>
                  <a:pt x="15829" y="25251"/>
                </a:lnTo>
                <a:lnTo>
                  <a:pt x="22161" y="25251"/>
                </a:lnTo>
                <a:lnTo>
                  <a:pt x="27919" y="26241"/>
                </a:lnTo>
                <a:lnTo>
                  <a:pt x="36985" y="34951"/>
                </a:lnTo>
                <a:lnTo>
                  <a:pt x="40106" y="50517"/>
                </a:lnTo>
                <a:lnTo>
                  <a:pt x="39900" y="54725"/>
                </a:lnTo>
                <a:lnTo>
                  <a:pt x="35011" y="68196"/>
                </a:lnTo>
                <a:lnTo>
                  <a:pt x="23216" y="73664"/>
                </a:lnTo>
                <a:lnTo>
                  <a:pt x="24266" y="77874"/>
                </a:lnTo>
                <a:lnTo>
                  <a:pt x="34960" y="75399"/>
                </a:lnTo>
                <a:lnTo>
                  <a:pt x="43430" y="65960"/>
                </a:lnTo>
                <a:lnTo>
                  <a:pt x="46437" y="49464"/>
                </a:lnTo>
                <a:lnTo>
                  <a:pt x="43864" y="35210"/>
                </a:lnTo>
                <a:lnTo>
                  <a:pt x="35964" y="24138"/>
                </a:lnTo>
                <a:lnTo>
                  <a:pt x="24266" y="19990"/>
                </a:lnTo>
                <a:lnTo>
                  <a:pt x="16884" y="19990"/>
                </a:lnTo>
                <a:lnTo>
                  <a:pt x="12664" y="23147"/>
                </a:lnTo>
                <a:lnTo>
                  <a:pt x="6332" y="28407"/>
                </a:lnTo>
                <a:lnTo>
                  <a:pt x="6332" y="0"/>
                </a:lnTo>
                <a:lnTo>
                  <a:pt x="0" y="0"/>
                </a:lnTo>
                <a:lnTo>
                  <a:pt x="0" y="76822"/>
                </a:lnTo>
                <a:lnTo>
                  <a:pt x="5276" y="76822"/>
                </a:lnTo>
                <a:lnTo>
                  <a:pt x="6332" y="70507"/>
                </a:lnTo>
                <a:close/>
              </a:path>
              <a:path w="46437" h="77874">
                <a:moveTo>
                  <a:pt x="6332" y="63142"/>
                </a:moveTo>
                <a:lnTo>
                  <a:pt x="9497" y="75770"/>
                </a:lnTo>
                <a:lnTo>
                  <a:pt x="15829" y="77874"/>
                </a:lnTo>
                <a:lnTo>
                  <a:pt x="24266" y="77874"/>
                </a:lnTo>
                <a:lnTo>
                  <a:pt x="23216" y="73664"/>
                </a:lnTo>
                <a:lnTo>
                  <a:pt x="15829" y="73664"/>
                </a:lnTo>
                <a:lnTo>
                  <a:pt x="10552" y="68403"/>
                </a:lnTo>
                <a:lnTo>
                  <a:pt x="6332" y="631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29"/>
          <p:cNvSpPr/>
          <p:nvPr/>
        </p:nvSpPr>
        <p:spPr>
          <a:xfrm>
            <a:off x="246084" y="6282308"/>
            <a:ext cx="36387" cy="57883"/>
          </a:xfrm>
          <a:custGeom>
            <a:avLst/>
            <a:gdLst/>
            <a:ahLst/>
            <a:cxnLst/>
            <a:rect l="l" t="t" r="r" b="b"/>
            <a:pathLst>
              <a:path w="36387" h="57883">
                <a:moveTo>
                  <a:pt x="23212" y="53673"/>
                </a:moveTo>
                <a:lnTo>
                  <a:pt x="23212" y="57883"/>
                </a:lnTo>
                <a:lnTo>
                  <a:pt x="36387" y="54367"/>
                </a:lnTo>
                <a:lnTo>
                  <a:pt x="34764" y="48746"/>
                </a:lnTo>
                <a:lnTo>
                  <a:pt x="23212" y="53673"/>
                </a:lnTo>
                <a:close/>
              </a:path>
              <a:path w="36387" h="57883">
                <a:moveTo>
                  <a:pt x="23212" y="53673"/>
                </a:moveTo>
                <a:lnTo>
                  <a:pt x="18732" y="53134"/>
                </a:lnTo>
                <a:lnTo>
                  <a:pt x="9346" y="45235"/>
                </a:lnTo>
                <a:lnTo>
                  <a:pt x="6330" y="29474"/>
                </a:lnTo>
                <a:lnTo>
                  <a:pt x="6641" y="23297"/>
                </a:lnTo>
                <a:lnTo>
                  <a:pt x="11663" y="9852"/>
                </a:lnTo>
                <a:lnTo>
                  <a:pt x="23212" y="5260"/>
                </a:lnTo>
                <a:lnTo>
                  <a:pt x="27702" y="5749"/>
                </a:lnTo>
                <a:lnTo>
                  <a:pt x="37080" y="13265"/>
                </a:lnTo>
                <a:lnTo>
                  <a:pt x="40094" y="29474"/>
                </a:lnTo>
                <a:lnTo>
                  <a:pt x="39784" y="35306"/>
                </a:lnTo>
                <a:lnTo>
                  <a:pt x="34764" y="48746"/>
                </a:lnTo>
                <a:lnTo>
                  <a:pt x="36387" y="54367"/>
                </a:lnTo>
                <a:lnTo>
                  <a:pt x="44221" y="43870"/>
                </a:lnTo>
                <a:lnTo>
                  <a:pt x="46424" y="29474"/>
                </a:lnTo>
                <a:lnTo>
                  <a:pt x="44525" y="15221"/>
                </a:lnTo>
                <a:lnTo>
                  <a:pt x="37361" y="4253"/>
                </a:lnTo>
                <a:lnTo>
                  <a:pt x="23212" y="0"/>
                </a:lnTo>
                <a:lnTo>
                  <a:pt x="10014" y="3890"/>
                </a:lnTo>
                <a:lnTo>
                  <a:pt x="2339" y="14609"/>
                </a:lnTo>
                <a:lnTo>
                  <a:pt x="0" y="29474"/>
                </a:lnTo>
                <a:lnTo>
                  <a:pt x="1920" y="42403"/>
                </a:lnTo>
                <a:lnTo>
                  <a:pt x="9298" y="53489"/>
                </a:lnTo>
                <a:lnTo>
                  <a:pt x="23212" y="57883"/>
                </a:lnTo>
                <a:lnTo>
                  <a:pt x="23212" y="5367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30"/>
          <p:cNvSpPr/>
          <p:nvPr/>
        </p:nvSpPr>
        <p:spPr>
          <a:xfrm>
            <a:off x="304115" y="6283360"/>
            <a:ext cx="42218" cy="56831"/>
          </a:xfrm>
          <a:custGeom>
            <a:avLst/>
            <a:gdLst/>
            <a:ahLst/>
            <a:cxnLst/>
            <a:rect l="l" t="t" r="r" b="b"/>
            <a:pathLst>
              <a:path w="42218" h="56831">
                <a:moveTo>
                  <a:pt x="42218" y="55779"/>
                </a:moveTo>
                <a:lnTo>
                  <a:pt x="42218" y="0"/>
                </a:lnTo>
                <a:lnTo>
                  <a:pt x="35887" y="0"/>
                </a:lnTo>
                <a:lnTo>
                  <a:pt x="35887" y="41047"/>
                </a:lnTo>
                <a:lnTo>
                  <a:pt x="28487" y="48412"/>
                </a:lnTo>
                <a:lnTo>
                  <a:pt x="24267" y="52621"/>
                </a:lnTo>
                <a:lnTo>
                  <a:pt x="9495" y="52621"/>
                </a:lnTo>
                <a:lnTo>
                  <a:pt x="6330" y="47360"/>
                </a:lnTo>
                <a:lnTo>
                  <a:pt x="6330" y="0"/>
                </a:lnTo>
                <a:lnTo>
                  <a:pt x="0" y="0"/>
                </a:lnTo>
                <a:lnTo>
                  <a:pt x="0" y="50517"/>
                </a:lnTo>
                <a:lnTo>
                  <a:pt x="5275" y="56831"/>
                </a:lnTo>
                <a:lnTo>
                  <a:pt x="24267" y="56831"/>
                </a:lnTo>
                <a:lnTo>
                  <a:pt x="29557" y="53674"/>
                </a:lnTo>
                <a:lnTo>
                  <a:pt x="35887" y="47360"/>
                </a:lnTo>
                <a:lnTo>
                  <a:pt x="35887" y="55779"/>
                </a:lnTo>
                <a:lnTo>
                  <a:pt x="42218" y="557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31"/>
          <p:cNvSpPr/>
          <p:nvPr/>
        </p:nvSpPr>
        <p:spPr>
          <a:xfrm>
            <a:off x="362160" y="6282308"/>
            <a:ext cx="26377" cy="56831"/>
          </a:xfrm>
          <a:custGeom>
            <a:avLst/>
            <a:gdLst/>
            <a:ahLst/>
            <a:cxnLst/>
            <a:rect l="l" t="t" r="r" b="b"/>
            <a:pathLst>
              <a:path w="26377" h="56831">
                <a:moveTo>
                  <a:pt x="6330" y="56831"/>
                </a:moveTo>
                <a:lnTo>
                  <a:pt x="6330" y="14730"/>
                </a:lnTo>
                <a:lnTo>
                  <a:pt x="15826" y="6312"/>
                </a:lnTo>
                <a:lnTo>
                  <a:pt x="26377" y="6312"/>
                </a:lnTo>
                <a:lnTo>
                  <a:pt x="26377" y="0"/>
                </a:lnTo>
                <a:lnTo>
                  <a:pt x="15826" y="0"/>
                </a:lnTo>
                <a:lnTo>
                  <a:pt x="9495" y="5260"/>
                </a:lnTo>
                <a:lnTo>
                  <a:pt x="7385" y="11573"/>
                </a:lnTo>
                <a:lnTo>
                  <a:pt x="6330" y="11573"/>
                </a:lnTo>
                <a:lnTo>
                  <a:pt x="6330" y="1052"/>
                </a:lnTo>
                <a:lnTo>
                  <a:pt x="0" y="1052"/>
                </a:lnTo>
                <a:lnTo>
                  <a:pt x="0" y="56831"/>
                </a:lnTo>
                <a:lnTo>
                  <a:pt x="6330" y="568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32"/>
          <p:cNvSpPr/>
          <p:nvPr/>
        </p:nvSpPr>
        <p:spPr>
          <a:xfrm>
            <a:off x="83570" y="6378078"/>
            <a:ext cx="43098" cy="79980"/>
          </a:xfrm>
          <a:custGeom>
            <a:avLst/>
            <a:gdLst/>
            <a:ahLst/>
            <a:cxnLst/>
            <a:rect l="l" t="t" r="r" b="b"/>
            <a:pathLst>
              <a:path w="43098" h="79980">
                <a:moveTo>
                  <a:pt x="30602" y="73665"/>
                </a:moveTo>
                <a:lnTo>
                  <a:pt x="27655" y="73503"/>
                </a:lnTo>
                <a:lnTo>
                  <a:pt x="17262" y="76935"/>
                </a:lnTo>
                <a:lnTo>
                  <a:pt x="30602" y="79980"/>
                </a:lnTo>
                <a:lnTo>
                  <a:pt x="43098" y="77139"/>
                </a:lnTo>
                <a:lnTo>
                  <a:pt x="42469" y="70349"/>
                </a:lnTo>
                <a:lnTo>
                  <a:pt x="30602" y="73665"/>
                </a:lnTo>
                <a:close/>
              </a:path>
              <a:path w="43098" h="79980">
                <a:moveTo>
                  <a:pt x="1996" y="23846"/>
                </a:moveTo>
                <a:lnTo>
                  <a:pt x="0" y="39990"/>
                </a:lnTo>
                <a:lnTo>
                  <a:pt x="1860" y="55620"/>
                </a:lnTo>
                <a:lnTo>
                  <a:pt x="7647" y="68478"/>
                </a:lnTo>
                <a:lnTo>
                  <a:pt x="17262" y="76935"/>
                </a:lnTo>
                <a:lnTo>
                  <a:pt x="27655" y="73503"/>
                </a:lnTo>
                <a:lnTo>
                  <a:pt x="16647" y="68734"/>
                </a:lnTo>
                <a:lnTo>
                  <a:pt x="9764" y="57499"/>
                </a:lnTo>
                <a:lnTo>
                  <a:pt x="7386" y="39990"/>
                </a:lnTo>
                <a:lnTo>
                  <a:pt x="7580" y="34381"/>
                </a:lnTo>
                <a:lnTo>
                  <a:pt x="11150" y="18558"/>
                </a:lnTo>
                <a:lnTo>
                  <a:pt x="18942" y="8674"/>
                </a:lnTo>
                <a:lnTo>
                  <a:pt x="30602" y="5262"/>
                </a:lnTo>
                <a:lnTo>
                  <a:pt x="34351" y="5552"/>
                </a:lnTo>
                <a:lnTo>
                  <a:pt x="44928" y="10891"/>
                </a:lnTo>
                <a:lnTo>
                  <a:pt x="51536" y="22548"/>
                </a:lnTo>
                <a:lnTo>
                  <a:pt x="53818" y="39990"/>
                </a:lnTo>
                <a:lnTo>
                  <a:pt x="53699" y="44383"/>
                </a:lnTo>
                <a:lnTo>
                  <a:pt x="50294" y="60525"/>
                </a:lnTo>
                <a:lnTo>
                  <a:pt x="42469" y="70349"/>
                </a:lnTo>
                <a:lnTo>
                  <a:pt x="43098" y="77139"/>
                </a:lnTo>
                <a:lnTo>
                  <a:pt x="52886" y="68854"/>
                </a:lnTo>
                <a:lnTo>
                  <a:pt x="59057" y="56133"/>
                </a:lnTo>
                <a:lnTo>
                  <a:pt x="61205" y="39990"/>
                </a:lnTo>
                <a:lnTo>
                  <a:pt x="59203" y="24358"/>
                </a:lnTo>
                <a:lnTo>
                  <a:pt x="53166" y="11501"/>
                </a:lnTo>
                <a:lnTo>
                  <a:pt x="43497" y="3044"/>
                </a:lnTo>
                <a:lnTo>
                  <a:pt x="30602" y="0"/>
                </a:lnTo>
                <a:lnTo>
                  <a:pt x="17666" y="2840"/>
                </a:lnTo>
                <a:lnTo>
                  <a:pt x="7919" y="11125"/>
                </a:lnTo>
                <a:lnTo>
                  <a:pt x="1996" y="238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33"/>
          <p:cNvSpPr/>
          <p:nvPr/>
        </p:nvSpPr>
        <p:spPr>
          <a:xfrm>
            <a:off x="156383" y="6400177"/>
            <a:ext cx="26380" cy="56828"/>
          </a:xfrm>
          <a:custGeom>
            <a:avLst/>
            <a:gdLst/>
            <a:ahLst/>
            <a:cxnLst/>
            <a:rect l="l" t="t" r="r" b="b"/>
            <a:pathLst>
              <a:path w="26380" h="56828">
                <a:moveTo>
                  <a:pt x="23215" y="0"/>
                </a:moveTo>
                <a:lnTo>
                  <a:pt x="15828" y="0"/>
                </a:lnTo>
                <a:lnTo>
                  <a:pt x="10552" y="4209"/>
                </a:lnTo>
                <a:lnTo>
                  <a:pt x="7387" y="11576"/>
                </a:lnTo>
                <a:lnTo>
                  <a:pt x="7387" y="1052"/>
                </a:lnTo>
                <a:lnTo>
                  <a:pt x="0" y="1052"/>
                </a:lnTo>
                <a:lnTo>
                  <a:pt x="0" y="56828"/>
                </a:lnTo>
                <a:lnTo>
                  <a:pt x="7387" y="56828"/>
                </a:lnTo>
                <a:lnTo>
                  <a:pt x="7387" y="25257"/>
                </a:lnTo>
                <a:lnTo>
                  <a:pt x="12567" y="10876"/>
                </a:lnTo>
                <a:lnTo>
                  <a:pt x="23215" y="5262"/>
                </a:lnTo>
                <a:lnTo>
                  <a:pt x="26380" y="5262"/>
                </a:lnTo>
                <a:lnTo>
                  <a:pt x="26380" y="0"/>
                </a:lnTo>
                <a:lnTo>
                  <a:pt x="2321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34"/>
          <p:cNvSpPr/>
          <p:nvPr/>
        </p:nvSpPr>
        <p:spPr>
          <a:xfrm>
            <a:off x="184875" y="6399125"/>
            <a:ext cx="49602" cy="77875"/>
          </a:xfrm>
          <a:custGeom>
            <a:avLst/>
            <a:gdLst/>
            <a:ahLst/>
            <a:cxnLst/>
            <a:rect l="l" t="t" r="r" b="b"/>
            <a:pathLst>
              <a:path w="49602" h="77875">
                <a:moveTo>
                  <a:pt x="6330" y="63142"/>
                </a:moveTo>
                <a:lnTo>
                  <a:pt x="6330" y="57880"/>
                </a:lnTo>
                <a:lnTo>
                  <a:pt x="6046" y="74081"/>
                </a:lnTo>
                <a:lnTo>
                  <a:pt x="24270" y="77875"/>
                </a:lnTo>
                <a:lnTo>
                  <a:pt x="36927" y="72613"/>
                </a:lnTo>
                <a:lnTo>
                  <a:pt x="11607" y="72613"/>
                </a:lnTo>
                <a:lnTo>
                  <a:pt x="6330" y="68404"/>
                </a:lnTo>
                <a:lnTo>
                  <a:pt x="6330" y="63142"/>
                </a:lnTo>
                <a:close/>
              </a:path>
              <a:path w="49602" h="77875">
                <a:moveTo>
                  <a:pt x="0" y="58932"/>
                </a:moveTo>
                <a:lnTo>
                  <a:pt x="0" y="64194"/>
                </a:lnTo>
                <a:lnTo>
                  <a:pt x="129" y="65886"/>
                </a:lnTo>
                <a:lnTo>
                  <a:pt x="6046" y="74081"/>
                </a:lnTo>
                <a:lnTo>
                  <a:pt x="6330" y="57880"/>
                </a:lnTo>
                <a:lnTo>
                  <a:pt x="10552" y="53670"/>
                </a:lnTo>
                <a:lnTo>
                  <a:pt x="40092" y="53670"/>
                </a:lnTo>
                <a:lnTo>
                  <a:pt x="43258" y="57880"/>
                </a:lnTo>
                <a:lnTo>
                  <a:pt x="43258" y="68404"/>
                </a:lnTo>
                <a:lnTo>
                  <a:pt x="36927" y="72613"/>
                </a:lnTo>
                <a:lnTo>
                  <a:pt x="24270" y="77875"/>
                </a:lnTo>
                <a:lnTo>
                  <a:pt x="31938" y="77405"/>
                </a:lnTo>
                <a:lnTo>
                  <a:pt x="45671" y="71778"/>
                </a:lnTo>
                <a:lnTo>
                  <a:pt x="49602" y="62089"/>
                </a:lnTo>
                <a:lnTo>
                  <a:pt x="49489" y="59992"/>
                </a:lnTo>
                <a:lnTo>
                  <a:pt x="43436" y="50619"/>
                </a:lnTo>
                <a:lnTo>
                  <a:pt x="26380" y="47356"/>
                </a:lnTo>
                <a:lnTo>
                  <a:pt x="10552" y="47356"/>
                </a:lnTo>
                <a:lnTo>
                  <a:pt x="8440" y="46304"/>
                </a:lnTo>
                <a:lnTo>
                  <a:pt x="8440" y="43147"/>
                </a:lnTo>
                <a:lnTo>
                  <a:pt x="10552" y="38937"/>
                </a:lnTo>
                <a:lnTo>
                  <a:pt x="13717" y="37885"/>
                </a:lnTo>
                <a:lnTo>
                  <a:pt x="16883" y="38937"/>
                </a:lnTo>
                <a:lnTo>
                  <a:pt x="23215" y="38937"/>
                </a:lnTo>
                <a:lnTo>
                  <a:pt x="26764" y="38762"/>
                </a:lnTo>
                <a:lnTo>
                  <a:pt x="32707" y="33675"/>
                </a:lnTo>
                <a:lnTo>
                  <a:pt x="15828" y="33675"/>
                </a:lnTo>
                <a:lnTo>
                  <a:pt x="9495" y="29467"/>
                </a:lnTo>
                <a:lnTo>
                  <a:pt x="6780" y="7947"/>
                </a:lnTo>
                <a:lnTo>
                  <a:pt x="2110" y="21047"/>
                </a:lnTo>
                <a:lnTo>
                  <a:pt x="2110" y="26309"/>
                </a:lnTo>
                <a:lnTo>
                  <a:pt x="5275" y="31571"/>
                </a:lnTo>
                <a:lnTo>
                  <a:pt x="10552" y="35780"/>
                </a:lnTo>
                <a:lnTo>
                  <a:pt x="6330" y="35780"/>
                </a:lnTo>
                <a:lnTo>
                  <a:pt x="2110" y="39990"/>
                </a:lnTo>
                <a:lnTo>
                  <a:pt x="2110" y="49462"/>
                </a:lnTo>
                <a:lnTo>
                  <a:pt x="5275" y="51566"/>
                </a:lnTo>
                <a:lnTo>
                  <a:pt x="9495" y="51566"/>
                </a:lnTo>
                <a:lnTo>
                  <a:pt x="9495" y="52618"/>
                </a:lnTo>
                <a:lnTo>
                  <a:pt x="2110" y="54722"/>
                </a:lnTo>
                <a:lnTo>
                  <a:pt x="0" y="58932"/>
                </a:lnTo>
                <a:close/>
              </a:path>
              <a:path w="49602" h="77875">
                <a:moveTo>
                  <a:pt x="44313" y="14732"/>
                </a:moveTo>
                <a:lnTo>
                  <a:pt x="43258" y="10524"/>
                </a:lnTo>
                <a:lnTo>
                  <a:pt x="40092" y="7366"/>
                </a:lnTo>
                <a:lnTo>
                  <a:pt x="43258" y="5262"/>
                </a:lnTo>
                <a:lnTo>
                  <a:pt x="49602" y="5262"/>
                </a:lnTo>
                <a:lnTo>
                  <a:pt x="49602" y="0"/>
                </a:lnTo>
                <a:lnTo>
                  <a:pt x="45368" y="0"/>
                </a:lnTo>
                <a:lnTo>
                  <a:pt x="41147" y="1052"/>
                </a:lnTo>
                <a:lnTo>
                  <a:pt x="37982" y="4209"/>
                </a:lnTo>
                <a:lnTo>
                  <a:pt x="33762" y="2104"/>
                </a:lnTo>
                <a:lnTo>
                  <a:pt x="30602" y="1052"/>
                </a:lnTo>
                <a:lnTo>
                  <a:pt x="24270" y="1052"/>
                </a:lnTo>
                <a:lnTo>
                  <a:pt x="18841" y="1535"/>
                </a:lnTo>
                <a:lnTo>
                  <a:pt x="6780" y="7947"/>
                </a:lnTo>
                <a:lnTo>
                  <a:pt x="9495" y="29467"/>
                </a:lnTo>
                <a:lnTo>
                  <a:pt x="9495" y="11576"/>
                </a:lnTo>
                <a:lnTo>
                  <a:pt x="14772" y="5262"/>
                </a:lnTo>
                <a:lnTo>
                  <a:pt x="32707" y="5262"/>
                </a:lnTo>
                <a:lnTo>
                  <a:pt x="37982" y="10524"/>
                </a:lnTo>
                <a:lnTo>
                  <a:pt x="37982" y="29467"/>
                </a:lnTo>
                <a:lnTo>
                  <a:pt x="32707" y="33675"/>
                </a:lnTo>
                <a:lnTo>
                  <a:pt x="26764" y="38762"/>
                </a:lnTo>
                <a:lnTo>
                  <a:pt x="39262" y="33594"/>
                </a:lnTo>
                <a:lnTo>
                  <a:pt x="44313" y="19995"/>
                </a:lnTo>
                <a:lnTo>
                  <a:pt x="44313" y="147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35"/>
          <p:cNvSpPr/>
          <p:nvPr/>
        </p:nvSpPr>
        <p:spPr>
          <a:xfrm>
            <a:off x="237643" y="6400177"/>
            <a:ext cx="36928" cy="57880"/>
          </a:xfrm>
          <a:custGeom>
            <a:avLst/>
            <a:gdLst/>
            <a:ahLst/>
            <a:cxnLst/>
            <a:rect l="l" t="t" r="r" b="b"/>
            <a:pathLst>
              <a:path w="36928" h="57880">
                <a:moveTo>
                  <a:pt x="24267" y="57880"/>
                </a:moveTo>
                <a:lnTo>
                  <a:pt x="29543" y="54724"/>
                </a:lnTo>
                <a:lnTo>
                  <a:pt x="35873" y="49462"/>
                </a:lnTo>
                <a:lnTo>
                  <a:pt x="36928" y="56828"/>
                </a:lnTo>
                <a:lnTo>
                  <a:pt x="35873" y="25257"/>
                </a:lnTo>
                <a:lnTo>
                  <a:pt x="35873" y="43147"/>
                </a:lnTo>
                <a:lnTo>
                  <a:pt x="29543" y="48410"/>
                </a:lnTo>
                <a:lnTo>
                  <a:pt x="24267" y="57880"/>
                </a:lnTo>
                <a:close/>
              </a:path>
              <a:path w="36928" h="57880">
                <a:moveTo>
                  <a:pt x="43259" y="56828"/>
                </a:moveTo>
                <a:lnTo>
                  <a:pt x="42204" y="52618"/>
                </a:lnTo>
                <a:lnTo>
                  <a:pt x="42204" y="4209"/>
                </a:lnTo>
                <a:lnTo>
                  <a:pt x="35873" y="0"/>
                </a:lnTo>
                <a:lnTo>
                  <a:pt x="13716" y="0"/>
                </a:lnTo>
                <a:lnTo>
                  <a:pt x="7385" y="3157"/>
                </a:lnTo>
                <a:lnTo>
                  <a:pt x="2110" y="12628"/>
                </a:lnTo>
                <a:lnTo>
                  <a:pt x="6330" y="14732"/>
                </a:lnTo>
                <a:lnTo>
                  <a:pt x="10551" y="8418"/>
                </a:lnTo>
                <a:lnTo>
                  <a:pt x="15826" y="4209"/>
                </a:lnTo>
                <a:lnTo>
                  <a:pt x="32708" y="4209"/>
                </a:lnTo>
                <a:lnTo>
                  <a:pt x="35873" y="8418"/>
                </a:lnTo>
                <a:lnTo>
                  <a:pt x="35873" y="19995"/>
                </a:lnTo>
                <a:lnTo>
                  <a:pt x="28746" y="21605"/>
                </a:lnTo>
                <a:lnTo>
                  <a:pt x="12998" y="25954"/>
                </a:lnTo>
                <a:lnTo>
                  <a:pt x="3305" y="32249"/>
                </a:lnTo>
                <a:lnTo>
                  <a:pt x="0" y="43147"/>
                </a:lnTo>
                <a:lnTo>
                  <a:pt x="0" y="52618"/>
                </a:lnTo>
                <a:lnTo>
                  <a:pt x="6330" y="57880"/>
                </a:lnTo>
                <a:lnTo>
                  <a:pt x="24267" y="57880"/>
                </a:lnTo>
                <a:lnTo>
                  <a:pt x="29543" y="48410"/>
                </a:lnTo>
                <a:lnTo>
                  <a:pt x="22157" y="52618"/>
                </a:lnTo>
                <a:lnTo>
                  <a:pt x="10551" y="52618"/>
                </a:lnTo>
                <a:lnTo>
                  <a:pt x="6330" y="49462"/>
                </a:lnTo>
                <a:lnTo>
                  <a:pt x="6330" y="43147"/>
                </a:lnTo>
                <a:lnTo>
                  <a:pt x="7366" y="37703"/>
                </a:lnTo>
                <a:lnTo>
                  <a:pt x="15194" y="31166"/>
                </a:lnTo>
                <a:lnTo>
                  <a:pt x="35873" y="25257"/>
                </a:lnTo>
                <a:lnTo>
                  <a:pt x="36928" y="56828"/>
                </a:lnTo>
                <a:lnTo>
                  <a:pt x="43259" y="5682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36"/>
          <p:cNvSpPr/>
          <p:nvPr/>
        </p:nvSpPr>
        <p:spPr>
          <a:xfrm>
            <a:off x="295674" y="6400177"/>
            <a:ext cx="42218" cy="56828"/>
          </a:xfrm>
          <a:custGeom>
            <a:avLst/>
            <a:gdLst/>
            <a:ahLst/>
            <a:cxnLst/>
            <a:rect l="l" t="t" r="r" b="b"/>
            <a:pathLst>
              <a:path w="42218" h="56828">
                <a:moveTo>
                  <a:pt x="42218" y="6314"/>
                </a:moveTo>
                <a:lnTo>
                  <a:pt x="36928" y="0"/>
                </a:lnTo>
                <a:lnTo>
                  <a:pt x="17936" y="0"/>
                </a:lnTo>
                <a:lnTo>
                  <a:pt x="12661" y="3157"/>
                </a:lnTo>
                <a:lnTo>
                  <a:pt x="6330" y="9472"/>
                </a:lnTo>
                <a:lnTo>
                  <a:pt x="6330" y="1052"/>
                </a:lnTo>
                <a:lnTo>
                  <a:pt x="0" y="1052"/>
                </a:lnTo>
                <a:lnTo>
                  <a:pt x="0" y="56828"/>
                </a:lnTo>
                <a:lnTo>
                  <a:pt x="6330" y="56828"/>
                </a:lnTo>
                <a:lnTo>
                  <a:pt x="6330" y="15786"/>
                </a:lnTo>
                <a:lnTo>
                  <a:pt x="13716" y="8418"/>
                </a:lnTo>
                <a:lnTo>
                  <a:pt x="17936" y="4209"/>
                </a:lnTo>
                <a:lnTo>
                  <a:pt x="32708" y="4209"/>
                </a:lnTo>
                <a:lnTo>
                  <a:pt x="35873" y="9472"/>
                </a:lnTo>
                <a:lnTo>
                  <a:pt x="35873" y="56828"/>
                </a:lnTo>
                <a:lnTo>
                  <a:pt x="42218" y="56828"/>
                </a:lnTo>
                <a:lnTo>
                  <a:pt x="42218" y="63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37"/>
          <p:cNvSpPr/>
          <p:nvPr/>
        </p:nvSpPr>
        <p:spPr>
          <a:xfrm>
            <a:off x="353719" y="6379130"/>
            <a:ext cx="6330" cy="77875"/>
          </a:xfrm>
          <a:custGeom>
            <a:avLst/>
            <a:gdLst/>
            <a:ahLst/>
            <a:cxnLst/>
            <a:rect l="l" t="t" r="r" b="b"/>
            <a:pathLst>
              <a:path w="6330" h="77875">
                <a:moveTo>
                  <a:pt x="0" y="22099"/>
                </a:moveTo>
                <a:lnTo>
                  <a:pt x="0" y="77875"/>
                </a:lnTo>
                <a:lnTo>
                  <a:pt x="6330" y="77875"/>
                </a:lnTo>
                <a:lnTo>
                  <a:pt x="6330" y="22099"/>
                </a:lnTo>
                <a:lnTo>
                  <a:pt x="0" y="22099"/>
                </a:lnTo>
                <a:close/>
              </a:path>
              <a:path w="6330" h="77875">
                <a:moveTo>
                  <a:pt x="0" y="0"/>
                </a:moveTo>
                <a:lnTo>
                  <a:pt x="0" y="9470"/>
                </a:lnTo>
                <a:lnTo>
                  <a:pt x="6330" y="9470"/>
                </a:lnTo>
                <a:lnTo>
                  <a:pt x="63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38"/>
          <p:cNvSpPr/>
          <p:nvPr/>
        </p:nvSpPr>
        <p:spPr>
          <a:xfrm>
            <a:off x="356885" y="6380700"/>
            <a:ext cx="0" cy="76305"/>
          </a:xfrm>
          <a:custGeom>
            <a:avLst/>
            <a:gdLst/>
            <a:ahLst/>
            <a:cxnLst/>
            <a:rect l="l" t="t" r="r" b="b"/>
            <a:pathLst>
              <a:path h="76305">
                <a:moveTo>
                  <a:pt x="0" y="0"/>
                </a:moveTo>
                <a:lnTo>
                  <a:pt x="0" y="76305"/>
                </a:lnTo>
              </a:path>
            </a:pathLst>
          </a:custGeom>
          <a:ln w="760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39"/>
          <p:cNvSpPr/>
          <p:nvPr/>
        </p:nvSpPr>
        <p:spPr>
          <a:xfrm>
            <a:off x="370601" y="6401229"/>
            <a:ext cx="41149" cy="55776"/>
          </a:xfrm>
          <a:custGeom>
            <a:avLst/>
            <a:gdLst/>
            <a:ahLst/>
            <a:cxnLst/>
            <a:rect l="l" t="t" r="r" b="b"/>
            <a:pathLst>
              <a:path w="41149" h="55776">
                <a:moveTo>
                  <a:pt x="8440" y="50514"/>
                </a:moveTo>
                <a:lnTo>
                  <a:pt x="40094" y="3157"/>
                </a:lnTo>
                <a:lnTo>
                  <a:pt x="40094" y="0"/>
                </a:lnTo>
                <a:lnTo>
                  <a:pt x="2110" y="0"/>
                </a:lnTo>
                <a:lnTo>
                  <a:pt x="2110" y="4209"/>
                </a:lnTo>
                <a:lnTo>
                  <a:pt x="31653" y="4209"/>
                </a:lnTo>
                <a:lnTo>
                  <a:pt x="0" y="51566"/>
                </a:lnTo>
                <a:lnTo>
                  <a:pt x="0" y="55776"/>
                </a:lnTo>
                <a:lnTo>
                  <a:pt x="41149" y="55776"/>
                </a:lnTo>
                <a:lnTo>
                  <a:pt x="41149" y="50514"/>
                </a:lnTo>
                <a:lnTo>
                  <a:pt x="8440" y="505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40"/>
          <p:cNvSpPr/>
          <p:nvPr/>
        </p:nvSpPr>
        <p:spPr>
          <a:xfrm>
            <a:off x="415971" y="6400177"/>
            <a:ext cx="43273" cy="57880"/>
          </a:xfrm>
          <a:custGeom>
            <a:avLst/>
            <a:gdLst/>
            <a:ahLst/>
            <a:cxnLst/>
            <a:rect l="l" t="t" r="r" b="b"/>
            <a:pathLst>
              <a:path w="43273" h="57880">
                <a:moveTo>
                  <a:pt x="3165" y="12628"/>
                </a:moveTo>
                <a:lnTo>
                  <a:pt x="7385" y="14732"/>
                </a:lnTo>
                <a:lnTo>
                  <a:pt x="11606" y="8418"/>
                </a:lnTo>
                <a:lnTo>
                  <a:pt x="16881" y="4209"/>
                </a:lnTo>
                <a:lnTo>
                  <a:pt x="32722" y="4209"/>
                </a:lnTo>
                <a:lnTo>
                  <a:pt x="35887" y="8418"/>
                </a:lnTo>
                <a:lnTo>
                  <a:pt x="35887" y="19995"/>
                </a:lnTo>
                <a:lnTo>
                  <a:pt x="28741" y="21609"/>
                </a:lnTo>
                <a:lnTo>
                  <a:pt x="12994" y="25957"/>
                </a:lnTo>
                <a:lnTo>
                  <a:pt x="3303" y="32251"/>
                </a:lnTo>
                <a:lnTo>
                  <a:pt x="0" y="43147"/>
                </a:lnTo>
                <a:lnTo>
                  <a:pt x="0" y="52618"/>
                </a:lnTo>
                <a:lnTo>
                  <a:pt x="7385" y="57880"/>
                </a:lnTo>
                <a:lnTo>
                  <a:pt x="24281" y="57880"/>
                </a:lnTo>
                <a:lnTo>
                  <a:pt x="30612" y="48410"/>
                </a:lnTo>
                <a:lnTo>
                  <a:pt x="23226" y="52618"/>
                </a:lnTo>
                <a:lnTo>
                  <a:pt x="11606" y="52618"/>
                </a:lnTo>
                <a:lnTo>
                  <a:pt x="7385" y="49462"/>
                </a:lnTo>
                <a:lnTo>
                  <a:pt x="7385" y="43147"/>
                </a:lnTo>
                <a:lnTo>
                  <a:pt x="8236" y="38077"/>
                </a:lnTo>
                <a:lnTo>
                  <a:pt x="15653" y="31327"/>
                </a:lnTo>
                <a:lnTo>
                  <a:pt x="35887" y="25257"/>
                </a:lnTo>
                <a:lnTo>
                  <a:pt x="36942" y="56828"/>
                </a:lnTo>
                <a:lnTo>
                  <a:pt x="43273" y="56828"/>
                </a:lnTo>
                <a:lnTo>
                  <a:pt x="42218" y="52618"/>
                </a:lnTo>
                <a:lnTo>
                  <a:pt x="42218" y="4209"/>
                </a:lnTo>
                <a:lnTo>
                  <a:pt x="36942" y="0"/>
                </a:lnTo>
                <a:lnTo>
                  <a:pt x="14771" y="0"/>
                </a:lnTo>
                <a:lnTo>
                  <a:pt x="7385" y="3157"/>
                </a:lnTo>
                <a:lnTo>
                  <a:pt x="3165" y="12628"/>
                </a:lnTo>
                <a:close/>
              </a:path>
              <a:path w="43273" h="57880">
                <a:moveTo>
                  <a:pt x="24281" y="57880"/>
                </a:moveTo>
                <a:lnTo>
                  <a:pt x="29557" y="54724"/>
                </a:lnTo>
                <a:lnTo>
                  <a:pt x="35887" y="49462"/>
                </a:lnTo>
                <a:lnTo>
                  <a:pt x="36942" y="56828"/>
                </a:lnTo>
                <a:lnTo>
                  <a:pt x="35887" y="25257"/>
                </a:lnTo>
                <a:lnTo>
                  <a:pt x="35887" y="43147"/>
                </a:lnTo>
                <a:lnTo>
                  <a:pt x="30612" y="48410"/>
                </a:lnTo>
                <a:lnTo>
                  <a:pt x="24281" y="5788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41"/>
          <p:cNvSpPr/>
          <p:nvPr/>
        </p:nvSpPr>
        <p:spPr>
          <a:xfrm>
            <a:off x="466630" y="6382286"/>
            <a:ext cx="27432" cy="75771"/>
          </a:xfrm>
          <a:custGeom>
            <a:avLst/>
            <a:gdLst/>
            <a:ahLst/>
            <a:cxnLst/>
            <a:rect l="l" t="t" r="r" b="b"/>
            <a:pathLst>
              <a:path w="27432" h="75771">
                <a:moveTo>
                  <a:pt x="14771" y="68405"/>
                </a:moveTo>
                <a:lnTo>
                  <a:pt x="14771" y="23152"/>
                </a:lnTo>
                <a:lnTo>
                  <a:pt x="27432" y="23152"/>
                </a:lnTo>
                <a:lnTo>
                  <a:pt x="27432" y="18942"/>
                </a:lnTo>
                <a:lnTo>
                  <a:pt x="14771" y="18942"/>
                </a:lnTo>
                <a:lnTo>
                  <a:pt x="14771" y="0"/>
                </a:lnTo>
                <a:lnTo>
                  <a:pt x="8440" y="0"/>
                </a:lnTo>
                <a:lnTo>
                  <a:pt x="8440" y="18942"/>
                </a:lnTo>
                <a:lnTo>
                  <a:pt x="0" y="18942"/>
                </a:lnTo>
                <a:lnTo>
                  <a:pt x="0" y="23152"/>
                </a:lnTo>
                <a:lnTo>
                  <a:pt x="8440" y="23152"/>
                </a:lnTo>
                <a:lnTo>
                  <a:pt x="8440" y="72615"/>
                </a:lnTo>
                <a:lnTo>
                  <a:pt x="11606" y="75771"/>
                </a:lnTo>
                <a:lnTo>
                  <a:pt x="23212" y="75771"/>
                </a:lnTo>
                <a:lnTo>
                  <a:pt x="27432" y="74719"/>
                </a:lnTo>
                <a:lnTo>
                  <a:pt x="27432" y="69457"/>
                </a:lnTo>
                <a:lnTo>
                  <a:pt x="25322" y="69457"/>
                </a:lnTo>
                <a:lnTo>
                  <a:pt x="21102" y="70509"/>
                </a:lnTo>
                <a:lnTo>
                  <a:pt x="16881" y="70509"/>
                </a:lnTo>
                <a:lnTo>
                  <a:pt x="14771" y="684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42"/>
          <p:cNvSpPr/>
          <p:nvPr/>
        </p:nvSpPr>
        <p:spPr>
          <a:xfrm>
            <a:off x="502504" y="6379130"/>
            <a:ext cx="6330" cy="77875"/>
          </a:xfrm>
          <a:custGeom>
            <a:avLst/>
            <a:gdLst/>
            <a:ahLst/>
            <a:cxnLst/>
            <a:rect l="l" t="t" r="r" b="b"/>
            <a:pathLst>
              <a:path w="6330" h="77875">
                <a:moveTo>
                  <a:pt x="0" y="22099"/>
                </a:moveTo>
                <a:lnTo>
                  <a:pt x="0" y="77875"/>
                </a:lnTo>
                <a:lnTo>
                  <a:pt x="6330" y="77875"/>
                </a:lnTo>
                <a:lnTo>
                  <a:pt x="6330" y="22099"/>
                </a:lnTo>
                <a:lnTo>
                  <a:pt x="0" y="22099"/>
                </a:lnTo>
                <a:close/>
              </a:path>
              <a:path w="6330" h="77875">
                <a:moveTo>
                  <a:pt x="0" y="0"/>
                </a:moveTo>
                <a:lnTo>
                  <a:pt x="0" y="9470"/>
                </a:lnTo>
                <a:lnTo>
                  <a:pt x="6330" y="9470"/>
                </a:lnTo>
                <a:lnTo>
                  <a:pt x="63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43"/>
          <p:cNvSpPr/>
          <p:nvPr/>
        </p:nvSpPr>
        <p:spPr>
          <a:xfrm>
            <a:off x="505669" y="6380700"/>
            <a:ext cx="0" cy="76305"/>
          </a:xfrm>
          <a:custGeom>
            <a:avLst/>
            <a:gdLst/>
            <a:ahLst/>
            <a:cxnLst/>
            <a:rect l="l" t="t" r="r" b="b"/>
            <a:pathLst>
              <a:path h="76305">
                <a:moveTo>
                  <a:pt x="0" y="0"/>
                </a:moveTo>
                <a:lnTo>
                  <a:pt x="0" y="76305"/>
                </a:lnTo>
              </a:path>
            </a:pathLst>
          </a:custGeom>
          <a:ln w="760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44"/>
          <p:cNvSpPr/>
          <p:nvPr/>
        </p:nvSpPr>
        <p:spPr>
          <a:xfrm>
            <a:off x="520441" y="6400177"/>
            <a:ext cx="35801" cy="57880"/>
          </a:xfrm>
          <a:custGeom>
            <a:avLst/>
            <a:gdLst/>
            <a:ahLst/>
            <a:cxnLst/>
            <a:rect l="l" t="t" r="r" b="b"/>
            <a:pathLst>
              <a:path w="35801" h="57880">
                <a:moveTo>
                  <a:pt x="23226" y="52618"/>
                </a:moveTo>
                <a:lnTo>
                  <a:pt x="23226" y="57880"/>
                </a:lnTo>
                <a:lnTo>
                  <a:pt x="35801" y="54258"/>
                </a:lnTo>
                <a:lnTo>
                  <a:pt x="34512" y="47836"/>
                </a:lnTo>
                <a:lnTo>
                  <a:pt x="23226" y="52618"/>
                </a:lnTo>
                <a:close/>
              </a:path>
              <a:path w="35801" h="57880">
                <a:moveTo>
                  <a:pt x="23226" y="52618"/>
                </a:moveTo>
                <a:lnTo>
                  <a:pt x="18731" y="52130"/>
                </a:lnTo>
                <a:lnTo>
                  <a:pt x="9345" y="44614"/>
                </a:lnTo>
                <a:lnTo>
                  <a:pt x="6330" y="28415"/>
                </a:lnTo>
                <a:lnTo>
                  <a:pt x="6641" y="22566"/>
                </a:lnTo>
                <a:lnTo>
                  <a:pt x="11666" y="9134"/>
                </a:lnTo>
                <a:lnTo>
                  <a:pt x="23226" y="4209"/>
                </a:lnTo>
                <a:lnTo>
                  <a:pt x="27141" y="4623"/>
                </a:lnTo>
                <a:lnTo>
                  <a:pt x="36343" y="12405"/>
                </a:lnTo>
                <a:lnTo>
                  <a:pt x="39053" y="28415"/>
                </a:lnTo>
                <a:lnTo>
                  <a:pt x="38859" y="33848"/>
                </a:lnTo>
                <a:lnTo>
                  <a:pt x="34512" y="47836"/>
                </a:lnTo>
                <a:lnTo>
                  <a:pt x="35801" y="54258"/>
                </a:lnTo>
                <a:lnTo>
                  <a:pt x="43246" y="43505"/>
                </a:lnTo>
                <a:lnTo>
                  <a:pt x="45383" y="28415"/>
                </a:lnTo>
                <a:lnTo>
                  <a:pt x="43843" y="15971"/>
                </a:lnTo>
                <a:lnTo>
                  <a:pt x="37028" y="4545"/>
                </a:lnTo>
                <a:lnTo>
                  <a:pt x="23226" y="0"/>
                </a:lnTo>
                <a:lnTo>
                  <a:pt x="10034" y="3522"/>
                </a:lnTo>
                <a:lnTo>
                  <a:pt x="2201" y="14020"/>
                </a:lnTo>
                <a:lnTo>
                  <a:pt x="0" y="28415"/>
                </a:lnTo>
                <a:lnTo>
                  <a:pt x="1900" y="42662"/>
                </a:lnTo>
                <a:lnTo>
                  <a:pt x="9067" y="53627"/>
                </a:lnTo>
                <a:lnTo>
                  <a:pt x="23226" y="57880"/>
                </a:lnTo>
                <a:lnTo>
                  <a:pt x="23226" y="526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45"/>
          <p:cNvSpPr/>
          <p:nvPr/>
        </p:nvSpPr>
        <p:spPr>
          <a:xfrm>
            <a:off x="577431" y="6400177"/>
            <a:ext cx="42204" cy="56828"/>
          </a:xfrm>
          <a:custGeom>
            <a:avLst/>
            <a:gdLst/>
            <a:ahLst/>
            <a:cxnLst/>
            <a:rect l="l" t="t" r="r" b="b"/>
            <a:pathLst>
              <a:path w="42204" h="56828">
                <a:moveTo>
                  <a:pt x="42204" y="6314"/>
                </a:moveTo>
                <a:lnTo>
                  <a:pt x="36928" y="0"/>
                </a:lnTo>
                <a:lnTo>
                  <a:pt x="16881" y="0"/>
                </a:lnTo>
                <a:lnTo>
                  <a:pt x="12661" y="3157"/>
                </a:lnTo>
                <a:lnTo>
                  <a:pt x="6330" y="9472"/>
                </a:lnTo>
                <a:lnTo>
                  <a:pt x="6330" y="1052"/>
                </a:lnTo>
                <a:lnTo>
                  <a:pt x="0" y="1052"/>
                </a:lnTo>
                <a:lnTo>
                  <a:pt x="0" y="56828"/>
                </a:lnTo>
                <a:lnTo>
                  <a:pt x="6330" y="56828"/>
                </a:lnTo>
                <a:lnTo>
                  <a:pt x="6330" y="15786"/>
                </a:lnTo>
                <a:lnTo>
                  <a:pt x="13716" y="8418"/>
                </a:lnTo>
                <a:lnTo>
                  <a:pt x="16881" y="4209"/>
                </a:lnTo>
                <a:lnTo>
                  <a:pt x="32708" y="4209"/>
                </a:lnTo>
                <a:lnTo>
                  <a:pt x="35873" y="9472"/>
                </a:lnTo>
                <a:lnTo>
                  <a:pt x="35873" y="56828"/>
                </a:lnTo>
                <a:lnTo>
                  <a:pt x="42204" y="56828"/>
                </a:lnTo>
                <a:lnTo>
                  <a:pt x="42204" y="63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46"/>
          <p:cNvSpPr/>
          <p:nvPr/>
        </p:nvSpPr>
        <p:spPr>
          <a:xfrm>
            <a:off x="302005" y="5603532"/>
            <a:ext cx="153019" cy="216784"/>
          </a:xfrm>
          <a:custGeom>
            <a:avLst/>
            <a:gdLst/>
            <a:ahLst/>
            <a:cxnLst/>
            <a:rect l="l" t="t" r="r" b="b"/>
            <a:pathLst>
              <a:path w="153019" h="216784">
                <a:moveTo>
                  <a:pt x="153019" y="183115"/>
                </a:moveTo>
                <a:lnTo>
                  <a:pt x="147743" y="181011"/>
                </a:lnTo>
                <a:lnTo>
                  <a:pt x="143523" y="192585"/>
                </a:lnTo>
                <a:lnTo>
                  <a:pt x="136137" y="198898"/>
                </a:lnTo>
                <a:lnTo>
                  <a:pt x="131902" y="202054"/>
                </a:lnTo>
                <a:lnTo>
                  <a:pt x="125572" y="203106"/>
                </a:lnTo>
                <a:lnTo>
                  <a:pt x="120296" y="204158"/>
                </a:lnTo>
                <a:lnTo>
                  <a:pt x="71761" y="204158"/>
                </a:lnTo>
                <a:lnTo>
                  <a:pt x="55464" y="203369"/>
                </a:lnTo>
                <a:lnTo>
                  <a:pt x="48700" y="194926"/>
                </a:lnTo>
                <a:lnTo>
                  <a:pt x="48549" y="193637"/>
                </a:lnTo>
                <a:lnTo>
                  <a:pt x="48549" y="23147"/>
                </a:lnTo>
                <a:lnTo>
                  <a:pt x="59576" y="12321"/>
                </a:lnTo>
                <a:lnTo>
                  <a:pt x="71551" y="9491"/>
                </a:lnTo>
                <a:lnTo>
                  <a:pt x="71761" y="9469"/>
                </a:lnTo>
                <a:lnTo>
                  <a:pt x="71761" y="0"/>
                </a:lnTo>
                <a:lnTo>
                  <a:pt x="0" y="0"/>
                </a:lnTo>
                <a:lnTo>
                  <a:pt x="0" y="9469"/>
                </a:lnTo>
                <a:lnTo>
                  <a:pt x="20047" y="11573"/>
                </a:lnTo>
                <a:lnTo>
                  <a:pt x="21102" y="23147"/>
                </a:lnTo>
                <a:lnTo>
                  <a:pt x="21102" y="193637"/>
                </a:lnTo>
                <a:lnTo>
                  <a:pt x="20047" y="205210"/>
                </a:lnTo>
                <a:lnTo>
                  <a:pt x="0" y="207315"/>
                </a:lnTo>
                <a:lnTo>
                  <a:pt x="0" y="216784"/>
                </a:lnTo>
                <a:lnTo>
                  <a:pt x="143523" y="216784"/>
                </a:lnTo>
                <a:lnTo>
                  <a:pt x="153019" y="184168"/>
                </a:lnTo>
                <a:lnTo>
                  <a:pt x="153019" y="1831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47"/>
          <p:cNvSpPr/>
          <p:nvPr/>
        </p:nvSpPr>
        <p:spPr>
          <a:xfrm>
            <a:off x="462410" y="5497237"/>
            <a:ext cx="70692" cy="39995"/>
          </a:xfrm>
          <a:custGeom>
            <a:avLst/>
            <a:gdLst/>
            <a:ahLst/>
            <a:cxnLst/>
            <a:rect l="l" t="t" r="r" b="b"/>
            <a:pathLst>
              <a:path w="70692" h="39995">
                <a:moveTo>
                  <a:pt x="0" y="0"/>
                </a:moveTo>
                <a:lnTo>
                  <a:pt x="3605" y="3764"/>
                </a:lnTo>
                <a:lnTo>
                  <a:pt x="13399" y="12131"/>
                </a:lnTo>
                <a:lnTo>
                  <a:pt x="24005" y="19116"/>
                </a:lnTo>
                <a:lnTo>
                  <a:pt x="35231" y="25056"/>
                </a:lnTo>
                <a:lnTo>
                  <a:pt x="46884" y="30291"/>
                </a:lnTo>
                <a:lnTo>
                  <a:pt x="58768" y="35158"/>
                </a:lnTo>
                <a:lnTo>
                  <a:pt x="70692" y="39995"/>
                </a:lnTo>
                <a:lnTo>
                  <a:pt x="64721" y="31790"/>
                </a:lnTo>
                <a:lnTo>
                  <a:pt x="58369" y="21310"/>
                </a:lnTo>
                <a:lnTo>
                  <a:pt x="49590" y="11573"/>
                </a:lnTo>
                <a:lnTo>
                  <a:pt x="46404" y="9140"/>
                </a:lnTo>
                <a:lnTo>
                  <a:pt x="35604" y="5062"/>
                </a:lnTo>
                <a:lnTo>
                  <a:pt x="23446" y="3667"/>
                </a:lnTo>
                <a:lnTo>
                  <a:pt x="11167" y="2724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48"/>
          <p:cNvSpPr/>
          <p:nvPr/>
        </p:nvSpPr>
        <p:spPr>
          <a:xfrm>
            <a:off x="197538" y="5497237"/>
            <a:ext cx="69648" cy="41047"/>
          </a:xfrm>
          <a:custGeom>
            <a:avLst/>
            <a:gdLst/>
            <a:ahLst/>
            <a:cxnLst/>
            <a:rect l="l" t="t" r="r" b="b"/>
            <a:pathLst>
              <a:path w="69648" h="41047">
                <a:moveTo>
                  <a:pt x="69648" y="0"/>
                </a:moveTo>
                <a:lnTo>
                  <a:pt x="66577" y="1986"/>
                </a:lnTo>
                <a:lnTo>
                  <a:pt x="55313" y="4701"/>
                </a:lnTo>
                <a:lnTo>
                  <a:pt x="43440" y="5040"/>
                </a:lnTo>
                <a:lnTo>
                  <a:pt x="32705" y="7365"/>
                </a:lnTo>
                <a:lnTo>
                  <a:pt x="24103" y="10678"/>
                </a:lnTo>
                <a:lnTo>
                  <a:pt x="14444" y="19453"/>
                </a:lnTo>
                <a:lnTo>
                  <a:pt x="6827" y="30494"/>
                </a:lnTo>
                <a:lnTo>
                  <a:pt x="0" y="41047"/>
                </a:lnTo>
                <a:lnTo>
                  <a:pt x="2110" y="41047"/>
                </a:lnTo>
                <a:lnTo>
                  <a:pt x="5275" y="37891"/>
                </a:lnTo>
                <a:lnTo>
                  <a:pt x="16038" y="34968"/>
                </a:lnTo>
                <a:lnTo>
                  <a:pt x="27850" y="30357"/>
                </a:lnTo>
                <a:lnTo>
                  <a:pt x="39181" y="24462"/>
                </a:lnTo>
                <a:lnTo>
                  <a:pt x="49966" y="17374"/>
                </a:lnTo>
                <a:lnTo>
                  <a:pt x="60142" y="9189"/>
                </a:lnTo>
                <a:lnTo>
                  <a:pt x="6964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49"/>
          <p:cNvSpPr/>
          <p:nvPr/>
        </p:nvSpPr>
        <p:spPr>
          <a:xfrm>
            <a:off x="498284" y="5505655"/>
            <a:ext cx="81257" cy="84199"/>
          </a:xfrm>
          <a:custGeom>
            <a:avLst/>
            <a:gdLst/>
            <a:ahLst/>
            <a:cxnLst/>
            <a:rect l="l" t="t" r="r" b="b"/>
            <a:pathLst>
              <a:path w="81257" h="84199">
                <a:moveTo>
                  <a:pt x="12153" y="31274"/>
                </a:moveTo>
                <a:lnTo>
                  <a:pt x="0" y="27369"/>
                </a:lnTo>
                <a:lnTo>
                  <a:pt x="18991" y="46308"/>
                </a:lnTo>
                <a:lnTo>
                  <a:pt x="26761" y="54435"/>
                </a:lnTo>
                <a:lnTo>
                  <a:pt x="37369" y="61530"/>
                </a:lnTo>
                <a:lnTo>
                  <a:pt x="48731" y="66810"/>
                </a:lnTo>
                <a:lnTo>
                  <a:pt x="60239" y="71518"/>
                </a:lnTo>
                <a:lnTo>
                  <a:pt x="71284" y="76899"/>
                </a:lnTo>
                <a:lnTo>
                  <a:pt x="81257" y="84199"/>
                </a:lnTo>
                <a:lnTo>
                  <a:pt x="79147" y="82095"/>
                </a:lnTo>
                <a:lnTo>
                  <a:pt x="78092" y="78939"/>
                </a:lnTo>
                <a:lnTo>
                  <a:pt x="77037" y="76834"/>
                </a:lnTo>
                <a:lnTo>
                  <a:pt x="77151" y="70971"/>
                </a:lnTo>
                <a:lnTo>
                  <a:pt x="75566" y="57889"/>
                </a:lnTo>
                <a:lnTo>
                  <a:pt x="71629" y="45507"/>
                </a:lnTo>
                <a:lnTo>
                  <a:pt x="65619" y="33994"/>
                </a:lnTo>
                <a:lnTo>
                  <a:pt x="57811" y="23518"/>
                </a:lnTo>
                <a:lnTo>
                  <a:pt x="48484" y="14248"/>
                </a:lnTo>
                <a:lnTo>
                  <a:pt x="37913" y="6352"/>
                </a:lnTo>
                <a:lnTo>
                  <a:pt x="26377" y="0"/>
                </a:lnTo>
                <a:lnTo>
                  <a:pt x="27560" y="1958"/>
                </a:lnTo>
                <a:lnTo>
                  <a:pt x="33794" y="13047"/>
                </a:lnTo>
                <a:lnTo>
                  <a:pt x="39730" y="24154"/>
                </a:lnTo>
                <a:lnTo>
                  <a:pt x="45914" y="35100"/>
                </a:lnTo>
                <a:lnTo>
                  <a:pt x="52892" y="45701"/>
                </a:lnTo>
                <a:lnTo>
                  <a:pt x="61210" y="55777"/>
                </a:lnTo>
                <a:lnTo>
                  <a:pt x="59100" y="57882"/>
                </a:lnTo>
                <a:lnTo>
                  <a:pt x="56911" y="55267"/>
                </a:lnTo>
                <a:lnTo>
                  <a:pt x="46919" y="46255"/>
                </a:lnTo>
                <a:lnTo>
                  <a:pt x="35922" y="39838"/>
                </a:lnTo>
                <a:lnTo>
                  <a:pt x="24230" y="35138"/>
                </a:lnTo>
                <a:lnTo>
                  <a:pt x="12153" y="3127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50"/>
          <p:cNvSpPr/>
          <p:nvPr/>
        </p:nvSpPr>
        <p:spPr>
          <a:xfrm>
            <a:off x="151106" y="5506707"/>
            <a:ext cx="80206" cy="84199"/>
          </a:xfrm>
          <a:custGeom>
            <a:avLst/>
            <a:gdLst/>
            <a:ahLst/>
            <a:cxnLst/>
            <a:rect l="l" t="t" r="r" b="b"/>
            <a:pathLst>
              <a:path w="80206" h="84199">
                <a:moveTo>
                  <a:pt x="6444" y="61660"/>
                </a:moveTo>
                <a:lnTo>
                  <a:pt x="4135" y="73492"/>
                </a:lnTo>
                <a:lnTo>
                  <a:pt x="0" y="84199"/>
                </a:lnTo>
                <a:lnTo>
                  <a:pt x="5276" y="79991"/>
                </a:lnTo>
                <a:lnTo>
                  <a:pt x="7074" y="79133"/>
                </a:lnTo>
                <a:lnTo>
                  <a:pt x="18311" y="73850"/>
                </a:lnTo>
                <a:lnTo>
                  <a:pt x="29658" y="68371"/>
                </a:lnTo>
                <a:lnTo>
                  <a:pt x="40891" y="62422"/>
                </a:lnTo>
                <a:lnTo>
                  <a:pt x="51786" y="55728"/>
                </a:lnTo>
                <a:lnTo>
                  <a:pt x="62120" y="48013"/>
                </a:lnTo>
                <a:lnTo>
                  <a:pt x="71668" y="39003"/>
                </a:lnTo>
                <a:lnTo>
                  <a:pt x="80206" y="28422"/>
                </a:lnTo>
                <a:lnTo>
                  <a:pt x="77881" y="29244"/>
                </a:lnTo>
                <a:lnTo>
                  <a:pt x="65948" y="32835"/>
                </a:lnTo>
                <a:lnTo>
                  <a:pt x="53853" y="36371"/>
                </a:lnTo>
                <a:lnTo>
                  <a:pt x="42048" y="40976"/>
                </a:lnTo>
                <a:lnTo>
                  <a:pt x="30982" y="47772"/>
                </a:lnTo>
                <a:lnTo>
                  <a:pt x="21105" y="57882"/>
                </a:lnTo>
                <a:lnTo>
                  <a:pt x="20049" y="55777"/>
                </a:lnTo>
                <a:lnTo>
                  <a:pt x="21273" y="54451"/>
                </a:lnTo>
                <a:lnTo>
                  <a:pt x="29429" y="44204"/>
                </a:lnTo>
                <a:lnTo>
                  <a:pt x="36246" y="33449"/>
                </a:lnTo>
                <a:lnTo>
                  <a:pt x="42241" y="22373"/>
                </a:lnTo>
                <a:lnTo>
                  <a:pt x="47926" y="11161"/>
                </a:lnTo>
                <a:lnTo>
                  <a:pt x="53819" y="0"/>
                </a:lnTo>
                <a:lnTo>
                  <a:pt x="49652" y="3430"/>
                </a:lnTo>
                <a:lnTo>
                  <a:pt x="39384" y="10444"/>
                </a:lnTo>
                <a:lnTo>
                  <a:pt x="28853" y="17556"/>
                </a:lnTo>
                <a:lnTo>
                  <a:pt x="18994" y="26317"/>
                </a:lnTo>
                <a:lnTo>
                  <a:pt x="18011" y="27415"/>
                </a:lnTo>
                <a:lnTo>
                  <a:pt x="11823" y="37821"/>
                </a:lnTo>
                <a:lnTo>
                  <a:pt x="8488" y="49503"/>
                </a:lnTo>
                <a:lnTo>
                  <a:pt x="6444" y="616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51"/>
          <p:cNvSpPr/>
          <p:nvPr/>
        </p:nvSpPr>
        <p:spPr>
          <a:xfrm>
            <a:off x="544722" y="5543546"/>
            <a:ext cx="69072" cy="109451"/>
          </a:xfrm>
          <a:custGeom>
            <a:avLst/>
            <a:gdLst/>
            <a:ahLst/>
            <a:cxnLst/>
            <a:rect l="l" t="t" r="r" b="b"/>
            <a:pathLst>
              <a:path w="69072" h="109451">
                <a:moveTo>
                  <a:pt x="36021" y="6048"/>
                </a:moveTo>
                <a:lnTo>
                  <a:pt x="39610" y="17717"/>
                </a:lnTo>
                <a:lnTo>
                  <a:pt x="41430" y="30074"/>
                </a:lnTo>
                <a:lnTo>
                  <a:pt x="42883" y="42587"/>
                </a:lnTo>
                <a:lnTo>
                  <a:pt x="45369" y="54725"/>
                </a:lnTo>
                <a:lnTo>
                  <a:pt x="47479" y="63142"/>
                </a:lnTo>
                <a:lnTo>
                  <a:pt x="51700" y="70507"/>
                </a:lnTo>
                <a:lnTo>
                  <a:pt x="52755" y="77872"/>
                </a:lnTo>
                <a:lnTo>
                  <a:pt x="51396" y="75125"/>
                </a:lnTo>
                <a:lnTo>
                  <a:pt x="43416" y="64316"/>
                </a:lnTo>
                <a:lnTo>
                  <a:pt x="33437" y="56212"/>
                </a:lnTo>
                <a:lnTo>
                  <a:pt x="22309" y="49788"/>
                </a:lnTo>
                <a:lnTo>
                  <a:pt x="10880" y="44018"/>
                </a:lnTo>
                <a:lnTo>
                  <a:pt x="0" y="37877"/>
                </a:lnTo>
                <a:lnTo>
                  <a:pt x="15826" y="63142"/>
                </a:lnTo>
                <a:lnTo>
                  <a:pt x="18459" y="68010"/>
                </a:lnTo>
                <a:lnTo>
                  <a:pt x="26910" y="77779"/>
                </a:lnTo>
                <a:lnTo>
                  <a:pt x="37141" y="85407"/>
                </a:lnTo>
                <a:lnTo>
                  <a:pt x="47947" y="92294"/>
                </a:lnTo>
                <a:lnTo>
                  <a:pt x="58125" y="99842"/>
                </a:lnTo>
                <a:lnTo>
                  <a:pt x="66471" y="109451"/>
                </a:lnTo>
                <a:lnTo>
                  <a:pt x="65245" y="104637"/>
                </a:lnTo>
                <a:lnTo>
                  <a:pt x="64818" y="91802"/>
                </a:lnTo>
                <a:lnTo>
                  <a:pt x="67527" y="79977"/>
                </a:lnTo>
                <a:lnTo>
                  <a:pt x="68801" y="73396"/>
                </a:lnTo>
                <a:lnTo>
                  <a:pt x="69072" y="60965"/>
                </a:lnTo>
                <a:lnTo>
                  <a:pt x="66709" y="49432"/>
                </a:lnTo>
                <a:lnTo>
                  <a:pt x="62206" y="38647"/>
                </a:lnTo>
                <a:lnTo>
                  <a:pt x="56059" y="28460"/>
                </a:lnTo>
                <a:lnTo>
                  <a:pt x="48763" y="18723"/>
                </a:lnTo>
                <a:lnTo>
                  <a:pt x="40815" y="9286"/>
                </a:lnTo>
                <a:lnTo>
                  <a:pt x="32708" y="0"/>
                </a:lnTo>
                <a:lnTo>
                  <a:pt x="36021" y="60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52"/>
          <p:cNvSpPr/>
          <p:nvPr/>
        </p:nvSpPr>
        <p:spPr>
          <a:xfrm>
            <a:off x="116580" y="5544598"/>
            <a:ext cx="68295" cy="110503"/>
          </a:xfrm>
          <a:custGeom>
            <a:avLst/>
            <a:gdLst/>
            <a:ahLst/>
            <a:cxnLst/>
            <a:rect l="l" t="t" r="r" b="b"/>
            <a:pathLst>
              <a:path w="68295" h="110503">
                <a:moveTo>
                  <a:pt x="12365" y="28407"/>
                </a:moveTo>
                <a:lnTo>
                  <a:pt x="9953" y="30905"/>
                </a:lnTo>
                <a:lnTo>
                  <a:pt x="3560" y="40940"/>
                </a:lnTo>
                <a:lnTo>
                  <a:pt x="550" y="51913"/>
                </a:lnTo>
                <a:lnTo>
                  <a:pt x="0" y="63528"/>
                </a:lnTo>
                <a:lnTo>
                  <a:pt x="985" y="75490"/>
                </a:lnTo>
                <a:lnTo>
                  <a:pt x="2583" y="87503"/>
                </a:lnTo>
                <a:lnTo>
                  <a:pt x="3870" y="99273"/>
                </a:lnTo>
                <a:lnTo>
                  <a:pt x="3923" y="110503"/>
                </a:lnTo>
                <a:lnTo>
                  <a:pt x="10255" y="101020"/>
                </a:lnTo>
                <a:lnTo>
                  <a:pt x="18799" y="96555"/>
                </a:lnTo>
                <a:lnTo>
                  <a:pt x="29320" y="88994"/>
                </a:lnTo>
                <a:lnTo>
                  <a:pt x="38904" y="79973"/>
                </a:lnTo>
                <a:lnTo>
                  <a:pt x="47574" y="69921"/>
                </a:lnTo>
                <a:lnTo>
                  <a:pt x="55348" y="59270"/>
                </a:lnTo>
                <a:lnTo>
                  <a:pt x="62248" y="48449"/>
                </a:lnTo>
                <a:lnTo>
                  <a:pt x="68295" y="37891"/>
                </a:lnTo>
                <a:lnTo>
                  <a:pt x="64073" y="42099"/>
                </a:lnTo>
                <a:lnTo>
                  <a:pt x="55583" y="45349"/>
                </a:lnTo>
                <a:lnTo>
                  <a:pt x="43881" y="50979"/>
                </a:lnTo>
                <a:lnTo>
                  <a:pt x="32883" y="58253"/>
                </a:lnTo>
                <a:lnTo>
                  <a:pt x="23487" y="67469"/>
                </a:lnTo>
                <a:lnTo>
                  <a:pt x="16587" y="78925"/>
                </a:lnTo>
                <a:lnTo>
                  <a:pt x="14476" y="76820"/>
                </a:lnTo>
                <a:lnTo>
                  <a:pt x="18909" y="69112"/>
                </a:lnTo>
                <a:lnTo>
                  <a:pt x="22698" y="57894"/>
                </a:lnTo>
                <a:lnTo>
                  <a:pt x="24875" y="46008"/>
                </a:lnTo>
                <a:lnTo>
                  <a:pt x="26345" y="33863"/>
                </a:lnTo>
                <a:lnTo>
                  <a:pt x="28014" y="21873"/>
                </a:lnTo>
                <a:lnTo>
                  <a:pt x="30791" y="10448"/>
                </a:lnTo>
                <a:lnTo>
                  <a:pt x="35581" y="0"/>
                </a:lnTo>
                <a:lnTo>
                  <a:pt x="12365" y="284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53"/>
          <p:cNvSpPr/>
          <p:nvPr/>
        </p:nvSpPr>
        <p:spPr>
          <a:xfrm>
            <a:off x="572155" y="5607741"/>
            <a:ext cx="70126" cy="129442"/>
          </a:xfrm>
          <a:custGeom>
            <a:avLst/>
            <a:gdLst/>
            <a:ahLst/>
            <a:cxnLst/>
            <a:rect l="l" t="t" r="r" b="b"/>
            <a:pathLst>
              <a:path w="70126" h="129442">
                <a:moveTo>
                  <a:pt x="55608" y="10476"/>
                </a:moveTo>
                <a:lnTo>
                  <a:pt x="50645" y="0"/>
                </a:lnTo>
                <a:lnTo>
                  <a:pt x="50843" y="786"/>
                </a:lnTo>
                <a:lnTo>
                  <a:pt x="52436" y="12721"/>
                </a:lnTo>
                <a:lnTo>
                  <a:pt x="51922" y="24480"/>
                </a:lnTo>
                <a:lnTo>
                  <a:pt x="50181" y="36135"/>
                </a:lnTo>
                <a:lnTo>
                  <a:pt x="48092" y="47756"/>
                </a:lnTo>
                <a:lnTo>
                  <a:pt x="46535" y="59416"/>
                </a:lnTo>
                <a:lnTo>
                  <a:pt x="46389" y="71185"/>
                </a:lnTo>
                <a:lnTo>
                  <a:pt x="48535" y="83133"/>
                </a:lnTo>
                <a:lnTo>
                  <a:pt x="47479" y="83133"/>
                </a:lnTo>
                <a:lnTo>
                  <a:pt x="43424" y="71765"/>
                </a:lnTo>
                <a:lnTo>
                  <a:pt x="36559" y="61345"/>
                </a:lnTo>
                <a:lnTo>
                  <a:pt x="27886" y="51885"/>
                </a:lnTo>
                <a:lnTo>
                  <a:pt x="18304" y="42880"/>
                </a:lnTo>
                <a:lnTo>
                  <a:pt x="8709" y="33820"/>
                </a:lnTo>
                <a:lnTo>
                  <a:pt x="0" y="24199"/>
                </a:lnTo>
                <a:lnTo>
                  <a:pt x="6330" y="44204"/>
                </a:lnTo>
                <a:lnTo>
                  <a:pt x="7034" y="51676"/>
                </a:lnTo>
                <a:lnTo>
                  <a:pt x="11233" y="63652"/>
                </a:lnTo>
                <a:lnTo>
                  <a:pt x="18156" y="74463"/>
                </a:lnTo>
                <a:lnTo>
                  <a:pt x="26576" y="84636"/>
                </a:lnTo>
                <a:lnTo>
                  <a:pt x="35263" y="94695"/>
                </a:lnTo>
                <a:lnTo>
                  <a:pt x="42990" y="105165"/>
                </a:lnTo>
                <a:lnTo>
                  <a:pt x="48526" y="116572"/>
                </a:lnTo>
                <a:lnTo>
                  <a:pt x="50645" y="129442"/>
                </a:lnTo>
                <a:lnTo>
                  <a:pt x="51188" y="124809"/>
                </a:lnTo>
                <a:lnTo>
                  <a:pt x="54540" y="112465"/>
                </a:lnTo>
                <a:lnTo>
                  <a:pt x="59674" y="100787"/>
                </a:lnTo>
                <a:lnTo>
                  <a:pt x="65416" y="89446"/>
                </a:lnTo>
                <a:lnTo>
                  <a:pt x="68268" y="80628"/>
                </a:lnTo>
                <a:lnTo>
                  <a:pt x="70126" y="68413"/>
                </a:lnTo>
                <a:lnTo>
                  <a:pt x="69882" y="56315"/>
                </a:lnTo>
                <a:lnTo>
                  <a:pt x="67922" y="44404"/>
                </a:lnTo>
                <a:lnTo>
                  <a:pt x="64633" y="32748"/>
                </a:lnTo>
                <a:lnTo>
                  <a:pt x="60400" y="21415"/>
                </a:lnTo>
                <a:lnTo>
                  <a:pt x="55608" y="1047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54"/>
          <p:cNvSpPr/>
          <p:nvPr/>
        </p:nvSpPr>
        <p:spPr>
          <a:xfrm>
            <a:off x="87703" y="5609845"/>
            <a:ext cx="70789" cy="128390"/>
          </a:xfrm>
          <a:custGeom>
            <a:avLst/>
            <a:gdLst/>
            <a:ahLst/>
            <a:cxnLst/>
            <a:rect l="l" t="t" r="r" b="b"/>
            <a:pathLst>
              <a:path w="70789" h="128390">
                <a:moveTo>
                  <a:pt x="1503" y="72055"/>
                </a:moveTo>
                <a:lnTo>
                  <a:pt x="4585" y="83544"/>
                </a:lnTo>
                <a:lnTo>
                  <a:pt x="8619" y="94816"/>
                </a:lnTo>
                <a:lnTo>
                  <a:pt x="12974" y="105976"/>
                </a:lnTo>
                <a:lnTo>
                  <a:pt x="17023" y="117132"/>
                </a:lnTo>
                <a:lnTo>
                  <a:pt x="20137" y="128390"/>
                </a:lnTo>
                <a:lnTo>
                  <a:pt x="21192" y="122077"/>
                </a:lnTo>
                <a:lnTo>
                  <a:pt x="21192" y="115764"/>
                </a:lnTo>
                <a:lnTo>
                  <a:pt x="24357" y="110503"/>
                </a:lnTo>
                <a:lnTo>
                  <a:pt x="31420" y="102691"/>
                </a:lnTo>
                <a:lnTo>
                  <a:pt x="39480" y="92437"/>
                </a:lnTo>
                <a:lnTo>
                  <a:pt x="46616" y="81791"/>
                </a:lnTo>
                <a:lnTo>
                  <a:pt x="52896" y="70767"/>
                </a:lnTo>
                <a:lnTo>
                  <a:pt x="58386" y="59378"/>
                </a:lnTo>
                <a:lnTo>
                  <a:pt x="63154" y="47636"/>
                </a:lnTo>
                <a:lnTo>
                  <a:pt x="67266" y="35555"/>
                </a:lnTo>
                <a:lnTo>
                  <a:pt x="70789" y="23147"/>
                </a:lnTo>
                <a:lnTo>
                  <a:pt x="65672" y="29076"/>
                </a:lnTo>
                <a:lnTo>
                  <a:pt x="56724" y="37956"/>
                </a:lnTo>
                <a:lnTo>
                  <a:pt x="47360" y="46781"/>
                </a:lnTo>
                <a:lnTo>
                  <a:pt x="38407" y="56060"/>
                </a:lnTo>
                <a:lnTo>
                  <a:pt x="30689" y="66299"/>
                </a:lnTo>
                <a:lnTo>
                  <a:pt x="27524" y="71560"/>
                </a:lnTo>
                <a:lnTo>
                  <a:pt x="25414" y="77872"/>
                </a:lnTo>
                <a:lnTo>
                  <a:pt x="23302" y="83133"/>
                </a:lnTo>
                <a:lnTo>
                  <a:pt x="24342" y="71248"/>
                </a:lnTo>
                <a:lnTo>
                  <a:pt x="23539" y="59010"/>
                </a:lnTo>
                <a:lnTo>
                  <a:pt x="21598" y="47017"/>
                </a:lnTo>
                <a:lnTo>
                  <a:pt x="19351" y="35195"/>
                </a:lnTo>
                <a:lnTo>
                  <a:pt x="17629" y="23467"/>
                </a:lnTo>
                <a:lnTo>
                  <a:pt x="17262" y="11761"/>
                </a:lnTo>
                <a:lnTo>
                  <a:pt x="19082" y="0"/>
                </a:lnTo>
                <a:lnTo>
                  <a:pt x="3252" y="37891"/>
                </a:lnTo>
                <a:lnTo>
                  <a:pt x="704" y="47994"/>
                </a:lnTo>
                <a:lnTo>
                  <a:pt x="0" y="60240"/>
                </a:lnTo>
                <a:lnTo>
                  <a:pt x="1503" y="7205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55"/>
          <p:cNvSpPr/>
          <p:nvPr/>
        </p:nvSpPr>
        <p:spPr>
          <a:xfrm>
            <a:off x="584817" y="5690875"/>
            <a:ext cx="70135" cy="124181"/>
          </a:xfrm>
          <a:custGeom>
            <a:avLst/>
            <a:gdLst/>
            <a:ahLst/>
            <a:cxnLst/>
            <a:rect l="l" t="t" r="r" b="b"/>
            <a:pathLst>
              <a:path w="70135" h="124181">
                <a:moveTo>
                  <a:pt x="36928" y="66299"/>
                </a:moveTo>
                <a:lnTo>
                  <a:pt x="36928" y="73664"/>
                </a:lnTo>
                <a:lnTo>
                  <a:pt x="33763" y="77872"/>
                </a:lnTo>
                <a:lnTo>
                  <a:pt x="33970" y="64893"/>
                </a:lnTo>
                <a:lnTo>
                  <a:pt x="31384" y="52802"/>
                </a:lnTo>
                <a:lnTo>
                  <a:pt x="26647" y="41643"/>
                </a:lnTo>
                <a:lnTo>
                  <a:pt x="20449" y="31100"/>
                </a:lnTo>
                <a:lnTo>
                  <a:pt x="13482" y="20856"/>
                </a:lnTo>
                <a:lnTo>
                  <a:pt x="6435" y="10595"/>
                </a:lnTo>
                <a:lnTo>
                  <a:pt x="0" y="0"/>
                </a:lnTo>
                <a:lnTo>
                  <a:pt x="2110" y="22109"/>
                </a:lnTo>
                <a:lnTo>
                  <a:pt x="1883" y="32878"/>
                </a:lnTo>
                <a:lnTo>
                  <a:pt x="3731" y="44686"/>
                </a:lnTo>
                <a:lnTo>
                  <a:pt x="7175" y="55981"/>
                </a:lnTo>
                <a:lnTo>
                  <a:pt x="11515" y="66965"/>
                </a:lnTo>
                <a:lnTo>
                  <a:pt x="16051" y="77836"/>
                </a:lnTo>
                <a:lnTo>
                  <a:pt x="20083" y="88793"/>
                </a:lnTo>
                <a:lnTo>
                  <a:pt x="22911" y="100037"/>
                </a:lnTo>
                <a:lnTo>
                  <a:pt x="23836" y="111766"/>
                </a:lnTo>
                <a:lnTo>
                  <a:pt x="22157" y="124181"/>
                </a:lnTo>
                <a:lnTo>
                  <a:pt x="23572" y="121359"/>
                </a:lnTo>
                <a:lnTo>
                  <a:pt x="31506" y="111463"/>
                </a:lnTo>
                <a:lnTo>
                  <a:pt x="41149" y="103138"/>
                </a:lnTo>
                <a:lnTo>
                  <a:pt x="48267" y="96677"/>
                </a:lnTo>
                <a:lnTo>
                  <a:pt x="56233" y="86721"/>
                </a:lnTo>
                <a:lnTo>
                  <a:pt x="62270" y="75701"/>
                </a:lnTo>
                <a:lnTo>
                  <a:pt x="66510" y="63864"/>
                </a:lnTo>
                <a:lnTo>
                  <a:pt x="69087" y="51457"/>
                </a:lnTo>
                <a:lnTo>
                  <a:pt x="70135" y="38726"/>
                </a:lnTo>
                <a:lnTo>
                  <a:pt x="69785" y="25917"/>
                </a:lnTo>
                <a:lnTo>
                  <a:pt x="68173" y="13277"/>
                </a:lnTo>
                <a:lnTo>
                  <a:pt x="65430" y="1052"/>
                </a:lnTo>
                <a:lnTo>
                  <a:pt x="65400" y="2766"/>
                </a:lnTo>
                <a:lnTo>
                  <a:pt x="63249" y="15513"/>
                </a:lnTo>
                <a:lnTo>
                  <a:pt x="58515" y="27291"/>
                </a:lnTo>
                <a:lnTo>
                  <a:pt x="52326" y="38523"/>
                </a:lnTo>
                <a:lnTo>
                  <a:pt x="45809" y="49631"/>
                </a:lnTo>
                <a:lnTo>
                  <a:pt x="40094" y="61038"/>
                </a:lnTo>
                <a:lnTo>
                  <a:pt x="36928" y="6629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56"/>
          <p:cNvSpPr/>
          <p:nvPr/>
        </p:nvSpPr>
        <p:spPr>
          <a:xfrm>
            <a:off x="76200" y="5691927"/>
            <a:ext cx="69056" cy="124181"/>
          </a:xfrm>
          <a:custGeom>
            <a:avLst/>
            <a:gdLst/>
            <a:ahLst/>
            <a:cxnLst/>
            <a:rect l="l" t="t" r="r" b="b"/>
            <a:pathLst>
              <a:path w="69056" h="124181">
                <a:moveTo>
                  <a:pt x="1038" y="17981"/>
                </a:moveTo>
                <a:lnTo>
                  <a:pt x="118" y="30989"/>
                </a:lnTo>
                <a:lnTo>
                  <a:pt x="0" y="44027"/>
                </a:lnTo>
                <a:lnTo>
                  <a:pt x="928" y="56648"/>
                </a:lnTo>
                <a:lnTo>
                  <a:pt x="3148" y="68403"/>
                </a:lnTo>
                <a:lnTo>
                  <a:pt x="5847" y="76197"/>
                </a:lnTo>
                <a:lnTo>
                  <a:pt x="12587" y="86911"/>
                </a:lnTo>
                <a:lnTo>
                  <a:pt x="21446" y="96683"/>
                </a:lnTo>
                <a:lnTo>
                  <a:pt x="31202" y="105897"/>
                </a:lnTo>
                <a:lnTo>
                  <a:pt x="40635" y="114935"/>
                </a:lnTo>
                <a:lnTo>
                  <a:pt x="48525" y="124181"/>
                </a:lnTo>
                <a:lnTo>
                  <a:pt x="46414" y="116816"/>
                </a:lnTo>
                <a:lnTo>
                  <a:pt x="44303" y="108399"/>
                </a:lnTo>
                <a:lnTo>
                  <a:pt x="46414" y="101034"/>
                </a:lnTo>
                <a:lnTo>
                  <a:pt x="47635" y="97982"/>
                </a:lnTo>
                <a:lnTo>
                  <a:pt x="52175" y="86380"/>
                </a:lnTo>
                <a:lnTo>
                  <a:pt x="56501" y="74594"/>
                </a:lnTo>
                <a:lnTo>
                  <a:pt x="60447" y="62624"/>
                </a:lnTo>
                <a:lnTo>
                  <a:pt x="63844" y="50469"/>
                </a:lnTo>
                <a:lnTo>
                  <a:pt x="66523" y="38130"/>
                </a:lnTo>
                <a:lnTo>
                  <a:pt x="68316" y="25605"/>
                </a:lnTo>
                <a:lnTo>
                  <a:pt x="69056" y="12895"/>
                </a:lnTo>
                <a:lnTo>
                  <a:pt x="68575" y="0"/>
                </a:lnTo>
                <a:lnTo>
                  <a:pt x="62916" y="10028"/>
                </a:lnTo>
                <a:lnTo>
                  <a:pt x="56132" y="20485"/>
                </a:lnTo>
                <a:lnTo>
                  <a:pt x="49297" y="30929"/>
                </a:lnTo>
                <a:lnTo>
                  <a:pt x="43131" y="41624"/>
                </a:lnTo>
                <a:lnTo>
                  <a:pt x="38356" y="52836"/>
                </a:lnTo>
                <a:lnTo>
                  <a:pt x="35692" y="64831"/>
                </a:lnTo>
                <a:lnTo>
                  <a:pt x="35860" y="77872"/>
                </a:lnTo>
                <a:lnTo>
                  <a:pt x="34047" y="70859"/>
                </a:lnTo>
                <a:lnTo>
                  <a:pt x="29215" y="59255"/>
                </a:lnTo>
                <a:lnTo>
                  <a:pt x="23037" y="48112"/>
                </a:lnTo>
                <a:lnTo>
                  <a:pt x="16428" y="37077"/>
                </a:lnTo>
                <a:lnTo>
                  <a:pt x="10302" y="25792"/>
                </a:lnTo>
                <a:lnTo>
                  <a:pt x="5570" y="13902"/>
                </a:lnTo>
                <a:lnTo>
                  <a:pt x="3148" y="1052"/>
                </a:lnTo>
                <a:lnTo>
                  <a:pt x="2514" y="5452"/>
                </a:lnTo>
                <a:lnTo>
                  <a:pt x="1038" y="1798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57"/>
          <p:cNvSpPr/>
          <p:nvPr/>
        </p:nvSpPr>
        <p:spPr>
          <a:xfrm>
            <a:off x="82515" y="5764539"/>
            <a:ext cx="82310" cy="123129"/>
          </a:xfrm>
          <a:custGeom>
            <a:avLst/>
            <a:gdLst/>
            <a:ahLst/>
            <a:cxnLst/>
            <a:rect l="l" t="t" r="r" b="b"/>
            <a:pathLst>
              <a:path w="82310" h="123129">
                <a:moveTo>
                  <a:pt x="70003" y="89412"/>
                </a:moveTo>
                <a:lnTo>
                  <a:pt x="70701" y="76820"/>
                </a:lnTo>
                <a:lnTo>
                  <a:pt x="71982" y="72085"/>
                </a:lnTo>
                <a:lnTo>
                  <a:pt x="73743" y="59460"/>
                </a:lnTo>
                <a:lnTo>
                  <a:pt x="73432" y="47112"/>
                </a:lnTo>
                <a:lnTo>
                  <a:pt x="71590" y="35017"/>
                </a:lnTo>
                <a:lnTo>
                  <a:pt x="68754" y="23150"/>
                </a:lnTo>
                <a:lnTo>
                  <a:pt x="65464" y="11485"/>
                </a:lnTo>
                <a:lnTo>
                  <a:pt x="62260" y="0"/>
                </a:lnTo>
                <a:lnTo>
                  <a:pt x="60469" y="10531"/>
                </a:lnTo>
                <a:lnTo>
                  <a:pt x="57188" y="22178"/>
                </a:lnTo>
                <a:lnTo>
                  <a:pt x="53592" y="33876"/>
                </a:lnTo>
                <a:lnTo>
                  <a:pt x="50760" y="45748"/>
                </a:lnTo>
                <a:lnTo>
                  <a:pt x="49772" y="57917"/>
                </a:lnTo>
                <a:lnTo>
                  <a:pt x="51708" y="70507"/>
                </a:lnTo>
                <a:lnTo>
                  <a:pt x="52763" y="76820"/>
                </a:lnTo>
                <a:lnTo>
                  <a:pt x="59093" y="81043"/>
                </a:lnTo>
                <a:lnTo>
                  <a:pt x="58038" y="87356"/>
                </a:lnTo>
                <a:lnTo>
                  <a:pt x="51819" y="78041"/>
                </a:lnTo>
                <a:lnTo>
                  <a:pt x="42868" y="68829"/>
                </a:lnTo>
                <a:lnTo>
                  <a:pt x="32823" y="60479"/>
                </a:lnTo>
                <a:lnTo>
                  <a:pt x="22598" y="52312"/>
                </a:lnTo>
                <a:lnTo>
                  <a:pt x="13109" y="43648"/>
                </a:lnTo>
                <a:lnTo>
                  <a:pt x="5271" y="33807"/>
                </a:lnTo>
                <a:lnTo>
                  <a:pt x="0" y="22109"/>
                </a:lnTo>
                <a:lnTo>
                  <a:pt x="1712" y="31852"/>
                </a:lnTo>
                <a:lnTo>
                  <a:pt x="4401" y="44696"/>
                </a:lnTo>
                <a:lnTo>
                  <a:pt x="7806" y="57117"/>
                </a:lnTo>
                <a:lnTo>
                  <a:pt x="12228" y="68981"/>
                </a:lnTo>
                <a:lnTo>
                  <a:pt x="17967" y="80158"/>
                </a:lnTo>
                <a:lnTo>
                  <a:pt x="25326" y="90512"/>
                </a:lnTo>
                <a:lnTo>
                  <a:pt x="30741" y="96639"/>
                </a:lnTo>
                <a:lnTo>
                  <a:pt x="40898" y="103341"/>
                </a:lnTo>
                <a:lnTo>
                  <a:pt x="52092" y="107711"/>
                </a:lnTo>
                <a:lnTo>
                  <a:pt x="63365" y="111380"/>
                </a:lnTo>
                <a:lnTo>
                  <a:pt x="73757" y="115976"/>
                </a:lnTo>
                <a:lnTo>
                  <a:pt x="82310" y="123129"/>
                </a:lnTo>
                <a:lnTo>
                  <a:pt x="75937" y="114045"/>
                </a:lnTo>
                <a:lnTo>
                  <a:pt x="71564" y="102077"/>
                </a:lnTo>
                <a:lnTo>
                  <a:pt x="70003" y="894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58"/>
          <p:cNvSpPr/>
          <p:nvPr/>
        </p:nvSpPr>
        <p:spPr>
          <a:xfrm>
            <a:off x="470851" y="5826630"/>
            <a:ext cx="142454" cy="115847"/>
          </a:xfrm>
          <a:custGeom>
            <a:avLst/>
            <a:gdLst/>
            <a:ahLst/>
            <a:cxnLst/>
            <a:rect l="l" t="t" r="r" b="b"/>
            <a:pathLst>
              <a:path w="142454" h="115847">
                <a:moveTo>
                  <a:pt x="74354" y="31535"/>
                </a:moveTo>
                <a:lnTo>
                  <a:pt x="67527" y="42099"/>
                </a:lnTo>
                <a:lnTo>
                  <a:pt x="64914" y="49081"/>
                </a:lnTo>
                <a:lnTo>
                  <a:pt x="61182" y="61220"/>
                </a:lnTo>
                <a:lnTo>
                  <a:pt x="57600" y="73441"/>
                </a:lnTo>
                <a:lnTo>
                  <a:pt x="53316" y="85418"/>
                </a:lnTo>
                <a:lnTo>
                  <a:pt x="47479" y="96825"/>
                </a:lnTo>
                <a:lnTo>
                  <a:pt x="37026" y="104494"/>
                </a:lnTo>
                <a:lnTo>
                  <a:pt x="24767" y="108428"/>
                </a:lnTo>
                <a:lnTo>
                  <a:pt x="11939" y="109250"/>
                </a:lnTo>
                <a:lnTo>
                  <a:pt x="0" y="107347"/>
                </a:lnTo>
                <a:lnTo>
                  <a:pt x="11827" y="110565"/>
                </a:lnTo>
                <a:lnTo>
                  <a:pt x="23952" y="113517"/>
                </a:lnTo>
                <a:lnTo>
                  <a:pt x="36473" y="115482"/>
                </a:lnTo>
                <a:lnTo>
                  <a:pt x="49590" y="115764"/>
                </a:lnTo>
                <a:lnTo>
                  <a:pt x="52669" y="115847"/>
                </a:lnTo>
                <a:lnTo>
                  <a:pt x="65646" y="114581"/>
                </a:lnTo>
                <a:lnTo>
                  <a:pt x="78022" y="110934"/>
                </a:lnTo>
                <a:lnTo>
                  <a:pt x="89734" y="105259"/>
                </a:lnTo>
                <a:lnTo>
                  <a:pt x="100717" y="97910"/>
                </a:lnTo>
                <a:lnTo>
                  <a:pt x="110908" y="89239"/>
                </a:lnTo>
                <a:lnTo>
                  <a:pt x="120241" y="79601"/>
                </a:lnTo>
                <a:lnTo>
                  <a:pt x="128652" y="69348"/>
                </a:lnTo>
                <a:lnTo>
                  <a:pt x="136078" y="58834"/>
                </a:lnTo>
                <a:lnTo>
                  <a:pt x="142454" y="48412"/>
                </a:lnTo>
                <a:lnTo>
                  <a:pt x="137914" y="52074"/>
                </a:lnTo>
                <a:lnTo>
                  <a:pt x="127152" y="58364"/>
                </a:lnTo>
                <a:lnTo>
                  <a:pt x="115789" y="62969"/>
                </a:lnTo>
                <a:lnTo>
                  <a:pt x="104250" y="66926"/>
                </a:lnTo>
                <a:lnTo>
                  <a:pt x="92958" y="71268"/>
                </a:lnTo>
                <a:lnTo>
                  <a:pt x="82339" y="77032"/>
                </a:lnTo>
                <a:lnTo>
                  <a:pt x="72816" y="85252"/>
                </a:lnTo>
                <a:lnTo>
                  <a:pt x="69651" y="85252"/>
                </a:lnTo>
                <a:lnTo>
                  <a:pt x="78932" y="74984"/>
                </a:lnTo>
                <a:lnTo>
                  <a:pt x="85601" y="63987"/>
                </a:lnTo>
                <a:lnTo>
                  <a:pt x="90279" y="52173"/>
                </a:lnTo>
                <a:lnTo>
                  <a:pt x="93315" y="39703"/>
                </a:lnTo>
                <a:lnTo>
                  <a:pt x="95054" y="26743"/>
                </a:lnTo>
                <a:lnTo>
                  <a:pt x="95843" y="13454"/>
                </a:lnTo>
                <a:lnTo>
                  <a:pt x="96029" y="0"/>
                </a:lnTo>
                <a:lnTo>
                  <a:pt x="90373" y="11190"/>
                </a:lnTo>
                <a:lnTo>
                  <a:pt x="82561" y="21460"/>
                </a:lnTo>
                <a:lnTo>
                  <a:pt x="74354" y="315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59"/>
          <p:cNvSpPr/>
          <p:nvPr/>
        </p:nvSpPr>
        <p:spPr>
          <a:xfrm>
            <a:off x="118393" y="5827682"/>
            <a:ext cx="143517" cy="115574"/>
          </a:xfrm>
          <a:custGeom>
            <a:avLst/>
            <a:gdLst/>
            <a:ahLst/>
            <a:cxnLst/>
            <a:rect l="l" t="t" r="r" b="b"/>
            <a:pathLst>
              <a:path w="143517" h="115574">
                <a:moveTo>
                  <a:pt x="143517" y="107347"/>
                </a:moveTo>
                <a:lnTo>
                  <a:pt x="136131" y="108399"/>
                </a:lnTo>
                <a:lnTo>
                  <a:pt x="127690" y="110503"/>
                </a:lnTo>
                <a:lnTo>
                  <a:pt x="119250" y="109451"/>
                </a:lnTo>
                <a:lnTo>
                  <a:pt x="114001" y="108650"/>
                </a:lnTo>
                <a:lnTo>
                  <a:pt x="101788" y="103165"/>
                </a:lnTo>
                <a:lnTo>
                  <a:pt x="93622" y="93994"/>
                </a:lnTo>
                <a:lnTo>
                  <a:pt x="88283" y="82377"/>
                </a:lnTo>
                <a:lnTo>
                  <a:pt x="84551" y="69554"/>
                </a:lnTo>
                <a:lnTo>
                  <a:pt x="81208" y="56767"/>
                </a:lnTo>
                <a:lnTo>
                  <a:pt x="77034" y="45256"/>
                </a:lnTo>
                <a:lnTo>
                  <a:pt x="75154" y="41979"/>
                </a:lnTo>
                <a:lnTo>
                  <a:pt x="67808" y="31591"/>
                </a:lnTo>
                <a:lnTo>
                  <a:pt x="59724" y="21503"/>
                </a:lnTo>
                <a:lnTo>
                  <a:pt x="52174" y="11158"/>
                </a:lnTo>
                <a:lnTo>
                  <a:pt x="46431" y="0"/>
                </a:lnTo>
                <a:lnTo>
                  <a:pt x="46840" y="12830"/>
                </a:lnTo>
                <a:lnTo>
                  <a:pt x="47508" y="25891"/>
                </a:lnTo>
                <a:lnTo>
                  <a:pt x="48950" y="38877"/>
                </a:lnTo>
                <a:lnTo>
                  <a:pt x="51685" y="51495"/>
                </a:lnTo>
                <a:lnTo>
                  <a:pt x="56229" y="63451"/>
                </a:lnTo>
                <a:lnTo>
                  <a:pt x="63099" y="74451"/>
                </a:lnTo>
                <a:lnTo>
                  <a:pt x="72812" y="84199"/>
                </a:lnTo>
                <a:lnTo>
                  <a:pt x="72812" y="86304"/>
                </a:lnTo>
                <a:lnTo>
                  <a:pt x="67747" y="81805"/>
                </a:lnTo>
                <a:lnTo>
                  <a:pt x="56771" y="74758"/>
                </a:lnTo>
                <a:lnTo>
                  <a:pt x="45025" y="69538"/>
                </a:lnTo>
                <a:lnTo>
                  <a:pt x="32990" y="65272"/>
                </a:lnTo>
                <a:lnTo>
                  <a:pt x="21152" y="61086"/>
                </a:lnTo>
                <a:lnTo>
                  <a:pt x="9994" y="56108"/>
                </a:lnTo>
                <a:lnTo>
                  <a:pt x="0" y="49464"/>
                </a:lnTo>
                <a:lnTo>
                  <a:pt x="4138" y="55633"/>
                </a:lnTo>
                <a:lnTo>
                  <a:pt x="11231" y="65846"/>
                </a:lnTo>
                <a:lnTo>
                  <a:pt x="18844" y="75852"/>
                </a:lnTo>
                <a:lnTo>
                  <a:pt x="27304" y="85521"/>
                </a:lnTo>
                <a:lnTo>
                  <a:pt x="36934" y="94721"/>
                </a:lnTo>
                <a:lnTo>
                  <a:pt x="45838" y="101660"/>
                </a:lnTo>
                <a:lnTo>
                  <a:pt x="56729" y="107590"/>
                </a:lnTo>
                <a:lnTo>
                  <a:pt x="68498" y="111814"/>
                </a:lnTo>
                <a:lnTo>
                  <a:pt x="80894" y="114440"/>
                </a:lnTo>
                <a:lnTo>
                  <a:pt x="93668" y="115574"/>
                </a:lnTo>
                <a:lnTo>
                  <a:pt x="106568" y="115325"/>
                </a:lnTo>
                <a:lnTo>
                  <a:pt x="119343" y="113799"/>
                </a:lnTo>
                <a:lnTo>
                  <a:pt x="131743" y="111104"/>
                </a:lnTo>
                <a:lnTo>
                  <a:pt x="143517" y="1073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60"/>
          <p:cNvSpPr/>
          <p:nvPr/>
        </p:nvSpPr>
        <p:spPr>
          <a:xfrm>
            <a:off x="180653" y="5935164"/>
            <a:ext cx="370400" cy="50996"/>
          </a:xfrm>
          <a:custGeom>
            <a:avLst/>
            <a:gdLst/>
            <a:ahLst/>
            <a:cxnLst/>
            <a:rect l="l" t="t" r="r" b="b"/>
            <a:pathLst>
              <a:path w="370400" h="50996">
                <a:moveTo>
                  <a:pt x="216983" y="6486"/>
                </a:moveTo>
                <a:lnTo>
                  <a:pt x="227241" y="10440"/>
                </a:lnTo>
                <a:lnTo>
                  <a:pt x="236956" y="16302"/>
                </a:lnTo>
                <a:lnTo>
                  <a:pt x="246433" y="23122"/>
                </a:lnTo>
                <a:lnTo>
                  <a:pt x="255976" y="29954"/>
                </a:lnTo>
                <a:lnTo>
                  <a:pt x="265890" y="35849"/>
                </a:lnTo>
                <a:lnTo>
                  <a:pt x="276481" y="39861"/>
                </a:lnTo>
                <a:lnTo>
                  <a:pt x="281562" y="41179"/>
                </a:lnTo>
                <a:lnTo>
                  <a:pt x="294250" y="43009"/>
                </a:lnTo>
                <a:lnTo>
                  <a:pt x="306700" y="42854"/>
                </a:lnTo>
                <a:lnTo>
                  <a:pt x="318804" y="40895"/>
                </a:lnTo>
                <a:lnTo>
                  <a:pt x="330455" y="37312"/>
                </a:lnTo>
                <a:lnTo>
                  <a:pt x="341547" y="32289"/>
                </a:lnTo>
                <a:lnTo>
                  <a:pt x="351973" y="26006"/>
                </a:lnTo>
                <a:lnTo>
                  <a:pt x="361626" y="18644"/>
                </a:lnTo>
                <a:lnTo>
                  <a:pt x="370400" y="10387"/>
                </a:lnTo>
                <a:lnTo>
                  <a:pt x="366167" y="12365"/>
                </a:lnTo>
                <a:lnTo>
                  <a:pt x="355130" y="16317"/>
                </a:lnTo>
                <a:lnTo>
                  <a:pt x="344266" y="18609"/>
                </a:lnTo>
                <a:lnTo>
                  <a:pt x="333546" y="19470"/>
                </a:lnTo>
                <a:lnTo>
                  <a:pt x="322942" y="19131"/>
                </a:lnTo>
                <a:lnTo>
                  <a:pt x="312423" y="17821"/>
                </a:lnTo>
                <a:lnTo>
                  <a:pt x="301962" y="15771"/>
                </a:lnTo>
                <a:lnTo>
                  <a:pt x="291530" y="13210"/>
                </a:lnTo>
                <a:lnTo>
                  <a:pt x="281098" y="10369"/>
                </a:lnTo>
                <a:lnTo>
                  <a:pt x="270636" y="7477"/>
                </a:lnTo>
                <a:lnTo>
                  <a:pt x="260117" y="4764"/>
                </a:lnTo>
                <a:lnTo>
                  <a:pt x="249511" y="2460"/>
                </a:lnTo>
                <a:lnTo>
                  <a:pt x="238789" y="795"/>
                </a:lnTo>
                <a:lnTo>
                  <a:pt x="227922" y="0"/>
                </a:lnTo>
                <a:lnTo>
                  <a:pt x="216883" y="303"/>
                </a:lnTo>
                <a:lnTo>
                  <a:pt x="205641" y="1935"/>
                </a:lnTo>
                <a:lnTo>
                  <a:pt x="194168" y="5126"/>
                </a:lnTo>
                <a:lnTo>
                  <a:pt x="184672" y="6178"/>
                </a:lnTo>
                <a:lnTo>
                  <a:pt x="173336" y="2765"/>
                </a:lnTo>
                <a:lnTo>
                  <a:pt x="162024" y="824"/>
                </a:lnTo>
                <a:lnTo>
                  <a:pt x="150854" y="197"/>
                </a:lnTo>
                <a:lnTo>
                  <a:pt x="139809" y="674"/>
                </a:lnTo>
                <a:lnTo>
                  <a:pt x="128873" y="2048"/>
                </a:lnTo>
                <a:lnTo>
                  <a:pt x="118029" y="4109"/>
                </a:lnTo>
                <a:lnTo>
                  <a:pt x="107261" y="6649"/>
                </a:lnTo>
                <a:lnTo>
                  <a:pt x="96550" y="9460"/>
                </a:lnTo>
                <a:lnTo>
                  <a:pt x="85881" y="12332"/>
                </a:lnTo>
                <a:lnTo>
                  <a:pt x="75236" y="15057"/>
                </a:lnTo>
                <a:lnTo>
                  <a:pt x="64599" y="17426"/>
                </a:lnTo>
                <a:lnTo>
                  <a:pt x="53953" y="19232"/>
                </a:lnTo>
                <a:lnTo>
                  <a:pt x="43282" y="20264"/>
                </a:lnTo>
                <a:lnTo>
                  <a:pt x="32567" y="20315"/>
                </a:lnTo>
                <a:lnTo>
                  <a:pt x="21793" y="19175"/>
                </a:lnTo>
                <a:lnTo>
                  <a:pt x="10943" y="16637"/>
                </a:lnTo>
                <a:lnTo>
                  <a:pt x="0" y="12491"/>
                </a:lnTo>
                <a:lnTo>
                  <a:pt x="8705" y="19992"/>
                </a:lnTo>
                <a:lnTo>
                  <a:pt x="19183" y="27549"/>
                </a:lnTo>
                <a:lnTo>
                  <a:pt x="30195" y="33941"/>
                </a:lnTo>
                <a:lnTo>
                  <a:pt x="41742" y="39115"/>
                </a:lnTo>
                <a:lnTo>
                  <a:pt x="53824" y="43017"/>
                </a:lnTo>
                <a:lnTo>
                  <a:pt x="69351" y="44497"/>
                </a:lnTo>
                <a:lnTo>
                  <a:pt x="81699" y="43380"/>
                </a:lnTo>
                <a:lnTo>
                  <a:pt x="93559" y="40426"/>
                </a:lnTo>
                <a:lnTo>
                  <a:pt x="104932" y="35905"/>
                </a:lnTo>
                <a:lnTo>
                  <a:pt x="115817" y="30088"/>
                </a:lnTo>
                <a:lnTo>
                  <a:pt x="126214" y="23246"/>
                </a:lnTo>
                <a:lnTo>
                  <a:pt x="136123" y="15647"/>
                </a:lnTo>
                <a:lnTo>
                  <a:pt x="144112" y="11180"/>
                </a:lnTo>
                <a:lnTo>
                  <a:pt x="155595" y="6873"/>
                </a:lnTo>
                <a:lnTo>
                  <a:pt x="167432" y="5678"/>
                </a:lnTo>
                <a:lnTo>
                  <a:pt x="178341" y="9334"/>
                </a:lnTo>
                <a:lnTo>
                  <a:pt x="169482" y="14520"/>
                </a:lnTo>
                <a:lnTo>
                  <a:pt x="159140" y="21262"/>
                </a:lnTo>
                <a:lnTo>
                  <a:pt x="149003" y="28849"/>
                </a:lnTo>
                <a:lnTo>
                  <a:pt x="139183" y="37448"/>
                </a:lnTo>
                <a:lnTo>
                  <a:pt x="129792" y="47226"/>
                </a:lnTo>
                <a:lnTo>
                  <a:pt x="129792" y="49330"/>
                </a:lnTo>
                <a:lnTo>
                  <a:pt x="132958" y="50382"/>
                </a:lnTo>
                <a:lnTo>
                  <a:pt x="140343" y="50382"/>
                </a:lnTo>
                <a:lnTo>
                  <a:pt x="145814" y="42260"/>
                </a:lnTo>
                <a:lnTo>
                  <a:pt x="154126" y="31938"/>
                </a:lnTo>
                <a:lnTo>
                  <a:pt x="163629" y="22680"/>
                </a:lnTo>
                <a:lnTo>
                  <a:pt x="174202" y="15243"/>
                </a:lnTo>
                <a:lnTo>
                  <a:pt x="185727" y="10387"/>
                </a:lnTo>
                <a:lnTo>
                  <a:pt x="195820" y="14390"/>
                </a:lnTo>
                <a:lnTo>
                  <a:pt x="206338" y="21357"/>
                </a:lnTo>
                <a:lnTo>
                  <a:pt x="216325" y="30377"/>
                </a:lnTo>
                <a:lnTo>
                  <a:pt x="217055" y="30711"/>
                </a:lnTo>
                <a:lnTo>
                  <a:pt x="223222" y="37318"/>
                </a:lnTo>
                <a:lnTo>
                  <a:pt x="228316" y="45886"/>
                </a:lnTo>
                <a:lnTo>
                  <a:pt x="234455" y="50996"/>
                </a:lnTo>
                <a:lnTo>
                  <a:pt x="243758" y="47226"/>
                </a:lnTo>
                <a:lnTo>
                  <a:pt x="234691" y="37963"/>
                </a:lnTo>
                <a:lnTo>
                  <a:pt x="224834" y="29730"/>
                </a:lnTo>
                <a:lnTo>
                  <a:pt x="214517" y="22420"/>
                </a:lnTo>
                <a:lnTo>
                  <a:pt x="203892" y="15723"/>
                </a:lnTo>
                <a:lnTo>
                  <a:pt x="193113" y="9334"/>
                </a:lnTo>
                <a:lnTo>
                  <a:pt x="193618" y="8087"/>
                </a:lnTo>
                <a:lnTo>
                  <a:pt x="205877" y="5385"/>
                </a:lnTo>
                <a:lnTo>
                  <a:pt x="216983" y="648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61"/>
          <p:cNvSpPr/>
          <p:nvPr/>
        </p:nvSpPr>
        <p:spPr>
          <a:xfrm>
            <a:off x="209145" y="5812952"/>
            <a:ext cx="314460" cy="103138"/>
          </a:xfrm>
          <a:custGeom>
            <a:avLst/>
            <a:gdLst/>
            <a:ahLst/>
            <a:cxnLst/>
            <a:rect l="l" t="t" r="r" b="b"/>
            <a:pathLst>
              <a:path w="314460" h="103138">
                <a:moveTo>
                  <a:pt x="273311" y="39995"/>
                </a:moveTo>
                <a:lnTo>
                  <a:pt x="276476" y="36839"/>
                </a:lnTo>
                <a:lnTo>
                  <a:pt x="279642" y="39995"/>
                </a:lnTo>
                <a:lnTo>
                  <a:pt x="283862" y="43152"/>
                </a:lnTo>
                <a:lnTo>
                  <a:pt x="290193" y="47360"/>
                </a:lnTo>
                <a:lnTo>
                  <a:pt x="294413" y="49464"/>
                </a:lnTo>
                <a:lnTo>
                  <a:pt x="297579" y="46308"/>
                </a:lnTo>
                <a:lnTo>
                  <a:pt x="299689" y="44204"/>
                </a:lnTo>
                <a:lnTo>
                  <a:pt x="311295" y="31578"/>
                </a:lnTo>
                <a:lnTo>
                  <a:pt x="314460" y="30526"/>
                </a:lnTo>
                <a:lnTo>
                  <a:pt x="311295" y="27355"/>
                </a:lnTo>
                <a:lnTo>
                  <a:pt x="305224" y="20840"/>
                </a:lnTo>
                <a:lnTo>
                  <a:pt x="292770" y="8626"/>
                </a:lnTo>
                <a:lnTo>
                  <a:pt x="285972" y="2104"/>
                </a:lnTo>
                <a:lnTo>
                  <a:pt x="285972" y="0"/>
                </a:lnTo>
                <a:lnTo>
                  <a:pt x="277656" y="10687"/>
                </a:lnTo>
                <a:lnTo>
                  <a:pt x="269420" y="18723"/>
                </a:lnTo>
                <a:lnTo>
                  <a:pt x="259962" y="26595"/>
                </a:lnTo>
                <a:lnTo>
                  <a:pt x="249440" y="34150"/>
                </a:lnTo>
                <a:lnTo>
                  <a:pt x="238013" y="41234"/>
                </a:lnTo>
                <a:lnTo>
                  <a:pt x="225840" y="47693"/>
                </a:lnTo>
                <a:lnTo>
                  <a:pt x="213079" y="53375"/>
                </a:lnTo>
                <a:lnTo>
                  <a:pt x="199891" y="58124"/>
                </a:lnTo>
                <a:lnTo>
                  <a:pt x="186433" y="61789"/>
                </a:lnTo>
                <a:lnTo>
                  <a:pt x="172865" y="64214"/>
                </a:lnTo>
                <a:lnTo>
                  <a:pt x="159345" y="65247"/>
                </a:lnTo>
                <a:lnTo>
                  <a:pt x="149213" y="64974"/>
                </a:lnTo>
                <a:lnTo>
                  <a:pt x="127768" y="62498"/>
                </a:lnTo>
                <a:lnTo>
                  <a:pt x="108506" y="57855"/>
                </a:lnTo>
                <a:lnTo>
                  <a:pt x="91398" y="51553"/>
                </a:lnTo>
                <a:lnTo>
                  <a:pt x="76413" y="44096"/>
                </a:lnTo>
                <a:lnTo>
                  <a:pt x="63523" y="35992"/>
                </a:lnTo>
                <a:lnTo>
                  <a:pt x="52697" y="27746"/>
                </a:lnTo>
                <a:lnTo>
                  <a:pt x="43906" y="19864"/>
                </a:lnTo>
                <a:lnTo>
                  <a:pt x="37120" y="12853"/>
                </a:lnTo>
                <a:lnTo>
                  <a:pt x="29446" y="3467"/>
                </a:lnTo>
                <a:lnTo>
                  <a:pt x="27442" y="2104"/>
                </a:lnTo>
                <a:lnTo>
                  <a:pt x="0" y="30526"/>
                </a:lnTo>
                <a:lnTo>
                  <a:pt x="15822" y="48412"/>
                </a:lnTo>
                <a:lnTo>
                  <a:pt x="20042" y="51569"/>
                </a:lnTo>
                <a:lnTo>
                  <a:pt x="24277" y="47360"/>
                </a:lnTo>
                <a:lnTo>
                  <a:pt x="31663" y="42099"/>
                </a:lnTo>
                <a:lnTo>
                  <a:pt x="35883" y="39995"/>
                </a:lnTo>
                <a:lnTo>
                  <a:pt x="39048" y="42099"/>
                </a:lnTo>
                <a:lnTo>
                  <a:pt x="42214" y="44204"/>
                </a:lnTo>
                <a:lnTo>
                  <a:pt x="53820" y="53673"/>
                </a:lnTo>
                <a:lnTo>
                  <a:pt x="55930" y="55777"/>
                </a:lnTo>
                <a:lnTo>
                  <a:pt x="53820" y="58934"/>
                </a:lnTo>
                <a:lnTo>
                  <a:pt x="52765" y="62090"/>
                </a:lnTo>
                <a:lnTo>
                  <a:pt x="50655" y="69455"/>
                </a:lnTo>
                <a:lnTo>
                  <a:pt x="48544" y="73664"/>
                </a:lnTo>
                <a:lnTo>
                  <a:pt x="50655" y="75768"/>
                </a:lnTo>
                <a:lnTo>
                  <a:pt x="53820" y="76820"/>
                </a:lnTo>
                <a:lnTo>
                  <a:pt x="67536" y="85238"/>
                </a:lnTo>
                <a:lnTo>
                  <a:pt x="73867" y="86290"/>
                </a:lnTo>
                <a:lnTo>
                  <a:pt x="75977" y="84185"/>
                </a:lnTo>
                <a:lnTo>
                  <a:pt x="83363" y="74716"/>
                </a:lnTo>
                <a:lnTo>
                  <a:pt x="85473" y="70507"/>
                </a:lnTo>
                <a:lnTo>
                  <a:pt x="90749" y="72612"/>
                </a:lnTo>
                <a:lnTo>
                  <a:pt x="96024" y="73664"/>
                </a:lnTo>
                <a:lnTo>
                  <a:pt x="105520" y="76820"/>
                </a:lnTo>
                <a:lnTo>
                  <a:pt x="108686" y="77872"/>
                </a:lnTo>
                <a:lnTo>
                  <a:pt x="108686" y="79977"/>
                </a:lnTo>
                <a:lnTo>
                  <a:pt x="109741" y="83133"/>
                </a:lnTo>
                <a:lnTo>
                  <a:pt x="108686" y="95773"/>
                </a:lnTo>
                <a:lnTo>
                  <a:pt x="108686" y="99982"/>
                </a:lnTo>
                <a:lnTo>
                  <a:pt x="113961" y="101034"/>
                </a:lnTo>
                <a:lnTo>
                  <a:pt x="119237" y="103138"/>
                </a:lnTo>
                <a:lnTo>
                  <a:pt x="135078" y="103138"/>
                </a:lnTo>
                <a:lnTo>
                  <a:pt x="138243" y="101034"/>
                </a:lnTo>
                <a:lnTo>
                  <a:pt x="138243" y="98929"/>
                </a:lnTo>
                <a:lnTo>
                  <a:pt x="141408" y="87342"/>
                </a:lnTo>
                <a:lnTo>
                  <a:pt x="144574" y="84185"/>
                </a:lnTo>
                <a:lnTo>
                  <a:pt x="166731" y="84185"/>
                </a:lnTo>
                <a:lnTo>
                  <a:pt x="169896" y="87342"/>
                </a:lnTo>
                <a:lnTo>
                  <a:pt x="170951" y="90498"/>
                </a:lnTo>
                <a:lnTo>
                  <a:pt x="173062" y="99982"/>
                </a:lnTo>
                <a:lnTo>
                  <a:pt x="175172" y="103138"/>
                </a:lnTo>
                <a:lnTo>
                  <a:pt x="182558" y="103138"/>
                </a:lnTo>
                <a:lnTo>
                  <a:pt x="198384" y="98929"/>
                </a:lnTo>
                <a:lnTo>
                  <a:pt x="202605" y="98929"/>
                </a:lnTo>
                <a:lnTo>
                  <a:pt x="201550" y="93655"/>
                </a:lnTo>
                <a:lnTo>
                  <a:pt x="201550" y="81029"/>
                </a:lnTo>
                <a:lnTo>
                  <a:pt x="203660" y="76820"/>
                </a:lnTo>
                <a:lnTo>
                  <a:pt x="206825" y="75768"/>
                </a:lnTo>
                <a:lnTo>
                  <a:pt x="222652" y="70507"/>
                </a:lnTo>
                <a:lnTo>
                  <a:pt x="225817" y="69455"/>
                </a:lnTo>
                <a:lnTo>
                  <a:pt x="226886" y="72612"/>
                </a:lnTo>
                <a:lnTo>
                  <a:pt x="228996" y="74716"/>
                </a:lnTo>
                <a:lnTo>
                  <a:pt x="235327" y="83133"/>
                </a:lnTo>
                <a:lnTo>
                  <a:pt x="238492" y="85238"/>
                </a:lnTo>
                <a:lnTo>
                  <a:pt x="241658" y="84185"/>
                </a:lnTo>
                <a:lnTo>
                  <a:pt x="244823" y="83133"/>
                </a:lnTo>
                <a:lnTo>
                  <a:pt x="259595" y="74716"/>
                </a:lnTo>
                <a:lnTo>
                  <a:pt x="262760" y="71560"/>
                </a:lnTo>
                <a:lnTo>
                  <a:pt x="261705" y="67351"/>
                </a:lnTo>
                <a:lnTo>
                  <a:pt x="259595" y="62090"/>
                </a:lnTo>
                <a:lnTo>
                  <a:pt x="257484" y="57882"/>
                </a:lnTo>
                <a:lnTo>
                  <a:pt x="256429" y="53673"/>
                </a:lnTo>
                <a:lnTo>
                  <a:pt x="259595" y="50517"/>
                </a:lnTo>
                <a:lnTo>
                  <a:pt x="273311" y="399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62"/>
          <p:cNvSpPr/>
          <p:nvPr/>
        </p:nvSpPr>
        <p:spPr>
          <a:xfrm>
            <a:off x="165880" y="5517242"/>
            <a:ext cx="179398" cy="274666"/>
          </a:xfrm>
          <a:custGeom>
            <a:avLst/>
            <a:gdLst/>
            <a:ahLst/>
            <a:cxnLst/>
            <a:rect l="l" t="t" r="r" b="b"/>
            <a:pathLst>
              <a:path w="179398" h="274666">
                <a:moveTo>
                  <a:pt x="142455" y="26303"/>
                </a:moveTo>
                <a:lnTo>
                  <a:pt x="138234" y="28407"/>
                </a:lnTo>
                <a:lnTo>
                  <a:pt x="135069" y="30512"/>
                </a:lnTo>
                <a:lnTo>
                  <a:pt x="121353" y="35773"/>
                </a:lnTo>
                <a:lnTo>
                  <a:pt x="118187" y="35773"/>
                </a:lnTo>
                <a:lnTo>
                  <a:pt x="116077" y="33668"/>
                </a:lnTo>
                <a:lnTo>
                  <a:pt x="113967" y="30512"/>
                </a:lnTo>
                <a:lnTo>
                  <a:pt x="109746" y="25251"/>
                </a:lnTo>
                <a:lnTo>
                  <a:pt x="105526" y="21042"/>
                </a:lnTo>
                <a:lnTo>
                  <a:pt x="103416" y="23147"/>
                </a:lnTo>
                <a:lnTo>
                  <a:pt x="100250" y="24199"/>
                </a:lnTo>
                <a:lnTo>
                  <a:pt x="86534" y="32616"/>
                </a:lnTo>
                <a:lnTo>
                  <a:pt x="82314" y="37877"/>
                </a:lnTo>
                <a:lnTo>
                  <a:pt x="83369" y="39981"/>
                </a:lnTo>
                <a:lnTo>
                  <a:pt x="88644" y="51555"/>
                </a:lnTo>
                <a:lnTo>
                  <a:pt x="90754" y="55763"/>
                </a:lnTo>
                <a:lnTo>
                  <a:pt x="86534" y="58920"/>
                </a:lnTo>
                <a:lnTo>
                  <a:pt x="82314" y="63128"/>
                </a:lnTo>
                <a:lnTo>
                  <a:pt x="74928" y="69455"/>
                </a:lnTo>
                <a:lnTo>
                  <a:pt x="70707" y="70507"/>
                </a:lnTo>
                <a:lnTo>
                  <a:pt x="67542" y="69455"/>
                </a:lnTo>
                <a:lnTo>
                  <a:pt x="56977" y="63128"/>
                </a:lnTo>
                <a:lnTo>
                  <a:pt x="52756" y="61024"/>
                </a:lnTo>
                <a:lnTo>
                  <a:pt x="49597" y="65247"/>
                </a:lnTo>
                <a:lnTo>
                  <a:pt x="45375" y="69455"/>
                </a:lnTo>
                <a:lnTo>
                  <a:pt x="37988" y="82081"/>
                </a:lnTo>
                <a:lnTo>
                  <a:pt x="37988" y="86290"/>
                </a:lnTo>
                <a:lnTo>
                  <a:pt x="39044" y="88394"/>
                </a:lnTo>
                <a:lnTo>
                  <a:pt x="47485" y="95759"/>
                </a:lnTo>
                <a:lnTo>
                  <a:pt x="49597" y="99968"/>
                </a:lnTo>
                <a:lnTo>
                  <a:pt x="48540" y="102072"/>
                </a:lnTo>
                <a:lnTo>
                  <a:pt x="37988" y="119958"/>
                </a:lnTo>
                <a:lnTo>
                  <a:pt x="36933" y="121011"/>
                </a:lnTo>
                <a:lnTo>
                  <a:pt x="33767" y="119958"/>
                </a:lnTo>
                <a:lnTo>
                  <a:pt x="30602" y="119958"/>
                </a:lnTo>
                <a:lnTo>
                  <a:pt x="22160" y="117854"/>
                </a:lnTo>
                <a:lnTo>
                  <a:pt x="17938" y="116802"/>
                </a:lnTo>
                <a:lnTo>
                  <a:pt x="15828" y="121011"/>
                </a:lnTo>
                <a:lnTo>
                  <a:pt x="14772" y="124167"/>
                </a:lnTo>
                <a:lnTo>
                  <a:pt x="9497" y="139963"/>
                </a:lnTo>
                <a:lnTo>
                  <a:pt x="8442" y="143120"/>
                </a:lnTo>
                <a:lnTo>
                  <a:pt x="12662" y="146276"/>
                </a:lnTo>
                <a:lnTo>
                  <a:pt x="23215" y="151537"/>
                </a:lnTo>
                <a:lnTo>
                  <a:pt x="26380" y="152589"/>
                </a:lnTo>
                <a:lnTo>
                  <a:pt x="26380" y="158902"/>
                </a:lnTo>
                <a:lnTo>
                  <a:pt x="22160" y="174684"/>
                </a:lnTo>
                <a:lnTo>
                  <a:pt x="22160" y="178893"/>
                </a:lnTo>
                <a:lnTo>
                  <a:pt x="15828" y="178893"/>
                </a:lnTo>
                <a:lnTo>
                  <a:pt x="5275" y="179945"/>
                </a:lnTo>
                <a:lnTo>
                  <a:pt x="2110" y="180997"/>
                </a:lnTo>
                <a:lnTo>
                  <a:pt x="1055" y="185206"/>
                </a:lnTo>
                <a:lnTo>
                  <a:pt x="0" y="188362"/>
                </a:lnTo>
                <a:lnTo>
                  <a:pt x="1055" y="206263"/>
                </a:lnTo>
                <a:lnTo>
                  <a:pt x="1055" y="209419"/>
                </a:lnTo>
                <a:lnTo>
                  <a:pt x="6330" y="210471"/>
                </a:lnTo>
                <a:lnTo>
                  <a:pt x="11607" y="211523"/>
                </a:lnTo>
                <a:lnTo>
                  <a:pt x="15828" y="211523"/>
                </a:lnTo>
                <a:lnTo>
                  <a:pt x="21105" y="212576"/>
                </a:lnTo>
                <a:lnTo>
                  <a:pt x="22160" y="216784"/>
                </a:lnTo>
                <a:lnTo>
                  <a:pt x="24270" y="234671"/>
                </a:lnTo>
                <a:lnTo>
                  <a:pt x="25325" y="238879"/>
                </a:lnTo>
                <a:lnTo>
                  <a:pt x="21105" y="239931"/>
                </a:lnTo>
                <a:lnTo>
                  <a:pt x="16883" y="242036"/>
                </a:lnTo>
                <a:lnTo>
                  <a:pt x="9497" y="245192"/>
                </a:lnTo>
                <a:lnTo>
                  <a:pt x="6330" y="248349"/>
                </a:lnTo>
                <a:lnTo>
                  <a:pt x="6330" y="252557"/>
                </a:lnTo>
                <a:lnTo>
                  <a:pt x="7385" y="255714"/>
                </a:lnTo>
                <a:lnTo>
                  <a:pt x="12662" y="272562"/>
                </a:lnTo>
                <a:lnTo>
                  <a:pt x="12662" y="274666"/>
                </a:lnTo>
                <a:lnTo>
                  <a:pt x="16883" y="273614"/>
                </a:lnTo>
                <a:lnTo>
                  <a:pt x="25399" y="271891"/>
                </a:lnTo>
                <a:lnTo>
                  <a:pt x="42446" y="267621"/>
                </a:lnTo>
                <a:lnTo>
                  <a:pt x="51701" y="265197"/>
                </a:lnTo>
                <a:lnTo>
                  <a:pt x="51701" y="263093"/>
                </a:lnTo>
                <a:lnTo>
                  <a:pt x="49620" y="257927"/>
                </a:lnTo>
                <a:lnTo>
                  <a:pt x="46429" y="247896"/>
                </a:lnTo>
                <a:lnTo>
                  <a:pt x="43888" y="236838"/>
                </a:lnTo>
                <a:lnTo>
                  <a:pt x="42051" y="224941"/>
                </a:lnTo>
                <a:lnTo>
                  <a:pt x="40972" y="212392"/>
                </a:lnTo>
                <a:lnTo>
                  <a:pt x="40703" y="199379"/>
                </a:lnTo>
                <a:lnTo>
                  <a:pt x="41298" y="186090"/>
                </a:lnTo>
                <a:lnTo>
                  <a:pt x="42809" y="172712"/>
                </a:lnTo>
                <a:lnTo>
                  <a:pt x="45291" y="159432"/>
                </a:lnTo>
                <a:lnTo>
                  <a:pt x="48796" y="146439"/>
                </a:lnTo>
                <a:lnTo>
                  <a:pt x="53377" y="133920"/>
                </a:lnTo>
                <a:lnTo>
                  <a:pt x="59087" y="122063"/>
                </a:lnTo>
                <a:lnTo>
                  <a:pt x="64296" y="113161"/>
                </a:lnTo>
                <a:lnTo>
                  <a:pt x="76842" y="95577"/>
                </a:lnTo>
                <a:lnTo>
                  <a:pt x="90257" y="81006"/>
                </a:lnTo>
                <a:lnTo>
                  <a:pt x="104106" y="69166"/>
                </a:lnTo>
                <a:lnTo>
                  <a:pt x="117954" y="59776"/>
                </a:lnTo>
                <a:lnTo>
                  <a:pt x="131367" y="52552"/>
                </a:lnTo>
                <a:lnTo>
                  <a:pt x="143909" y="47214"/>
                </a:lnTo>
                <a:lnTo>
                  <a:pt x="155146" y="43479"/>
                </a:lnTo>
                <a:lnTo>
                  <a:pt x="164642" y="41066"/>
                </a:lnTo>
                <a:lnTo>
                  <a:pt x="171964" y="39691"/>
                </a:lnTo>
                <a:lnTo>
                  <a:pt x="176676" y="39072"/>
                </a:lnTo>
                <a:lnTo>
                  <a:pt x="179398" y="37877"/>
                </a:lnTo>
                <a:lnTo>
                  <a:pt x="167792" y="0"/>
                </a:lnTo>
                <a:lnTo>
                  <a:pt x="144565" y="5260"/>
                </a:lnTo>
                <a:lnTo>
                  <a:pt x="139290" y="7365"/>
                </a:lnTo>
                <a:lnTo>
                  <a:pt x="140345" y="12625"/>
                </a:lnTo>
                <a:lnTo>
                  <a:pt x="141400" y="22095"/>
                </a:lnTo>
                <a:lnTo>
                  <a:pt x="142455" y="263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63"/>
          <p:cNvSpPr/>
          <p:nvPr/>
        </p:nvSpPr>
        <p:spPr>
          <a:xfrm>
            <a:off x="384318" y="5517242"/>
            <a:ext cx="179396" cy="274666"/>
          </a:xfrm>
          <a:custGeom>
            <a:avLst/>
            <a:gdLst/>
            <a:ahLst/>
            <a:cxnLst/>
            <a:rect l="l" t="t" r="r" b="b"/>
            <a:pathLst>
              <a:path w="179396" h="274666">
                <a:moveTo>
                  <a:pt x="2722" y="39072"/>
                </a:moveTo>
                <a:lnTo>
                  <a:pt x="14757" y="41066"/>
                </a:lnTo>
                <a:lnTo>
                  <a:pt x="24255" y="43480"/>
                </a:lnTo>
                <a:lnTo>
                  <a:pt x="35492" y="47216"/>
                </a:lnTo>
                <a:lnTo>
                  <a:pt x="48035" y="52555"/>
                </a:lnTo>
                <a:lnTo>
                  <a:pt x="61447" y="59780"/>
                </a:lnTo>
                <a:lnTo>
                  <a:pt x="75295" y="69173"/>
                </a:lnTo>
                <a:lnTo>
                  <a:pt x="89143" y="81015"/>
                </a:lnTo>
                <a:lnTo>
                  <a:pt x="102556" y="95589"/>
                </a:lnTo>
                <a:lnTo>
                  <a:pt x="115100" y="113178"/>
                </a:lnTo>
                <a:lnTo>
                  <a:pt x="120296" y="122063"/>
                </a:lnTo>
                <a:lnTo>
                  <a:pt x="126007" y="133920"/>
                </a:lnTo>
                <a:lnTo>
                  <a:pt x="130589" y="146439"/>
                </a:lnTo>
                <a:lnTo>
                  <a:pt x="134094" y="159432"/>
                </a:lnTo>
                <a:lnTo>
                  <a:pt x="136576" y="172711"/>
                </a:lnTo>
                <a:lnTo>
                  <a:pt x="138087" y="186089"/>
                </a:lnTo>
                <a:lnTo>
                  <a:pt x="138682" y="199378"/>
                </a:lnTo>
                <a:lnTo>
                  <a:pt x="138413" y="212391"/>
                </a:lnTo>
                <a:lnTo>
                  <a:pt x="137334" y="224940"/>
                </a:lnTo>
                <a:lnTo>
                  <a:pt x="135497" y="236837"/>
                </a:lnTo>
                <a:lnTo>
                  <a:pt x="132956" y="247895"/>
                </a:lnTo>
                <a:lnTo>
                  <a:pt x="129764" y="257926"/>
                </a:lnTo>
                <a:lnTo>
                  <a:pt x="127682" y="263093"/>
                </a:lnTo>
                <a:lnTo>
                  <a:pt x="127682" y="265197"/>
                </a:lnTo>
                <a:lnTo>
                  <a:pt x="136936" y="267619"/>
                </a:lnTo>
                <a:lnTo>
                  <a:pt x="153984" y="271889"/>
                </a:lnTo>
                <a:lnTo>
                  <a:pt x="162515" y="273614"/>
                </a:lnTo>
                <a:lnTo>
                  <a:pt x="166735" y="274666"/>
                </a:lnTo>
                <a:lnTo>
                  <a:pt x="166735" y="272562"/>
                </a:lnTo>
                <a:lnTo>
                  <a:pt x="172011" y="255714"/>
                </a:lnTo>
                <a:lnTo>
                  <a:pt x="173066" y="252557"/>
                </a:lnTo>
                <a:lnTo>
                  <a:pt x="174121" y="248349"/>
                </a:lnTo>
                <a:lnTo>
                  <a:pt x="169900" y="245192"/>
                </a:lnTo>
                <a:lnTo>
                  <a:pt x="163570" y="242036"/>
                </a:lnTo>
                <a:lnTo>
                  <a:pt x="158294" y="239931"/>
                </a:lnTo>
                <a:lnTo>
                  <a:pt x="154060" y="238879"/>
                </a:lnTo>
                <a:lnTo>
                  <a:pt x="155129" y="234671"/>
                </a:lnTo>
                <a:lnTo>
                  <a:pt x="158294" y="216784"/>
                </a:lnTo>
                <a:lnTo>
                  <a:pt x="158294" y="212576"/>
                </a:lnTo>
                <a:lnTo>
                  <a:pt x="163570" y="211523"/>
                </a:lnTo>
                <a:lnTo>
                  <a:pt x="167790" y="211523"/>
                </a:lnTo>
                <a:lnTo>
                  <a:pt x="173066" y="210471"/>
                </a:lnTo>
                <a:lnTo>
                  <a:pt x="178341" y="209419"/>
                </a:lnTo>
                <a:lnTo>
                  <a:pt x="179396" y="206263"/>
                </a:lnTo>
                <a:lnTo>
                  <a:pt x="179396" y="188362"/>
                </a:lnTo>
                <a:lnTo>
                  <a:pt x="178341" y="185206"/>
                </a:lnTo>
                <a:lnTo>
                  <a:pt x="177286" y="180997"/>
                </a:lnTo>
                <a:lnTo>
                  <a:pt x="174121" y="179945"/>
                </a:lnTo>
                <a:lnTo>
                  <a:pt x="163570" y="178893"/>
                </a:lnTo>
                <a:lnTo>
                  <a:pt x="157239" y="178893"/>
                </a:lnTo>
                <a:lnTo>
                  <a:pt x="157239" y="174684"/>
                </a:lnTo>
                <a:lnTo>
                  <a:pt x="153005" y="158902"/>
                </a:lnTo>
                <a:lnTo>
                  <a:pt x="153005" y="152589"/>
                </a:lnTo>
                <a:lnTo>
                  <a:pt x="156184" y="151537"/>
                </a:lnTo>
                <a:lnTo>
                  <a:pt x="166735" y="146276"/>
                </a:lnTo>
                <a:lnTo>
                  <a:pt x="170956" y="143120"/>
                </a:lnTo>
                <a:lnTo>
                  <a:pt x="169900" y="139963"/>
                </a:lnTo>
                <a:lnTo>
                  <a:pt x="165680" y="124167"/>
                </a:lnTo>
                <a:lnTo>
                  <a:pt x="163570" y="121011"/>
                </a:lnTo>
                <a:lnTo>
                  <a:pt x="161460" y="116802"/>
                </a:lnTo>
                <a:lnTo>
                  <a:pt x="157239" y="117854"/>
                </a:lnTo>
                <a:lnTo>
                  <a:pt x="148784" y="119958"/>
                </a:lnTo>
                <a:lnTo>
                  <a:pt x="145619" y="119958"/>
                </a:lnTo>
                <a:lnTo>
                  <a:pt x="142454" y="121011"/>
                </a:lnTo>
                <a:lnTo>
                  <a:pt x="141398" y="119958"/>
                </a:lnTo>
                <a:lnTo>
                  <a:pt x="130847" y="102072"/>
                </a:lnTo>
                <a:lnTo>
                  <a:pt x="129792" y="99968"/>
                </a:lnTo>
                <a:lnTo>
                  <a:pt x="131902" y="95759"/>
                </a:lnTo>
                <a:lnTo>
                  <a:pt x="140343" y="88394"/>
                </a:lnTo>
                <a:lnTo>
                  <a:pt x="141398" y="86290"/>
                </a:lnTo>
                <a:lnTo>
                  <a:pt x="142454" y="82081"/>
                </a:lnTo>
                <a:lnTo>
                  <a:pt x="134013" y="69455"/>
                </a:lnTo>
                <a:lnTo>
                  <a:pt x="130847" y="65247"/>
                </a:lnTo>
                <a:lnTo>
                  <a:pt x="126627" y="61024"/>
                </a:lnTo>
                <a:lnTo>
                  <a:pt x="122406" y="63128"/>
                </a:lnTo>
                <a:lnTo>
                  <a:pt x="111855" y="69455"/>
                </a:lnTo>
                <a:lnTo>
                  <a:pt x="109745" y="70507"/>
                </a:lnTo>
                <a:lnTo>
                  <a:pt x="106580" y="71560"/>
                </a:lnTo>
                <a:lnTo>
                  <a:pt x="104470" y="69455"/>
                </a:lnTo>
                <a:lnTo>
                  <a:pt x="98139" y="63128"/>
                </a:lnTo>
                <a:lnTo>
                  <a:pt x="92863" y="58920"/>
                </a:lnTo>
                <a:lnTo>
                  <a:pt x="88643" y="55763"/>
                </a:lnTo>
                <a:lnTo>
                  <a:pt x="90753" y="51555"/>
                </a:lnTo>
                <a:lnTo>
                  <a:pt x="96029" y="39981"/>
                </a:lnTo>
                <a:lnTo>
                  <a:pt x="97084" y="37877"/>
                </a:lnTo>
                <a:lnTo>
                  <a:pt x="92863" y="32616"/>
                </a:lnTo>
                <a:lnTo>
                  <a:pt x="79147" y="24199"/>
                </a:lnTo>
                <a:lnTo>
                  <a:pt x="75982" y="23147"/>
                </a:lnTo>
                <a:lnTo>
                  <a:pt x="73871" y="21042"/>
                </a:lnTo>
                <a:lnTo>
                  <a:pt x="70706" y="25251"/>
                </a:lnTo>
                <a:lnTo>
                  <a:pt x="65430" y="30512"/>
                </a:lnTo>
                <a:lnTo>
                  <a:pt x="63320" y="33668"/>
                </a:lnTo>
                <a:lnTo>
                  <a:pt x="62265" y="35773"/>
                </a:lnTo>
                <a:lnTo>
                  <a:pt x="58045" y="35773"/>
                </a:lnTo>
                <a:lnTo>
                  <a:pt x="44314" y="30512"/>
                </a:lnTo>
                <a:lnTo>
                  <a:pt x="41149" y="28407"/>
                </a:lnTo>
                <a:lnTo>
                  <a:pt x="37983" y="26303"/>
                </a:lnTo>
                <a:lnTo>
                  <a:pt x="37983" y="22095"/>
                </a:lnTo>
                <a:lnTo>
                  <a:pt x="39039" y="12625"/>
                </a:lnTo>
                <a:lnTo>
                  <a:pt x="40094" y="7365"/>
                </a:lnTo>
                <a:lnTo>
                  <a:pt x="34818" y="5260"/>
                </a:lnTo>
                <a:lnTo>
                  <a:pt x="11606" y="0"/>
                </a:lnTo>
                <a:lnTo>
                  <a:pt x="0" y="37877"/>
                </a:lnTo>
                <a:lnTo>
                  <a:pt x="2722" y="3907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64"/>
          <p:cNvSpPr/>
          <p:nvPr/>
        </p:nvSpPr>
        <p:spPr>
          <a:xfrm>
            <a:off x="375877" y="5624575"/>
            <a:ext cx="115021" cy="153655"/>
          </a:xfrm>
          <a:custGeom>
            <a:avLst/>
            <a:gdLst/>
            <a:ahLst/>
            <a:cxnLst/>
            <a:rect l="l" t="t" r="r" b="b"/>
            <a:pathLst>
              <a:path w="115021" h="153655">
                <a:moveTo>
                  <a:pt x="109577" y="37860"/>
                </a:moveTo>
                <a:lnTo>
                  <a:pt x="101611" y="23311"/>
                </a:lnTo>
                <a:lnTo>
                  <a:pt x="92367" y="13227"/>
                </a:lnTo>
                <a:lnTo>
                  <a:pt x="81445" y="5804"/>
                </a:lnTo>
                <a:lnTo>
                  <a:pt x="69334" y="1312"/>
                </a:lnTo>
                <a:lnTo>
                  <a:pt x="58031" y="0"/>
                </a:lnTo>
                <a:lnTo>
                  <a:pt x="56975" y="0"/>
                </a:lnTo>
                <a:lnTo>
                  <a:pt x="44225" y="1675"/>
                </a:lnTo>
                <a:lnTo>
                  <a:pt x="32229" y="6523"/>
                </a:lnTo>
                <a:lnTo>
                  <a:pt x="21478" y="14272"/>
                </a:lnTo>
                <a:lnTo>
                  <a:pt x="28677" y="38428"/>
                </a:lnTo>
                <a:lnTo>
                  <a:pt x="31639" y="26224"/>
                </a:lnTo>
                <a:lnTo>
                  <a:pt x="33763" y="22095"/>
                </a:lnTo>
                <a:lnTo>
                  <a:pt x="43709" y="12875"/>
                </a:lnTo>
                <a:lnTo>
                  <a:pt x="55990" y="9488"/>
                </a:lnTo>
                <a:lnTo>
                  <a:pt x="59086" y="9469"/>
                </a:lnTo>
                <a:lnTo>
                  <a:pt x="71896" y="12188"/>
                </a:lnTo>
                <a:lnTo>
                  <a:pt x="82165" y="20344"/>
                </a:lnTo>
                <a:lnTo>
                  <a:pt x="87699" y="33707"/>
                </a:lnTo>
                <a:lnTo>
                  <a:pt x="89253" y="46607"/>
                </a:lnTo>
                <a:lnTo>
                  <a:pt x="89698" y="51569"/>
                </a:lnTo>
                <a:lnTo>
                  <a:pt x="89698" y="102086"/>
                </a:lnTo>
                <a:lnTo>
                  <a:pt x="88452" y="115556"/>
                </a:lnTo>
                <a:lnTo>
                  <a:pt x="85487" y="127785"/>
                </a:lnTo>
                <a:lnTo>
                  <a:pt x="73717" y="140545"/>
                </a:lnTo>
                <a:lnTo>
                  <a:pt x="61135" y="144107"/>
                </a:lnTo>
                <a:lnTo>
                  <a:pt x="56975" y="144172"/>
                </a:lnTo>
                <a:lnTo>
                  <a:pt x="44659" y="141255"/>
                </a:lnTo>
                <a:lnTo>
                  <a:pt x="34395" y="132506"/>
                </a:lnTo>
                <a:lnTo>
                  <a:pt x="33763" y="131546"/>
                </a:lnTo>
                <a:lnTo>
                  <a:pt x="33239" y="147315"/>
                </a:lnTo>
                <a:lnTo>
                  <a:pt x="45197" y="152128"/>
                </a:lnTo>
                <a:lnTo>
                  <a:pt x="56975" y="153655"/>
                </a:lnTo>
                <a:lnTo>
                  <a:pt x="58031" y="153655"/>
                </a:lnTo>
                <a:lnTo>
                  <a:pt x="70664" y="151898"/>
                </a:lnTo>
                <a:lnTo>
                  <a:pt x="82559" y="146875"/>
                </a:lnTo>
                <a:lnTo>
                  <a:pt x="93242" y="138954"/>
                </a:lnTo>
                <a:lnTo>
                  <a:pt x="102240" y="128506"/>
                </a:lnTo>
                <a:lnTo>
                  <a:pt x="108690" y="116816"/>
                </a:lnTo>
                <a:lnTo>
                  <a:pt x="112436" y="105403"/>
                </a:lnTo>
                <a:lnTo>
                  <a:pt x="114358" y="92759"/>
                </a:lnTo>
                <a:lnTo>
                  <a:pt x="114997" y="79422"/>
                </a:lnTo>
                <a:lnTo>
                  <a:pt x="115021" y="75768"/>
                </a:lnTo>
                <a:lnTo>
                  <a:pt x="114611" y="62714"/>
                </a:lnTo>
                <a:lnTo>
                  <a:pt x="112992" y="49818"/>
                </a:lnTo>
                <a:lnTo>
                  <a:pt x="109577" y="37860"/>
                </a:lnTo>
                <a:close/>
              </a:path>
              <a:path w="115021" h="153655">
                <a:moveTo>
                  <a:pt x="6330" y="116816"/>
                </a:moveTo>
                <a:lnTo>
                  <a:pt x="13330" y="129289"/>
                </a:lnTo>
                <a:lnTo>
                  <a:pt x="22458" y="139579"/>
                </a:lnTo>
                <a:lnTo>
                  <a:pt x="33239" y="147315"/>
                </a:lnTo>
                <a:lnTo>
                  <a:pt x="33763" y="131546"/>
                </a:lnTo>
                <a:lnTo>
                  <a:pt x="29430" y="120385"/>
                </a:lnTo>
                <a:lnTo>
                  <a:pt x="27876" y="107101"/>
                </a:lnTo>
                <a:lnTo>
                  <a:pt x="27432" y="102086"/>
                </a:lnTo>
                <a:lnTo>
                  <a:pt x="26377" y="90512"/>
                </a:lnTo>
                <a:lnTo>
                  <a:pt x="26377" y="63142"/>
                </a:lnTo>
                <a:lnTo>
                  <a:pt x="27432" y="51569"/>
                </a:lnTo>
                <a:lnTo>
                  <a:pt x="28677" y="38428"/>
                </a:lnTo>
                <a:lnTo>
                  <a:pt x="21478" y="14272"/>
                </a:lnTo>
                <a:lnTo>
                  <a:pt x="12460" y="24651"/>
                </a:lnTo>
                <a:lnTo>
                  <a:pt x="6330" y="35787"/>
                </a:lnTo>
                <a:lnTo>
                  <a:pt x="2513" y="47482"/>
                </a:lnTo>
                <a:lnTo>
                  <a:pt x="602" y="60262"/>
                </a:lnTo>
                <a:lnTo>
                  <a:pt x="11" y="73346"/>
                </a:lnTo>
                <a:lnTo>
                  <a:pt x="0" y="75768"/>
                </a:lnTo>
                <a:lnTo>
                  <a:pt x="386" y="89200"/>
                </a:lnTo>
                <a:lnTo>
                  <a:pt x="1907" y="102084"/>
                </a:lnTo>
                <a:lnTo>
                  <a:pt x="5107" y="113883"/>
                </a:lnTo>
                <a:lnTo>
                  <a:pt x="6330" y="11681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65"/>
          <p:cNvSpPr/>
          <p:nvPr/>
        </p:nvSpPr>
        <p:spPr>
          <a:xfrm>
            <a:off x="567935" y="5762435"/>
            <a:ext cx="79147" cy="124181"/>
          </a:xfrm>
          <a:custGeom>
            <a:avLst/>
            <a:gdLst/>
            <a:ahLst/>
            <a:cxnLst/>
            <a:rect l="l" t="t" r="r" b="b"/>
            <a:pathLst>
              <a:path w="79147" h="124181">
                <a:moveTo>
                  <a:pt x="76854" y="29235"/>
                </a:moveTo>
                <a:lnTo>
                  <a:pt x="70331" y="39902"/>
                </a:lnTo>
                <a:lnTo>
                  <a:pt x="61659" y="49544"/>
                </a:lnTo>
                <a:lnTo>
                  <a:pt x="51658" y="58298"/>
                </a:lnTo>
                <a:lnTo>
                  <a:pt x="41149" y="66299"/>
                </a:lnTo>
                <a:lnTo>
                  <a:pt x="39597" y="67906"/>
                </a:lnTo>
                <a:lnTo>
                  <a:pt x="31044" y="78155"/>
                </a:lnTo>
                <a:lnTo>
                  <a:pt x="23212" y="87356"/>
                </a:lnTo>
                <a:lnTo>
                  <a:pt x="26324" y="81460"/>
                </a:lnTo>
                <a:lnTo>
                  <a:pt x="29812" y="70073"/>
                </a:lnTo>
                <a:lnTo>
                  <a:pt x="30751" y="58357"/>
                </a:lnTo>
                <a:lnTo>
                  <a:pt x="29734" y="46460"/>
                </a:lnTo>
                <a:lnTo>
                  <a:pt x="27351" y="34528"/>
                </a:lnTo>
                <a:lnTo>
                  <a:pt x="24196" y="22709"/>
                </a:lnTo>
                <a:lnTo>
                  <a:pt x="20860" y="11151"/>
                </a:lnTo>
                <a:lnTo>
                  <a:pt x="17936" y="0"/>
                </a:lnTo>
                <a:lnTo>
                  <a:pt x="17936" y="7365"/>
                </a:lnTo>
                <a:lnTo>
                  <a:pt x="15826" y="14730"/>
                </a:lnTo>
                <a:lnTo>
                  <a:pt x="12661" y="21056"/>
                </a:lnTo>
                <a:lnTo>
                  <a:pt x="9623" y="29636"/>
                </a:lnTo>
                <a:lnTo>
                  <a:pt x="7818" y="40600"/>
                </a:lnTo>
                <a:lnTo>
                  <a:pt x="7658" y="51700"/>
                </a:lnTo>
                <a:lnTo>
                  <a:pt x="8517" y="62829"/>
                </a:lnTo>
                <a:lnTo>
                  <a:pt x="9767" y="73879"/>
                </a:lnTo>
                <a:lnTo>
                  <a:pt x="10785" y="84742"/>
                </a:lnTo>
                <a:lnTo>
                  <a:pt x="10942" y="95312"/>
                </a:lnTo>
                <a:lnTo>
                  <a:pt x="9615" y="105480"/>
                </a:lnTo>
                <a:lnTo>
                  <a:pt x="6176" y="115139"/>
                </a:lnTo>
                <a:lnTo>
                  <a:pt x="0" y="124181"/>
                </a:lnTo>
                <a:lnTo>
                  <a:pt x="688" y="123361"/>
                </a:lnTo>
                <a:lnTo>
                  <a:pt x="10821" y="116215"/>
                </a:lnTo>
                <a:lnTo>
                  <a:pt x="22846" y="111748"/>
                </a:lnTo>
                <a:lnTo>
                  <a:pt x="34818" y="106295"/>
                </a:lnTo>
                <a:lnTo>
                  <a:pt x="40265" y="103419"/>
                </a:lnTo>
                <a:lnTo>
                  <a:pt x="51261" y="95030"/>
                </a:lnTo>
                <a:lnTo>
                  <a:pt x="59747" y="84868"/>
                </a:lnTo>
                <a:lnTo>
                  <a:pt x="66139" y="73382"/>
                </a:lnTo>
                <a:lnTo>
                  <a:pt x="70857" y="61018"/>
                </a:lnTo>
                <a:lnTo>
                  <a:pt x="74319" y="48228"/>
                </a:lnTo>
                <a:lnTo>
                  <a:pt x="76943" y="35459"/>
                </a:lnTo>
                <a:lnTo>
                  <a:pt x="79147" y="23161"/>
                </a:lnTo>
                <a:lnTo>
                  <a:pt x="76854" y="292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66"/>
          <p:cNvSpPr/>
          <p:nvPr/>
        </p:nvSpPr>
        <p:spPr>
          <a:xfrm>
            <a:off x="248194" y="5631940"/>
            <a:ext cx="55920" cy="147342"/>
          </a:xfrm>
          <a:custGeom>
            <a:avLst/>
            <a:gdLst/>
            <a:ahLst/>
            <a:cxnLst/>
            <a:rect l="l" t="t" r="r" b="b"/>
            <a:pathLst>
              <a:path w="55920" h="147342">
                <a:moveTo>
                  <a:pt x="13716" y="137859"/>
                </a:moveTo>
                <a:lnTo>
                  <a:pt x="0" y="137859"/>
                </a:lnTo>
                <a:lnTo>
                  <a:pt x="0" y="147342"/>
                </a:lnTo>
                <a:lnTo>
                  <a:pt x="55920" y="147342"/>
                </a:lnTo>
                <a:lnTo>
                  <a:pt x="55920" y="137859"/>
                </a:lnTo>
                <a:lnTo>
                  <a:pt x="42204" y="137859"/>
                </a:lnTo>
                <a:lnTo>
                  <a:pt x="41149" y="126285"/>
                </a:lnTo>
                <a:lnTo>
                  <a:pt x="41149" y="21056"/>
                </a:lnTo>
                <a:lnTo>
                  <a:pt x="42204" y="9469"/>
                </a:lnTo>
                <a:lnTo>
                  <a:pt x="55920" y="10521"/>
                </a:lnTo>
                <a:lnTo>
                  <a:pt x="55920" y="0"/>
                </a:lnTo>
                <a:lnTo>
                  <a:pt x="0" y="0"/>
                </a:lnTo>
                <a:lnTo>
                  <a:pt x="0" y="10521"/>
                </a:lnTo>
                <a:lnTo>
                  <a:pt x="13716" y="9469"/>
                </a:lnTo>
                <a:lnTo>
                  <a:pt x="14771" y="21056"/>
                </a:lnTo>
                <a:lnTo>
                  <a:pt x="14771" y="126285"/>
                </a:lnTo>
                <a:lnTo>
                  <a:pt x="13716" y="1378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67"/>
          <p:cNvSpPr/>
          <p:nvPr/>
        </p:nvSpPr>
        <p:spPr>
          <a:xfrm>
            <a:off x="1187369" y="5818213"/>
            <a:ext cx="70706" cy="225215"/>
          </a:xfrm>
          <a:custGeom>
            <a:avLst/>
            <a:gdLst/>
            <a:ahLst/>
            <a:cxnLst/>
            <a:rect l="l" t="t" r="r" b="b"/>
            <a:pathLst>
              <a:path w="70706" h="225215">
                <a:moveTo>
                  <a:pt x="0" y="0"/>
                </a:moveTo>
                <a:lnTo>
                  <a:pt x="0" y="225215"/>
                </a:lnTo>
                <a:lnTo>
                  <a:pt x="70706" y="225215"/>
                </a:lnTo>
                <a:lnTo>
                  <a:pt x="707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68"/>
          <p:cNvSpPr/>
          <p:nvPr/>
        </p:nvSpPr>
        <p:spPr>
          <a:xfrm>
            <a:off x="1282343" y="5818213"/>
            <a:ext cx="158280" cy="225215"/>
          </a:xfrm>
          <a:custGeom>
            <a:avLst/>
            <a:gdLst/>
            <a:ahLst/>
            <a:cxnLst/>
            <a:rect l="l" t="t" r="r" b="b"/>
            <a:pathLst>
              <a:path w="158280" h="225215">
                <a:moveTo>
                  <a:pt x="70692" y="54725"/>
                </a:moveTo>
                <a:lnTo>
                  <a:pt x="158280" y="54725"/>
                </a:lnTo>
                <a:lnTo>
                  <a:pt x="158280" y="0"/>
                </a:lnTo>
                <a:lnTo>
                  <a:pt x="0" y="0"/>
                </a:lnTo>
                <a:lnTo>
                  <a:pt x="0" y="225215"/>
                </a:lnTo>
                <a:lnTo>
                  <a:pt x="70692" y="225215"/>
                </a:lnTo>
                <a:lnTo>
                  <a:pt x="70692" y="145224"/>
                </a:lnTo>
                <a:lnTo>
                  <a:pt x="148784" y="145224"/>
                </a:lnTo>
                <a:lnTo>
                  <a:pt x="148784" y="90512"/>
                </a:lnTo>
                <a:lnTo>
                  <a:pt x="70692" y="90512"/>
                </a:lnTo>
                <a:lnTo>
                  <a:pt x="70692" y="547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69"/>
          <p:cNvSpPr/>
          <p:nvPr/>
        </p:nvSpPr>
        <p:spPr>
          <a:xfrm>
            <a:off x="1450120" y="5814004"/>
            <a:ext cx="161460" cy="232580"/>
          </a:xfrm>
          <a:custGeom>
            <a:avLst/>
            <a:gdLst/>
            <a:ahLst/>
            <a:cxnLst/>
            <a:rect l="l" t="t" r="r" b="b"/>
            <a:pathLst>
              <a:path w="161460" h="232580">
                <a:moveTo>
                  <a:pt x="79279" y="146782"/>
                </a:moveTo>
                <a:lnTo>
                  <a:pt x="74499" y="132367"/>
                </a:lnTo>
                <a:lnTo>
                  <a:pt x="72830" y="114712"/>
                </a:lnTo>
                <a:lnTo>
                  <a:pt x="72850" y="112814"/>
                </a:lnTo>
                <a:lnTo>
                  <a:pt x="74923" y="96374"/>
                </a:lnTo>
                <a:lnTo>
                  <a:pt x="80157" y="82738"/>
                </a:lnTo>
                <a:lnTo>
                  <a:pt x="88197" y="71987"/>
                </a:lnTo>
                <a:lnTo>
                  <a:pt x="98685" y="64206"/>
                </a:lnTo>
                <a:lnTo>
                  <a:pt x="111267" y="59477"/>
                </a:lnTo>
                <a:lnTo>
                  <a:pt x="125586" y="57882"/>
                </a:lnTo>
                <a:lnTo>
                  <a:pt x="135636" y="58838"/>
                </a:lnTo>
                <a:lnTo>
                  <a:pt x="148000" y="62003"/>
                </a:lnTo>
                <a:lnTo>
                  <a:pt x="160334" y="66299"/>
                </a:lnTo>
                <a:lnTo>
                  <a:pt x="160334" y="7365"/>
                </a:lnTo>
                <a:lnTo>
                  <a:pt x="147792" y="4556"/>
                </a:lnTo>
                <a:lnTo>
                  <a:pt x="135911" y="2162"/>
                </a:lnTo>
                <a:lnTo>
                  <a:pt x="124072" y="574"/>
                </a:lnTo>
                <a:lnTo>
                  <a:pt x="110814" y="0"/>
                </a:lnTo>
                <a:lnTo>
                  <a:pt x="103772" y="181"/>
                </a:lnTo>
                <a:lnTo>
                  <a:pt x="89947" y="1635"/>
                </a:lnTo>
                <a:lnTo>
                  <a:pt x="76608" y="4544"/>
                </a:lnTo>
                <a:lnTo>
                  <a:pt x="63893" y="8908"/>
                </a:lnTo>
                <a:lnTo>
                  <a:pt x="51938" y="14728"/>
                </a:lnTo>
                <a:lnTo>
                  <a:pt x="40878" y="22002"/>
                </a:lnTo>
                <a:lnTo>
                  <a:pt x="30851" y="30732"/>
                </a:lnTo>
                <a:lnTo>
                  <a:pt x="21992" y="40916"/>
                </a:lnTo>
                <a:lnTo>
                  <a:pt x="14438" y="52555"/>
                </a:lnTo>
                <a:lnTo>
                  <a:pt x="8326" y="65649"/>
                </a:lnTo>
                <a:lnTo>
                  <a:pt x="3791" y="80198"/>
                </a:lnTo>
                <a:lnTo>
                  <a:pt x="970" y="96201"/>
                </a:lnTo>
                <a:lnTo>
                  <a:pt x="0" y="113660"/>
                </a:lnTo>
                <a:lnTo>
                  <a:pt x="570" y="128160"/>
                </a:lnTo>
                <a:lnTo>
                  <a:pt x="2835" y="144959"/>
                </a:lnTo>
                <a:lnTo>
                  <a:pt x="6721" y="160266"/>
                </a:lnTo>
                <a:lnTo>
                  <a:pt x="12120" y="174086"/>
                </a:lnTo>
                <a:lnTo>
                  <a:pt x="18922" y="186427"/>
                </a:lnTo>
                <a:lnTo>
                  <a:pt x="27019" y="197293"/>
                </a:lnTo>
                <a:lnTo>
                  <a:pt x="36303" y="206691"/>
                </a:lnTo>
                <a:lnTo>
                  <a:pt x="46663" y="214626"/>
                </a:lnTo>
                <a:lnTo>
                  <a:pt x="57992" y="221106"/>
                </a:lnTo>
                <a:lnTo>
                  <a:pt x="70181" y="226135"/>
                </a:lnTo>
                <a:lnTo>
                  <a:pt x="83120" y="229720"/>
                </a:lnTo>
                <a:lnTo>
                  <a:pt x="96701" y="231866"/>
                </a:lnTo>
                <a:lnTo>
                  <a:pt x="110814" y="232580"/>
                </a:lnTo>
                <a:lnTo>
                  <a:pt x="111381" y="232579"/>
                </a:lnTo>
                <a:lnTo>
                  <a:pt x="124755" y="231812"/>
                </a:lnTo>
                <a:lnTo>
                  <a:pt x="137942" y="229898"/>
                </a:lnTo>
                <a:lnTo>
                  <a:pt x="150369" y="227217"/>
                </a:lnTo>
                <a:lnTo>
                  <a:pt x="161460" y="224149"/>
                </a:lnTo>
                <a:lnTo>
                  <a:pt x="161460" y="164177"/>
                </a:lnTo>
                <a:lnTo>
                  <a:pt x="160673" y="164501"/>
                </a:lnTo>
                <a:lnTo>
                  <a:pt x="148274" y="168851"/>
                </a:lnTo>
                <a:lnTo>
                  <a:pt x="135875" y="171621"/>
                </a:lnTo>
                <a:lnTo>
                  <a:pt x="123476" y="172594"/>
                </a:lnTo>
                <a:lnTo>
                  <a:pt x="122658" y="172589"/>
                </a:lnTo>
                <a:lnTo>
                  <a:pt x="108858" y="170860"/>
                </a:lnTo>
                <a:lnTo>
                  <a:pt x="96800" y="166000"/>
                </a:lnTo>
                <a:lnTo>
                  <a:pt x="86827" y="157984"/>
                </a:lnTo>
                <a:lnTo>
                  <a:pt x="79279" y="1467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70"/>
          <p:cNvSpPr/>
          <p:nvPr/>
        </p:nvSpPr>
        <p:spPr>
          <a:xfrm>
            <a:off x="925132" y="6091827"/>
            <a:ext cx="0" cy="73664"/>
          </a:xfrm>
          <a:custGeom>
            <a:avLst/>
            <a:gdLst/>
            <a:ahLst/>
            <a:cxnLst/>
            <a:rect l="l" t="t" r="r" b="b"/>
            <a:pathLst>
              <a:path h="73664">
                <a:moveTo>
                  <a:pt x="0" y="0"/>
                </a:moveTo>
                <a:lnTo>
                  <a:pt x="0" y="73664"/>
                </a:lnTo>
              </a:path>
            </a:pathLst>
          </a:custGeom>
          <a:ln w="21317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71"/>
          <p:cNvSpPr/>
          <p:nvPr/>
        </p:nvSpPr>
        <p:spPr>
          <a:xfrm>
            <a:off x="947817" y="6108676"/>
            <a:ext cx="59100" cy="56815"/>
          </a:xfrm>
          <a:custGeom>
            <a:avLst/>
            <a:gdLst/>
            <a:ahLst/>
            <a:cxnLst/>
            <a:rect l="l" t="t" r="r" b="b"/>
            <a:pathLst>
              <a:path w="59100" h="56815">
                <a:moveTo>
                  <a:pt x="17950" y="11573"/>
                </a:moveTo>
                <a:lnTo>
                  <a:pt x="17950" y="2104"/>
                </a:lnTo>
                <a:lnTo>
                  <a:pt x="0" y="2104"/>
                </a:lnTo>
                <a:lnTo>
                  <a:pt x="0" y="56815"/>
                </a:lnTo>
                <a:lnTo>
                  <a:pt x="19006" y="56815"/>
                </a:lnTo>
                <a:lnTo>
                  <a:pt x="19006" y="22095"/>
                </a:lnTo>
                <a:lnTo>
                  <a:pt x="23226" y="15782"/>
                </a:lnTo>
                <a:lnTo>
                  <a:pt x="35887" y="15782"/>
                </a:lnTo>
                <a:lnTo>
                  <a:pt x="40108" y="19990"/>
                </a:lnTo>
                <a:lnTo>
                  <a:pt x="40108" y="56815"/>
                </a:lnTo>
                <a:lnTo>
                  <a:pt x="59100" y="56815"/>
                </a:lnTo>
                <a:lnTo>
                  <a:pt x="59100" y="22095"/>
                </a:lnTo>
                <a:lnTo>
                  <a:pt x="58549" y="16374"/>
                </a:lnTo>
                <a:lnTo>
                  <a:pt x="52194" y="4773"/>
                </a:lnTo>
                <a:lnTo>
                  <a:pt x="37998" y="0"/>
                </a:lnTo>
                <a:lnTo>
                  <a:pt x="29557" y="0"/>
                </a:lnTo>
                <a:lnTo>
                  <a:pt x="21116" y="4208"/>
                </a:lnTo>
                <a:lnTo>
                  <a:pt x="17950" y="1157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72"/>
          <p:cNvSpPr/>
          <p:nvPr/>
        </p:nvSpPr>
        <p:spPr>
          <a:xfrm>
            <a:off x="1012193" y="6091827"/>
            <a:ext cx="44328" cy="74716"/>
          </a:xfrm>
          <a:custGeom>
            <a:avLst/>
            <a:gdLst/>
            <a:ahLst/>
            <a:cxnLst/>
            <a:rect l="l" t="t" r="r" b="b"/>
            <a:pathLst>
              <a:path w="44328" h="74716">
                <a:moveTo>
                  <a:pt x="30598" y="18952"/>
                </a:moveTo>
                <a:lnTo>
                  <a:pt x="30598" y="0"/>
                </a:lnTo>
                <a:lnTo>
                  <a:pt x="11606" y="6312"/>
                </a:lnTo>
                <a:lnTo>
                  <a:pt x="11606" y="18952"/>
                </a:lnTo>
                <a:lnTo>
                  <a:pt x="0" y="18952"/>
                </a:lnTo>
                <a:lnTo>
                  <a:pt x="0" y="31578"/>
                </a:lnTo>
                <a:lnTo>
                  <a:pt x="11606" y="31578"/>
                </a:lnTo>
                <a:lnTo>
                  <a:pt x="11606" y="54725"/>
                </a:lnTo>
                <a:lnTo>
                  <a:pt x="11824" y="59249"/>
                </a:lnTo>
                <a:lnTo>
                  <a:pt x="17127" y="70674"/>
                </a:lnTo>
                <a:lnTo>
                  <a:pt x="32708" y="74716"/>
                </a:lnTo>
                <a:lnTo>
                  <a:pt x="36928" y="74716"/>
                </a:lnTo>
                <a:lnTo>
                  <a:pt x="41163" y="73664"/>
                </a:lnTo>
                <a:lnTo>
                  <a:pt x="44328" y="73664"/>
                </a:lnTo>
                <a:lnTo>
                  <a:pt x="43273" y="61038"/>
                </a:lnTo>
                <a:lnTo>
                  <a:pt x="42218" y="62090"/>
                </a:lnTo>
                <a:lnTo>
                  <a:pt x="31653" y="62090"/>
                </a:lnTo>
                <a:lnTo>
                  <a:pt x="30598" y="58934"/>
                </a:lnTo>
                <a:lnTo>
                  <a:pt x="30598" y="31578"/>
                </a:lnTo>
                <a:lnTo>
                  <a:pt x="43273" y="31578"/>
                </a:lnTo>
                <a:lnTo>
                  <a:pt x="43273" y="18952"/>
                </a:lnTo>
                <a:lnTo>
                  <a:pt x="30598" y="189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73"/>
          <p:cNvSpPr/>
          <p:nvPr/>
        </p:nvSpPr>
        <p:spPr>
          <a:xfrm>
            <a:off x="1060742" y="6108676"/>
            <a:ext cx="56975" cy="57868"/>
          </a:xfrm>
          <a:custGeom>
            <a:avLst/>
            <a:gdLst/>
            <a:ahLst/>
            <a:cxnLst/>
            <a:rect l="l" t="t" r="r" b="b"/>
            <a:pathLst>
              <a:path w="56975" h="57868">
                <a:moveTo>
                  <a:pt x="26377" y="45242"/>
                </a:moveTo>
                <a:lnTo>
                  <a:pt x="20047" y="42085"/>
                </a:lnTo>
                <a:lnTo>
                  <a:pt x="18991" y="34720"/>
                </a:lnTo>
                <a:lnTo>
                  <a:pt x="56975" y="34720"/>
                </a:lnTo>
                <a:lnTo>
                  <a:pt x="18991" y="24199"/>
                </a:lnTo>
                <a:lnTo>
                  <a:pt x="18991" y="17886"/>
                </a:lnTo>
                <a:lnTo>
                  <a:pt x="12173" y="4704"/>
                </a:lnTo>
                <a:lnTo>
                  <a:pt x="3281" y="14564"/>
                </a:lnTo>
                <a:lnTo>
                  <a:pt x="0" y="29460"/>
                </a:lnTo>
                <a:lnTo>
                  <a:pt x="436" y="34807"/>
                </a:lnTo>
                <a:lnTo>
                  <a:pt x="6055" y="47282"/>
                </a:lnTo>
                <a:lnTo>
                  <a:pt x="16967" y="55137"/>
                </a:lnTo>
                <a:lnTo>
                  <a:pt x="31653" y="57868"/>
                </a:lnTo>
                <a:lnTo>
                  <a:pt x="39039" y="57868"/>
                </a:lnTo>
                <a:lnTo>
                  <a:pt x="46424" y="56815"/>
                </a:lnTo>
                <a:lnTo>
                  <a:pt x="52755" y="54711"/>
                </a:lnTo>
                <a:lnTo>
                  <a:pt x="52755" y="41033"/>
                </a:lnTo>
                <a:lnTo>
                  <a:pt x="46424" y="44190"/>
                </a:lnTo>
                <a:lnTo>
                  <a:pt x="40094" y="45242"/>
                </a:lnTo>
                <a:lnTo>
                  <a:pt x="26377" y="45242"/>
                </a:lnTo>
                <a:close/>
              </a:path>
              <a:path w="56975" h="57868">
                <a:moveTo>
                  <a:pt x="18991" y="17886"/>
                </a:moveTo>
                <a:lnTo>
                  <a:pt x="23212" y="12625"/>
                </a:lnTo>
                <a:lnTo>
                  <a:pt x="36928" y="12625"/>
                </a:lnTo>
                <a:lnTo>
                  <a:pt x="40094" y="17886"/>
                </a:lnTo>
                <a:lnTo>
                  <a:pt x="40094" y="24199"/>
                </a:lnTo>
                <a:lnTo>
                  <a:pt x="18991" y="24199"/>
                </a:lnTo>
                <a:lnTo>
                  <a:pt x="56975" y="34720"/>
                </a:lnTo>
                <a:lnTo>
                  <a:pt x="56975" y="31564"/>
                </a:lnTo>
                <a:lnTo>
                  <a:pt x="56796" y="27131"/>
                </a:lnTo>
                <a:lnTo>
                  <a:pt x="53240" y="13472"/>
                </a:lnTo>
                <a:lnTo>
                  <a:pt x="44451" y="3721"/>
                </a:lnTo>
                <a:lnTo>
                  <a:pt x="29543" y="0"/>
                </a:lnTo>
                <a:lnTo>
                  <a:pt x="25247" y="236"/>
                </a:lnTo>
                <a:lnTo>
                  <a:pt x="12173" y="4704"/>
                </a:lnTo>
                <a:lnTo>
                  <a:pt x="18991" y="1788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74"/>
          <p:cNvSpPr/>
          <p:nvPr/>
        </p:nvSpPr>
        <p:spPr>
          <a:xfrm>
            <a:off x="1127214" y="6108676"/>
            <a:ext cx="40108" cy="56815"/>
          </a:xfrm>
          <a:custGeom>
            <a:avLst/>
            <a:gdLst/>
            <a:ahLst/>
            <a:cxnLst/>
            <a:rect l="l" t="t" r="r" b="b"/>
            <a:pathLst>
              <a:path w="40108" h="56815">
                <a:moveTo>
                  <a:pt x="21102" y="5260"/>
                </a:moveTo>
                <a:lnTo>
                  <a:pt x="16881" y="11573"/>
                </a:lnTo>
                <a:lnTo>
                  <a:pt x="16881" y="2104"/>
                </a:lnTo>
                <a:lnTo>
                  <a:pt x="0" y="2104"/>
                </a:lnTo>
                <a:lnTo>
                  <a:pt x="0" y="56815"/>
                </a:lnTo>
                <a:lnTo>
                  <a:pt x="18991" y="56815"/>
                </a:lnTo>
                <a:lnTo>
                  <a:pt x="18991" y="23147"/>
                </a:lnTo>
                <a:lnTo>
                  <a:pt x="24267" y="15782"/>
                </a:lnTo>
                <a:lnTo>
                  <a:pt x="34832" y="15782"/>
                </a:lnTo>
                <a:lnTo>
                  <a:pt x="39053" y="16834"/>
                </a:lnTo>
                <a:lnTo>
                  <a:pt x="40108" y="1052"/>
                </a:lnTo>
                <a:lnTo>
                  <a:pt x="37998" y="1052"/>
                </a:lnTo>
                <a:lnTo>
                  <a:pt x="33777" y="0"/>
                </a:lnTo>
                <a:lnTo>
                  <a:pt x="25322" y="0"/>
                </a:lnTo>
                <a:lnTo>
                  <a:pt x="21102" y="52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75"/>
          <p:cNvSpPr/>
          <p:nvPr/>
        </p:nvSpPr>
        <p:spPr>
          <a:xfrm>
            <a:off x="1174708" y="6108676"/>
            <a:ext cx="59086" cy="56815"/>
          </a:xfrm>
          <a:custGeom>
            <a:avLst/>
            <a:gdLst/>
            <a:ahLst/>
            <a:cxnLst/>
            <a:rect l="l" t="t" r="r" b="b"/>
            <a:pathLst>
              <a:path w="59086" h="56815">
                <a:moveTo>
                  <a:pt x="17936" y="11573"/>
                </a:moveTo>
                <a:lnTo>
                  <a:pt x="17936" y="2104"/>
                </a:lnTo>
                <a:lnTo>
                  <a:pt x="0" y="2104"/>
                </a:lnTo>
                <a:lnTo>
                  <a:pt x="0" y="56815"/>
                </a:lnTo>
                <a:lnTo>
                  <a:pt x="18991" y="56815"/>
                </a:lnTo>
                <a:lnTo>
                  <a:pt x="18991" y="22095"/>
                </a:lnTo>
                <a:lnTo>
                  <a:pt x="23212" y="15782"/>
                </a:lnTo>
                <a:lnTo>
                  <a:pt x="35873" y="15782"/>
                </a:lnTo>
                <a:lnTo>
                  <a:pt x="40094" y="19990"/>
                </a:lnTo>
                <a:lnTo>
                  <a:pt x="40094" y="56815"/>
                </a:lnTo>
                <a:lnTo>
                  <a:pt x="59086" y="56815"/>
                </a:lnTo>
                <a:lnTo>
                  <a:pt x="59086" y="22095"/>
                </a:lnTo>
                <a:lnTo>
                  <a:pt x="58535" y="16374"/>
                </a:lnTo>
                <a:lnTo>
                  <a:pt x="52180" y="4773"/>
                </a:lnTo>
                <a:lnTo>
                  <a:pt x="37983" y="0"/>
                </a:lnTo>
                <a:lnTo>
                  <a:pt x="29543" y="0"/>
                </a:lnTo>
                <a:lnTo>
                  <a:pt x="21102" y="4208"/>
                </a:lnTo>
                <a:lnTo>
                  <a:pt x="17936" y="1157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76"/>
          <p:cNvSpPr/>
          <p:nvPr/>
        </p:nvSpPr>
        <p:spPr>
          <a:xfrm>
            <a:off x="1241180" y="6108676"/>
            <a:ext cx="56990" cy="57868"/>
          </a:xfrm>
          <a:custGeom>
            <a:avLst/>
            <a:gdLst/>
            <a:ahLst/>
            <a:cxnLst/>
            <a:rect l="l" t="t" r="r" b="b"/>
            <a:pathLst>
              <a:path w="56990" h="57868">
                <a:moveTo>
                  <a:pt x="33777" y="45242"/>
                </a:moveTo>
                <a:lnTo>
                  <a:pt x="21116" y="45242"/>
                </a:lnTo>
                <a:lnTo>
                  <a:pt x="17950" y="43138"/>
                </a:lnTo>
                <a:lnTo>
                  <a:pt x="17950" y="33668"/>
                </a:lnTo>
                <a:lnTo>
                  <a:pt x="23226" y="31564"/>
                </a:lnTo>
                <a:lnTo>
                  <a:pt x="32722" y="31564"/>
                </a:lnTo>
                <a:lnTo>
                  <a:pt x="35887" y="22095"/>
                </a:lnTo>
                <a:lnTo>
                  <a:pt x="28502" y="22095"/>
                </a:lnTo>
                <a:lnTo>
                  <a:pt x="19752" y="22730"/>
                </a:lnTo>
                <a:lnTo>
                  <a:pt x="6395" y="27731"/>
                </a:lnTo>
                <a:lnTo>
                  <a:pt x="0" y="41033"/>
                </a:lnTo>
                <a:lnTo>
                  <a:pt x="109" y="43031"/>
                </a:lnTo>
                <a:lnTo>
                  <a:pt x="7315" y="54268"/>
                </a:lnTo>
                <a:lnTo>
                  <a:pt x="21116" y="57868"/>
                </a:lnTo>
                <a:lnTo>
                  <a:pt x="28502" y="57868"/>
                </a:lnTo>
                <a:lnTo>
                  <a:pt x="33777" y="45242"/>
                </a:lnTo>
                <a:close/>
              </a:path>
              <a:path w="56990" h="57868">
                <a:moveTo>
                  <a:pt x="55934" y="23147"/>
                </a:moveTo>
                <a:lnTo>
                  <a:pt x="53281" y="11516"/>
                </a:lnTo>
                <a:lnTo>
                  <a:pt x="43483" y="2679"/>
                </a:lnTo>
                <a:lnTo>
                  <a:pt x="29557" y="0"/>
                </a:lnTo>
                <a:lnTo>
                  <a:pt x="21116" y="0"/>
                </a:lnTo>
                <a:lnTo>
                  <a:pt x="13716" y="2104"/>
                </a:lnTo>
                <a:lnTo>
                  <a:pt x="7385" y="4208"/>
                </a:lnTo>
                <a:lnTo>
                  <a:pt x="7385" y="16834"/>
                </a:lnTo>
                <a:lnTo>
                  <a:pt x="12661" y="14730"/>
                </a:lnTo>
                <a:lnTo>
                  <a:pt x="19006" y="12625"/>
                </a:lnTo>
                <a:lnTo>
                  <a:pt x="31667" y="12625"/>
                </a:lnTo>
                <a:lnTo>
                  <a:pt x="37998" y="14730"/>
                </a:lnTo>
                <a:lnTo>
                  <a:pt x="37998" y="22095"/>
                </a:lnTo>
                <a:lnTo>
                  <a:pt x="35887" y="22095"/>
                </a:lnTo>
                <a:lnTo>
                  <a:pt x="32722" y="31564"/>
                </a:lnTo>
                <a:lnTo>
                  <a:pt x="35887" y="32616"/>
                </a:lnTo>
                <a:lnTo>
                  <a:pt x="37998" y="32616"/>
                </a:lnTo>
                <a:lnTo>
                  <a:pt x="37998" y="38929"/>
                </a:lnTo>
                <a:lnTo>
                  <a:pt x="33777" y="45242"/>
                </a:lnTo>
                <a:lnTo>
                  <a:pt x="28502" y="57868"/>
                </a:lnTo>
                <a:lnTo>
                  <a:pt x="33777" y="54711"/>
                </a:lnTo>
                <a:lnTo>
                  <a:pt x="39053" y="48398"/>
                </a:lnTo>
                <a:lnTo>
                  <a:pt x="39053" y="56815"/>
                </a:lnTo>
                <a:lnTo>
                  <a:pt x="56990" y="56815"/>
                </a:lnTo>
                <a:lnTo>
                  <a:pt x="55934" y="52607"/>
                </a:lnTo>
                <a:lnTo>
                  <a:pt x="55934" y="231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77"/>
          <p:cNvSpPr/>
          <p:nvPr/>
        </p:nvSpPr>
        <p:spPr>
          <a:xfrm>
            <a:off x="1303445" y="6091827"/>
            <a:ext cx="43259" cy="74716"/>
          </a:xfrm>
          <a:custGeom>
            <a:avLst/>
            <a:gdLst/>
            <a:ahLst/>
            <a:cxnLst/>
            <a:rect l="l" t="t" r="r" b="b"/>
            <a:pathLst>
              <a:path w="43259" h="74716">
                <a:moveTo>
                  <a:pt x="29543" y="18952"/>
                </a:moveTo>
                <a:lnTo>
                  <a:pt x="29543" y="0"/>
                </a:lnTo>
                <a:lnTo>
                  <a:pt x="10551" y="6312"/>
                </a:lnTo>
                <a:lnTo>
                  <a:pt x="10551" y="18952"/>
                </a:lnTo>
                <a:lnTo>
                  <a:pt x="0" y="18952"/>
                </a:lnTo>
                <a:lnTo>
                  <a:pt x="0" y="31578"/>
                </a:lnTo>
                <a:lnTo>
                  <a:pt x="10551" y="31578"/>
                </a:lnTo>
                <a:lnTo>
                  <a:pt x="10551" y="54725"/>
                </a:lnTo>
                <a:lnTo>
                  <a:pt x="10769" y="59249"/>
                </a:lnTo>
                <a:lnTo>
                  <a:pt x="16072" y="70674"/>
                </a:lnTo>
                <a:lnTo>
                  <a:pt x="31653" y="74716"/>
                </a:lnTo>
                <a:lnTo>
                  <a:pt x="36928" y="74716"/>
                </a:lnTo>
                <a:lnTo>
                  <a:pt x="40094" y="73664"/>
                </a:lnTo>
                <a:lnTo>
                  <a:pt x="43259" y="73664"/>
                </a:lnTo>
                <a:lnTo>
                  <a:pt x="43259" y="61038"/>
                </a:lnTo>
                <a:lnTo>
                  <a:pt x="41149" y="62090"/>
                </a:lnTo>
                <a:lnTo>
                  <a:pt x="30598" y="62090"/>
                </a:lnTo>
                <a:lnTo>
                  <a:pt x="29543" y="58934"/>
                </a:lnTo>
                <a:lnTo>
                  <a:pt x="29543" y="31578"/>
                </a:lnTo>
                <a:lnTo>
                  <a:pt x="43259" y="31578"/>
                </a:lnTo>
                <a:lnTo>
                  <a:pt x="43259" y="18952"/>
                </a:lnTo>
                <a:lnTo>
                  <a:pt x="29543" y="189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78"/>
          <p:cNvSpPr/>
          <p:nvPr/>
        </p:nvSpPr>
        <p:spPr>
          <a:xfrm>
            <a:off x="1356201" y="6087619"/>
            <a:ext cx="19006" cy="77872"/>
          </a:xfrm>
          <a:custGeom>
            <a:avLst/>
            <a:gdLst/>
            <a:ahLst/>
            <a:cxnLst/>
            <a:rect l="l" t="t" r="r" b="b"/>
            <a:pathLst>
              <a:path w="19006" h="77872">
                <a:moveTo>
                  <a:pt x="0" y="23161"/>
                </a:moveTo>
                <a:lnTo>
                  <a:pt x="0" y="77872"/>
                </a:lnTo>
                <a:lnTo>
                  <a:pt x="19006" y="77872"/>
                </a:lnTo>
                <a:lnTo>
                  <a:pt x="19006" y="23161"/>
                </a:lnTo>
                <a:lnTo>
                  <a:pt x="0" y="23161"/>
                </a:lnTo>
                <a:close/>
              </a:path>
              <a:path w="19006" h="77872">
                <a:moveTo>
                  <a:pt x="0" y="0"/>
                </a:moveTo>
                <a:lnTo>
                  <a:pt x="0" y="13677"/>
                </a:lnTo>
                <a:lnTo>
                  <a:pt x="19006" y="13677"/>
                </a:lnTo>
                <a:lnTo>
                  <a:pt x="190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79"/>
          <p:cNvSpPr/>
          <p:nvPr/>
        </p:nvSpPr>
        <p:spPr>
          <a:xfrm>
            <a:off x="1365704" y="6084955"/>
            <a:ext cx="0" cy="80537"/>
          </a:xfrm>
          <a:custGeom>
            <a:avLst/>
            <a:gdLst/>
            <a:ahLst/>
            <a:cxnLst/>
            <a:rect l="l" t="t" r="r" b="b"/>
            <a:pathLst>
              <a:path h="80537">
                <a:moveTo>
                  <a:pt x="0" y="0"/>
                </a:moveTo>
                <a:lnTo>
                  <a:pt x="0" y="80537"/>
                </a:lnTo>
              </a:path>
            </a:pathLst>
          </a:custGeom>
          <a:ln w="2027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80"/>
          <p:cNvSpPr/>
          <p:nvPr/>
        </p:nvSpPr>
        <p:spPr>
          <a:xfrm>
            <a:off x="1385758" y="6108676"/>
            <a:ext cx="64361" cy="57868"/>
          </a:xfrm>
          <a:custGeom>
            <a:avLst/>
            <a:gdLst/>
            <a:ahLst/>
            <a:cxnLst/>
            <a:rect l="l" t="t" r="r" b="b"/>
            <a:pathLst>
              <a:path w="64361" h="57868">
                <a:moveTo>
                  <a:pt x="18991" y="21042"/>
                </a:moveTo>
                <a:lnTo>
                  <a:pt x="23212" y="13677"/>
                </a:lnTo>
                <a:lnTo>
                  <a:pt x="40094" y="13677"/>
                </a:lnTo>
                <a:lnTo>
                  <a:pt x="44314" y="21042"/>
                </a:lnTo>
                <a:lnTo>
                  <a:pt x="44314" y="37877"/>
                </a:lnTo>
                <a:lnTo>
                  <a:pt x="40094" y="44190"/>
                </a:lnTo>
                <a:lnTo>
                  <a:pt x="23212" y="44190"/>
                </a:lnTo>
                <a:lnTo>
                  <a:pt x="31653" y="57868"/>
                </a:lnTo>
                <a:lnTo>
                  <a:pt x="37982" y="57414"/>
                </a:lnTo>
                <a:lnTo>
                  <a:pt x="51467" y="52689"/>
                </a:lnTo>
                <a:lnTo>
                  <a:pt x="60845" y="43212"/>
                </a:lnTo>
                <a:lnTo>
                  <a:pt x="64361" y="29460"/>
                </a:lnTo>
                <a:lnTo>
                  <a:pt x="63588" y="22281"/>
                </a:lnTo>
                <a:lnTo>
                  <a:pt x="57311" y="10104"/>
                </a:lnTo>
                <a:lnTo>
                  <a:pt x="46108" y="2576"/>
                </a:lnTo>
                <a:lnTo>
                  <a:pt x="31653" y="0"/>
                </a:lnTo>
                <a:lnTo>
                  <a:pt x="25450" y="442"/>
                </a:lnTo>
                <a:lnTo>
                  <a:pt x="12273" y="5225"/>
                </a:lnTo>
                <a:lnTo>
                  <a:pt x="18991" y="21042"/>
                </a:lnTo>
                <a:close/>
              </a:path>
              <a:path w="64361" h="57868">
                <a:moveTo>
                  <a:pt x="0" y="29460"/>
                </a:moveTo>
                <a:lnTo>
                  <a:pt x="436" y="34807"/>
                </a:lnTo>
                <a:lnTo>
                  <a:pt x="6055" y="47282"/>
                </a:lnTo>
                <a:lnTo>
                  <a:pt x="16967" y="55137"/>
                </a:lnTo>
                <a:lnTo>
                  <a:pt x="31653" y="57868"/>
                </a:lnTo>
                <a:lnTo>
                  <a:pt x="23212" y="44190"/>
                </a:lnTo>
                <a:lnTo>
                  <a:pt x="18991" y="37877"/>
                </a:lnTo>
                <a:lnTo>
                  <a:pt x="18991" y="21042"/>
                </a:lnTo>
                <a:lnTo>
                  <a:pt x="12273" y="5225"/>
                </a:lnTo>
                <a:lnTo>
                  <a:pt x="3308" y="15004"/>
                </a:lnTo>
                <a:lnTo>
                  <a:pt x="0" y="294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81"/>
          <p:cNvSpPr/>
          <p:nvPr/>
        </p:nvSpPr>
        <p:spPr>
          <a:xfrm>
            <a:off x="1457506" y="6108676"/>
            <a:ext cx="59114" cy="56815"/>
          </a:xfrm>
          <a:custGeom>
            <a:avLst/>
            <a:gdLst/>
            <a:ahLst/>
            <a:cxnLst/>
            <a:rect l="l" t="t" r="r" b="b"/>
            <a:pathLst>
              <a:path w="59114" h="56815">
                <a:moveTo>
                  <a:pt x="17950" y="11573"/>
                </a:moveTo>
                <a:lnTo>
                  <a:pt x="17950" y="2104"/>
                </a:lnTo>
                <a:lnTo>
                  <a:pt x="0" y="2104"/>
                </a:lnTo>
                <a:lnTo>
                  <a:pt x="0" y="56815"/>
                </a:lnTo>
                <a:lnTo>
                  <a:pt x="19006" y="56815"/>
                </a:lnTo>
                <a:lnTo>
                  <a:pt x="19006" y="22095"/>
                </a:lnTo>
                <a:lnTo>
                  <a:pt x="23226" y="15782"/>
                </a:lnTo>
                <a:lnTo>
                  <a:pt x="35901" y="15782"/>
                </a:lnTo>
                <a:lnTo>
                  <a:pt x="40122" y="19990"/>
                </a:lnTo>
                <a:lnTo>
                  <a:pt x="40122" y="56815"/>
                </a:lnTo>
                <a:lnTo>
                  <a:pt x="59114" y="56815"/>
                </a:lnTo>
                <a:lnTo>
                  <a:pt x="59114" y="22095"/>
                </a:lnTo>
                <a:lnTo>
                  <a:pt x="58563" y="16374"/>
                </a:lnTo>
                <a:lnTo>
                  <a:pt x="52208" y="4773"/>
                </a:lnTo>
                <a:lnTo>
                  <a:pt x="38012" y="0"/>
                </a:lnTo>
                <a:lnTo>
                  <a:pt x="29571" y="0"/>
                </a:lnTo>
                <a:lnTo>
                  <a:pt x="21116" y="4208"/>
                </a:lnTo>
                <a:lnTo>
                  <a:pt x="17950" y="1157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82"/>
          <p:cNvSpPr/>
          <p:nvPr/>
        </p:nvSpPr>
        <p:spPr>
          <a:xfrm>
            <a:off x="1525061" y="6108676"/>
            <a:ext cx="55850" cy="57868"/>
          </a:xfrm>
          <a:custGeom>
            <a:avLst/>
            <a:gdLst/>
            <a:ahLst/>
            <a:cxnLst/>
            <a:rect l="l" t="t" r="r" b="b"/>
            <a:pathLst>
              <a:path w="55850" h="57868">
                <a:moveTo>
                  <a:pt x="32638" y="45242"/>
                </a:moveTo>
                <a:lnTo>
                  <a:pt x="21102" y="45242"/>
                </a:lnTo>
                <a:lnTo>
                  <a:pt x="16881" y="43138"/>
                </a:lnTo>
                <a:lnTo>
                  <a:pt x="16881" y="33668"/>
                </a:lnTo>
                <a:lnTo>
                  <a:pt x="22086" y="31564"/>
                </a:lnTo>
                <a:lnTo>
                  <a:pt x="28417" y="22095"/>
                </a:lnTo>
                <a:lnTo>
                  <a:pt x="19290" y="22721"/>
                </a:lnTo>
                <a:lnTo>
                  <a:pt x="6117" y="27714"/>
                </a:lnTo>
                <a:lnTo>
                  <a:pt x="0" y="41033"/>
                </a:lnTo>
                <a:lnTo>
                  <a:pt x="21" y="41981"/>
                </a:lnTo>
                <a:lnTo>
                  <a:pt x="6340" y="54017"/>
                </a:lnTo>
                <a:lnTo>
                  <a:pt x="19976" y="57868"/>
                </a:lnTo>
                <a:lnTo>
                  <a:pt x="28417" y="57868"/>
                </a:lnTo>
                <a:lnTo>
                  <a:pt x="33763" y="54711"/>
                </a:lnTo>
                <a:lnTo>
                  <a:pt x="32638" y="45242"/>
                </a:lnTo>
                <a:close/>
              </a:path>
              <a:path w="55850" h="57868">
                <a:moveTo>
                  <a:pt x="54865" y="23147"/>
                </a:moveTo>
                <a:lnTo>
                  <a:pt x="52190" y="11479"/>
                </a:lnTo>
                <a:lnTo>
                  <a:pt x="42377" y="2671"/>
                </a:lnTo>
                <a:lnTo>
                  <a:pt x="28417" y="0"/>
                </a:lnTo>
                <a:lnTo>
                  <a:pt x="19976" y="0"/>
                </a:lnTo>
                <a:lnTo>
                  <a:pt x="13646" y="2104"/>
                </a:lnTo>
                <a:lnTo>
                  <a:pt x="6330" y="4208"/>
                </a:lnTo>
                <a:lnTo>
                  <a:pt x="6330" y="16834"/>
                </a:lnTo>
                <a:lnTo>
                  <a:pt x="11535" y="14730"/>
                </a:lnTo>
                <a:lnTo>
                  <a:pt x="17866" y="12625"/>
                </a:lnTo>
                <a:lnTo>
                  <a:pt x="31653" y="12625"/>
                </a:lnTo>
                <a:lnTo>
                  <a:pt x="36858" y="14730"/>
                </a:lnTo>
                <a:lnTo>
                  <a:pt x="36858" y="22095"/>
                </a:lnTo>
                <a:lnTo>
                  <a:pt x="28417" y="22095"/>
                </a:lnTo>
                <a:lnTo>
                  <a:pt x="22086" y="31564"/>
                </a:lnTo>
                <a:lnTo>
                  <a:pt x="31653" y="31564"/>
                </a:lnTo>
                <a:lnTo>
                  <a:pt x="34748" y="32616"/>
                </a:lnTo>
                <a:lnTo>
                  <a:pt x="36858" y="32616"/>
                </a:lnTo>
                <a:lnTo>
                  <a:pt x="36858" y="38929"/>
                </a:lnTo>
                <a:lnTo>
                  <a:pt x="32638" y="45242"/>
                </a:lnTo>
                <a:lnTo>
                  <a:pt x="33763" y="54711"/>
                </a:lnTo>
                <a:lnTo>
                  <a:pt x="37983" y="48398"/>
                </a:lnTo>
                <a:lnTo>
                  <a:pt x="37983" y="56815"/>
                </a:lnTo>
                <a:lnTo>
                  <a:pt x="55850" y="56815"/>
                </a:lnTo>
                <a:lnTo>
                  <a:pt x="54865" y="52607"/>
                </a:lnTo>
                <a:lnTo>
                  <a:pt x="54865" y="231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83"/>
          <p:cNvSpPr/>
          <p:nvPr/>
        </p:nvSpPr>
        <p:spPr>
          <a:xfrm>
            <a:off x="1602576" y="6086567"/>
            <a:ext cx="0" cy="78925"/>
          </a:xfrm>
          <a:custGeom>
            <a:avLst/>
            <a:gdLst/>
            <a:ahLst/>
            <a:cxnLst/>
            <a:rect l="l" t="t" r="r" b="b"/>
            <a:pathLst>
              <a:path h="78925">
                <a:moveTo>
                  <a:pt x="0" y="0"/>
                </a:moveTo>
                <a:lnTo>
                  <a:pt x="0" y="78925"/>
                </a:lnTo>
              </a:path>
            </a:pathLst>
          </a:custGeom>
          <a:ln w="21246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84"/>
          <p:cNvSpPr/>
          <p:nvPr/>
        </p:nvSpPr>
        <p:spPr>
          <a:xfrm>
            <a:off x="915108" y="6191809"/>
            <a:ext cx="49604" cy="73664"/>
          </a:xfrm>
          <a:custGeom>
            <a:avLst/>
            <a:gdLst/>
            <a:ahLst/>
            <a:cxnLst/>
            <a:rect l="l" t="t" r="r" b="b"/>
            <a:pathLst>
              <a:path w="49604" h="73664">
                <a:moveTo>
                  <a:pt x="20047" y="13677"/>
                </a:moveTo>
                <a:lnTo>
                  <a:pt x="49604" y="13677"/>
                </a:lnTo>
                <a:lnTo>
                  <a:pt x="49604" y="0"/>
                </a:lnTo>
                <a:lnTo>
                  <a:pt x="0" y="0"/>
                </a:lnTo>
                <a:lnTo>
                  <a:pt x="0" y="73664"/>
                </a:lnTo>
                <a:lnTo>
                  <a:pt x="20047" y="73664"/>
                </a:lnTo>
                <a:lnTo>
                  <a:pt x="20047" y="44204"/>
                </a:lnTo>
                <a:lnTo>
                  <a:pt x="48549" y="44204"/>
                </a:lnTo>
                <a:lnTo>
                  <a:pt x="48549" y="30512"/>
                </a:lnTo>
                <a:lnTo>
                  <a:pt x="20047" y="30512"/>
                </a:lnTo>
                <a:lnTo>
                  <a:pt x="20047" y="136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85"/>
          <p:cNvSpPr/>
          <p:nvPr/>
        </p:nvSpPr>
        <p:spPr>
          <a:xfrm>
            <a:off x="975264" y="6187601"/>
            <a:ext cx="18991" cy="77872"/>
          </a:xfrm>
          <a:custGeom>
            <a:avLst/>
            <a:gdLst/>
            <a:ahLst/>
            <a:cxnLst/>
            <a:rect l="l" t="t" r="r" b="b"/>
            <a:pathLst>
              <a:path w="18991" h="77872">
                <a:moveTo>
                  <a:pt x="0" y="23147"/>
                </a:moveTo>
                <a:lnTo>
                  <a:pt x="0" y="77872"/>
                </a:lnTo>
                <a:lnTo>
                  <a:pt x="18991" y="77872"/>
                </a:lnTo>
                <a:lnTo>
                  <a:pt x="18991" y="23147"/>
                </a:lnTo>
                <a:lnTo>
                  <a:pt x="0" y="23147"/>
                </a:lnTo>
                <a:close/>
              </a:path>
              <a:path w="18991" h="77872">
                <a:moveTo>
                  <a:pt x="0" y="0"/>
                </a:moveTo>
                <a:lnTo>
                  <a:pt x="0" y="13677"/>
                </a:lnTo>
                <a:lnTo>
                  <a:pt x="18991" y="13677"/>
                </a:lnTo>
                <a:lnTo>
                  <a:pt x="18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86"/>
          <p:cNvSpPr/>
          <p:nvPr/>
        </p:nvSpPr>
        <p:spPr>
          <a:xfrm>
            <a:off x="984760" y="6184944"/>
            <a:ext cx="0" cy="80530"/>
          </a:xfrm>
          <a:custGeom>
            <a:avLst/>
            <a:gdLst/>
            <a:ahLst/>
            <a:cxnLst/>
            <a:rect l="l" t="t" r="r" b="b"/>
            <a:pathLst>
              <a:path h="80530">
                <a:moveTo>
                  <a:pt x="0" y="0"/>
                </a:moveTo>
                <a:lnTo>
                  <a:pt x="0" y="80530"/>
                </a:lnTo>
              </a:path>
            </a:pathLst>
          </a:custGeom>
          <a:ln w="202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87"/>
          <p:cNvSpPr/>
          <p:nvPr/>
        </p:nvSpPr>
        <p:spPr>
          <a:xfrm>
            <a:off x="1006917" y="6209696"/>
            <a:ext cx="59100" cy="55777"/>
          </a:xfrm>
          <a:custGeom>
            <a:avLst/>
            <a:gdLst/>
            <a:ahLst/>
            <a:cxnLst/>
            <a:rect l="l" t="t" r="r" b="b"/>
            <a:pathLst>
              <a:path w="59100" h="55777">
                <a:moveTo>
                  <a:pt x="17936" y="10521"/>
                </a:moveTo>
                <a:lnTo>
                  <a:pt x="17936" y="1052"/>
                </a:lnTo>
                <a:lnTo>
                  <a:pt x="0" y="1052"/>
                </a:lnTo>
                <a:lnTo>
                  <a:pt x="0" y="55777"/>
                </a:lnTo>
                <a:lnTo>
                  <a:pt x="18991" y="55777"/>
                </a:lnTo>
                <a:lnTo>
                  <a:pt x="18991" y="21042"/>
                </a:lnTo>
                <a:lnTo>
                  <a:pt x="23212" y="15782"/>
                </a:lnTo>
                <a:lnTo>
                  <a:pt x="36928" y="15782"/>
                </a:lnTo>
                <a:lnTo>
                  <a:pt x="40094" y="18938"/>
                </a:lnTo>
                <a:lnTo>
                  <a:pt x="40094" y="55777"/>
                </a:lnTo>
                <a:lnTo>
                  <a:pt x="59100" y="55777"/>
                </a:lnTo>
                <a:lnTo>
                  <a:pt x="59100" y="21042"/>
                </a:lnTo>
                <a:lnTo>
                  <a:pt x="58677" y="16406"/>
                </a:lnTo>
                <a:lnTo>
                  <a:pt x="52441" y="4915"/>
                </a:lnTo>
                <a:lnTo>
                  <a:pt x="37983" y="0"/>
                </a:lnTo>
                <a:lnTo>
                  <a:pt x="29543" y="0"/>
                </a:lnTo>
                <a:lnTo>
                  <a:pt x="22157" y="3156"/>
                </a:lnTo>
                <a:lnTo>
                  <a:pt x="17936" y="105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88"/>
          <p:cNvSpPr/>
          <p:nvPr/>
        </p:nvSpPr>
        <p:spPr>
          <a:xfrm>
            <a:off x="1074458" y="6209696"/>
            <a:ext cx="37983" cy="56830"/>
          </a:xfrm>
          <a:custGeom>
            <a:avLst/>
            <a:gdLst/>
            <a:ahLst/>
            <a:cxnLst/>
            <a:rect l="l" t="t" r="r" b="b"/>
            <a:pathLst>
              <a:path w="37983" h="56830">
                <a:moveTo>
                  <a:pt x="36928" y="37891"/>
                </a:moveTo>
                <a:lnTo>
                  <a:pt x="32708" y="44204"/>
                </a:lnTo>
                <a:lnTo>
                  <a:pt x="28487" y="56830"/>
                </a:lnTo>
                <a:lnTo>
                  <a:pt x="33763" y="53673"/>
                </a:lnTo>
                <a:lnTo>
                  <a:pt x="37983" y="47360"/>
                </a:lnTo>
                <a:lnTo>
                  <a:pt x="36928" y="31578"/>
                </a:lnTo>
                <a:lnTo>
                  <a:pt x="36928" y="37891"/>
                </a:lnTo>
                <a:close/>
              </a:path>
              <a:path w="37983" h="56830">
                <a:moveTo>
                  <a:pt x="17936" y="32630"/>
                </a:moveTo>
                <a:lnTo>
                  <a:pt x="22157" y="31578"/>
                </a:lnTo>
                <a:lnTo>
                  <a:pt x="36928" y="31578"/>
                </a:lnTo>
                <a:lnTo>
                  <a:pt x="37983" y="47360"/>
                </a:lnTo>
                <a:lnTo>
                  <a:pt x="37983" y="55777"/>
                </a:lnTo>
                <a:lnTo>
                  <a:pt x="55920" y="55777"/>
                </a:lnTo>
                <a:lnTo>
                  <a:pt x="54865" y="51569"/>
                </a:lnTo>
                <a:lnTo>
                  <a:pt x="54865" y="22095"/>
                </a:lnTo>
                <a:lnTo>
                  <a:pt x="52470" y="11139"/>
                </a:lnTo>
                <a:lnTo>
                  <a:pt x="42660" y="2467"/>
                </a:lnTo>
                <a:lnTo>
                  <a:pt x="28487" y="0"/>
                </a:lnTo>
                <a:lnTo>
                  <a:pt x="20047" y="0"/>
                </a:lnTo>
                <a:lnTo>
                  <a:pt x="13716" y="1052"/>
                </a:lnTo>
                <a:lnTo>
                  <a:pt x="6330" y="3156"/>
                </a:lnTo>
                <a:lnTo>
                  <a:pt x="7385" y="15782"/>
                </a:lnTo>
                <a:lnTo>
                  <a:pt x="12661" y="13677"/>
                </a:lnTo>
                <a:lnTo>
                  <a:pt x="17936" y="12625"/>
                </a:lnTo>
                <a:lnTo>
                  <a:pt x="31653" y="12625"/>
                </a:lnTo>
                <a:lnTo>
                  <a:pt x="36928" y="13677"/>
                </a:lnTo>
                <a:lnTo>
                  <a:pt x="36928" y="22095"/>
                </a:lnTo>
                <a:lnTo>
                  <a:pt x="34818" y="21042"/>
                </a:lnTo>
                <a:lnTo>
                  <a:pt x="28487" y="21042"/>
                </a:lnTo>
                <a:lnTo>
                  <a:pt x="19294" y="21678"/>
                </a:lnTo>
                <a:lnTo>
                  <a:pt x="6118" y="26682"/>
                </a:lnTo>
                <a:lnTo>
                  <a:pt x="0" y="39995"/>
                </a:lnTo>
                <a:lnTo>
                  <a:pt x="24" y="41010"/>
                </a:lnTo>
                <a:lnTo>
                  <a:pt x="6399" y="52995"/>
                </a:lnTo>
                <a:lnTo>
                  <a:pt x="20047" y="56830"/>
                </a:lnTo>
                <a:lnTo>
                  <a:pt x="28487" y="56830"/>
                </a:lnTo>
                <a:lnTo>
                  <a:pt x="32708" y="44204"/>
                </a:lnTo>
                <a:lnTo>
                  <a:pt x="21102" y="44204"/>
                </a:lnTo>
                <a:lnTo>
                  <a:pt x="17936" y="42099"/>
                </a:lnTo>
                <a:lnTo>
                  <a:pt x="17936" y="326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89"/>
          <p:cNvSpPr/>
          <p:nvPr/>
        </p:nvSpPr>
        <p:spPr>
          <a:xfrm>
            <a:off x="1140930" y="6209696"/>
            <a:ext cx="58045" cy="55777"/>
          </a:xfrm>
          <a:custGeom>
            <a:avLst/>
            <a:gdLst/>
            <a:ahLst/>
            <a:cxnLst/>
            <a:rect l="l" t="t" r="r" b="b"/>
            <a:pathLst>
              <a:path w="58045" h="55777">
                <a:moveTo>
                  <a:pt x="16895" y="10521"/>
                </a:moveTo>
                <a:lnTo>
                  <a:pt x="16895" y="1052"/>
                </a:lnTo>
                <a:lnTo>
                  <a:pt x="0" y="1052"/>
                </a:lnTo>
                <a:lnTo>
                  <a:pt x="0" y="55777"/>
                </a:lnTo>
                <a:lnTo>
                  <a:pt x="19006" y="55777"/>
                </a:lnTo>
                <a:lnTo>
                  <a:pt x="19006" y="21042"/>
                </a:lnTo>
                <a:lnTo>
                  <a:pt x="22171" y="15782"/>
                </a:lnTo>
                <a:lnTo>
                  <a:pt x="35887" y="15782"/>
                </a:lnTo>
                <a:lnTo>
                  <a:pt x="39053" y="18938"/>
                </a:lnTo>
                <a:lnTo>
                  <a:pt x="39053" y="55777"/>
                </a:lnTo>
                <a:lnTo>
                  <a:pt x="58045" y="55777"/>
                </a:lnTo>
                <a:lnTo>
                  <a:pt x="58045" y="21042"/>
                </a:lnTo>
                <a:lnTo>
                  <a:pt x="57624" y="16415"/>
                </a:lnTo>
                <a:lnTo>
                  <a:pt x="51392" y="4918"/>
                </a:lnTo>
                <a:lnTo>
                  <a:pt x="36942" y="0"/>
                </a:lnTo>
                <a:lnTo>
                  <a:pt x="28502" y="0"/>
                </a:lnTo>
                <a:lnTo>
                  <a:pt x="21116" y="3156"/>
                </a:lnTo>
                <a:lnTo>
                  <a:pt x="16895" y="105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90"/>
          <p:cNvSpPr/>
          <p:nvPr/>
        </p:nvSpPr>
        <p:spPr>
          <a:xfrm>
            <a:off x="1207416" y="6209696"/>
            <a:ext cx="47479" cy="56830"/>
          </a:xfrm>
          <a:custGeom>
            <a:avLst/>
            <a:gdLst/>
            <a:ahLst/>
            <a:cxnLst/>
            <a:rect l="l" t="t" r="r" b="b"/>
            <a:pathLst>
              <a:path w="47479" h="56830">
                <a:moveTo>
                  <a:pt x="3414" y="14446"/>
                </a:moveTo>
                <a:lnTo>
                  <a:pt x="0" y="28422"/>
                </a:lnTo>
                <a:lnTo>
                  <a:pt x="436" y="33769"/>
                </a:lnTo>
                <a:lnTo>
                  <a:pt x="6055" y="46244"/>
                </a:lnTo>
                <a:lnTo>
                  <a:pt x="16967" y="54099"/>
                </a:lnTo>
                <a:lnTo>
                  <a:pt x="31653" y="56830"/>
                </a:lnTo>
                <a:lnTo>
                  <a:pt x="36928" y="56830"/>
                </a:lnTo>
                <a:lnTo>
                  <a:pt x="43259" y="55777"/>
                </a:lnTo>
                <a:lnTo>
                  <a:pt x="47479" y="54725"/>
                </a:lnTo>
                <a:lnTo>
                  <a:pt x="47479" y="39995"/>
                </a:lnTo>
                <a:lnTo>
                  <a:pt x="44314" y="42099"/>
                </a:lnTo>
                <a:lnTo>
                  <a:pt x="39039" y="43152"/>
                </a:lnTo>
                <a:lnTo>
                  <a:pt x="27432" y="43152"/>
                </a:lnTo>
                <a:lnTo>
                  <a:pt x="20047" y="37891"/>
                </a:lnTo>
                <a:lnTo>
                  <a:pt x="20047" y="18938"/>
                </a:lnTo>
                <a:lnTo>
                  <a:pt x="26377" y="13677"/>
                </a:lnTo>
                <a:lnTo>
                  <a:pt x="39039" y="13677"/>
                </a:lnTo>
                <a:lnTo>
                  <a:pt x="42204" y="14730"/>
                </a:lnTo>
                <a:lnTo>
                  <a:pt x="45369" y="16834"/>
                </a:lnTo>
                <a:lnTo>
                  <a:pt x="47479" y="2104"/>
                </a:lnTo>
                <a:lnTo>
                  <a:pt x="43259" y="0"/>
                </a:lnTo>
                <a:lnTo>
                  <a:pt x="31653" y="0"/>
                </a:lnTo>
                <a:lnTo>
                  <a:pt x="26184" y="340"/>
                </a:lnTo>
                <a:lnTo>
                  <a:pt x="12648" y="4919"/>
                </a:lnTo>
                <a:lnTo>
                  <a:pt x="3414" y="144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91"/>
          <p:cNvSpPr/>
          <p:nvPr/>
        </p:nvSpPr>
        <p:spPr>
          <a:xfrm>
            <a:off x="1259131" y="6209696"/>
            <a:ext cx="56975" cy="56830"/>
          </a:xfrm>
          <a:custGeom>
            <a:avLst/>
            <a:gdLst/>
            <a:ahLst/>
            <a:cxnLst/>
            <a:rect l="l" t="t" r="r" b="b"/>
            <a:pathLst>
              <a:path w="56975" h="56830">
                <a:moveTo>
                  <a:pt x="26377" y="44204"/>
                </a:moveTo>
                <a:lnTo>
                  <a:pt x="20047" y="41047"/>
                </a:lnTo>
                <a:lnTo>
                  <a:pt x="18991" y="33682"/>
                </a:lnTo>
                <a:lnTo>
                  <a:pt x="56975" y="33682"/>
                </a:lnTo>
                <a:lnTo>
                  <a:pt x="18991" y="23147"/>
                </a:lnTo>
                <a:lnTo>
                  <a:pt x="18991" y="16834"/>
                </a:lnTo>
                <a:lnTo>
                  <a:pt x="12573" y="4394"/>
                </a:lnTo>
                <a:lnTo>
                  <a:pt x="3394" y="14003"/>
                </a:lnTo>
                <a:lnTo>
                  <a:pt x="0" y="28422"/>
                </a:lnTo>
                <a:lnTo>
                  <a:pt x="436" y="33769"/>
                </a:lnTo>
                <a:lnTo>
                  <a:pt x="6055" y="46244"/>
                </a:lnTo>
                <a:lnTo>
                  <a:pt x="16967" y="54099"/>
                </a:lnTo>
                <a:lnTo>
                  <a:pt x="31653" y="56830"/>
                </a:lnTo>
                <a:lnTo>
                  <a:pt x="39039" y="56830"/>
                </a:lnTo>
                <a:lnTo>
                  <a:pt x="46424" y="55777"/>
                </a:lnTo>
                <a:lnTo>
                  <a:pt x="52755" y="53673"/>
                </a:lnTo>
                <a:lnTo>
                  <a:pt x="52755" y="39995"/>
                </a:lnTo>
                <a:lnTo>
                  <a:pt x="46424" y="43152"/>
                </a:lnTo>
                <a:lnTo>
                  <a:pt x="41149" y="44204"/>
                </a:lnTo>
                <a:lnTo>
                  <a:pt x="26377" y="44204"/>
                </a:lnTo>
                <a:close/>
              </a:path>
              <a:path w="56975" h="56830">
                <a:moveTo>
                  <a:pt x="18991" y="16834"/>
                </a:moveTo>
                <a:lnTo>
                  <a:pt x="23212" y="11573"/>
                </a:lnTo>
                <a:lnTo>
                  <a:pt x="36928" y="11573"/>
                </a:lnTo>
                <a:lnTo>
                  <a:pt x="40094" y="16834"/>
                </a:lnTo>
                <a:lnTo>
                  <a:pt x="40094" y="23147"/>
                </a:lnTo>
                <a:lnTo>
                  <a:pt x="18991" y="23147"/>
                </a:lnTo>
                <a:lnTo>
                  <a:pt x="56975" y="33682"/>
                </a:lnTo>
                <a:lnTo>
                  <a:pt x="56860" y="26956"/>
                </a:lnTo>
                <a:lnTo>
                  <a:pt x="53465" y="13225"/>
                </a:lnTo>
                <a:lnTo>
                  <a:pt x="44672" y="3617"/>
                </a:lnTo>
                <a:lnTo>
                  <a:pt x="29543" y="0"/>
                </a:lnTo>
                <a:lnTo>
                  <a:pt x="26032" y="156"/>
                </a:lnTo>
                <a:lnTo>
                  <a:pt x="12573" y="4394"/>
                </a:lnTo>
                <a:lnTo>
                  <a:pt x="18991" y="168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92"/>
          <p:cNvSpPr/>
          <p:nvPr/>
        </p:nvSpPr>
        <p:spPr>
          <a:xfrm>
            <a:off x="910888" y="6290725"/>
            <a:ext cx="64375" cy="75775"/>
          </a:xfrm>
          <a:custGeom>
            <a:avLst/>
            <a:gdLst/>
            <a:ahLst/>
            <a:cxnLst/>
            <a:rect l="l" t="t" r="r" b="b"/>
            <a:pathLst>
              <a:path w="64375" h="75775">
                <a:moveTo>
                  <a:pt x="20760" y="4088"/>
                </a:moveTo>
                <a:lnTo>
                  <a:pt x="9747" y="11560"/>
                </a:lnTo>
                <a:lnTo>
                  <a:pt x="2566" y="22828"/>
                </a:lnTo>
                <a:lnTo>
                  <a:pt x="0" y="37891"/>
                </a:lnTo>
                <a:lnTo>
                  <a:pt x="728" y="46184"/>
                </a:lnTo>
                <a:lnTo>
                  <a:pt x="6536" y="60087"/>
                </a:lnTo>
                <a:lnTo>
                  <a:pt x="16618" y="69228"/>
                </a:lnTo>
                <a:lnTo>
                  <a:pt x="29127" y="74245"/>
                </a:lnTo>
                <a:lnTo>
                  <a:pt x="42218" y="75775"/>
                </a:lnTo>
                <a:lnTo>
                  <a:pt x="52769" y="75775"/>
                </a:lnTo>
                <a:lnTo>
                  <a:pt x="59100" y="74723"/>
                </a:lnTo>
                <a:lnTo>
                  <a:pt x="64375" y="72619"/>
                </a:lnTo>
                <a:lnTo>
                  <a:pt x="63320" y="57884"/>
                </a:lnTo>
                <a:lnTo>
                  <a:pt x="58045" y="59990"/>
                </a:lnTo>
                <a:lnTo>
                  <a:pt x="51714" y="61042"/>
                </a:lnTo>
                <a:lnTo>
                  <a:pt x="45383" y="61042"/>
                </a:lnTo>
                <a:lnTo>
                  <a:pt x="34823" y="59373"/>
                </a:lnTo>
                <a:lnTo>
                  <a:pt x="24061" y="51545"/>
                </a:lnTo>
                <a:lnTo>
                  <a:pt x="20047" y="37891"/>
                </a:lnTo>
                <a:lnTo>
                  <a:pt x="21434" y="29343"/>
                </a:lnTo>
                <a:lnTo>
                  <a:pt x="29531" y="18699"/>
                </a:lnTo>
                <a:lnTo>
                  <a:pt x="43273" y="14744"/>
                </a:lnTo>
                <a:lnTo>
                  <a:pt x="49604" y="14744"/>
                </a:lnTo>
                <a:lnTo>
                  <a:pt x="55934" y="15796"/>
                </a:lnTo>
                <a:lnTo>
                  <a:pt x="62265" y="20004"/>
                </a:lnTo>
                <a:lnTo>
                  <a:pt x="64375" y="3156"/>
                </a:lnTo>
                <a:lnTo>
                  <a:pt x="56990" y="1052"/>
                </a:lnTo>
                <a:lnTo>
                  <a:pt x="49604" y="0"/>
                </a:lnTo>
                <a:lnTo>
                  <a:pt x="42218" y="0"/>
                </a:lnTo>
                <a:lnTo>
                  <a:pt x="34826" y="414"/>
                </a:lnTo>
                <a:lnTo>
                  <a:pt x="20760" y="408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93"/>
          <p:cNvSpPr/>
          <p:nvPr/>
        </p:nvSpPr>
        <p:spPr>
          <a:xfrm>
            <a:off x="979484" y="6309678"/>
            <a:ext cx="51919" cy="56823"/>
          </a:xfrm>
          <a:custGeom>
            <a:avLst/>
            <a:gdLst/>
            <a:ahLst/>
            <a:cxnLst/>
            <a:rect l="l" t="t" r="r" b="b"/>
            <a:pathLst>
              <a:path w="51919" h="56823">
                <a:moveTo>
                  <a:pt x="20047" y="28409"/>
                </a:moveTo>
                <a:lnTo>
                  <a:pt x="20047" y="19990"/>
                </a:lnTo>
                <a:lnTo>
                  <a:pt x="16968" y="54092"/>
                </a:lnTo>
                <a:lnTo>
                  <a:pt x="31653" y="56823"/>
                </a:lnTo>
                <a:lnTo>
                  <a:pt x="38281" y="56369"/>
                </a:lnTo>
                <a:lnTo>
                  <a:pt x="51919" y="51641"/>
                </a:lnTo>
                <a:lnTo>
                  <a:pt x="44314" y="36827"/>
                </a:lnTo>
                <a:lnTo>
                  <a:pt x="41149" y="44194"/>
                </a:lnTo>
                <a:lnTo>
                  <a:pt x="23212" y="44194"/>
                </a:lnTo>
                <a:lnTo>
                  <a:pt x="20047" y="36827"/>
                </a:lnTo>
                <a:lnTo>
                  <a:pt x="20047" y="28409"/>
                </a:lnTo>
                <a:close/>
              </a:path>
              <a:path w="51919" h="56823">
                <a:moveTo>
                  <a:pt x="3416" y="14440"/>
                </a:moveTo>
                <a:lnTo>
                  <a:pt x="0" y="28409"/>
                </a:lnTo>
                <a:lnTo>
                  <a:pt x="436" y="33761"/>
                </a:lnTo>
                <a:lnTo>
                  <a:pt x="6057" y="46237"/>
                </a:lnTo>
                <a:lnTo>
                  <a:pt x="16968" y="54092"/>
                </a:lnTo>
                <a:lnTo>
                  <a:pt x="20047" y="19990"/>
                </a:lnTo>
                <a:lnTo>
                  <a:pt x="23212" y="12625"/>
                </a:lnTo>
                <a:lnTo>
                  <a:pt x="41149" y="12625"/>
                </a:lnTo>
                <a:lnTo>
                  <a:pt x="44314" y="19990"/>
                </a:lnTo>
                <a:lnTo>
                  <a:pt x="44314" y="36827"/>
                </a:lnTo>
                <a:lnTo>
                  <a:pt x="51919" y="51641"/>
                </a:lnTo>
                <a:lnTo>
                  <a:pt x="61038" y="42162"/>
                </a:lnTo>
                <a:lnTo>
                  <a:pt x="64361" y="28409"/>
                </a:lnTo>
                <a:lnTo>
                  <a:pt x="63778" y="22265"/>
                </a:lnTo>
                <a:lnTo>
                  <a:pt x="57916" y="10213"/>
                </a:lnTo>
                <a:lnTo>
                  <a:pt x="46782" y="2632"/>
                </a:lnTo>
                <a:lnTo>
                  <a:pt x="31653" y="0"/>
                </a:lnTo>
                <a:lnTo>
                  <a:pt x="26193" y="339"/>
                </a:lnTo>
                <a:lnTo>
                  <a:pt x="12652" y="4915"/>
                </a:lnTo>
                <a:lnTo>
                  <a:pt x="3416" y="144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94"/>
          <p:cNvSpPr/>
          <p:nvPr/>
        </p:nvSpPr>
        <p:spPr>
          <a:xfrm>
            <a:off x="1052301" y="6309678"/>
            <a:ext cx="40094" cy="55770"/>
          </a:xfrm>
          <a:custGeom>
            <a:avLst/>
            <a:gdLst/>
            <a:ahLst/>
            <a:cxnLst/>
            <a:rect l="l" t="t" r="r" b="b"/>
            <a:pathLst>
              <a:path w="40094" h="55770">
                <a:moveTo>
                  <a:pt x="20047" y="4208"/>
                </a:moveTo>
                <a:lnTo>
                  <a:pt x="16881" y="10521"/>
                </a:lnTo>
                <a:lnTo>
                  <a:pt x="16881" y="1052"/>
                </a:lnTo>
                <a:lnTo>
                  <a:pt x="0" y="1052"/>
                </a:lnTo>
                <a:lnTo>
                  <a:pt x="0" y="55770"/>
                </a:lnTo>
                <a:lnTo>
                  <a:pt x="18991" y="55770"/>
                </a:lnTo>
                <a:lnTo>
                  <a:pt x="18991" y="22095"/>
                </a:lnTo>
                <a:lnTo>
                  <a:pt x="23212" y="15782"/>
                </a:lnTo>
                <a:lnTo>
                  <a:pt x="39039" y="15782"/>
                </a:lnTo>
                <a:lnTo>
                  <a:pt x="40094" y="0"/>
                </a:lnTo>
                <a:lnTo>
                  <a:pt x="25322" y="0"/>
                </a:lnTo>
                <a:lnTo>
                  <a:pt x="20047" y="420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95"/>
          <p:cNvSpPr/>
          <p:nvPr/>
        </p:nvSpPr>
        <p:spPr>
          <a:xfrm>
            <a:off x="1098726" y="6309678"/>
            <a:ext cx="61210" cy="77870"/>
          </a:xfrm>
          <a:custGeom>
            <a:avLst/>
            <a:gdLst/>
            <a:ahLst/>
            <a:cxnLst/>
            <a:rect l="l" t="t" r="r" b="b"/>
            <a:pathLst>
              <a:path w="61210" h="77870">
                <a:moveTo>
                  <a:pt x="61210" y="27357"/>
                </a:moveTo>
                <a:lnTo>
                  <a:pt x="59097" y="15706"/>
                </a:lnTo>
                <a:lnTo>
                  <a:pt x="51198" y="4532"/>
                </a:lnTo>
                <a:lnTo>
                  <a:pt x="37983" y="0"/>
                </a:lnTo>
                <a:lnTo>
                  <a:pt x="29543" y="0"/>
                </a:lnTo>
                <a:lnTo>
                  <a:pt x="30598" y="13677"/>
                </a:lnTo>
                <a:lnTo>
                  <a:pt x="37983" y="13677"/>
                </a:lnTo>
                <a:lnTo>
                  <a:pt x="42204" y="19990"/>
                </a:lnTo>
                <a:lnTo>
                  <a:pt x="42204" y="27357"/>
                </a:lnTo>
                <a:lnTo>
                  <a:pt x="50382" y="52379"/>
                </a:lnTo>
                <a:lnTo>
                  <a:pt x="58502" y="41754"/>
                </a:lnTo>
                <a:lnTo>
                  <a:pt x="61210" y="27357"/>
                </a:lnTo>
                <a:close/>
              </a:path>
              <a:path w="61210" h="77870">
                <a:moveTo>
                  <a:pt x="16881" y="1052"/>
                </a:moveTo>
                <a:lnTo>
                  <a:pt x="0" y="1052"/>
                </a:lnTo>
                <a:lnTo>
                  <a:pt x="0" y="77870"/>
                </a:lnTo>
                <a:lnTo>
                  <a:pt x="18991" y="77870"/>
                </a:lnTo>
                <a:lnTo>
                  <a:pt x="18991" y="48404"/>
                </a:lnTo>
                <a:lnTo>
                  <a:pt x="22157" y="54718"/>
                </a:lnTo>
                <a:lnTo>
                  <a:pt x="29543" y="56823"/>
                </a:lnTo>
                <a:lnTo>
                  <a:pt x="36855" y="56807"/>
                </a:lnTo>
                <a:lnTo>
                  <a:pt x="50382" y="52379"/>
                </a:lnTo>
                <a:lnTo>
                  <a:pt x="42204" y="27357"/>
                </a:lnTo>
                <a:lnTo>
                  <a:pt x="42204" y="36827"/>
                </a:lnTo>
                <a:lnTo>
                  <a:pt x="36928" y="42090"/>
                </a:lnTo>
                <a:lnTo>
                  <a:pt x="24267" y="42090"/>
                </a:lnTo>
                <a:lnTo>
                  <a:pt x="18991" y="36827"/>
                </a:lnTo>
                <a:lnTo>
                  <a:pt x="18991" y="19990"/>
                </a:lnTo>
                <a:lnTo>
                  <a:pt x="23212" y="13677"/>
                </a:lnTo>
                <a:lnTo>
                  <a:pt x="30598" y="13677"/>
                </a:lnTo>
                <a:lnTo>
                  <a:pt x="29543" y="0"/>
                </a:lnTo>
                <a:lnTo>
                  <a:pt x="21102" y="3156"/>
                </a:lnTo>
                <a:lnTo>
                  <a:pt x="16881" y="10521"/>
                </a:lnTo>
                <a:lnTo>
                  <a:pt x="16881" y="10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96"/>
          <p:cNvSpPr/>
          <p:nvPr/>
        </p:nvSpPr>
        <p:spPr>
          <a:xfrm>
            <a:off x="1165212" y="6309678"/>
            <a:ext cx="51710" cy="56823"/>
          </a:xfrm>
          <a:custGeom>
            <a:avLst/>
            <a:gdLst/>
            <a:ahLst/>
            <a:cxnLst/>
            <a:rect l="l" t="t" r="r" b="b"/>
            <a:pathLst>
              <a:path w="51710" h="56823">
                <a:moveTo>
                  <a:pt x="20047" y="28409"/>
                </a:moveTo>
                <a:lnTo>
                  <a:pt x="20047" y="19990"/>
                </a:lnTo>
                <a:lnTo>
                  <a:pt x="18043" y="54189"/>
                </a:lnTo>
                <a:lnTo>
                  <a:pt x="32708" y="56823"/>
                </a:lnTo>
                <a:lnTo>
                  <a:pt x="38171" y="56483"/>
                </a:lnTo>
                <a:lnTo>
                  <a:pt x="51710" y="51905"/>
                </a:lnTo>
                <a:lnTo>
                  <a:pt x="45369" y="36827"/>
                </a:lnTo>
                <a:lnTo>
                  <a:pt x="41149" y="44194"/>
                </a:lnTo>
                <a:lnTo>
                  <a:pt x="24267" y="44194"/>
                </a:lnTo>
                <a:lnTo>
                  <a:pt x="20047" y="36827"/>
                </a:lnTo>
                <a:lnTo>
                  <a:pt x="20047" y="28409"/>
                </a:lnTo>
                <a:close/>
              </a:path>
              <a:path w="51710" h="56823">
                <a:moveTo>
                  <a:pt x="3515" y="14656"/>
                </a:moveTo>
                <a:lnTo>
                  <a:pt x="0" y="28409"/>
                </a:lnTo>
                <a:lnTo>
                  <a:pt x="624" y="34556"/>
                </a:lnTo>
                <a:lnTo>
                  <a:pt x="6764" y="46608"/>
                </a:lnTo>
                <a:lnTo>
                  <a:pt x="18043" y="54189"/>
                </a:lnTo>
                <a:lnTo>
                  <a:pt x="20047" y="19990"/>
                </a:lnTo>
                <a:lnTo>
                  <a:pt x="24267" y="12625"/>
                </a:lnTo>
                <a:lnTo>
                  <a:pt x="41149" y="12625"/>
                </a:lnTo>
                <a:lnTo>
                  <a:pt x="45369" y="19990"/>
                </a:lnTo>
                <a:lnTo>
                  <a:pt x="45369" y="36827"/>
                </a:lnTo>
                <a:lnTo>
                  <a:pt x="51710" y="51905"/>
                </a:lnTo>
                <a:lnTo>
                  <a:pt x="60946" y="42379"/>
                </a:lnTo>
                <a:lnTo>
                  <a:pt x="64361" y="28409"/>
                </a:lnTo>
                <a:lnTo>
                  <a:pt x="63925" y="23060"/>
                </a:lnTo>
                <a:lnTo>
                  <a:pt x="58305" y="10584"/>
                </a:lnTo>
                <a:lnTo>
                  <a:pt x="47394" y="2730"/>
                </a:lnTo>
                <a:lnTo>
                  <a:pt x="32708" y="0"/>
                </a:lnTo>
                <a:lnTo>
                  <a:pt x="26378" y="453"/>
                </a:lnTo>
                <a:lnTo>
                  <a:pt x="12893" y="5179"/>
                </a:lnTo>
                <a:lnTo>
                  <a:pt x="3515" y="1465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97"/>
          <p:cNvSpPr/>
          <p:nvPr/>
        </p:nvSpPr>
        <p:spPr>
          <a:xfrm>
            <a:off x="1238015" y="6309678"/>
            <a:ext cx="40108" cy="55770"/>
          </a:xfrm>
          <a:custGeom>
            <a:avLst/>
            <a:gdLst/>
            <a:ahLst/>
            <a:cxnLst/>
            <a:rect l="l" t="t" r="r" b="b"/>
            <a:pathLst>
              <a:path w="40108" h="55770">
                <a:moveTo>
                  <a:pt x="16881" y="1052"/>
                </a:moveTo>
                <a:lnTo>
                  <a:pt x="0" y="1052"/>
                </a:lnTo>
                <a:lnTo>
                  <a:pt x="0" y="55770"/>
                </a:lnTo>
                <a:lnTo>
                  <a:pt x="18991" y="55770"/>
                </a:lnTo>
                <a:lnTo>
                  <a:pt x="18991" y="22095"/>
                </a:lnTo>
                <a:lnTo>
                  <a:pt x="24281" y="15782"/>
                </a:lnTo>
                <a:lnTo>
                  <a:pt x="39053" y="15782"/>
                </a:lnTo>
                <a:lnTo>
                  <a:pt x="40108" y="0"/>
                </a:lnTo>
                <a:lnTo>
                  <a:pt x="25336" y="0"/>
                </a:lnTo>
                <a:lnTo>
                  <a:pt x="21116" y="4208"/>
                </a:lnTo>
                <a:lnTo>
                  <a:pt x="17936" y="10521"/>
                </a:lnTo>
                <a:lnTo>
                  <a:pt x="16881" y="10521"/>
                </a:lnTo>
                <a:lnTo>
                  <a:pt x="16881" y="10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98"/>
          <p:cNvSpPr/>
          <p:nvPr/>
        </p:nvSpPr>
        <p:spPr>
          <a:xfrm>
            <a:off x="1281288" y="6309678"/>
            <a:ext cx="55920" cy="56823"/>
          </a:xfrm>
          <a:custGeom>
            <a:avLst/>
            <a:gdLst/>
            <a:ahLst/>
            <a:cxnLst/>
            <a:rect l="l" t="t" r="r" b="b"/>
            <a:pathLst>
              <a:path w="55920" h="56823">
                <a:moveTo>
                  <a:pt x="17936" y="32617"/>
                </a:moveTo>
                <a:lnTo>
                  <a:pt x="23212" y="31565"/>
                </a:lnTo>
                <a:lnTo>
                  <a:pt x="36928" y="31565"/>
                </a:lnTo>
                <a:lnTo>
                  <a:pt x="37983" y="47352"/>
                </a:lnTo>
                <a:lnTo>
                  <a:pt x="37983" y="49456"/>
                </a:lnTo>
                <a:lnTo>
                  <a:pt x="39039" y="52613"/>
                </a:lnTo>
                <a:lnTo>
                  <a:pt x="39039" y="55770"/>
                </a:lnTo>
                <a:lnTo>
                  <a:pt x="55920" y="55770"/>
                </a:lnTo>
                <a:lnTo>
                  <a:pt x="54865" y="51560"/>
                </a:lnTo>
                <a:lnTo>
                  <a:pt x="54865" y="22095"/>
                </a:lnTo>
                <a:lnTo>
                  <a:pt x="52630" y="11139"/>
                </a:lnTo>
                <a:lnTo>
                  <a:pt x="43126" y="2467"/>
                </a:lnTo>
                <a:lnTo>
                  <a:pt x="28487" y="0"/>
                </a:lnTo>
                <a:lnTo>
                  <a:pt x="21102" y="0"/>
                </a:lnTo>
                <a:lnTo>
                  <a:pt x="13716" y="1052"/>
                </a:lnTo>
                <a:lnTo>
                  <a:pt x="6330" y="3156"/>
                </a:lnTo>
                <a:lnTo>
                  <a:pt x="7385" y="15782"/>
                </a:lnTo>
                <a:lnTo>
                  <a:pt x="12661" y="13677"/>
                </a:lnTo>
                <a:lnTo>
                  <a:pt x="18991" y="12625"/>
                </a:lnTo>
                <a:lnTo>
                  <a:pt x="31653" y="12625"/>
                </a:lnTo>
                <a:lnTo>
                  <a:pt x="36928" y="13677"/>
                </a:lnTo>
                <a:lnTo>
                  <a:pt x="36928" y="22095"/>
                </a:lnTo>
                <a:lnTo>
                  <a:pt x="34818" y="21042"/>
                </a:lnTo>
                <a:lnTo>
                  <a:pt x="28487" y="21042"/>
                </a:lnTo>
                <a:lnTo>
                  <a:pt x="19299" y="21677"/>
                </a:lnTo>
                <a:lnTo>
                  <a:pt x="6120" y="26677"/>
                </a:lnTo>
                <a:lnTo>
                  <a:pt x="0" y="39984"/>
                </a:lnTo>
                <a:lnTo>
                  <a:pt x="98" y="41972"/>
                </a:lnTo>
                <a:lnTo>
                  <a:pt x="6892" y="53219"/>
                </a:lnTo>
                <a:lnTo>
                  <a:pt x="21102" y="56823"/>
                </a:lnTo>
                <a:lnTo>
                  <a:pt x="28487" y="56823"/>
                </a:lnTo>
                <a:lnTo>
                  <a:pt x="32708" y="44194"/>
                </a:lnTo>
                <a:lnTo>
                  <a:pt x="21102" y="44194"/>
                </a:lnTo>
                <a:lnTo>
                  <a:pt x="17936" y="42090"/>
                </a:lnTo>
                <a:lnTo>
                  <a:pt x="17936" y="32617"/>
                </a:lnTo>
                <a:close/>
              </a:path>
              <a:path w="55920" h="56823">
                <a:moveTo>
                  <a:pt x="36928" y="37880"/>
                </a:moveTo>
                <a:lnTo>
                  <a:pt x="32708" y="44194"/>
                </a:lnTo>
                <a:lnTo>
                  <a:pt x="28487" y="56823"/>
                </a:lnTo>
                <a:lnTo>
                  <a:pt x="33763" y="53666"/>
                </a:lnTo>
                <a:lnTo>
                  <a:pt x="37983" y="47352"/>
                </a:lnTo>
                <a:lnTo>
                  <a:pt x="36928" y="31565"/>
                </a:lnTo>
                <a:lnTo>
                  <a:pt x="36928" y="3788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99"/>
          <p:cNvSpPr/>
          <p:nvPr/>
        </p:nvSpPr>
        <p:spPr>
          <a:xfrm>
            <a:off x="1342485" y="6291778"/>
            <a:ext cx="44328" cy="74723"/>
          </a:xfrm>
          <a:custGeom>
            <a:avLst/>
            <a:gdLst/>
            <a:ahLst/>
            <a:cxnLst/>
            <a:rect l="l" t="t" r="r" b="b"/>
            <a:pathLst>
              <a:path w="44328" h="74723">
                <a:moveTo>
                  <a:pt x="10551" y="31578"/>
                </a:moveTo>
                <a:lnTo>
                  <a:pt x="10551" y="54728"/>
                </a:lnTo>
                <a:lnTo>
                  <a:pt x="10864" y="60024"/>
                </a:lnTo>
                <a:lnTo>
                  <a:pt x="16536" y="70886"/>
                </a:lnTo>
                <a:lnTo>
                  <a:pt x="32722" y="74723"/>
                </a:lnTo>
                <a:lnTo>
                  <a:pt x="40108" y="74723"/>
                </a:lnTo>
                <a:lnTo>
                  <a:pt x="44328" y="73671"/>
                </a:lnTo>
                <a:lnTo>
                  <a:pt x="43273" y="61042"/>
                </a:lnTo>
                <a:lnTo>
                  <a:pt x="41163" y="62094"/>
                </a:lnTo>
                <a:lnTo>
                  <a:pt x="31667" y="62094"/>
                </a:lnTo>
                <a:lnTo>
                  <a:pt x="30612" y="58938"/>
                </a:lnTo>
                <a:lnTo>
                  <a:pt x="30612" y="31578"/>
                </a:lnTo>
                <a:lnTo>
                  <a:pt x="43273" y="31578"/>
                </a:lnTo>
                <a:lnTo>
                  <a:pt x="43273" y="18952"/>
                </a:lnTo>
                <a:lnTo>
                  <a:pt x="30612" y="18952"/>
                </a:lnTo>
                <a:lnTo>
                  <a:pt x="30612" y="0"/>
                </a:lnTo>
                <a:lnTo>
                  <a:pt x="11606" y="6312"/>
                </a:lnTo>
                <a:lnTo>
                  <a:pt x="11606" y="18952"/>
                </a:lnTo>
                <a:lnTo>
                  <a:pt x="0" y="18952"/>
                </a:lnTo>
                <a:lnTo>
                  <a:pt x="0" y="31578"/>
                </a:lnTo>
                <a:lnTo>
                  <a:pt x="10551" y="315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00"/>
          <p:cNvSpPr/>
          <p:nvPr/>
        </p:nvSpPr>
        <p:spPr>
          <a:xfrm>
            <a:off x="1395254" y="6287569"/>
            <a:ext cx="18991" cy="77880"/>
          </a:xfrm>
          <a:custGeom>
            <a:avLst/>
            <a:gdLst/>
            <a:ahLst/>
            <a:cxnLst/>
            <a:rect l="l" t="t" r="r" b="b"/>
            <a:pathLst>
              <a:path w="18991" h="77880">
                <a:moveTo>
                  <a:pt x="0" y="23161"/>
                </a:moveTo>
                <a:lnTo>
                  <a:pt x="0" y="77880"/>
                </a:lnTo>
                <a:lnTo>
                  <a:pt x="18991" y="77880"/>
                </a:lnTo>
                <a:lnTo>
                  <a:pt x="18991" y="23161"/>
                </a:lnTo>
                <a:lnTo>
                  <a:pt x="0" y="23161"/>
                </a:lnTo>
                <a:close/>
              </a:path>
              <a:path w="18991" h="77880">
                <a:moveTo>
                  <a:pt x="0" y="0"/>
                </a:moveTo>
                <a:lnTo>
                  <a:pt x="0" y="13691"/>
                </a:lnTo>
                <a:lnTo>
                  <a:pt x="18991" y="13691"/>
                </a:lnTo>
                <a:lnTo>
                  <a:pt x="18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01"/>
          <p:cNvSpPr/>
          <p:nvPr/>
        </p:nvSpPr>
        <p:spPr>
          <a:xfrm>
            <a:off x="1404750" y="6284919"/>
            <a:ext cx="0" cy="80530"/>
          </a:xfrm>
          <a:custGeom>
            <a:avLst/>
            <a:gdLst/>
            <a:ahLst/>
            <a:cxnLst/>
            <a:rect l="l" t="t" r="r" b="b"/>
            <a:pathLst>
              <a:path h="80530">
                <a:moveTo>
                  <a:pt x="0" y="0"/>
                </a:moveTo>
                <a:lnTo>
                  <a:pt x="0" y="80530"/>
                </a:lnTo>
              </a:path>
            </a:pathLst>
          </a:custGeom>
          <a:ln w="2026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02"/>
          <p:cNvSpPr/>
          <p:nvPr/>
        </p:nvSpPr>
        <p:spPr>
          <a:xfrm>
            <a:off x="1424797" y="6309678"/>
            <a:ext cx="51738" cy="56823"/>
          </a:xfrm>
          <a:custGeom>
            <a:avLst/>
            <a:gdLst/>
            <a:ahLst/>
            <a:cxnLst/>
            <a:rect l="l" t="t" r="r" b="b"/>
            <a:pathLst>
              <a:path w="51738" h="56823">
                <a:moveTo>
                  <a:pt x="20047" y="28409"/>
                </a:moveTo>
                <a:lnTo>
                  <a:pt x="20047" y="19990"/>
                </a:lnTo>
                <a:lnTo>
                  <a:pt x="17579" y="54189"/>
                </a:lnTo>
                <a:lnTo>
                  <a:pt x="32708" y="56823"/>
                </a:lnTo>
                <a:lnTo>
                  <a:pt x="38198" y="56480"/>
                </a:lnTo>
                <a:lnTo>
                  <a:pt x="51738" y="51898"/>
                </a:lnTo>
                <a:lnTo>
                  <a:pt x="44328" y="36827"/>
                </a:lnTo>
                <a:lnTo>
                  <a:pt x="41163" y="44194"/>
                </a:lnTo>
                <a:lnTo>
                  <a:pt x="23212" y="44194"/>
                </a:lnTo>
                <a:lnTo>
                  <a:pt x="20047" y="36827"/>
                </a:lnTo>
                <a:lnTo>
                  <a:pt x="20047" y="28409"/>
                </a:lnTo>
                <a:close/>
              </a:path>
              <a:path w="51738" h="56823">
                <a:moveTo>
                  <a:pt x="3323" y="14656"/>
                </a:moveTo>
                <a:lnTo>
                  <a:pt x="0" y="28409"/>
                </a:lnTo>
                <a:lnTo>
                  <a:pt x="583" y="34556"/>
                </a:lnTo>
                <a:lnTo>
                  <a:pt x="6446" y="46608"/>
                </a:lnTo>
                <a:lnTo>
                  <a:pt x="17579" y="54189"/>
                </a:lnTo>
                <a:lnTo>
                  <a:pt x="20047" y="19990"/>
                </a:lnTo>
                <a:lnTo>
                  <a:pt x="23212" y="12625"/>
                </a:lnTo>
                <a:lnTo>
                  <a:pt x="41163" y="12625"/>
                </a:lnTo>
                <a:lnTo>
                  <a:pt x="44328" y="19990"/>
                </a:lnTo>
                <a:lnTo>
                  <a:pt x="44328" y="36827"/>
                </a:lnTo>
                <a:lnTo>
                  <a:pt x="51738" y="51898"/>
                </a:lnTo>
                <a:lnTo>
                  <a:pt x="60974" y="42373"/>
                </a:lnTo>
                <a:lnTo>
                  <a:pt x="64389" y="28409"/>
                </a:lnTo>
                <a:lnTo>
                  <a:pt x="63949" y="23038"/>
                </a:lnTo>
                <a:lnTo>
                  <a:pt x="58319" y="10574"/>
                </a:lnTo>
                <a:lnTo>
                  <a:pt x="47400" y="2727"/>
                </a:lnTo>
                <a:lnTo>
                  <a:pt x="32708" y="0"/>
                </a:lnTo>
                <a:lnTo>
                  <a:pt x="26083" y="453"/>
                </a:lnTo>
                <a:lnTo>
                  <a:pt x="12443" y="5179"/>
                </a:lnTo>
                <a:lnTo>
                  <a:pt x="3323" y="1465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103"/>
          <p:cNvSpPr/>
          <p:nvPr/>
        </p:nvSpPr>
        <p:spPr>
          <a:xfrm>
            <a:off x="1497628" y="6309678"/>
            <a:ext cx="57960" cy="55770"/>
          </a:xfrm>
          <a:custGeom>
            <a:avLst/>
            <a:gdLst/>
            <a:ahLst/>
            <a:cxnLst/>
            <a:rect l="l" t="t" r="r" b="b"/>
            <a:pathLst>
              <a:path w="57960" h="55770">
                <a:moveTo>
                  <a:pt x="16881" y="10521"/>
                </a:moveTo>
                <a:lnTo>
                  <a:pt x="16881" y="1052"/>
                </a:lnTo>
                <a:lnTo>
                  <a:pt x="0" y="1052"/>
                </a:lnTo>
                <a:lnTo>
                  <a:pt x="0" y="55770"/>
                </a:lnTo>
                <a:lnTo>
                  <a:pt x="18991" y="55770"/>
                </a:lnTo>
                <a:lnTo>
                  <a:pt x="18991" y="21042"/>
                </a:lnTo>
                <a:lnTo>
                  <a:pt x="23212" y="15782"/>
                </a:lnTo>
                <a:lnTo>
                  <a:pt x="35873" y="15782"/>
                </a:lnTo>
                <a:lnTo>
                  <a:pt x="38968" y="18938"/>
                </a:lnTo>
                <a:lnTo>
                  <a:pt x="38968" y="55770"/>
                </a:lnTo>
                <a:lnTo>
                  <a:pt x="57960" y="55770"/>
                </a:lnTo>
                <a:lnTo>
                  <a:pt x="57960" y="21042"/>
                </a:lnTo>
                <a:lnTo>
                  <a:pt x="57602" y="16415"/>
                </a:lnTo>
                <a:lnTo>
                  <a:pt x="51781" y="4918"/>
                </a:lnTo>
                <a:lnTo>
                  <a:pt x="36858" y="0"/>
                </a:lnTo>
                <a:lnTo>
                  <a:pt x="28417" y="0"/>
                </a:lnTo>
                <a:lnTo>
                  <a:pt x="21102" y="3156"/>
                </a:lnTo>
                <a:lnTo>
                  <a:pt x="16881" y="105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104"/>
          <p:cNvSpPr/>
          <p:nvPr/>
        </p:nvSpPr>
        <p:spPr>
          <a:xfrm>
            <a:off x="910888" y="6413858"/>
            <a:ext cx="582519" cy="43147"/>
          </a:xfrm>
          <a:custGeom>
            <a:avLst/>
            <a:gdLst/>
            <a:ahLst/>
            <a:cxnLst/>
            <a:rect l="l" t="t" r="r" b="b"/>
            <a:pathLst>
              <a:path w="582519" h="43147">
                <a:moveTo>
                  <a:pt x="429486" y="0"/>
                </a:moveTo>
                <a:lnTo>
                  <a:pt x="429486" y="43147"/>
                </a:lnTo>
                <a:lnTo>
                  <a:pt x="437927" y="43147"/>
                </a:lnTo>
                <a:lnTo>
                  <a:pt x="437927" y="27361"/>
                </a:lnTo>
                <a:lnTo>
                  <a:pt x="446368" y="27361"/>
                </a:lnTo>
                <a:lnTo>
                  <a:pt x="447423" y="30519"/>
                </a:lnTo>
                <a:lnTo>
                  <a:pt x="449547" y="33675"/>
                </a:lnTo>
                <a:lnTo>
                  <a:pt x="448478" y="19995"/>
                </a:lnTo>
                <a:lnTo>
                  <a:pt x="437927" y="19995"/>
                </a:lnTo>
                <a:lnTo>
                  <a:pt x="437927" y="7366"/>
                </a:lnTo>
                <a:lnTo>
                  <a:pt x="444257" y="0"/>
                </a:lnTo>
                <a:lnTo>
                  <a:pt x="429486" y="0"/>
                </a:lnTo>
                <a:close/>
              </a:path>
              <a:path w="582519" h="43147">
                <a:moveTo>
                  <a:pt x="459043" y="32623"/>
                </a:moveTo>
                <a:lnTo>
                  <a:pt x="456933" y="29467"/>
                </a:lnTo>
                <a:lnTo>
                  <a:pt x="455878" y="28415"/>
                </a:lnTo>
                <a:lnTo>
                  <a:pt x="453767" y="24205"/>
                </a:lnTo>
                <a:lnTo>
                  <a:pt x="456933" y="23152"/>
                </a:lnTo>
                <a:lnTo>
                  <a:pt x="460098" y="19995"/>
                </a:lnTo>
                <a:lnTo>
                  <a:pt x="460098" y="4209"/>
                </a:lnTo>
                <a:lnTo>
                  <a:pt x="455878" y="0"/>
                </a:lnTo>
                <a:lnTo>
                  <a:pt x="444257" y="0"/>
                </a:lnTo>
                <a:lnTo>
                  <a:pt x="437927" y="7366"/>
                </a:lnTo>
                <a:lnTo>
                  <a:pt x="448478" y="7366"/>
                </a:lnTo>
                <a:lnTo>
                  <a:pt x="451657" y="10524"/>
                </a:lnTo>
                <a:lnTo>
                  <a:pt x="451657" y="17890"/>
                </a:lnTo>
                <a:lnTo>
                  <a:pt x="448478" y="19995"/>
                </a:lnTo>
                <a:lnTo>
                  <a:pt x="449547" y="33675"/>
                </a:lnTo>
                <a:lnTo>
                  <a:pt x="450602" y="37885"/>
                </a:lnTo>
                <a:lnTo>
                  <a:pt x="452712" y="43147"/>
                </a:lnTo>
                <a:lnTo>
                  <a:pt x="465374" y="43147"/>
                </a:lnTo>
                <a:lnTo>
                  <a:pt x="465374" y="35781"/>
                </a:lnTo>
                <a:lnTo>
                  <a:pt x="460098" y="35781"/>
                </a:lnTo>
                <a:lnTo>
                  <a:pt x="459043" y="32623"/>
                </a:lnTo>
                <a:close/>
              </a:path>
              <a:path w="582519" h="43147">
                <a:moveTo>
                  <a:pt x="475925" y="12628"/>
                </a:moveTo>
                <a:lnTo>
                  <a:pt x="479090" y="8419"/>
                </a:lnTo>
                <a:lnTo>
                  <a:pt x="489641" y="8419"/>
                </a:lnTo>
                <a:lnTo>
                  <a:pt x="494917" y="9472"/>
                </a:lnTo>
                <a:lnTo>
                  <a:pt x="494917" y="33675"/>
                </a:lnTo>
                <a:lnTo>
                  <a:pt x="499549" y="37452"/>
                </a:lnTo>
                <a:lnTo>
                  <a:pt x="504413" y="22100"/>
                </a:lnTo>
                <a:lnTo>
                  <a:pt x="503964" y="16176"/>
                </a:lnTo>
                <a:lnTo>
                  <a:pt x="497050" y="3521"/>
                </a:lnTo>
                <a:lnTo>
                  <a:pt x="485421" y="0"/>
                </a:lnTo>
                <a:lnTo>
                  <a:pt x="481785" y="273"/>
                </a:lnTo>
                <a:lnTo>
                  <a:pt x="471054" y="6158"/>
                </a:lnTo>
                <a:lnTo>
                  <a:pt x="466429" y="22100"/>
                </a:lnTo>
                <a:lnTo>
                  <a:pt x="466726" y="26691"/>
                </a:lnTo>
                <a:lnTo>
                  <a:pt x="473512" y="39506"/>
                </a:lnTo>
                <a:lnTo>
                  <a:pt x="475925" y="12628"/>
                </a:lnTo>
                <a:close/>
              </a:path>
              <a:path w="582519" h="43147">
                <a:moveTo>
                  <a:pt x="475925" y="22100"/>
                </a:moveTo>
                <a:lnTo>
                  <a:pt x="475925" y="12628"/>
                </a:lnTo>
                <a:lnTo>
                  <a:pt x="473512" y="39506"/>
                </a:lnTo>
                <a:lnTo>
                  <a:pt x="485421" y="43147"/>
                </a:lnTo>
                <a:lnTo>
                  <a:pt x="488374" y="42971"/>
                </a:lnTo>
                <a:lnTo>
                  <a:pt x="499549" y="37452"/>
                </a:lnTo>
                <a:lnTo>
                  <a:pt x="494917" y="33675"/>
                </a:lnTo>
                <a:lnTo>
                  <a:pt x="489641" y="35781"/>
                </a:lnTo>
                <a:lnTo>
                  <a:pt x="479090" y="35781"/>
                </a:lnTo>
                <a:lnTo>
                  <a:pt x="475925" y="30519"/>
                </a:lnTo>
                <a:lnTo>
                  <a:pt x="475925" y="22100"/>
                </a:lnTo>
                <a:close/>
              </a:path>
              <a:path w="582519" h="43147">
                <a:moveTo>
                  <a:pt x="543452" y="39990"/>
                </a:moveTo>
                <a:lnTo>
                  <a:pt x="543452" y="0"/>
                </a:lnTo>
                <a:lnTo>
                  <a:pt x="533956" y="0"/>
                </a:lnTo>
                <a:lnTo>
                  <a:pt x="533956" y="31571"/>
                </a:lnTo>
                <a:lnTo>
                  <a:pt x="531846" y="34729"/>
                </a:lnTo>
                <a:lnTo>
                  <a:pt x="522350" y="34729"/>
                </a:lnTo>
                <a:lnTo>
                  <a:pt x="519184" y="31571"/>
                </a:lnTo>
                <a:lnTo>
                  <a:pt x="519184" y="0"/>
                </a:lnTo>
                <a:lnTo>
                  <a:pt x="510743" y="0"/>
                </a:lnTo>
                <a:lnTo>
                  <a:pt x="510743" y="31571"/>
                </a:lnTo>
                <a:lnTo>
                  <a:pt x="511798" y="35781"/>
                </a:lnTo>
                <a:lnTo>
                  <a:pt x="514964" y="38937"/>
                </a:lnTo>
                <a:lnTo>
                  <a:pt x="517074" y="42095"/>
                </a:lnTo>
                <a:lnTo>
                  <a:pt x="521294" y="43147"/>
                </a:lnTo>
                <a:lnTo>
                  <a:pt x="533956" y="43147"/>
                </a:lnTo>
                <a:lnTo>
                  <a:pt x="543452" y="39990"/>
                </a:lnTo>
                <a:close/>
              </a:path>
              <a:path w="582519" h="43147">
                <a:moveTo>
                  <a:pt x="582519" y="14734"/>
                </a:moveTo>
                <a:lnTo>
                  <a:pt x="582519" y="5262"/>
                </a:lnTo>
                <a:lnTo>
                  <a:pt x="576188" y="0"/>
                </a:lnTo>
                <a:lnTo>
                  <a:pt x="565623" y="0"/>
                </a:lnTo>
                <a:lnTo>
                  <a:pt x="560348" y="7366"/>
                </a:lnTo>
                <a:lnTo>
                  <a:pt x="569844" y="7366"/>
                </a:lnTo>
                <a:lnTo>
                  <a:pt x="572953" y="10524"/>
                </a:lnTo>
                <a:lnTo>
                  <a:pt x="572953" y="19995"/>
                </a:lnTo>
                <a:lnTo>
                  <a:pt x="570899" y="22100"/>
                </a:lnTo>
                <a:lnTo>
                  <a:pt x="566678" y="29467"/>
                </a:lnTo>
                <a:lnTo>
                  <a:pt x="576188" y="29467"/>
                </a:lnTo>
                <a:lnTo>
                  <a:pt x="582519" y="24205"/>
                </a:lnTo>
                <a:lnTo>
                  <a:pt x="582519" y="14734"/>
                </a:lnTo>
                <a:close/>
              </a:path>
              <a:path w="582519" h="43147">
                <a:moveTo>
                  <a:pt x="570899" y="22100"/>
                </a:moveTo>
                <a:lnTo>
                  <a:pt x="560348" y="22100"/>
                </a:lnTo>
                <a:lnTo>
                  <a:pt x="560348" y="7366"/>
                </a:lnTo>
                <a:lnTo>
                  <a:pt x="565623" y="0"/>
                </a:lnTo>
                <a:lnTo>
                  <a:pt x="550838" y="0"/>
                </a:lnTo>
                <a:lnTo>
                  <a:pt x="550838" y="43147"/>
                </a:lnTo>
                <a:lnTo>
                  <a:pt x="560348" y="43147"/>
                </a:lnTo>
                <a:lnTo>
                  <a:pt x="560348" y="29467"/>
                </a:lnTo>
                <a:lnTo>
                  <a:pt x="566678" y="29467"/>
                </a:lnTo>
                <a:lnTo>
                  <a:pt x="570899" y="22100"/>
                </a:lnTo>
                <a:close/>
              </a:path>
              <a:path w="582519" h="43147">
                <a:moveTo>
                  <a:pt x="275426" y="25257"/>
                </a:moveTo>
                <a:lnTo>
                  <a:pt x="287032" y="32623"/>
                </a:lnTo>
                <a:lnTo>
                  <a:pt x="284922" y="25257"/>
                </a:lnTo>
                <a:lnTo>
                  <a:pt x="275426" y="25257"/>
                </a:lnTo>
                <a:close/>
              </a:path>
              <a:path w="582519" h="43147">
                <a:moveTo>
                  <a:pt x="60155" y="0"/>
                </a:moveTo>
                <a:lnTo>
                  <a:pt x="49604" y="0"/>
                </a:lnTo>
                <a:lnTo>
                  <a:pt x="42218" y="31571"/>
                </a:lnTo>
                <a:lnTo>
                  <a:pt x="33763" y="0"/>
                </a:lnTo>
                <a:lnTo>
                  <a:pt x="26377" y="0"/>
                </a:lnTo>
                <a:lnTo>
                  <a:pt x="17936" y="31571"/>
                </a:lnTo>
                <a:lnTo>
                  <a:pt x="10551" y="0"/>
                </a:lnTo>
                <a:lnTo>
                  <a:pt x="0" y="0"/>
                </a:lnTo>
                <a:lnTo>
                  <a:pt x="12661" y="43147"/>
                </a:lnTo>
                <a:lnTo>
                  <a:pt x="22157" y="43147"/>
                </a:lnTo>
                <a:lnTo>
                  <a:pt x="29543" y="15786"/>
                </a:lnTo>
                <a:lnTo>
                  <a:pt x="36928" y="43147"/>
                </a:lnTo>
                <a:lnTo>
                  <a:pt x="47494" y="43147"/>
                </a:lnTo>
                <a:lnTo>
                  <a:pt x="60155" y="0"/>
                </a:lnTo>
                <a:close/>
              </a:path>
              <a:path w="582519" h="43147">
                <a:moveTo>
                  <a:pt x="70706" y="12628"/>
                </a:moveTo>
                <a:lnTo>
                  <a:pt x="73871" y="8419"/>
                </a:lnTo>
                <a:lnTo>
                  <a:pt x="83367" y="8419"/>
                </a:lnTo>
                <a:lnTo>
                  <a:pt x="89698" y="9472"/>
                </a:lnTo>
                <a:lnTo>
                  <a:pt x="89698" y="33675"/>
                </a:lnTo>
                <a:lnTo>
                  <a:pt x="94330" y="37452"/>
                </a:lnTo>
                <a:lnTo>
                  <a:pt x="99194" y="22100"/>
                </a:lnTo>
                <a:lnTo>
                  <a:pt x="98745" y="16176"/>
                </a:lnTo>
                <a:lnTo>
                  <a:pt x="91832" y="3521"/>
                </a:lnTo>
                <a:lnTo>
                  <a:pt x="80202" y="0"/>
                </a:lnTo>
                <a:lnTo>
                  <a:pt x="76566" y="273"/>
                </a:lnTo>
                <a:lnTo>
                  <a:pt x="65835" y="6158"/>
                </a:lnTo>
                <a:lnTo>
                  <a:pt x="61210" y="22100"/>
                </a:lnTo>
                <a:lnTo>
                  <a:pt x="61508" y="26691"/>
                </a:lnTo>
                <a:lnTo>
                  <a:pt x="68294" y="39506"/>
                </a:lnTo>
                <a:lnTo>
                  <a:pt x="70706" y="12628"/>
                </a:lnTo>
                <a:close/>
              </a:path>
              <a:path w="582519" h="43147">
                <a:moveTo>
                  <a:pt x="70706" y="22100"/>
                </a:moveTo>
                <a:lnTo>
                  <a:pt x="70706" y="12628"/>
                </a:lnTo>
                <a:lnTo>
                  <a:pt x="68294" y="39506"/>
                </a:lnTo>
                <a:lnTo>
                  <a:pt x="80202" y="43147"/>
                </a:lnTo>
                <a:lnTo>
                  <a:pt x="83155" y="42971"/>
                </a:lnTo>
                <a:lnTo>
                  <a:pt x="94330" y="37452"/>
                </a:lnTo>
                <a:lnTo>
                  <a:pt x="89698" y="33675"/>
                </a:lnTo>
                <a:lnTo>
                  <a:pt x="83367" y="35781"/>
                </a:lnTo>
                <a:lnTo>
                  <a:pt x="73871" y="35781"/>
                </a:lnTo>
                <a:lnTo>
                  <a:pt x="70706" y="30519"/>
                </a:lnTo>
                <a:lnTo>
                  <a:pt x="70706" y="22100"/>
                </a:lnTo>
                <a:close/>
              </a:path>
              <a:path w="582519" h="43147">
                <a:moveTo>
                  <a:pt x="104470" y="0"/>
                </a:moveTo>
                <a:lnTo>
                  <a:pt x="104470" y="43147"/>
                </a:lnTo>
                <a:lnTo>
                  <a:pt x="113966" y="43147"/>
                </a:lnTo>
                <a:lnTo>
                  <a:pt x="113966" y="27361"/>
                </a:lnTo>
                <a:lnTo>
                  <a:pt x="121351" y="27361"/>
                </a:lnTo>
                <a:lnTo>
                  <a:pt x="122406" y="30519"/>
                </a:lnTo>
                <a:lnTo>
                  <a:pt x="124517" y="33675"/>
                </a:lnTo>
                <a:lnTo>
                  <a:pt x="123462" y="19995"/>
                </a:lnTo>
                <a:lnTo>
                  <a:pt x="113966" y="19995"/>
                </a:lnTo>
                <a:lnTo>
                  <a:pt x="113966" y="7366"/>
                </a:lnTo>
                <a:lnTo>
                  <a:pt x="119241" y="0"/>
                </a:lnTo>
                <a:lnTo>
                  <a:pt x="104470" y="0"/>
                </a:lnTo>
                <a:close/>
              </a:path>
              <a:path w="582519" h="43147">
                <a:moveTo>
                  <a:pt x="134013" y="32623"/>
                </a:moveTo>
                <a:lnTo>
                  <a:pt x="131902" y="29467"/>
                </a:lnTo>
                <a:lnTo>
                  <a:pt x="130847" y="28415"/>
                </a:lnTo>
                <a:lnTo>
                  <a:pt x="128737" y="24205"/>
                </a:lnTo>
                <a:lnTo>
                  <a:pt x="131902" y="23152"/>
                </a:lnTo>
                <a:lnTo>
                  <a:pt x="136123" y="19995"/>
                </a:lnTo>
                <a:lnTo>
                  <a:pt x="136123" y="4209"/>
                </a:lnTo>
                <a:lnTo>
                  <a:pt x="130847" y="0"/>
                </a:lnTo>
                <a:lnTo>
                  <a:pt x="119241" y="0"/>
                </a:lnTo>
                <a:lnTo>
                  <a:pt x="113966" y="7366"/>
                </a:lnTo>
                <a:lnTo>
                  <a:pt x="123462" y="7366"/>
                </a:lnTo>
                <a:lnTo>
                  <a:pt x="126627" y="10524"/>
                </a:lnTo>
                <a:lnTo>
                  <a:pt x="126627" y="17890"/>
                </a:lnTo>
                <a:lnTo>
                  <a:pt x="123462" y="19995"/>
                </a:lnTo>
                <a:lnTo>
                  <a:pt x="124517" y="33675"/>
                </a:lnTo>
                <a:lnTo>
                  <a:pt x="126627" y="37885"/>
                </a:lnTo>
                <a:lnTo>
                  <a:pt x="128737" y="43147"/>
                </a:lnTo>
                <a:lnTo>
                  <a:pt x="140343" y="43147"/>
                </a:lnTo>
                <a:lnTo>
                  <a:pt x="140343" y="35781"/>
                </a:lnTo>
                <a:lnTo>
                  <a:pt x="135068" y="35781"/>
                </a:lnTo>
                <a:lnTo>
                  <a:pt x="134013" y="32623"/>
                </a:lnTo>
                <a:close/>
              </a:path>
              <a:path w="582519" h="43147">
                <a:moveTo>
                  <a:pt x="153019" y="35781"/>
                </a:moveTo>
                <a:lnTo>
                  <a:pt x="153019" y="0"/>
                </a:lnTo>
                <a:lnTo>
                  <a:pt x="144578" y="0"/>
                </a:lnTo>
                <a:lnTo>
                  <a:pt x="144578" y="43147"/>
                </a:lnTo>
                <a:lnTo>
                  <a:pt x="172011" y="43147"/>
                </a:lnTo>
                <a:lnTo>
                  <a:pt x="172011" y="35781"/>
                </a:lnTo>
                <a:lnTo>
                  <a:pt x="153019" y="35781"/>
                </a:lnTo>
                <a:close/>
              </a:path>
              <a:path w="582519" h="43147">
                <a:moveTo>
                  <a:pt x="185727" y="7366"/>
                </a:moveTo>
                <a:lnTo>
                  <a:pt x="197333" y="7366"/>
                </a:lnTo>
                <a:lnTo>
                  <a:pt x="200499" y="12628"/>
                </a:lnTo>
                <a:lnTo>
                  <a:pt x="200499" y="30519"/>
                </a:lnTo>
                <a:lnTo>
                  <a:pt x="197333" y="35781"/>
                </a:lnTo>
                <a:lnTo>
                  <a:pt x="191003" y="35781"/>
                </a:lnTo>
                <a:lnTo>
                  <a:pt x="194484" y="42909"/>
                </a:lnTo>
                <a:lnTo>
                  <a:pt x="205832" y="36590"/>
                </a:lnTo>
                <a:lnTo>
                  <a:pt x="209995" y="22100"/>
                </a:lnTo>
                <a:lnTo>
                  <a:pt x="209294" y="15638"/>
                </a:lnTo>
                <a:lnTo>
                  <a:pt x="202189" y="4136"/>
                </a:lnTo>
                <a:lnTo>
                  <a:pt x="188892" y="0"/>
                </a:lnTo>
                <a:lnTo>
                  <a:pt x="176231" y="0"/>
                </a:lnTo>
                <a:lnTo>
                  <a:pt x="185727" y="7366"/>
                </a:lnTo>
                <a:close/>
              </a:path>
              <a:path w="582519" h="43147">
                <a:moveTo>
                  <a:pt x="185727" y="35781"/>
                </a:moveTo>
                <a:lnTo>
                  <a:pt x="185727" y="7366"/>
                </a:lnTo>
                <a:lnTo>
                  <a:pt x="176231" y="0"/>
                </a:lnTo>
                <a:lnTo>
                  <a:pt x="176231" y="43147"/>
                </a:lnTo>
                <a:lnTo>
                  <a:pt x="191003" y="43147"/>
                </a:lnTo>
                <a:lnTo>
                  <a:pt x="194484" y="42909"/>
                </a:lnTo>
                <a:lnTo>
                  <a:pt x="191003" y="35781"/>
                </a:lnTo>
                <a:lnTo>
                  <a:pt x="185727" y="35781"/>
                </a:lnTo>
                <a:close/>
              </a:path>
              <a:path w="582519" h="43147">
                <a:moveTo>
                  <a:pt x="249048" y="29467"/>
                </a:moveTo>
                <a:lnTo>
                  <a:pt x="249048" y="33675"/>
                </a:lnTo>
                <a:lnTo>
                  <a:pt x="246938" y="35781"/>
                </a:lnTo>
                <a:lnTo>
                  <a:pt x="235317" y="35781"/>
                </a:lnTo>
                <a:lnTo>
                  <a:pt x="243758" y="43147"/>
                </a:lnTo>
                <a:lnTo>
                  <a:pt x="253268" y="43147"/>
                </a:lnTo>
                <a:lnTo>
                  <a:pt x="258544" y="38937"/>
                </a:lnTo>
                <a:lnTo>
                  <a:pt x="258544" y="24205"/>
                </a:lnTo>
                <a:lnTo>
                  <a:pt x="254323" y="21047"/>
                </a:lnTo>
                <a:lnTo>
                  <a:pt x="251158" y="19995"/>
                </a:lnTo>
                <a:lnTo>
                  <a:pt x="253268" y="19995"/>
                </a:lnTo>
                <a:lnTo>
                  <a:pt x="256434" y="17890"/>
                </a:lnTo>
                <a:lnTo>
                  <a:pt x="256434" y="4209"/>
                </a:lnTo>
                <a:lnTo>
                  <a:pt x="251158" y="0"/>
                </a:lnTo>
                <a:lnTo>
                  <a:pt x="242703" y="0"/>
                </a:lnTo>
                <a:lnTo>
                  <a:pt x="235317" y="7366"/>
                </a:lnTo>
                <a:lnTo>
                  <a:pt x="244827" y="7366"/>
                </a:lnTo>
                <a:lnTo>
                  <a:pt x="246938" y="9472"/>
                </a:lnTo>
                <a:lnTo>
                  <a:pt x="246938" y="15786"/>
                </a:lnTo>
                <a:lnTo>
                  <a:pt x="249048" y="25257"/>
                </a:lnTo>
                <a:lnTo>
                  <a:pt x="249048" y="29467"/>
                </a:lnTo>
                <a:close/>
              </a:path>
              <a:path w="582519" h="43147">
                <a:moveTo>
                  <a:pt x="225821" y="0"/>
                </a:moveTo>
                <a:lnTo>
                  <a:pt x="225821" y="43147"/>
                </a:lnTo>
                <a:lnTo>
                  <a:pt x="243758" y="43147"/>
                </a:lnTo>
                <a:lnTo>
                  <a:pt x="235317" y="35781"/>
                </a:lnTo>
                <a:lnTo>
                  <a:pt x="235317" y="24205"/>
                </a:lnTo>
                <a:lnTo>
                  <a:pt x="244827" y="24205"/>
                </a:lnTo>
                <a:lnTo>
                  <a:pt x="249048" y="25257"/>
                </a:lnTo>
                <a:lnTo>
                  <a:pt x="246938" y="15786"/>
                </a:lnTo>
                <a:lnTo>
                  <a:pt x="244827" y="17890"/>
                </a:lnTo>
                <a:lnTo>
                  <a:pt x="235317" y="17890"/>
                </a:lnTo>
                <a:lnTo>
                  <a:pt x="235317" y="7366"/>
                </a:lnTo>
                <a:lnTo>
                  <a:pt x="242703" y="0"/>
                </a:lnTo>
                <a:lnTo>
                  <a:pt x="225821" y="0"/>
                </a:lnTo>
                <a:close/>
              </a:path>
              <a:path w="582519" h="43147">
                <a:moveTo>
                  <a:pt x="291252" y="43147"/>
                </a:moveTo>
                <a:lnTo>
                  <a:pt x="299693" y="43147"/>
                </a:lnTo>
                <a:lnTo>
                  <a:pt x="284922" y="1052"/>
                </a:lnTo>
                <a:lnTo>
                  <a:pt x="284922" y="0"/>
                </a:lnTo>
                <a:lnTo>
                  <a:pt x="275426" y="0"/>
                </a:lnTo>
                <a:lnTo>
                  <a:pt x="259599" y="43147"/>
                </a:lnTo>
                <a:lnTo>
                  <a:pt x="269095" y="43147"/>
                </a:lnTo>
                <a:lnTo>
                  <a:pt x="273315" y="32623"/>
                </a:lnTo>
                <a:lnTo>
                  <a:pt x="287032" y="32623"/>
                </a:lnTo>
                <a:lnTo>
                  <a:pt x="275426" y="25257"/>
                </a:lnTo>
                <a:lnTo>
                  <a:pt x="279646" y="11576"/>
                </a:lnTo>
                <a:lnTo>
                  <a:pt x="284922" y="25257"/>
                </a:lnTo>
                <a:lnTo>
                  <a:pt x="287032" y="32623"/>
                </a:lnTo>
                <a:lnTo>
                  <a:pt x="291252" y="43147"/>
                </a:lnTo>
                <a:close/>
              </a:path>
              <a:path w="582519" h="43147">
                <a:moveTo>
                  <a:pt x="311299" y="43147"/>
                </a:moveTo>
                <a:lnTo>
                  <a:pt x="311299" y="17890"/>
                </a:lnTo>
                <a:lnTo>
                  <a:pt x="326071" y="43147"/>
                </a:lnTo>
                <a:lnTo>
                  <a:pt x="335567" y="43147"/>
                </a:lnTo>
                <a:lnTo>
                  <a:pt x="335567" y="0"/>
                </a:lnTo>
                <a:lnTo>
                  <a:pt x="327126" y="0"/>
                </a:lnTo>
                <a:lnTo>
                  <a:pt x="327126" y="26309"/>
                </a:lnTo>
                <a:lnTo>
                  <a:pt x="311299" y="0"/>
                </a:lnTo>
                <a:lnTo>
                  <a:pt x="302858" y="0"/>
                </a:lnTo>
                <a:lnTo>
                  <a:pt x="302858" y="43147"/>
                </a:lnTo>
                <a:lnTo>
                  <a:pt x="311299" y="43147"/>
                </a:lnTo>
                <a:close/>
              </a:path>
              <a:path w="582519" h="43147">
                <a:moveTo>
                  <a:pt x="361959" y="21047"/>
                </a:moveTo>
                <a:lnTo>
                  <a:pt x="377785" y="0"/>
                </a:lnTo>
                <a:lnTo>
                  <a:pt x="367234" y="0"/>
                </a:lnTo>
                <a:lnTo>
                  <a:pt x="353518" y="19995"/>
                </a:lnTo>
                <a:lnTo>
                  <a:pt x="353518" y="0"/>
                </a:lnTo>
                <a:lnTo>
                  <a:pt x="344008" y="0"/>
                </a:lnTo>
                <a:lnTo>
                  <a:pt x="344008" y="43147"/>
                </a:lnTo>
                <a:lnTo>
                  <a:pt x="353518" y="43147"/>
                </a:lnTo>
                <a:lnTo>
                  <a:pt x="353518" y="23152"/>
                </a:lnTo>
                <a:lnTo>
                  <a:pt x="367234" y="43147"/>
                </a:lnTo>
                <a:lnTo>
                  <a:pt x="378840" y="43147"/>
                </a:lnTo>
                <a:lnTo>
                  <a:pt x="361959" y="21047"/>
                </a:lnTo>
                <a:close/>
              </a:path>
              <a:path w="582519" h="43147">
                <a:moveTo>
                  <a:pt x="396777" y="30519"/>
                </a:moveTo>
                <a:lnTo>
                  <a:pt x="396777" y="12628"/>
                </a:lnTo>
                <a:lnTo>
                  <a:pt x="400998" y="8419"/>
                </a:lnTo>
                <a:lnTo>
                  <a:pt x="413659" y="8419"/>
                </a:lnTo>
                <a:lnTo>
                  <a:pt x="414714" y="15786"/>
                </a:lnTo>
                <a:lnTo>
                  <a:pt x="423155" y="14734"/>
                </a:lnTo>
                <a:lnTo>
                  <a:pt x="423155" y="11576"/>
                </a:lnTo>
                <a:lnTo>
                  <a:pt x="419990" y="0"/>
                </a:lnTo>
                <a:lnTo>
                  <a:pt x="406273" y="0"/>
                </a:lnTo>
                <a:lnTo>
                  <a:pt x="393765" y="4536"/>
                </a:lnTo>
                <a:lnTo>
                  <a:pt x="387640" y="17099"/>
                </a:lnTo>
                <a:lnTo>
                  <a:pt x="387281" y="22100"/>
                </a:lnTo>
                <a:lnTo>
                  <a:pt x="391444" y="36159"/>
                </a:lnTo>
                <a:lnTo>
                  <a:pt x="402792" y="42879"/>
                </a:lnTo>
                <a:lnTo>
                  <a:pt x="406273" y="43147"/>
                </a:lnTo>
                <a:lnTo>
                  <a:pt x="418935" y="43147"/>
                </a:lnTo>
                <a:lnTo>
                  <a:pt x="423155" y="34729"/>
                </a:lnTo>
                <a:lnTo>
                  <a:pt x="423155" y="19995"/>
                </a:lnTo>
                <a:lnTo>
                  <a:pt x="405218" y="19995"/>
                </a:lnTo>
                <a:lnTo>
                  <a:pt x="405218" y="27361"/>
                </a:lnTo>
                <a:lnTo>
                  <a:pt x="414714" y="27361"/>
                </a:lnTo>
                <a:lnTo>
                  <a:pt x="414714" y="30519"/>
                </a:lnTo>
                <a:lnTo>
                  <a:pt x="413659" y="34729"/>
                </a:lnTo>
                <a:lnTo>
                  <a:pt x="400998" y="34729"/>
                </a:lnTo>
                <a:lnTo>
                  <a:pt x="396777" y="3051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105"/>
          <p:cNvSpPr/>
          <p:nvPr/>
        </p:nvSpPr>
        <p:spPr>
          <a:xfrm>
            <a:off x="910888" y="5814004"/>
            <a:ext cx="233207" cy="232580"/>
          </a:xfrm>
          <a:custGeom>
            <a:avLst/>
            <a:gdLst/>
            <a:ahLst/>
            <a:cxnLst/>
            <a:rect l="l" t="t" r="r" b="b"/>
            <a:pathLst>
              <a:path w="233207" h="232580">
                <a:moveTo>
                  <a:pt x="50659" y="51569"/>
                </a:moveTo>
                <a:lnTo>
                  <a:pt x="40272" y="59131"/>
                </a:lnTo>
                <a:lnTo>
                  <a:pt x="30943" y="67751"/>
                </a:lnTo>
                <a:lnTo>
                  <a:pt x="24931" y="92832"/>
                </a:lnTo>
                <a:lnTo>
                  <a:pt x="29543" y="86290"/>
                </a:lnTo>
                <a:lnTo>
                  <a:pt x="37812" y="76602"/>
                </a:lnTo>
                <a:lnTo>
                  <a:pt x="46883" y="67710"/>
                </a:lnTo>
                <a:lnTo>
                  <a:pt x="54879" y="61038"/>
                </a:lnTo>
                <a:lnTo>
                  <a:pt x="50659" y="35787"/>
                </a:lnTo>
                <a:lnTo>
                  <a:pt x="49604" y="41047"/>
                </a:lnTo>
                <a:lnTo>
                  <a:pt x="49604" y="46308"/>
                </a:lnTo>
                <a:lnTo>
                  <a:pt x="50659" y="51569"/>
                </a:lnTo>
                <a:close/>
              </a:path>
              <a:path w="233207" h="232580">
                <a:moveTo>
                  <a:pt x="4220" y="148380"/>
                </a:moveTo>
                <a:lnTo>
                  <a:pt x="5275" y="150485"/>
                </a:lnTo>
                <a:lnTo>
                  <a:pt x="10058" y="163394"/>
                </a:lnTo>
                <a:lnTo>
                  <a:pt x="16229" y="175475"/>
                </a:lnTo>
                <a:lnTo>
                  <a:pt x="14771" y="145224"/>
                </a:lnTo>
                <a:lnTo>
                  <a:pt x="13716" y="142068"/>
                </a:lnTo>
                <a:lnTo>
                  <a:pt x="13716" y="138911"/>
                </a:lnTo>
                <a:lnTo>
                  <a:pt x="12661" y="134703"/>
                </a:lnTo>
                <a:lnTo>
                  <a:pt x="16881" y="139963"/>
                </a:lnTo>
                <a:lnTo>
                  <a:pt x="21102" y="145224"/>
                </a:lnTo>
                <a:lnTo>
                  <a:pt x="26377" y="149433"/>
                </a:lnTo>
                <a:lnTo>
                  <a:pt x="35961" y="157589"/>
                </a:lnTo>
                <a:lnTo>
                  <a:pt x="33763" y="142068"/>
                </a:lnTo>
                <a:lnTo>
                  <a:pt x="24067" y="131825"/>
                </a:lnTo>
                <a:lnTo>
                  <a:pt x="17280" y="121373"/>
                </a:lnTo>
                <a:lnTo>
                  <a:pt x="14771" y="115764"/>
                </a:lnTo>
                <a:lnTo>
                  <a:pt x="19019" y="104012"/>
                </a:lnTo>
                <a:lnTo>
                  <a:pt x="24931" y="92832"/>
                </a:lnTo>
                <a:lnTo>
                  <a:pt x="30943" y="67751"/>
                </a:lnTo>
                <a:lnTo>
                  <a:pt x="22478" y="77230"/>
                </a:lnTo>
                <a:lnTo>
                  <a:pt x="21102" y="78925"/>
                </a:lnTo>
                <a:lnTo>
                  <a:pt x="18991" y="82081"/>
                </a:lnTo>
                <a:lnTo>
                  <a:pt x="16881" y="86290"/>
                </a:lnTo>
                <a:lnTo>
                  <a:pt x="14771" y="89446"/>
                </a:lnTo>
                <a:lnTo>
                  <a:pt x="18694" y="77013"/>
                </a:lnTo>
                <a:lnTo>
                  <a:pt x="24252" y="65220"/>
                </a:lnTo>
                <a:lnTo>
                  <a:pt x="31225" y="54245"/>
                </a:lnTo>
                <a:lnTo>
                  <a:pt x="39390" y="44265"/>
                </a:lnTo>
                <a:lnTo>
                  <a:pt x="48526" y="35457"/>
                </a:lnTo>
                <a:lnTo>
                  <a:pt x="50659" y="33682"/>
                </a:lnTo>
                <a:lnTo>
                  <a:pt x="50659" y="35787"/>
                </a:lnTo>
                <a:lnTo>
                  <a:pt x="54879" y="61038"/>
                </a:lnTo>
                <a:lnTo>
                  <a:pt x="58045" y="66299"/>
                </a:lnTo>
                <a:lnTo>
                  <a:pt x="62265" y="71560"/>
                </a:lnTo>
                <a:lnTo>
                  <a:pt x="64375" y="55777"/>
                </a:lnTo>
                <a:lnTo>
                  <a:pt x="71101" y="39712"/>
                </a:lnTo>
                <a:lnTo>
                  <a:pt x="61210" y="45256"/>
                </a:lnTo>
                <a:lnTo>
                  <a:pt x="61210" y="37891"/>
                </a:lnTo>
                <a:lnTo>
                  <a:pt x="62265" y="32630"/>
                </a:lnTo>
                <a:lnTo>
                  <a:pt x="65430" y="27355"/>
                </a:lnTo>
                <a:lnTo>
                  <a:pt x="75008" y="7872"/>
                </a:lnTo>
                <a:lnTo>
                  <a:pt x="62309" y="13698"/>
                </a:lnTo>
                <a:lnTo>
                  <a:pt x="50467" y="20939"/>
                </a:lnTo>
                <a:lnTo>
                  <a:pt x="39594" y="29483"/>
                </a:lnTo>
                <a:lnTo>
                  <a:pt x="29801" y="39220"/>
                </a:lnTo>
                <a:lnTo>
                  <a:pt x="21201" y="50037"/>
                </a:lnTo>
                <a:lnTo>
                  <a:pt x="13905" y="61824"/>
                </a:lnTo>
                <a:lnTo>
                  <a:pt x="8025" y="74469"/>
                </a:lnTo>
                <a:lnTo>
                  <a:pt x="3673" y="87860"/>
                </a:lnTo>
                <a:lnTo>
                  <a:pt x="961" y="101886"/>
                </a:lnTo>
                <a:lnTo>
                  <a:pt x="0" y="116436"/>
                </a:lnTo>
                <a:lnTo>
                  <a:pt x="0" y="116816"/>
                </a:lnTo>
                <a:lnTo>
                  <a:pt x="570" y="129706"/>
                </a:lnTo>
                <a:lnTo>
                  <a:pt x="2549" y="142398"/>
                </a:lnTo>
                <a:lnTo>
                  <a:pt x="4220" y="148380"/>
                </a:lnTo>
                <a:close/>
              </a:path>
              <a:path w="233207" h="232580">
                <a:moveTo>
                  <a:pt x="112910" y="11573"/>
                </a:moveTo>
                <a:lnTo>
                  <a:pt x="116076" y="11573"/>
                </a:lnTo>
                <a:lnTo>
                  <a:pt x="120296" y="13677"/>
                </a:lnTo>
                <a:lnTo>
                  <a:pt x="123462" y="17886"/>
                </a:lnTo>
                <a:lnTo>
                  <a:pt x="128297" y="41800"/>
                </a:lnTo>
                <a:lnTo>
                  <a:pt x="130847" y="38943"/>
                </a:lnTo>
                <a:lnTo>
                  <a:pt x="133047" y="49258"/>
                </a:lnTo>
                <a:lnTo>
                  <a:pt x="135083" y="60962"/>
                </a:lnTo>
                <a:lnTo>
                  <a:pt x="136792" y="74053"/>
                </a:lnTo>
                <a:lnTo>
                  <a:pt x="138012" y="88533"/>
                </a:lnTo>
                <a:lnTo>
                  <a:pt x="138233" y="92603"/>
                </a:lnTo>
                <a:lnTo>
                  <a:pt x="139288" y="17886"/>
                </a:lnTo>
                <a:lnTo>
                  <a:pt x="136123" y="19990"/>
                </a:lnTo>
                <a:lnTo>
                  <a:pt x="134013" y="16834"/>
                </a:lnTo>
                <a:lnTo>
                  <a:pt x="132958" y="14730"/>
                </a:lnTo>
                <a:lnTo>
                  <a:pt x="130847" y="11573"/>
                </a:lnTo>
                <a:lnTo>
                  <a:pt x="136063" y="1261"/>
                </a:lnTo>
                <a:lnTo>
                  <a:pt x="121456" y="63"/>
                </a:lnTo>
                <a:lnTo>
                  <a:pt x="117131" y="0"/>
                </a:lnTo>
                <a:lnTo>
                  <a:pt x="112910" y="11573"/>
                </a:lnTo>
                <a:close/>
              </a:path>
              <a:path w="233207" h="232580">
                <a:moveTo>
                  <a:pt x="174240" y="13560"/>
                </a:moveTo>
                <a:lnTo>
                  <a:pt x="162569" y="8058"/>
                </a:lnTo>
                <a:lnTo>
                  <a:pt x="149805" y="3943"/>
                </a:lnTo>
                <a:lnTo>
                  <a:pt x="149853" y="23147"/>
                </a:lnTo>
                <a:lnTo>
                  <a:pt x="153019" y="21042"/>
                </a:lnTo>
                <a:lnTo>
                  <a:pt x="156184" y="19990"/>
                </a:lnTo>
                <a:lnTo>
                  <a:pt x="159349" y="18938"/>
                </a:lnTo>
                <a:lnTo>
                  <a:pt x="164625" y="21042"/>
                </a:lnTo>
                <a:lnTo>
                  <a:pt x="169900" y="24199"/>
                </a:lnTo>
                <a:lnTo>
                  <a:pt x="175176" y="27355"/>
                </a:lnTo>
                <a:lnTo>
                  <a:pt x="184704" y="20398"/>
                </a:lnTo>
                <a:lnTo>
                  <a:pt x="174240" y="13560"/>
                </a:lnTo>
                <a:close/>
              </a:path>
              <a:path w="233207" h="232580">
                <a:moveTo>
                  <a:pt x="211050" y="155745"/>
                </a:moveTo>
                <a:lnTo>
                  <a:pt x="211050" y="150485"/>
                </a:lnTo>
                <a:lnTo>
                  <a:pt x="210447" y="138168"/>
                </a:lnTo>
                <a:lnTo>
                  <a:pt x="208640" y="125852"/>
                </a:lnTo>
                <a:lnTo>
                  <a:pt x="205628" y="113533"/>
                </a:lnTo>
                <a:lnTo>
                  <a:pt x="201411" y="101213"/>
                </a:lnTo>
                <a:lnTo>
                  <a:pt x="195990" y="88891"/>
                </a:lnTo>
                <a:lnTo>
                  <a:pt x="195223" y="87342"/>
                </a:lnTo>
                <a:lnTo>
                  <a:pt x="203819" y="77479"/>
                </a:lnTo>
                <a:lnTo>
                  <a:pt x="208570" y="65586"/>
                </a:lnTo>
                <a:lnTo>
                  <a:pt x="208940" y="63142"/>
                </a:lnTo>
                <a:lnTo>
                  <a:pt x="209995" y="59986"/>
                </a:lnTo>
                <a:lnTo>
                  <a:pt x="207884" y="56830"/>
                </a:lnTo>
                <a:lnTo>
                  <a:pt x="204719" y="56830"/>
                </a:lnTo>
                <a:lnTo>
                  <a:pt x="201554" y="55777"/>
                </a:lnTo>
                <a:lnTo>
                  <a:pt x="199444" y="57882"/>
                </a:lnTo>
                <a:lnTo>
                  <a:pt x="198388" y="61038"/>
                </a:lnTo>
                <a:lnTo>
                  <a:pt x="197333" y="67351"/>
                </a:lnTo>
                <a:lnTo>
                  <a:pt x="194168" y="72612"/>
                </a:lnTo>
                <a:lnTo>
                  <a:pt x="188892" y="77872"/>
                </a:lnTo>
                <a:lnTo>
                  <a:pt x="187837" y="74716"/>
                </a:lnTo>
                <a:lnTo>
                  <a:pt x="185727" y="93655"/>
                </a:lnTo>
                <a:lnTo>
                  <a:pt x="191286" y="105951"/>
                </a:lnTo>
                <a:lnTo>
                  <a:pt x="195596" y="118243"/>
                </a:lnTo>
                <a:lnTo>
                  <a:pt x="198593" y="130534"/>
                </a:lnTo>
                <a:lnTo>
                  <a:pt x="200213" y="142823"/>
                </a:lnTo>
                <a:lnTo>
                  <a:pt x="200499" y="150485"/>
                </a:lnTo>
                <a:lnTo>
                  <a:pt x="200499" y="155745"/>
                </a:lnTo>
                <a:lnTo>
                  <a:pt x="199444" y="161020"/>
                </a:lnTo>
                <a:lnTo>
                  <a:pt x="199444" y="166281"/>
                </a:lnTo>
                <a:lnTo>
                  <a:pt x="194168" y="169437"/>
                </a:lnTo>
                <a:lnTo>
                  <a:pt x="188892" y="171542"/>
                </a:lnTo>
                <a:lnTo>
                  <a:pt x="182562" y="173646"/>
                </a:lnTo>
                <a:lnTo>
                  <a:pt x="170733" y="177124"/>
                </a:lnTo>
                <a:lnTo>
                  <a:pt x="158216" y="179228"/>
                </a:lnTo>
                <a:lnTo>
                  <a:pt x="145010" y="179958"/>
                </a:lnTo>
                <a:lnTo>
                  <a:pt x="144578" y="179959"/>
                </a:lnTo>
                <a:lnTo>
                  <a:pt x="142468" y="41047"/>
                </a:lnTo>
                <a:lnTo>
                  <a:pt x="152152" y="49058"/>
                </a:lnTo>
                <a:lnTo>
                  <a:pt x="161058" y="57964"/>
                </a:lnTo>
                <a:lnTo>
                  <a:pt x="169305" y="67765"/>
                </a:lnTo>
                <a:lnTo>
                  <a:pt x="176913" y="59711"/>
                </a:lnTo>
                <a:lnTo>
                  <a:pt x="168419" y="50069"/>
                </a:lnTo>
                <a:lnTo>
                  <a:pt x="159299" y="41472"/>
                </a:lnTo>
                <a:lnTo>
                  <a:pt x="150908" y="34734"/>
                </a:lnTo>
                <a:lnTo>
                  <a:pt x="164465" y="36140"/>
                </a:lnTo>
                <a:lnTo>
                  <a:pt x="177048" y="38785"/>
                </a:lnTo>
                <a:lnTo>
                  <a:pt x="188657" y="42940"/>
                </a:lnTo>
                <a:lnTo>
                  <a:pt x="195223" y="46308"/>
                </a:lnTo>
                <a:lnTo>
                  <a:pt x="196278" y="47360"/>
                </a:lnTo>
                <a:lnTo>
                  <a:pt x="199444" y="47360"/>
                </a:lnTo>
                <a:lnTo>
                  <a:pt x="203664" y="44204"/>
                </a:lnTo>
                <a:lnTo>
                  <a:pt x="203664" y="39995"/>
                </a:lnTo>
                <a:lnTo>
                  <a:pt x="201554" y="37891"/>
                </a:lnTo>
                <a:lnTo>
                  <a:pt x="193847" y="28525"/>
                </a:lnTo>
                <a:lnTo>
                  <a:pt x="184704" y="20398"/>
                </a:lnTo>
                <a:lnTo>
                  <a:pt x="175176" y="27355"/>
                </a:lnTo>
                <a:lnTo>
                  <a:pt x="162648" y="24877"/>
                </a:lnTo>
                <a:lnTo>
                  <a:pt x="150120" y="23180"/>
                </a:lnTo>
                <a:lnTo>
                  <a:pt x="149853" y="23147"/>
                </a:lnTo>
                <a:lnTo>
                  <a:pt x="149805" y="3943"/>
                </a:lnTo>
                <a:lnTo>
                  <a:pt x="136063" y="1261"/>
                </a:lnTo>
                <a:lnTo>
                  <a:pt x="130847" y="11573"/>
                </a:lnTo>
                <a:lnTo>
                  <a:pt x="135068" y="12625"/>
                </a:lnTo>
                <a:lnTo>
                  <a:pt x="140343" y="13677"/>
                </a:lnTo>
                <a:lnTo>
                  <a:pt x="144578" y="14730"/>
                </a:lnTo>
                <a:lnTo>
                  <a:pt x="142468" y="15782"/>
                </a:lnTo>
                <a:lnTo>
                  <a:pt x="139288" y="17886"/>
                </a:lnTo>
                <a:lnTo>
                  <a:pt x="138233" y="92603"/>
                </a:lnTo>
                <a:lnTo>
                  <a:pt x="126627" y="92603"/>
                </a:lnTo>
                <a:lnTo>
                  <a:pt x="121351" y="90498"/>
                </a:lnTo>
                <a:lnTo>
                  <a:pt x="112910" y="89446"/>
                </a:lnTo>
                <a:lnTo>
                  <a:pt x="105525" y="87342"/>
                </a:lnTo>
                <a:lnTo>
                  <a:pt x="99194" y="84185"/>
                </a:lnTo>
                <a:lnTo>
                  <a:pt x="96833" y="65320"/>
                </a:lnTo>
                <a:lnTo>
                  <a:pt x="89772" y="76941"/>
                </a:lnTo>
                <a:lnTo>
                  <a:pt x="88643" y="78925"/>
                </a:lnTo>
                <a:lnTo>
                  <a:pt x="83367" y="75768"/>
                </a:lnTo>
                <a:lnTo>
                  <a:pt x="79147" y="72612"/>
                </a:lnTo>
                <a:lnTo>
                  <a:pt x="74926" y="68403"/>
                </a:lnTo>
                <a:lnTo>
                  <a:pt x="69651" y="64195"/>
                </a:lnTo>
                <a:lnTo>
                  <a:pt x="66486" y="59986"/>
                </a:lnTo>
                <a:lnTo>
                  <a:pt x="64375" y="55777"/>
                </a:lnTo>
                <a:lnTo>
                  <a:pt x="62265" y="71560"/>
                </a:lnTo>
                <a:lnTo>
                  <a:pt x="67541" y="75768"/>
                </a:lnTo>
                <a:lnTo>
                  <a:pt x="71761" y="81029"/>
                </a:lnTo>
                <a:lnTo>
                  <a:pt x="77037" y="85238"/>
                </a:lnTo>
                <a:lnTo>
                  <a:pt x="83367" y="88394"/>
                </a:lnTo>
                <a:lnTo>
                  <a:pt x="82312" y="91550"/>
                </a:lnTo>
                <a:lnTo>
                  <a:pt x="80202" y="94721"/>
                </a:lnTo>
                <a:lnTo>
                  <a:pt x="79147" y="97877"/>
                </a:lnTo>
                <a:lnTo>
                  <a:pt x="73234" y="109890"/>
                </a:lnTo>
                <a:lnTo>
                  <a:pt x="69275" y="152714"/>
                </a:lnTo>
                <a:lnTo>
                  <a:pt x="72712" y="141560"/>
                </a:lnTo>
                <a:lnTo>
                  <a:pt x="76946" y="129660"/>
                </a:lnTo>
                <a:lnTo>
                  <a:pt x="82126" y="117015"/>
                </a:lnTo>
                <a:lnTo>
                  <a:pt x="88400" y="103624"/>
                </a:lnTo>
                <a:lnTo>
                  <a:pt x="88643" y="103138"/>
                </a:lnTo>
                <a:lnTo>
                  <a:pt x="89698" y="99982"/>
                </a:lnTo>
                <a:lnTo>
                  <a:pt x="91808" y="96825"/>
                </a:lnTo>
                <a:lnTo>
                  <a:pt x="93918" y="93655"/>
                </a:lnTo>
                <a:lnTo>
                  <a:pt x="101304" y="96825"/>
                </a:lnTo>
                <a:lnTo>
                  <a:pt x="109745" y="99982"/>
                </a:lnTo>
                <a:lnTo>
                  <a:pt x="118186" y="101034"/>
                </a:lnTo>
                <a:lnTo>
                  <a:pt x="125572" y="103138"/>
                </a:lnTo>
                <a:lnTo>
                  <a:pt x="131902" y="104190"/>
                </a:lnTo>
                <a:lnTo>
                  <a:pt x="138233" y="104190"/>
                </a:lnTo>
                <a:lnTo>
                  <a:pt x="139288" y="108399"/>
                </a:lnTo>
                <a:lnTo>
                  <a:pt x="139288" y="116816"/>
                </a:lnTo>
                <a:lnTo>
                  <a:pt x="139042" y="131494"/>
                </a:lnTo>
                <a:lnTo>
                  <a:pt x="138339" y="145159"/>
                </a:lnTo>
                <a:lnTo>
                  <a:pt x="137229" y="157811"/>
                </a:lnTo>
                <a:lnTo>
                  <a:pt x="135763" y="169448"/>
                </a:lnTo>
                <a:lnTo>
                  <a:pt x="134013" y="179959"/>
                </a:lnTo>
                <a:lnTo>
                  <a:pt x="121478" y="178534"/>
                </a:lnTo>
                <a:lnTo>
                  <a:pt x="108773" y="176623"/>
                </a:lnTo>
                <a:lnTo>
                  <a:pt x="104470" y="175750"/>
                </a:lnTo>
                <a:lnTo>
                  <a:pt x="91732" y="172428"/>
                </a:lnTo>
                <a:lnTo>
                  <a:pt x="79632" y="168470"/>
                </a:lnTo>
                <a:lnTo>
                  <a:pt x="68169" y="163877"/>
                </a:lnTo>
                <a:lnTo>
                  <a:pt x="75835" y="179169"/>
                </a:lnTo>
                <a:lnTo>
                  <a:pt x="87943" y="182761"/>
                </a:lnTo>
                <a:lnTo>
                  <a:pt x="100698" y="185888"/>
                </a:lnTo>
                <a:lnTo>
                  <a:pt x="114894" y="188468"/>
                </a:lnTo>
                <a:lnTo>
                  <a:pt x="127599" y="190007"/>
                </a:lnTo>
                <a:lnTo>
                  <a:pt x="131902" y="190480"/>
                </a:lnTo>
                <a:lnTo>
                  <a:pt x="125919" y="209294"/>
                </a:lnTo>
                <a:lnTo>
                  <a:pt x="120320" y="219724"/>
                </a:lnTo>
                <a:lnTo>
                  <a:pt x="117131" y="222045"/>
                </a:lnTo>
                <a:lnTo>
                  <a:pt x="116076" y="222045"/>
                </a:lnTo>
                <a:lnTo>
                  <a:pt x="103171" y="221319"/>
                </a:lnTo>
                <a:lnTo>
                  <a:pt x="90524" y="219058"/>
                </a:lnTo>
                <a:lnTo>
                  <a:pt x="78390" y="215132"/>
                </a:lnTo>
                <a:lnTo>
                  <a:pt x="70706" y="211523"/>
                </a:lnTo>
                <a:lnTo>
                  <a:pt x="69651" y="211523"/>
                </a:lnTo>
                <a:lnTo>
                  <a:pt x="64811" y="205143"/>
                </a:lnTo>
                <a:lnTo>
                  <a:pt x="62937" y="192832"/>
                </a:lnTo>
                <a:lnTo>
                  <a:pt x="63656" y="134069"/>
                </a:lnTo>
                <a:lnTo>
                  <a:pt x="59991" y="145938"/>
                </a:lnTo>
                <a:lnTo>
                  <a:pt x="57076" y="157463"/>
                </a:lnTo>
                <a:lnTo>
                  <a:pt x="56990" y="157850"/>
                </a:lnTo>
                <a:lnTo>
                  <a:pt x="45731" y="151494"/>
                </a:lnTo>
                <a:lnTo>
                  <a:pt x="35636" y="143847"/>
                </a:lnTo>
                <a:lnTo>
                  <a:pt x="33763" y="142068"/>
                </a:lnTo>
                <a:lnTo>
                  <a:pt x="35961" y="157589"/>
                </a:lnTo>
                <a:lnTo>
                  <a:pt x="46210" y="165088"/>
                </a:lnTo>
                <a:lnTo>
                  <a:pt x="53824" y="169437"/>
                </a:lnTo>
                <a:lnTo>
                  <a:pt x="52237" y="183135"/>
                </a:lnTo>
                <a:lnTo>
                  <a:pt x="52272" y="195618"/>
                </a:lnTo>
                <a:lnTo>
                  <a:pt x="52769" y="201002"/>
                </a:lnTo>
                <a:lnTo>
                  <a:pt x="43106" y="192728"/>
                </a:lnTo>
                <a:lnTo>
                  <a:pt x="34469" y="183379"/>
                </a:lnTo>
                <a:lnTo>
                  <a:pt x="26983" y="172995"/>
                </a:lnTo>
                <a:lnTo>
                  <a:pt x="20775" y="161617"/>
                </a:lnTo>
                <a:lnTo>
                  <a:pt x="15971" y="149288"/>
                </a:lnTo>
                <a:lnTo>
                  <a:pt x="14771" y="145224"/>
                </a:lnTo>
                <a:lnTo>
                  <a:pt x="16229" y="175475"/>
                </a:lnTo>
                <a:lnTo>
                  <a:pt x="23692" y="186642"/>
                </a:lnTo>
                <a:lnTo>
                  <a:pt x="32349" y="196807"/>
                </a:lnTo>
                <a:lnTo>
                  <a:pt x="42103" y="205882"/>
                </a:lnTo>
                <a:lnTo>
                  <a:pt x="52857" y="213781"/>
                </a:lnTo>
                <a:lnTo>
                  <a:pt x="64512" y="220416"/>
                </a:lnTo>
                <a:lnTo>
                  <a:pt x="76974" y="225700"/>
                </a:lnTo>
                <a:lnTo>
                  <a:pt x="90143" y="229546"/>
                </a:lnTo>
                <a:lnTo>
                  <a:pt x="103923" y="231867"/>
                </a:lnTo>
                <a:lnTo>
                  <a:pt x="117131" y="232580"/>
                </a:lnTo>
                <a:lnTo>
                  <a:pt x="130031" y="231831"/>
                </a:lnTo>
                <a:lnTo>
                  <a:pt x="142771" y="229639"/>
                </a:lnTo>
                <a:lnTo>
                  <a:pt x="132251" y="220951"/>
                </a:lnTo>
                <a:lnTo>
                  <a:pt x="131902" y="220993"/>
                </a:lnTo>
                <a:lnTo>
                  <a:pt x="137213" y="210902"/>
                </a:lnTo>
                <a:lnTo>
                  <a:pt x="140955" y="198265"/>
                </a:lnTo>
                <a:lnTo>
                  <a:pt x="142468" y="190480"/>
                </a:lnTo>
                <a:lnTo>
                  <a:pt x="155968" y="189948"/>
                </a:lnTo>
                <a:lnTo>
                  <a:pt x="168778" y="188349"/>
                </a:lnTo>
                <a:lnTo>
                  <a:pt x="180744" y="185686"/>
                </a:lnTo>
                <a:lnTo>
                  <a:pt x="185727" y="184168"/>
                </a:lnTo>
                <a:lnTo>
                  <a:pt x="188892" y="183115"/>
                </a:lnTo>
                <a:lnTo>
                  <a:pt x="192058" y="182063"/>
                </a:lnTo>
                <a:lnTo>
                  <a:pt x="195223" y="179959"/>
                </a:lnTo>
                <a:lnTo>
                  <a:pt x="188616" y="191855"/>
                </a:lnTo>
                <a:lnTo>
                  <a:pt x="180626" y="200994"/>
                </a:lnTo>
                <a:lnTo>
                  <a:pt x="182562" y="212576"/>
                </a:lnTo>
                <a:lnTo>
                  <a:pt x="185727" y="210471"/>
                </a:lnTo>
                <a:lnTo>
                  <a:pt x="195497" y="202292"/>
                </a:lnTo>
                <a:lnTo>
                  <a:pt x="204367" y="193073"/>
                </a:lnTo>
                <a:lnTo>
                  <a:pt x="212258" y="182917"/>
                </a:lnTo>
                <a:lnTo>
                  <a:pt x="219090" y="171932"/>
                </a:lnTo>
                <a:lnTo>
                  <a:pt x="224784" y="160220"/>
                </a:lnTo>
                <a:lnTo>
                  <a:pt x="229262" y="147889"/>
                </a:lnTo>
                <a:lnTo>
                  <a:pt x="230042" y="145224"/>
                </a:lnTo>
                <a:lnTo>
                  <a:pt x="230042" y="142068"/>
                </a:lnTo>
                <a:lnTo>
                  <a:pt x="231097" y="139963"/>
                </a:lnTo>
                <a:lnTo>
                  <a:pt x="232152" y="132598"/>
                </a:lnTo>
                <a:lnTo>
                  <a:pt x="233207" y="125233"/>
                </a:lnTo>
                <a:lnTo>
                  <a:pt x="233207" y="116816"/>
                </a:lnTo>
                <a:lnTo>
                  <a:pt x="232491" y="103854"/>
                </a:lnTo>
                <a:lnTo>
                  <a:pt x="230342" y="91150"/>
                </a:lnTo>
                <a:lnTo>
                  <a:pt x="226761" y="78970"/>
                </a:lnTo>
                <a:lnTo>
                  <a:pt x="223711" y="71560"/>
                </a:lnTo>
                <a:lnTo>
                  <a:pt x="222656" y="68403"/>
                </a:lnTo>
                <a:lnTo>
                  <a:pt x="219491" y="67351"/>
                </a:lnTo>
                <a:lnTo>
                  <a:pt x="217380" y="68403"/>
                </a:lnTo>
                <a:lnTo>
                  <a:pt x="214215" y="69455"/>
                </a:lnTo>
                <a:lnTo>
                  <a:pt x="213160" y="72612"/>
                </a:lnTo>
                <a:lnTo>
                  <a:pt x="214215" y="75768"/>
                </a:lnTo>
                <a:lnTo>
                  <a:pt x="218401" y="87540"/>
                </a:lnTo>
                <a:lnTo>
                  <a:pt x="221247" y="99895"/>
                </a:lnTo>
                <a:lnTo>
                  <a:pt x="222578" y="112828"/>
                </a:lnTo>
                <a:lnTo>
                  <a:pt x="222656" y="116816"/>
                </a:lnTo>
                <a:lnTo>
                  <a:pt x="221868" y="129417"/>
                </a:lnTo>
                <a:lnTo>
                  <a:pt x="219491" y="142068"/>
                </a:lnTo>
                <a:lnTo>
                  <a:pt x="217380" y="147328"/>
                </a:lnTo>
                <a:lnTo>
                  <a:pt x="215270" y="151537"/>
                </a:lnTo>
                <a:lnTo>
                  <a:pt x="211050" y="155745"/>
                </a:lnTo>
                <a:close/>
              </a:path>
              <a:path w="233207" h="232580">
                <a:moveTo>
                  <a:pt x="187837" y="74716"/>
                </a:moveTo>
                <a:lnTo>
                  <a:pt x="184672" y="70507"/>
                </a:lnTo>
                <a:lnTo>
                  <a:pt x="176913" y="59711"/>
                </a:lnTo>
                <a:lnTo>
                  <a:pt x="169305" y="67765"/>
                </a:lnTo>
                <a:lnTo>
                  <a:pt x="175176" y="75768"/>
                </a:lnTo>
                <a:lnTo>
                  <a:pt x="177286" y="78925"/>
                </a:lnTo>
                <a:lnTo>
                  <a:pt x="179396" y="81029"/>
                </a:lnTo>
                <a:lnTo>
                  <a:pt x="180452" y="84185"/>
                </a:lnTo>
                <a:lnTo>
                  <a:pt x="169681" y="89004"/>
                </a:lnTo>
                <a:lnTo>
                  <a:pt x="157007" y="91711"/>
                </a:lnTo>
                <a:lnTo>
                  <a:pt x="148798" y="92603"/>
                </a:lnTo>
                <a:lnTo>
                  <a:pt x="147835" y="79371"/>
                </a:lnTo>
                <a:lnTo>
                  <a:pt x="146493" y="66223"/>
                </a:lnTo>
                <a:lnTo>
                  <a:pt x="144773" y="53621"/>
                </a:lnTo>
                <a:lnTo>
                  <a:pt x="142675" y="42025"/>
                </a:lnTo>
                <a:lnTo>
                  <a:pt x="142468" y="41047"/>
                </a:lnTo>
                <a:lnTo>
                  <a:pt x="144578" y="179959"/>
                </a:lnTo>
                <a:lnTo>
                  <a:pt x="146345" y="168113"/>
                </a:lnTo>
                <a:lnTo>
                  <a:pt x="147808" y="155556"/>
                </a:lnTo>
                <a:lnTo>
                  <a:pt x="148914" y="142594"/>
                </a:lnTo>
                <a:lnTo>
                  <a:pt x="149613" y="129533"/>
                </a:lnTo>
                <a:lnTo>
                  <a:pt x="149853" y="116816"/>
                </a:lnTo>
                <a:lnTo>
                  <a:pt x="149853" y="104190"/>
                </a:lnTo>
                <a:lnTo>
                  <a:pt x="163142" y="102107"/>
                </a:lnTo>
                <a:lnTo>
                  <a:pt x="175217" y="98331"/>
                </a:lnTo>
                <a:lnTo>
                  <a:pt x="185727" y="93655"/>
                </a:lnTo>
                <a:lnTo>
                  <a:pt x="187837" y="74716"/>
                </a:lnTo>
                <a:close/>
              </a:path>
              <a:path w="233207" h="232580">
                <a:moveTo>
                  <a:pt x="132251" y="220951"/>
                </a:moveTo>
                <a:lnTo>
                  <a:pt x="142771" y="229639"/>
                </a:lnTo>
                <a:lnTo>
                  <a:pt x="155188" y="226084"/>
                </a:lnTo>
                <a:lnTo>
                  <a:pt x="167118" y="221250"/>
                </a:lnTo>
                <a:lnTo>
                  <a:pt x="178400" y="215217"/>
                </a:lnTo>
                <a:lnTo>
                  <a:pt x="182562" y="212576"/>
                </a:lnTo>
                <a:lnTo>
                  <a:pt x="180626" y="200994"/>
                </a:lnTo>
                <a:lnTo>
                  <a:pt x="179396" y="202054"/>
                </a:lnTo>
                <a:lnTo>
                  <a:pt x="168785" y="208672"/>
                </a:lnTo>
                <a:lnTo>
                  <a:pt x="157391" y="214221"/>
                </a:lnTo>
                <a:lnTo>
                  <a:pt x="145213" y="218411"/>
                </a:lnTo>
                <a:lnTo>
                  <a:pt x="132251" y="220951"/>
                </a:lnTo>
                <a:close/>
              </a:path>
              <a:path w="233207" h="232580">
                <a:moveTo>
                  <a:pt x="123462" y="17886"/>
                </a:moveTo>
                <a:lnTo>
                  <a:pt x="120296" y="16834"/>
                </a:lnTo>
                <a:lnTo>
                  <a:pt x="119241" y="15782"/>
                </a:lnTo>
                <a:lnTo>
                  <a:pt x="113966" y="14730"/>
                </a:lnTo>
                <a:lnTo>
                  <a:pt x="109745" y="12625"/>
                </a:lnTo>
                <a:lnTo>
                  <a:pt x="104470" y="11573"/>
                </a:lnTo>
                <a:lnTo>
                  <a:pt x="112910" y="11573"/>
                </a:lnTo>
                <a:lnTo>
                  <a:pt x="117131" y="0"/>
                </a:lnTo>
                <a:lnTo>
                  <a:pt x="102531" y="911"/>
                </a:lnTo>
                <a:lnTo>
                  <a:pt x="88453" y="3573"/>
                </a:lnTo>
                <a:lnTo>
                  <a:pt x="75008" y="7872"/>
                </a:lnTo>
                <a:lnTo>
                  <a:pt x="65430" y="27355"/>
                </a:lnTo>
                <a:lnTo>
                  <a:pt x="70706" y="23147"/>
                </a:lnTo>
                <a:lnTo>
                  <a:pt x="81963" y="20835"/>
                </a:lnTo>
                <a:lnTo>
                  <a:pt x="94095" y="21063"/>
                </a:lnTo>
                <a:lnTo>
                  <a:pt x="106956" y="23829"/>
                </a:lnTo>
                <a:lnTo>
                  <a:pt x="113966" y="26303"/>
                </a:lnTo>
                <a:lnTo>
                  <a:pt x="107635" y="27355"/>
                </a:lnTo>
                <a:lnTo>
                  <a:pt x="101304" y="28407"/>
                </a:lnTo>
                <a:lnTo>
                  <a:pt x="94974" y="30526"/>
                </a:lnTo>
                <a:lnTo>
                  <a:pt x="82544" y="34498"/>
                </a:lnTo>
                <a:lnTo>
                  <a:pt x="71101" y="39712"/>
                </a:lnTo>
                <a:lnTo>
                  <a:pt x="64375" y="55777"/>
                </a:lnTo>
                <a:lnTo>
                  <a:pt x="75375" y="49666"/>
                </a:lnTo>
                <a:lnTo>
                  <a:pt x="86893" y="44564"/>
                </a:lnTo>
                <a:lnTo>
                  <a:pt x="98139" y="41047"/>
                </a:lnTo>
                <a:lnTo>
                  <a:pt x="104470" y="38943"/>
                </a:lnTo>
                <a:lnTo>
                  <a:pt x="111855" y="36839"/>
                </a:lnTo>
                <a:lnTo>
                  <a:pt x="119241" y="35787"/>
                </a:lnTo>
                <a:lnTo>
                  <a:pt x="111655" y="44656"/>
                </a:lnTo>
                <a:lnTo>
                  <a:pt x="104156" y="54529"/>
                </a:lnTo>
                <a:lnTo>
                  <a:pt x="96833" y="65320"/>
                </a:lnTo>
                <a:lnTo>
                  <a:pt x="99194" y="84185"/>
                </a:lnTo>
                <a:lnTo>
                  <a:pt x="106043" y="72203"/>
                </a:lnTo>
                <a:lnTo>
                  <a:pt x="113330" y="61042"/>
                </a:lnTo>
                <a:lnTo>
                  <a:pt x="120825" y="50856"/>
                </a:lnTo>
                <a:lnTo>
                  <a:pt x="128297" y="41800"/>
                </a:lnTo>
                <a:lnTo>
                  <a:pt x="123462" y="17886"/>
                </a:lnTo>
                <a:close/>
              </a:path>
              <a:path w="233207" h="232580">
                <a:moveTo>
                  <a:pt x="63656" y="134069"/>
                </a:moveTo>
                <a:lnTo>
                  <a:pt x="62937" y="192832"/>
                </a:lnTo>
                <a:lnTo>
                  <a:pt x="64252" y="175488"/>
                </a:lnTo>
                <a:lnTo>
                  <a:pt x="64375" y="174698"/>
                </a:lnTo>
                <a:lnTo>
                  <a:pt x="75835" y="179169"/>
                </a:lnTo>
                <a:lnTo>
                  <a:pt x="68169" y="163877"/>
                </a:lnTo>
                <a:lnTo>
                  <a:pt x="66486" y="163125"/>
                </a:lnTo>
                <a:lnTo>
                  <a:pt x="69275" y="152714"/>
                </a:lnTo>
                <a:lnTo>
                  <a:pt x="73234" y="109890"/>
                </a:lnTo>
                <a:lnTo>
                  <a:pt x="68070" y="122003"/>
                </a:lnTo>
                <a:lnTo>
                  <a:pt x="63656" y="13406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106"/>
          <p:cNvSpPr/>
          <p:nvPr/>
        </p:nvSpPr>
        <p:spPr>
          <a:xfrm>
            <a:off x="910888" y="5814004"/>
            <a:ext cx="233207" cy="232580"/>
          </a:xfrm>
          <a:custGeom>
            <a:avLst/>
            <a:gdLst/>
            <a:ahLst/>
            <a:cxnLst/>
            <a:rect l="l" t="t" r="r" b="b"/>
            <a:pathLst>
              <a:path w="233207" h="232580">
                <a:moveTo>
                  <a:pt x="117131" y="0"/>
                </a:moveTo>
                <a:lnTo>
                  <a:pt x="116750" y="0"/>
                </a:lnTo>
                <a:lnTo>
                  <a:pt x="103479" y="872"/>
                </a:lnTo>
                <a:lnTo>
                  <a:pt x="102162" y="958"/>
                </a:lnTo>
                <a:lnTo>
                  <a:pt x="88099" y="3663"/>
                </a:lnTo>
                <a:lnTo>
                  <a:pt x="86043" y="4328"/>
                </a:lnTo>
                <a:lnTo>
                  <a:pt x="74672" y="8003"/>
                </a:lnTo>
                <a:lnTo>
                  <a:pt x="66952" y="11573"/>
                </a:lnTo>
                <a:lnTo>
                  <a:pt x="153736" y="11573"/>
                </a:lnTo>
                <a:lnTo>
                  <a:pt x="148562" y="8003"/>
                </a:lnTo>
                <a:lnTo>
                  <a:pt x="143235" y="4328"/>
                </a:lnTo>
                <a:lnTo>
                  <a:pt x="140844" y="3663"/>
                </a:lnTo>
                <a:lnTo>
                  <a:pt x="131113" y="958"/>
                </a:lnTo>
                <a:lnTo>
                  <a:pt x="130802" y="872"/>
                </a:lnTo>
                <a:lnTo>
                  <a:pt x="117140" y="0"/>
                </a:lnTo>
                <a:close/>
              </a:path>
              <a:path w="233207" h="232580">
                <a:moveTo>
                  <a:pt x="66952" y="11573"/>
                </a:moveTo>
                <a:lnTo>
                  <a:pt x="64677" y="12625"/>
                </a:lnTo>
                <a:lnTo>
                  <a:pt x="61994" y="13866"/>
                </a:lnTo>
                <a:lnTo>
                  <a:pt x="60592" y="14730"/>
                </a:lnTo>
                <a:lnTo>
                  <a:pt x="58882" y="15782"/>
                </a:lnTo>
                <a:lnTo>
                  <a:pt x="55464" y="17886"/>
                </a:lnTo>
                <a:lnTo>
                  <a:pt x="123462" y="17886"/>
                </a:lnTo>
                <a:lnTo>
                  <a:pt x="119241" y="15782"/>
                </a:lnTo>
                <a:lnTo>
                  <a:pt x="113966" y="14730"/>
                </a:lnTo>
                <a:lnTo>
                  <a:pt x="112234" y="13866"/>
                </a:lnTo>
                <a:lnTo>
                  <a:pt x="109745" y="12625"/>
                </a:lnTo>
                <a:lnTo>
                  <a:pt x="104470" y="11573"/>
                </a:lnTo>
              </a:path>
              <a:path w="233207" h="232580">
                <a:moveTo>
                  <a:pt x="116076" y="11573"/>
                </a:moveTo>
                <a:lnTo>
                  <a:pt x="120296" y="13677"/>
                </a:lnTo>
                <a:lnTo>
                  <a:pt x="121088" y="14730"/>
                </a:lnTo>
                <a:lnTo>
                  <a:pt x="122670" y="16834"/>
                </a:lnTo>
                <a:lnTo>
                  <a:pt x="123462" y="17886"/>
                </a:lnTo>
                <a:lnTo>
                  <a:pt x="134716" y="17886"/>
                </a:lnTo>
                <a:lnTo>
                  <a:pt x="134013" y="16834"/>
                </a:lnTo>
                <a:lnTo>
                  <a:pt x="132958" y="14730"/>
                </a:lnTo>
                <a:lnTo>
                  <a:pt x="132254" y="13677"/>
                </a:lnTo>
                <a:lnTo>
                  <a:pt x="130847" y="11573"/>
                </a:lnTo>
              </a:path>
              <a:path w="233207" h="232580">
                <a:moveTo>
                  <a:pt x="130847" y="11573"/>
                </a:moveTo>
                <a:lnTo>
                  <a:pt x="131056" y="11625"/>
                </a:lnTo>
                <a:lnTo>
                  <a:pt x="135068" y="12625"/>
                </a:lnTo>
                <a:lnTo>
                  <a:pt x="140343" y="13677"/>
                </a:lnTo>
                <a:lnTo>
                  <a:pt x="144578" y="14730"/>
                </a:lnTo>
                <a:lnTo>
                  <a:pt x="142454" y="15782"/>
                </a:lnTo>
                <a:lnTo>
                  <a:pt x="139288" y="17886"/>
                </a:lnTo>
                <a:lnTo>
                  <a:pt x="137706" y="18938"/>
                </a:lnTo>
                <a:lnTo>
                  <a:pt x="136123" y="19990"/>
                </a:lnTo>
                <a:lnTo>
                  <a:pt x="156975" y="19990"/>
                </a:lnTo>
                <a:lnTo>
                  <a:pt x="159349" y="18938"/>
                </a:lnTo>
                <a:lnTo>
                  <a:pt x="158553" y="17886"/>
                </a:lnTo>
                <a:lnTo>
                  <a:pt x="156959" y="15782"/>
                </a:lnTo>
                <a:lnTo>
                  <a:pt x="156162" y="14730"/>
                </a:lnTo>
                <a:lnTo>
                  <a:pt x="155366" y="13677"/>
                </a:lnTo>
                <a:lnTo>
                  <a:pt x="154569" y="12625"/>
                </a:lnTo>
                <a:lnTo>
                  <a:pt x="153812" y="11625"/>
                </a:lnTo>
              </a:path>
              <a:path w="233207" h="232580">
                <a:moveTo>
                  <a:pt x="55464" y="17886"/>
                </a:moveTo>
                <a:lnTo>
                  <a:pt x="52046" y="19990"/>
                </a:lnTo>
                <a:lnTo>
                  <a:pt x="136123" y="19990"/>
                </a:lnTo>
                <a:lnTo>
                  <a:pt x="134716" y="17886"/>
                </a:lnTo>
              </a:path>
              <a:path w="233207" h="232580">
                <a:moveTo>
                  <a:pt x="159349" y="18938"/>
                </a:moveTo>
                <a:lnTo>
                  <a:pt x="164035" y="21042"/>
                </a:lnTo>
                <a:lnTo>
                  <a:pt x="166399" y="22104"/>
                </a:lnTo>
                <a:lnTo>
                  <a:pt x="164625" y="21042"/>
                </a:lnTo>
              </a:path>
              <a:path w="233207" h="232580">
                <a:moveTo>
                  <a:pt x="52046" y="19990"/>
                </a:moveTo>
                <a:lnTo>
                  <a:pt x="50993" y="20639"/>
                </a:lnTo>
                <a:lnTo>
                  <a:pt x="155513" y="20639"/>
                </a:lnTo>
                <a:lnTo>
                  <a:pt x="156975" y="19990"/>
                </a:lnTo>
              </a:path>
              <a:path w="233207" h="232580">
                <a:moveTo>
                  <a:pt x="50993" y="20639"/>
                </a:moveTo>
                <a:lnTo>
                  <a:pt x="50175" y="21142"/>
                </a:lnTo>
                <a:lnTo>
                  <a:pt x="49578" y="21614"/>
                </a:lnTo>
                <a:lnTo>
                  <a:pt x="47640" y="23147"/>
                </a:lnTo>
                <a:lnTo>
                  <a:pt x="42317" y="27355"/>
                </a:lnTo>
                <a:lnTo>
                  <a:pt x="39328" y="29719"/>
                </a:lnTo>
                <a:lnTo>
                  <a:pt x="36417" y="32630"/>
                </a:lnTo>
                <a:lnTo>
                  <a:pt x="35366" y="33682"/>
                </a:lnTo>
                <a:lnTo>
                  <a:pt x="62054" y="33682"/>
                </a:lnTo>
                <a:lnTo>
                  <a:pt x="62265" y="32630"/>
                </a:lnTo>
                <a:lnTo>
                  <a:pt x="64012" y="29719"/>
                </a:lnTo>
                <a:lnTo>
                  <a:pt x="65430" y="27355"/>
                </a:lnTo>
                <a:lnTo>
                  <a:pt x="70706" y="23147"/>
                </a:lnTo>
                <a:lnTo>
                  <a:pt x="76510" y="21614"/>
                </a:lnTo>
                <a:lnTo>
                  <a:pt x="82189" y="21142"/>
                </a:lnTo>
                <a:lnTo>
                  <a:pt x="88246" y="20639"/>
                </a:lnTo>
              </a:path>
              <a:path w="233207" h="232580">
                <a:moveTo>
                  <a:pt x="88246" y="20639"/>
                </a:moveTo>
                <a:lnTo>
                  <a:pt x="100779" y="22202"/>
                </a:lnTo>
                <a:lnTo>
                  <a:pt x="103818" y="23147"/>
                </a:lnTo>
                <a:lnTo>
                  <a:pt x="109248" y="24836"/>
                </a:lnTo>
                <a:lnTo>
                  <a:pt x="113966" y="26303"/>
                </a:lnTo>
                <a:lnTo>
                  <a:pt x="108032" y="27289"/>
                </a:lnTo>
                <a:lnTo>
                  <a:pt x="107635" y="27355"/>
                </a:lnTo>
                <a:lnTo>
                  <a:pt x="175176" y="27355"/>
                </a:lnTo>
                <a:lnTo>
                  <a:pt x="174910" y="27289"/>
                </a:lnTo>
                <a:lnTo>
                  <a:pt x="169874" y="26303"/>
                </a:lnTo>
                <a:lnTo>
                  <a:pt x="162381" y="24836"/>
                </a:lnTo>
                <a:lnTo>
                  <a:pt x="149853" y="23147"/>
                </a:lnTo>
                <a:lnTo>
                  <a:pt x="151986" y="22202"/>
                </a:lnTo>
                <a:lnTo>
                  <a:pt x="155513" y="20639"/>
                </a:lnTo>
              </a:path>
              <a:path w="233207" h="232580">
                <a:moveTo>
                  <a:pt x="166399" y="22104"/>
                </a:moveTo>
                <a:lnTo>
                  <a:pt x="169900" y="24199"/>
                </a:lnTo>
                <a:lnTo>
                  <a:pt x="175176" y="27355"/>
                </a:lnTo>
                <a:lnTo>
                  <a:pt x="178093" y="27355"/>
                </a:lnTo>
                <a:lnTo>
                  <a:pt x="171064" y="24199"/>
                </a:lnTo>
              </a:path>
              <a:path w="233207" h="232580">
                <a:moveTo>
                  <a:pt x="107635" y="27355"/>
                </a:moveTo>
                <a:lnTo>
                  <a:pt x="101304" y="28407"/>
                </a:lnTo>
                <a:lnTo>
                  <a:pt x="94974" y="30526"/>
                </a:lnTo>
                <a:lnTo>
                  <a:pt x="83728" y="34043"/>
                </a:lnTo>
                <a:lnTo>
                  <a:pt x="82166" y="34734"/>
                </a:lnTo>
                <a:lnTo>
                  <a:pt x="194525" y="34734"/>
                </a:lnTo>
                <a:lnTo>
                  <a:pt x="192985" y="34043"/>
                </a:lnTo>
                <a:lnTo>
                  <a:pt x="185153" y="30526"/>
                </a:lnTo>
                <a:lnTo>
                  <a:pt x="180436" y="28407"/>
                </a:lnTo>
                <a:lnTo>
                  <a:pt x="178093" y="27355"/>
                </a:lnTo>
              </a:path>
              <a:path w="233207" h="232580">
                <a:moveTo>
                  <a:pt x="35366" y="33682"/>
                </a:moveTo>
                <a:lnTo>
                  <a:pt x="29565" y="39485"/>
                </a:lnTo>
                <a:lnTo>
                  <a:pt x="27322" y="42323"/>
                </a:lnTo>
                <a:lnTo>
                  <a:pt x="20997" y="50328"/>
                </a:lnTo>
                <a:lnTo>
                  <a:pt x="19778" y="52311"/>
                </a:lnTo>
                <a:lnTo>
                  <a:pt x="13736" y="62139"/>
                </a:lnTo>
                <a:lnTo>
                  <a:pt x="13073" y="63577"/>
                </a:lnTo>
                <a:lnTo>
                  <a:pt x="7894" y="74804"/>
                </a:lnTo>
                <a:lnTo>
                  <a:pt x="7493" y="76050"/>
                </a:lnTo>
                <a:lnTo>
                  <a:pt x="6889" y="77929"/>
                </a:lnTo>
                <a:lnTo>
                  <a:pt x="22185" y="77929"/>
                </a:lnTo>
                <a:lnTo>
                  <a:pt x="22568" y="76050"/>
                </a:lnTo>
                <a:lnTo>
                  <a:pt x="22984" y="74804"/>
                </a:lnTo>
                <a:lnTo>
                  <a:pt x="26735" y="63577"/>
                </a:lnTo>
                <a:lnTo>
                  <a:pt x="27553" y="62139"/>
                </a:lnTo>
                <a:lnTo>
                  <a:pt x="33146" y="52311"/>
                </a:lnTo>
                <a:lnTo>
                  <a:pt x="34762" y="50328"/>
                </a:lnTo>
                <a:lnTo>
                  <a:pt x="41291" y="42323"/>
                </a:lnTo>
                <a:lnTo>
                  <a:pt x="44368" y="39485"/>
                </a:lnTo>
                <a:lnTo>
                  <a:pt x="50659" y="33682"/>
                </a:lnTo>
              </a:path>
              <a:path w="233207" h="232580">
                <a:moveTo>
                  <a:pt x="50659" y="33682"/>
                </a:moveTo>
                <a:lnTo>
                  <a:pt x="50659" y="35787"/>
                </a:lnTo>
                <a:lnTo>
                  <a:pt x="50237" y="37891"/>
                </a:lnTo>
                <a:lnTo>
                  <a:pt x="49604" y="41047"/>
                </a:lnTo>
                <a:lnTo>
                  <a:pt x="49604" y="45256"/>
                </a:lnTo>
                <a:lnTo>
                  <a:pt x="61210" y="45256"/>
                </a:lnTo>
                <a:lnTo>
                  <a:pt x="61210" y="41047"/>
                </a:lnTo>
                <a:lnTo>
                  <a:pt x="61210" y="37891"/>
                </a:lnTo>
                <a:lnTo>
                  <a:pt x="61632" y="35787"/>
                </a:lnTo>
                <a:lnTo>
                  <a:pt x="62054" y="33682"/>
                </a:lnTo>
              </a:path>
              <a:path w="233207" h="232580">
                <a:moveTo>
                  <a:pt x="82166" y="34734"/>
                </a:moveTo>
                <a:lnTo>
                  <a:pt x="79791" y="35787"/>
                </a:lnTo>
                <a:lnTo>
                  <a:pt x="152205" y="35787"/>
                </a:lnTo>
                <a:lnTo>
                  <a:pt x="150908" y="34734"/>
                </a:lnTo>
              </a:path>
              <a:path w="233207" h="232580">
                <a:moveTo>
                  <a:pt x="150908" y="34734"/>
                </a:moveTo>
                <a:lnTo>
                  <a:pt x="159245" y="35454"/>
                </a:lnTo>
                <a:lnTo>
                  <a:pt x="172211" y="37579"/>
                </a:lnTo>
                <a:lnTo>
                  <a:pt x="173272" y="37891"/>
                </a:lnTo>
                <a:lnTo>
                  <a:pt x="180424" y="39995"/>
                </a:lnTo>
                <a:lnTo>
                  <a:pt x="184204" y="41107"/>
                </a:lnTo>
                <a:lnTo>
                  <a:pt x="190765" y="44204"/>
                </a:lnTo>
                <a:lnTo>
                  <a:pt x="195223" y="46308"/>
                </a:lnTo>
                <a:lnTo>
                  <a:pt x="196278" y="47360"/>
                </a:lnTo>
                <a:lnTo>
                  <a:pt x="199444" y="47360"/>
                </a:lnTo>
                <a:lnTo>
                  <a:pt x="200850" y="46308"/>
                </a:lnTo>
                <a:lnTo>
                  <a:pt x="203664" y="44204"/>
                </a:lnTo>
                <a:lnTo>
                  <a:pt x="203664" y="41107"/>
                </a:lnTo>
                <a:lnTo>
                  <a:pt x="203664" y="39995"/>
                </a:lnTo>
                <a:lnTo>
                  <a:pt x="201554" y="37891"/>
                </a:lnTo>
                <a:lnTo>
                  <a:pt x="200859" y="37579"/>
                </a:lnTo>
                <a:lnTo>
                  <a:pt x="196126" y="35454"/>
                </a:lnTo>
                <a:lnTo>
                  <a:pt x="194525" y="34734"/>
                </a:lnTo>
              </a:path>
              <a:path w="233207" h="232580">
                <a:moveTo>
                  <a:pt x="79791" y="35787"/>
                </a:moveTo>
                <a:lnTo>
                  <a:pt x="77416" y="36839"/>
                </a:lnTo>
                <a:lnTo>
                  <a:pt x="72665" y="38943"/>
                </a:lnTo>
                <a:lnTo>
                  <a:pt x="72209" y="39145"/>
                </a:lnTo>
                <a:lnTo>
                  <a:pt x="68785" y="41047"/>
                </a:lnTo>
                <a:lnTo>
                  <a:pt x="61636" y="45019"/>
                </a:lnTo>
                <a:lnTo>
                  <a:pt x="61210" y="45256"/>
                </a:lnTo>
                <a:lnTo>
                  <a:pt x="85190" y="45256"/>
                </a:lnTo>
                <a:lnTo>
                  <a:pt x="85709" y="45019"/>
                </a:lnTo>
                <a:lnTo>
                  <a:pt x="98139" y="41047"/>
                </a:lnTo>
                <a:lnTo>
                  <a:pt x="103862" y="39145"/>
                </a:lnTo>
                <a:lnTo>
                  <a:pt x="104470" y="38943"/>
                </a:lnTo>
                <a:lnTo>
                  <a:pt x="111855" y="36839"/>
                </a:lnTo>
                <a:lnTo>
                  <a:pt x="119241" y="35787"/>
                </a:lnTo>
              </a:path>
              <a:path w="233207" h="232580">
                <a:moveTo>
                  <a:pt x="119241" y="35787"/>
                </a:moveTo>
                <a:lnTo>
                  <a:pt x="117991" y="37172"/>
                </a:lnTo>
                <a:lnTo>
                  <a:pt x="116507" y="38943"/>
                </a:lnTo>
                <a:lnTo>
                  <a:pt x="156094" y="38943"/>
                </a:lnTo>
                <a:lnTo>
                  <a:pt x="153912" y="37172"/>
                </a:lnTo>
                <a:lnTo>
                  <a:pt x="152205" y="35787"/>
                </a:lnTo>
              </a:path>
              <a:path w="233207" h="232580">
                <a:moveTo>
                  <a:pt x="116507" y="38943"/>
                </a:moveTo>
                <a:lnTo>
                  <a:pt x="110414" y="46212"/>
                </a:lnTo>
                <a:lnTo>
                  <a:pt x="109401" y="47571"/>
                </a:lnTo>
                <a:lnTo>
                  <a:pt x="102938" y="56243"/>
                </a:lnTo>
                <a:lnTo>
                  <a:pt x="102178" y="57382"/>
                </a:lnTo>
                <a:lnTo>
                  <a:pt x="95652" y="67176"/>
                </a:lnTo>
                <a:lnTo>
                  <a:pt x="95028" y="68221"/>
                </a:lnTo>
                <a:lnTo>
                  <a:pt x="88643" y="78925"/>
                </a:lnTo>
                <a:lnTo>
                  <a:pt x="102118" y="78925"/>
                </a:lnTo>
                <a:lnTo>
                  <a:pt x="108539" y="68221"/>
                </a:lnTo>
                <a:lnTo>
                  <a:pt x="109251" y="67176"/>
                </a:lnTo>
                <a:lnTo>
                  <a:pt x="115925" y="57382"/>
                </a:lnTo>
                <a:lnTo>
                  <a:pt x="116797" y="56243"/>
                </a:lnTo>
                <a:lnTo>
                  <a:pt x="123438" y="47571"/>
                </a:lnTo>
                <a:lnTo>
                  <a:pt x="124605" y="46212"/>
                </a:lnTo>
                <a:lnTo>
                  <a:pt x="130847" y="38943"/>
                </a:lnTo>
              </a:path>
              <a:path w="233207" h="232580">
                <a:moveTo>
                  <a:pt x="130847" y="38943"/>
                </a:moveTo>
                <a:lnTo>
                  <a:pt x="131325" y="41047"/>
                </a:lnTo>
                <a:lnTo>
                  <a:pt x="158687" y="41047"/>
                </a:lnTo>
                <a:lnTo>
                  <a:pt x="156094" y="38943"/>
                </a:lnTo>
              </a:path>
              <a:path w="233207" h="232580">
                <a:moveTo>
                  <a:pt x="131325" y="41047"/>
                </a:moveTo>
                <a:lnTo>
                  <a:pt x="133609" y="52224"/>
                </a:lnTo>
                <a:lnTo>
                  <a:pt x="135574" y="64296"/>
                </a:lnTo>
                <a:lnTo>
                  <a:pt x="137170" y="77755"/>
                </a:lnTo>
                <a:lnTo>
                  <a:pt x="137200" y="78177"/>
                </a:lnTo>
                <a:lnTo>
                  <a:pt x="138148" y="91419"/>
                </a:lnTo>
                <a:lnTo>
                  <a:pt x="138233" y="92603"/>
                </a:lnTo>
                <a:lnTo>
                  <a:pt x="148798" y="92603"/>
                </a:lnTo>
                <a:lnTo>
                  <a:pt x="148727" y="91419"/>
                </a:lnTo>
                <a:lnTo>
                  <a:pt x="147729" y="78177"/>
                </a:lnTo>
                <a:lnTo>
                  <a:pt x="147685" y="77755"/>
                </a:lnTo>
                <a:lnTo>
                  <a:pt x="146352" y="65060"/>
                </a:lnTo>
                <a:lnTo>
                  <a:pt x="146245" y="64296"/>
                </a:lnTo>
                <a:lnTo>
                  <a:pt x="144594" y="52529"/>
                </a:lnTo>
                <a:lnTo>
                  <a:pt x="144537" y="52224"/>
                </a:lnTo>
                <a:lnTo>
                  <a:pt x="142546" y="41541"/>
                </a:lnTo>
                <a:lnTo>
                  <a:pt x="142454" y="41047"/>
                </a:lnTo>
              </a:path>
              <a:path w="233207" h="232580">
                <a:moveTo>
                  <a:pt x="142454" y="41047"/>
                </a:moveTo>
                <a:lnTo>
                  <a:pt x="144264" y="42508"/>
                </a:lnTo>
                <a:lnTo>
                  <a:pt x="149863" y="47026"/>
                </a:lnTo>
                <a:lnTo>
                  <a:pt x="154263" y="51231"/>
                </a:lnTo>
                <a:lnTo>
                  <a:pt x="158951" y="55712"/>
                </a:lnTo>
                <a:lnTo>
                  <a:pt x="163598" y="61014"/>
                </a:lnTo>
                <a:lnTo>
                  <a:pt x="167348" y="65293"/>
                </a:lnTo>
                <a:lnTo>
                  <a:pt x="171245" y="70507"/>
                </a:lnTo>
                <a:lnTo>
                  <a:pt x="174390" y="74716"/>
                </a:lnTo>
                <a:lnTo>
                  <a:pt x="175176" y="75768"/>
                </a:lnTo>
                <a:lnTo>
                  <a:pt x="176583" y="77872"/>
                </a:lnTo>
                <a:lnTo>
                  <a:pt x="188892" y="77872"/>
                </a:lnTo>
                <a:lnTo>
                  <a:pt x="188189" y="75768"/>
                </a:lnTo>
                <a:lnTo>
                  <a:pt x="187837" y="74716"/>
                </a:lnTo>
                <a:lnTo>
                  <a:pt x="184672" y="70507"/>
                </a:lnTo>
                <a:lnTo>
                  <a:pt x="180974" y="65293"/>
                </a:lnTo>
                <a:lnTo>
                  <a:pt x="177939" y="61014"/>
                </a:lnTo>
                <a:lnTo>
                  <a:pt x="173383" y="55712"/>
                </a:lnTo>
                <a:lnTo>
                  <a:pt x="169533" y="51231"/>
                </a:lnTo>
                <a:lnTo>
                  <a:pt x="165171" y="47026"/>
                </a:lnTo>
                <a:lnTo>
                  <a:pt x="160486" y="42508"/>
                </a:lnTo>
                <a:lnTo>
                  <a:pt x="158687" y="41047"/>
                </a:lnTo>
              </a:path>
              <a:path w="233207" h="232580">
                <a:moveTo>
                  <a:pt x="49604" y="45256"/>
                </a:moveTo>
                <a:lnTo>
                  <a:pt x="49604" y="46308"/>
                </a:lnTo>
                <a:lnTo>
                  <a:pt x="50391" y="50233"/>
                </a:lnTo>
                <a:lnTo>
                  <a:pt x="50659" y="51569"/>
                </a:lnTo>
                <a:lnTo>
                  <a:pt x="46113" y="55777"/>
                </a:lnTo>
                <a:lnTo>
                  <a:pt x="41567" y="59986"/>
                </a:lnTo>
                <a:lnTo>
                  <a:pt x="40430" y="61038"/>
                </a:lnTo>
                <a:lnTo>
                  <a:pt x="67277" y="61038"/>
                </a:lnTo>
                <a:lnTo>
                  <a:pt x="66486" y="59986"/>
                </a:lnTo>
                <a:lnTo>
                  <a:pt x="64375" y="55777"/>
                </a:lnTo>
                <a:lnTo>
                  <a:pt x="71883" y="51569"/>
                </a:lnTo>
                <a:lnTo>
                  <a:pt x="74266" y="50233"/>
                </a:lnTo>
                <a:lnTo>
                  <a:pt x="82881" y="46308"/>
                </a:lnTo>
                <a:lnTo>
                  <a:pt x="85190" y="45256"/>
                </a:lnTo>
              </a:path>
              <a:path w="233207" h="232580">
                <a:moveTo>
                  <a:pt x="201554" y="55777"/>
                </a:moveTo>
                <a:lnTo>
                  <a:pt x="200499" y="56830"/>
                </a:lnTo>
                <a:lnTo>
                  <a:pt x="204719" y="56830"/>
                </a:lnTo>
              </a:path>
              <a:path w="233207" h="232580">
                <a:moveTo>
                  <a:pt x="200499" y="56830"/>
                </a:moveTo>
                <a:lnTo>
                  <a:pt x="199444" y="57882"/>
                </a:lnTo>
                <a:lnTo>
                  <a:pt x="198740" y="59986"/>
                </a:lnTo>
                <a:lnTo>
                  <a:pt x="198388" y="61038"/>
                </a:lnTo>
                <a:lnTo>
                  <a:pt x="198037" y="63142"/>
                </a:lnTo>
                <a:lnTo>
                  <a:pt x="197333" y="67351"/>
                </a:lnTo>
                <a:lnTo>
                  <a:pt x="194168" y="72612"/>
                </a:lnTo>
                <a:lnTo>
                  <a:pt x="191418" y="75354"/>
                </a:lnTo>
                <a:lnTo>
                  <a:pt x="188892" y="77872"/>
                </a:lnTo>
                <a:lnTo>
                  <a:pt x="203110" y="77872"/>
                </a:lnTo>
                <a:lnTo>
                  <a:pt x="205056" y="75354"/>
                </a:lnTo>
                <a:lnTo>
                  <a:pt x="205928" y="72612"/>
                </a:lnTo>
                <a:lnTo>
                  <a:pt x="207601" y="67351"/>
                </a:lnTo>
                <a:lnTo>
                  <a:pt x="208940" y="63142"/>
                </a:lnTo>
                <a:lnTo>
                  <a:pt x="209643" y="61038"/>
                </a:lnTo>
                <a:lnTo>
                  <a:pt x="209995" y="59986"/>
                </a:lnTo>
                <a:lnTo>
                  <a:pt x="208588" y="57882"/>
                </a:lnTo>
                <a:lnTo>
                  <a:pt x="207884" y="56830"/>
                </a:lnTo>
              </a:path>
              <a:path w="233207" h="232580">
                <a:moveTo>
                  <a:pt x="40430" y="61038"/>
                </a:moveTo>
                <a:lnTo>
                  <a:pt x="31527" y="69280"/>
                </a:lnTo>
                <a:lnTo>
                  <a:pt x="22185" y="77929"/>
                </a:lnTo>
                <a:lnTo>
                  <a:pt x="36621" y="77929"/>
                </a:lnTo>
                <a:lnTo>
                  <a:pt x="45160" y="69280"/>
                </a:lnTo>
                <a:lnTo>
                  <a:pt x="54879" y="61038"/>
                </a:lnTo>
              </a:path>
              <a:path w="233207" h="232580">
                <a:moveTo>
                  <a:pt x="54879" y="61038"/>
                </a:moveTo>
                <a:lnTo>
                  <a:pt x="56779" y="64195"/>
                </a:lnTo>
                <a:lnTo>
                  <a:pt x="58045" y="66299"/>
                </a:lnTo>
                <a:lnTo>
                  <a:pt x="59733" y="68403"/>
                </a:lnTo>
                <a:lnTo>
                  <a:pt x="62265" y="71560"/>
                </a:lnTo>
                <a:lnTo>
                  <a:pt x="63584" y="72612"/>
                </a:lnTo>
                <a:lnTo>
                  <a:pt x="67541" y="75768"/>
                </a:lnTo>
                <a:lnTo>
                  <a:pt x="70073" y="78925"/>
                </a:lnTo>
                <a:lnTo>
                  <a:pt x="88643" y="78925"/>
                </a:lnTo>
                <a:lnTo>
                  <a:pt x="83367" y="75768"/>
                </a:lnTo>
                <a:lnTo>
                  <a:pt x="79147" y="72612"/>
                </a:lnTo>
                <a:lnTo>
                  <a:pt x="78092" y="71560"/>
                </a:lnTo>
                <a:lnTo>
                  <a:pt x="74926" y="68403"/>
                </a:lnTo>
                <a:lnTo>
                  <a:pt x="72289" y="66299"/>
                </a:lnTo>
                <a:lnTo>
                  <a:pt x="69651" y="64195"/>
                </a:lnTo>
                <a:lnTo>
                  <a:pt x="67277" y="61038"/>
                </a:lnTo>
              </a:path>
              <a:path w="233207" h="232580">
                <a:moveTo>
                  <a:pt x="219491" y="67351"/>
                </a:moveTo>
                <a:lnTo>
                  <a:pt x="217380" y="68403"/>
                </a:lnTo>
                <a:lnTo>
                  <a:pt x="214215" y="69455"/>
                </a:lnTo>
                <a:lnTo>
                  <a:pt x="213512" y="71560"/>
                </a:lnTo>
                <a:lnTo>
                  <a:pt x="213160" y="72612"/>
                </a:lnTo>
                <a:lnTo>
                  <a:pt x="214215" y="75768"/>
                </a:lnTo>
                <a:lnTo>
                  <a:pt x="215600" y="79235"/>
                </a:lnTo>
                <a:lnTo>
                  <a:pt x="216882" y="83264"/>
                </a:lnTo>
                <a:lnTo>
                  <a:pt x="219402" y="91182"/>
                </a:lnTo>
                <a:lnTo>
                  <a:pt x="220265" y="95663"/>
                </a:lnTo>
                <a:lnTo>
                  <a:pt x="221813" y="103711"/>
                </a:lnTo>
                <a:lnTo>
                  <a:pt x="222121" y="108490"/>
                </a:lnTo>
                <a:lnTo>
                  <a:pt x="222656" y="116816"/>
                </a:lnTo>
                <a:lnTo>
                  <a:pt x="222127" y="125233"/>
                </a:lnTo>
                <a:lnTo>
                  <a:pt x="221862" y="129466"/>
                </a:lnTo>
                <a:lnTo>
                  <a:pt x="221272" y="132598"/>
                </a:lnTo>
                <a:lnTo>
                  <a:pt x="219887" y="139963"/>
                </a:lnTo>
                <a:lnTo>
                  <a:pt x="219491" y="142068"/>
                </a:lnTo>
                <a:lnTo>
                  <a:pt x="218647" y="144172"/>
                </a:lnTo>
                <a:lnTo>
                  <a:pt x="218225" y="145224"/>
                </a:lnTo>
                <a:lnTo>
                  <a:pt x="217380" y="147328"/>
                </a:lnTo>
                <a:lnTo>
                  <a:pt x="215270" y="151537"/>
                </a:lnTo>
                <a:lnTo>
                  <a:pt x="211050" y="155745"/>
                </a:lnTo>
                <a:lnTo>
                  <a:pt x="226483" y="155745"/>
                </a:lnTo>
                <a:lnTo>
                  <a:pt x="227906" y="151537"/>
                </a:lnTo>
                <a:lnTo>
                  <a:pt x="229330" y="147328"/>
                </a:lnTo>
                <a:lnTo>
                  <a:pt x="230042" y="145224"/>
                </a:lnTo>
                <a:lnTo>
                  <a:pt x="230042" y="144172"/>
                </a:lnTo>
                <a:lnTo>
                  <a:pt x="230569" y="142068"/>
                </a:lnTo>
                <a:lnTo>
                  <a:pt x="231097" y="139963"/>
                </a:lnTo>
                <a:lnTo>
                  <a:pt x="232152" y="132598"/>
                </a:lnTo>
                <a:lnTo>
                  <a:pt x="232601" y="129466"/>
                </a:lnTo>
                <a:lnTo>
                  <a:pt x="233207" y="125233"/>
                </a:lnTo>
                <a:lnTo>
                  <a:pt x="233207" y="116816"/>
                </a:lnTo>
                <a:lnTo>
                  <a:pt x="232913" y="108490"/>
                </a:lnTo>
                <a:lnTo>
                  <a:pt x="232304" y="103711"/>
                </a:lnTo>
                <a:lnTo>
                  <a:pt x="231278" y="95663"/>
                </a:lnTo>
                <a:lnTo>
                  <a:pt x="230170" y="91182"/>
                </a:lnTo>
                <a:lnTo>
                  <a:pt x="228211" y="83264"/>
                </a:lnTo>
                <a:lnTo>
                  <a:pt x="226662" y="79235"/>
                </a:lnTo>
                <a:lnTo>
                  <a:pt x="225329" y="75768"/>
                </a:lnTo>
                <a:lnTo>
                  <a:pt x="224116" y="72612"/>
                </a:lnTo>
                <a:lnTo>
                  <a:pt x="223711" y="71560"/>
                </a:lnTo>
                <a:lnTo>
                  <a:pt x="223008" y="69455"/>
                </a:lnTo>
                <a:lnTo>
                  <a:pt x="222656" y="68403"/>
                </a:lnTo>
              </a:path>
              <a:path w="233207" h="232580">
                <a:moveTo>
                  <a:pt x="176583" y="77872"/>
                </a:moveTo>
                <a:lnTo>
                  <a:pt x="177286" y="78925"/>
                </a:lnTo>
                <a:lnTo>
                  <a:pt x="179396" y="81029"/>
                </a:lnTo>
                <a:lnTo>
                  <a:pt x="180452" y="84185"/>
                </a:lnTo>
                <a:lnTo>
                  <a:pt x="177606" y="85650"/>
                </a:lnTo>
                <a:lnTo>
                  <a:pt x="174447" y="87275"/>
                </a:lnTo>
                <a:lnTo>
                  <a:pt x="174221" y="87342"/>
                </a:lnTo>
                <a:lnTo>
                  <a:pt x="162575" y="90781"/>
                </a:lnTo>
                <a:lnTo>
                  <a:pt x="148798" y="92603"/>
                </a:lnTo>
                <a:lnTo>
                  <a:pt x="197602" y="92603"/>
                </a:lnTo>
                <a:lnTo>
                  <a:pt x="196779" y="90781"/>
                </a:lnTo>
                <a:lnTo>
                  <a:pt x="195223" y="87342"/>
                </a:lnTo>
                <a:lnTo>
                  <a:pt x="197099" y="85650"/>
                </a:lnTo>
                <a:lnTo>
                  <a:pt x="198230" y="84185"/>
                </a:lnTo>
                <a:lnTo>
                  <a:pt x="200670" y="81029"/>
                </a:lnTo>
                <a:lnTo>
                  <a:pt x="202297" y="78925"/>
                </a:lnTo>
                <a:lnTo>
                  <a:pt x="203110" y="77872"/>
                </a:lnTo>
              </a:path>
              <a:path w="233207" h="232580">
                <a:moveTo>
                  <a:pt x="6889" y="77929"/>
                </a:moveTo>
                <a:lnTo>
                  <a:pt x="6764" y="78319"/>
                </a:lnTo>
                <a:lnTo>
                  <a:pt x="4201" y="86290"/>
                </a:lnTo>
                <a:lnTo>
                  <a:pt x="3583" y="88213"/>
                </a:lnTo>
                <a:lnTo>
                  <a:pt x="1855" y="97304"/>
                </a:lnTo>
                <a:lnTo>
                  <a:pt x="914" y="102254"/>
                </a:lnTo>
                <a:lnTo>
                  <a:pt x="511" y="108671"/>
                </a:lnTo>
                <a:lnTo>
                  <a:pt x="66" y="115764"/>
                </a:lnTo>
                <a:lnTo>
                  <a:pt x="0" y="116816"/>
                </a:lnTo>
                <a:lnTo>
                  <a:pt x="138" y="123308"/>
                </a:lnTo>
                <a:lnTo>
                  <a:pt x="395" y="126006"/>
                </a:lnTo>
                <a:lnTo>
                  <a:pt x="1225" y="134703"/>
                </a:lnTo>
                <a:lnTo>
                  <a:pt x="26668" y="134703"/>
                </a:lnTo>
                <a:lnTo>
                  <a:pt x="19943" y="126006"/>
                </a:lnTo>
                <a:lnTo>
                  <a:pt x="18581" y="123308"/>
                </a:lnTo>
                <a:lnTo>
                  <a:pt x="15302" y="116816"/>
                </a:lnTo>
                <a:lnTo>
                  <a:pt x="14771" y="115764"/>
                </a:lnTo>
                <a:lnTo>
                  <a:pt x="17143" y="108671"/>
                </a:lnTo>
                <a:lnTo>
                  <a:pt x="20052" y="102254"/>
                </a:lnTo>
                <a:lnTo>
                  <a:pt x="22296" y="97304"/>
                </a:lnTo>
                <a:lnTo>
                  <a:pt x="28277" y="88213"/>
                </a:lnTo>
                <a:lnTo>
                  <a:pt x="29543" y="86290"/>
                </a:lnTo>
                <a:lnTo>
                  <a:pt x="36236" y="78319"/>
                </a:lnTo>
                <a:lnTo>
                  <a:pt x="36621" y="77929"/>
                </a:lnTo>
              </a:path>
              <a:path w="233207" h="232580">
                <a:moveTo>
                  <a:pt x="70073" y="78925"/>
                </a:moveTo>
                <a:lnTo>
                  <a:pt x="70884" y="79935"/>
                </a:lnTo>
                <a:lnTo>
                  <a:pt x="71761" y="81029"/>
                </a:lnTo>
                <a:lnTo>
                  <a:pt x="75718" y="84185"/>
                </a:lnTo>
                <a:lnTo>
                  <a:pt x="77037" y="85238"/>
                </a:lnTo>
                <a:lnTo>
                  <a:pt x="81257" y="87342"/>
                </a:lnTo>
                <a:lnTo>
                  <a:pt x="83367" y="88394"/>
                </a:lnTo>
                <a:lnTo>
                  <a:pt x="83016" y="89446"/>
                </a:lnTo>
                <a:lnTo>
                  <a:pt x="82664" y="90498"/>
                </a:lnTo>
                <a:lnTo>
                  <a:pt x="82312" y="91550"/>
                </a:lnTo>
                <a:lnTo>
                  <a:pt x="81609" y="92603"/>
                </a:lnTo>
                <a:lnTo>
                  <a:pt x="126627" y="92603"/>
                </a:lnTo>
                <a:lnTo>
                  <a:pt x="123989" y="91550"/>
                </a:lnTo>
                <a:lnTo>
                  <a:pt x="121351" y="90498"/>
                </a:lnTo>
                <a:lnTo>
                  <a:pt x="112910" y="89446"/>
                </a:lnTo>
                <a:lnTo>
                  <a:pt x="109218" y="88394"/>
                </a:lnTo>
                <a:lnTo>
                  <a:pt x="105525" y="87342"/>
                </a:lnTo>
                <a:lnTo>
                  <a:pt x="101304" y="85238"/>
                </a:lnTo>
                <a:lnTo>
                  <a:pt x="99194" y="84185"/>
                </a:lnTo>
                <a:lnTo>
                  <a:pt x="100915" y="81029"/>
                </a:lnTo>
                <a:lnTo>
                  <a:pt x="101511" y="79935"/>
                </a:lnTo>
                <a:lnTo>
                  <a:pt x="102118" y="78925"/>
                </a:lnTo>
              </a:path>
              <a:path w="233207" h="232580">
                <a:moveTo>
                  <a:pt x="81609" y="92603"/>
                </a:moveTo>
                <a:lnTo>
                  <a:pt x="80905" y="93655"/>
                </a:lnTo>
                <a:lnTo>
                  <a:pt x="198078" y="93655"/>
                </a:lnTo>
                <a:lnTo>
                  <a:pt x="197602" y="92603"/>
                </a:lnTo>
              </a:path>
              <a:path w="233207" h="232580">
                <a:moveTo>
                  <a:pt x="80905" y="93655"/>
                </a:moveTo>
                <a:lnTo>
                  <a:pt x="80202" y="94707"/>
                </a:lnTo>
                <a:lnTo>
                  <a:pt x="79497" y="96825"/>
                </a:lnTo>
                <a:lnTo>
                  <a:pt x="79147" y="97877"/>
                </a:lnTo>
                <a:lnTo>
                  <a:pt x="78932" y="98285"/>
                </a:lnTo>
                <a:lnTo>
                  <a:pt x="78101" y="99982"/>
                </a:lnTo>
                <a:lnTo>
                  <a:pt x="76555" y="103138"/>
                </a:lnTo>
                <a:lnTo>
                  <a:pt x="73045" y="110304"/>
                </a:lnTo>
                <a:lnTo>
                  <a:pt x="70393" y="116556"/>
                </a:lnTo>
                <a:lnTo>
                  <a:pt x="67907" y="122418"/>
                </a:lnTo>
                <a:lnTo>
                  <a:pt x="65429" y="129227"/>
                </a:lnTo>
                <a:lnTo>
                  <a:pt x="63518" y="134479"/>
                </a:lnTo>
                <a:lnTo>
                  <a:pt x="61471" y="141153"/>
                </a:lnTo>
                <a:lnTo>
                  <a:pt x="59879" y="146339"/>
                </a:lnTo>
                <a:lnTo>
                  <a:pt x="58374" y="152334"/>
                </a:lnTo>
                <a:lnTo>
                  <a:pt x="56990" y="157850"/>
                </a:lnTo>
                <a:lnTo>
                  <a:pt x="67899" y="157850"/>
                </a:lnTo>
                <a:lnTo>
                  <a:pt x="69384" y="152334"/>
                </a:lnTo>
                <a:lnTo>
                  <a:pt x="71240" y="146339"/>
                </a:lnTo>
                <a:lnTo>
                  <a:pt x="72847" y="141153"/>
                </a:lnTo>
                <a:lnTo>
                  <a:pt x="75233" y="134479"/>
                </a:lnTo>
                <a:lnTo>
                  <a:pt x="77112" y="129227"/>
                </a:lnTo>
                <a:lnTo>
                  <a:pt x="79914" y="122418"/>
                </a:lnTo>
                <a:lnTo>
                  <a:pt x="82327" y="116556"/>
                </a:lnTo>
                <a:lnTo>
                  <a:pt x="85270" y="110304"/>
                </a:lnTo>
                <a:lnTo>
                  <a:pt x="88643" y="103138"/>
                </a:lnTo>
                <a:lnTo>
                  <a:pt x="89698" y="99982"/>
                </a:lnTo>
                <a:lnTo>
                  <a:pt x="90832" y="98285"/>
                </a:lnTo>
                <a:lnTo>
                  <a:pt x="91105" y="97877"/>
                </a:lnTo>
                <a:lnTo>
                  <a:pt x="91808" y="96825"/>
                </a:lnTo>
                <a:lnTo>
                  <a:pt x="93218" y="94707"/>
                </a:lnTo>
                <a:lnTo>
                  <a:pt x="93918" y="93655"/>
                </a:lnTo>
              </a:path>
              <a:path w="233207" h="232580">
                <a:moveTo>
                  <a:pt x="93918" y="93655"/>
                </a:moveTo>
                <a:lnTo>
                  <a:pt x="101304" y="96825"/>
                </a:lnTo>
                <a:lnTo>
                  <a:pt x="105994" y="98579"/>
                </a:lnTo>
                <a:lnTo>
                  <a:pt x="109745" y="99982"/>
                </a:lnTo>
                <a:lnTo>
                  <a:pt x="118186" y="101034"/>
                </a:lnTo>
                <a:lnTo>
                  <a:pt x="122537" y="102273"/>
                </a:lnTo>
                <a:lnTo>
                  <a:pt x="125572" y="103138"/>
                </a:lnTo>
                <a:lnTo>
                  <a:pt x="131902" y="104190"/>
                </a:lnTo>
                <a:lnTo>
                  <a:pt x="149853" y="104190"/>
                </a:lnTo>
                <a:lnTo>
                  <a:pt x="156758" y="103138"/>
                </a:lnTo>
                <a:lnTo>
                  <a:pt x="162432" y="102273"/>
                </a:lnTo>
                <a:lnTo>
                  <a:pt x="166504" y="101034"/>
                </a:lnTo>
                <a:lnTo>
                  <a:pt x="169961" y="99982"/>
                </a:lnTo>
                <a:lnTo>
                  <a:pt x="174569" y="98579"/>
                </a:lnTo>
                <a:lnTo>
                  <a:pt x="178543" y="96825"/>
                </a:lnTo>
                <a:lnTo>
                  <a:pt x="185727" y="93655"/>
                </a:lnTo>
              </a:path>
              <a:path w="233207" h="232580">
                <a:moveTo>
                  <a:pt x="185727" y="93655"/>
                </a:moveTo>
                <a:lnTo>
                  <a:pt x="188556" y="99665"/>
                </a:lnTo>
                <a:lnTo>
                  <a:pt x="189336" y="101322"/>
                </a:lnTo>
                <a:lnTo>
                  <a:pt x="193489" y="111985"/>
                </a:lnTo>
                <a:lnTo>
                  <a:pt x="194124" y="113615"/>
                </a:lnTo>
                <a:lnTo>
                  <a:pt x="197166" y="124303"/>
                </a:lnTo>
                <a:lnTo>
                  <a:pt x="197623" y="125907"/>
                </a:lnTo>
                <a:lnTo>
                  <a:pt x="199494" y="136620"/>
                </a:lnTo>
                <a:lnTo>
                  <a:pt x="199769" y="138196"/>
                </a:lnTo>
                <a:lnTo>
                  <a:pt x="200407" y="148937"/>
                </a:lnTo>
                <a:lnTo>
                  <a:pt x="200499" y="150485"/>
                </a:lnTo>
                <a:lnTo>
                  <a:pt x="200499" y="155745"/>
                </a:lnTo>
                <a:lnTo>
                  <a:pt x="211050" y="155745"/>
                </a:lnTo>
                <a:lnTo>
                  <a:pt x="211042" y="150485"/>
                </a:lnTo>
                <a:lnTo>
                  <a:pt x="211040" y="148937"/>
                </a:lnTo>
                <a:lnTo>
                  <a:pt x="210383" y="138196"/>
                </a:lnTo>
                <a:lnTo>
                  <a:pt x="210286" y="136620"/>
                </a:lnTo>
                <a:lnTo>
                  <a:pt x="208583" y="125907"/>
                </a:lnTo>
                <a:lnTo>
                  <a:pt x="208328" y="124303"/>
                </a:lnTo>
                <a:lnTo>
                  <a:pt x="205583" y="113615"/>
                </a:lnTo>
                <a:lnTo>
                  <a:pt x="205164" y="111985"/>
                </a:lnTo>
                <a:lnTo>
                  <a:pt x="201384" y="101322"/>
                </a:lnTo>
                <a:lnTo>
                  <a:pt x="200796" y="99665"/>
                </a:lnTo>
                <a:lnTo>
                  <a:pt x="198078" y="93655"/>
                </a:lnTo>
              </a:path>
              <a:path w="233207" h="232580">
                <a:moveTo>
                  <a:pt x="138233" y="104190"/>
                </a:moveTo>
                <a:lnTo>
                  <a:pt x="139288" y="108399"/>
                </a:lnTo>
                <a:lnTo>
                  <a:pt x="139288" y="112607"/>
                </a:lnTo>
                <a:lnTo>
                  <a:pt x="139288" y="116816"/>
                </a:lnTo>
                <a:lnTo>
                  <a:pt x="139075" y="129673"/>
                </a:lnTo>
                <a:lnTo>
                  <a:pt x="139048" y="131341"/>
                </a:lnTo>
                <a:lnTo>
                  <a:pt x="138465" y="142735"/>
                </a:lnTo>
                <a:lnTo>
                  <a:pt x="138349" y="145017"/>
                </a:lnTo>
                <a:lnTo>
                  <a:pt x="137416" y="155694"/>
                </a:lnTo>
                <a:lnTo>
                  <a:pt x="137243" y="157680"/>
                </a:lnTo>
                <a:lnTo>
                  <a:pt x="135916" y="168245"/>
                </a:lnTo>
                <a:lnTo>
                  <a:pt x="135780" y="169328"/>
                </a:lnTo>
                <a:lnTo>
                  <a:pt x="134013" y="179959"/>
                </a:lnTo>
                <a:lnTo>
                  <a:pt x="144578" y="179959"/>
                </a:lnTo>
                <a:lnTo>
                  <a:pt x="146166" y="169328"/>
                </a:lnTo>
                <a:lnTo>
                  <a:pt x="146328" y="168245"/>
                </a:lnTo>
                <a:lnTo>
                  <a:pt x="147562" y="157680"/>
                </a:lnTo>
                <a:lnTo>
                  <a:pt x="147794" y="155694"/>
                </a:lnTo>
                <a:lnTo>
                  <a:pt x="148708" y="145017"/>
                </a:lnTo>
                <a:lnTo>
                  <a:pt x="148904" y="142735"/>
                </a:lnTo>
                <a:lnTo>
                  <a:pt x="149518" y="131341"/>
                </a:lnTo>
                <a:lnTo>
                  <a:pt x="149608" y="129673"/>
                </a:lnTo>
                <a:lnTo>
                  <a:pt x="149853" y="116816"/>
                </a:lnTo>
                <a:lnTo>
                  <a:pt x="149853" y="112607"/>
                </a:lnTo>
                <a:lnTo>
                  <a:pt x="149853" y="108399"/>
                </a:lnTo>
                <a:lnTo>
                  <a:pt x="149853" y="104190"/>
                </a:lnTo>
              </a:path>
              <a:path w="233207" h="232580">
                <a:moveTo>
                  <a:pt x="1225" y="134703"/>
                </a:moveTo>
                <a:lnTo>
                  <a:pt x="1373" y="136247"/>
                </a:lnTo>
                <a:lnTo>
                  <a:pt x="1998" y="138911"/>
                </a:lnTo>
                <a:lnTo>
                  <a:pt x="2739" y="142068"/>
                </a:lnTo>
                <a:lnTo>
                  <a:pt x="3479" y="145224"/>
                </a:lnTo>
                <a:lnTo>
                  <a:pt x="4220" y="148380"/>
                </a:lnTo>
                <a:lnTo>
                  <a:pt x="5275" y="150485"/>
                </a:lnTo>
                <a:lnTo>
                  <a:pt x="7965" y="157844"/>
                </a:lnTo>
                <a:lnTo>
                  <a:pt x="9651" y="162455"/>
                </a:lnTo>
                <a:lnTo>
                  <a:pt x="13184" y="169524"/>
                </a:lnTo>
                <a:lnTo>
                  <a:pt x="15722" y="174602"/>
                </a:lnTo>
                <a:lnTo>
                  <a:pt x="19409" y="180225"/>
                </a:lnTo>
                <a:lnTo>
                  <a:pt x="23091" y="185840"/>
                </a:lnTo>
                <a:lnTo>
                  <a:pt x="26492" y="189904"/>
                </a:lnTo>
                <a:lnTo>
                  <a:pt x="31662" y="196083"/>
                </a:lnTo>
                <a:lnTo>
                  <a:pt x="34237" y="198520"/>
                </a:lnTo>
                <a:lnTo>
                  <a:pt x="36858" y="201002"/>
                </a:lnTo>
                <a:lnTo>
                  <a:pt x="52769" y="201002"/>
                </a:lnTo>
                <a:lnTo>
                  <a:pt x="49630" y="198520"/>
                </a:lnTo>
                <a:lnTo>
                  <a:pt x="46983" y="196083"/>
                </a:lnTo>
                <a:lnTo>
                  <a:pt x="40276" y="189904"/>
                </a:lnTo>
                <a:lnTo>
                  <a:pt x="36795" y="185840"/>
                </a:lnTo>
                <a:lnTo>
                  <a:pt x="31987" y="180225"/>
                </a:lnTo>
                <a:lnTo>
                  <a:pt x="28257" y="174602"/>
                </a:lnTo>
                <a:lnTo>
                  <a:pt x="24889" y="169524"/>
                </a:lnTo>
                <a:lnTo>
                  <a:pt x="21391" y="162455"/>
                </a:lnTo>
                <a:lnTo>
                  <a:pt x="19108" y="157844"/>
                </a:lnTo>
                <a:lnTo>
                  <a:pt x="16579" y="150485"/>
                </a:lnTo>
                <a:lnTo>
                  <a:pt x="15856" y="148380"/>
                </a:lnTo>
                <a:lnTo>
                  <a:pt x="14771" y="145224"/>
                </a:lnTo>
                <a:lnTo>
                  <a:pt x="13716" y="142068"/>
                </a:lnTo>
                <a:lnTo>
                  <a:pt x="13716" y="138911"/>
                </a:lnTo>
                <a:lnTo>
                  <a:pt x="13048" y="136247"/>
                </a:lnTo>
                <a:lnTo>
                  <a:pt x="12661" y="134703"/>
                </a:lnTo>
              </a:path>
              <a:path w="233207" h="232580">
                <a:moveTo>
                  <a:pt x="12661" y="134703"/>
                </a:moveTo>
                <a:lnTo>
                  <a:pt x="14069" y="136458"/>
                </a:lnTo>
                <a:lnTo>
                  <a:pt x="16881" y="139963"/>
                </a:lnTo>
                <a:lnTo>
                  <a:pt x="18569" y="142068"/>
                </a:lnTo>
                <a:lnTo>
                  <a:pt x="21102" y="145224"/>
                </a:lnTo>
                <a:lnTo>
                  <a:pt x="26377" y="149433"/>
                </a:lnTo>
                <a:lnTo>
                  <a:pt x="27020" y="149987"/>
                </a:lnTo>
                <a:lnTo>
                  <a:pt x="32798" y="154972"/>
                </a:lnTo>
                <a:lnTo>
                  <a:pt x="34900" y="156616"/>
                </a:lnTo>
                <a:lnTo>
                  <a:pt x="36479" y="157850"/>
                </a:lnTo>
                <a:lnTo>
                  <a:pt x="56990" y="157850"/>
                </a:lnTo>
                <a:lnTo>
                  <a:pt x="54574" y="156616"/>
                </a:lnTo>
                <a:lnTo>
                  <a:pt x="51819" y="154972"/>
                </a:lnTo>
                <a:lnTo>
                  <a:pt x="43464" y="149987"/>
                </a:lnTo>
                <a:lnTo>
                  <a:pt x="42785" y="149433"/>
                </a:lnTo>
                <a:lnTo>
                  <a:pt x="37629" y="145224"/>
                </a:lnTo>
                <a:lnTo>
                  <a:pt x="33763" y="142068"/>
                </a:lnTo>
                <a:lnTo>
                  <a:pt x="31611" y="139963"/>
                </a:lnTo>
                <a:lnTo>
                  <a:pt x="28026" y="136458"/>
                </a:lnTo>
                <a:lnTo>
                  <a:pt x="26668" y="134703"/>
                </a:lnTo>
              </a:path>
              <a:path w="233207" h="232580">
                <a:moveTo>
                  <a:pt x="200499" y="155745"/>
                </a:moveTo>
                <a:lnTo>
                  <a:pt x="200113" y="157673"/>
                </a:lnTo>
                <a:lnTo>
                  <a:pt x="199444" y="161020"/>
                </a:lnTo>
                <a:lnTo>
                  <a:pt x="199444" y="166281"/>
                </a:lnTo>
                <a:lnTo>
                  <a:pt x="194168" y="169437"/>
                </a:lnTo>
                <a:lnTo>
                  <a:pt x="193953" y="169523"/>
                </a:lnTo>
                <a:lnTo>
                  <a:pt x="188892" y="171542"/>
                </a:lnTo>
                <a:lnTo>
                  <a:pt x="182562" y="173646"/>
                </a:lnTo>
                <a:lnTo>
                  <a:pt x="182195" y="173778"/>
                </a:lnTo>
                <a:lnTo>
                  <a:pt x="170345" y="177212"/>
                </a:lnTo>
                <a:lnTo>
                  <a:pt x="157806" y="179272"/>
                </a:lnTo>
                <a:lnTo>
                  <a:pt x="144578" y="179959"/>
                </a:lnTo>
                <a:lnTo>
                  <a:pt x="214208" y="179959"/>
                </a:lnTo>
                <a:lnTo>
                  <a:pt x="214614" y="179272"/>
                </a:lnTo>
                <a:lnTo>
                  <a:pt x="215834" y="177212"/>
                </a:lnTo>
                <a:lnTo>
                  <a:pt x="217867" y="173778"/>
                </a:lnTo>
                <a:lnTo>
                  <a:pt x="217945" y="173646"/>
                </a:lnTo>
                <a:lnTo>
                  <a:pt x="219191" y="171542"/>
                </a:lnTo>
                <a:lnTo>
                  <a:pt x="220386" y="169523"/>
                </a:lnTo>
                <a:lnTo>
                  <a:pt x="221876" y="166281"/>
                </a:lnTo>
                <a:lnTo>
                  <a:pt x="224293" y="161020"/>
                </a:lnTo>
                <a:lnTo>
                  <a:pt x="225831" y="157673"/>
                </a:lnTo>
                <a:lnTo>
                  <a:pt x="226483" y="155745"/>
                </a:lnTo>
              </a:path>
              <a:path w="233207" h="232580">
                <a:moveTo>
                  <a:pt x="36479" y="157850"/>
                </a:moveTo>
                <a:lnTo>
                  <a:pt x="42759" y="162759"/>
                </a:lnTo>
                <a:lnTo>
                  <a:pt x="43364" y="163125"/>
                </a:lnTo>
                <a:lnTo>
                  <a:pt x="51135" y="167814"/>
                </a:lnTo>
                <a:lnTo>
                  <a:pt x="53824" y="169437"/>
                </a:lnTo>
                <a:lnTo>
                  <a:pt x="53465" y="171868"/>
                </a:lnTo>
                <a:lnTo>
                  <a:pt x="53047" y="174698"/>
                </a:lnTo>
                <a:lnTo>
                  <a:pt x="100318" y="174698"/>
                </a:lnTo>
                <a:lnTo>
                  <a:pt x="89855" y="171868"/>
                </a:lnTo>
                <a:lnTo>
                  <a:pt x="82657" y="169437"/>
                </a:lnTo>
                <a:lnTo>
                  <a:pt x="77852" y="167814"/>
                </a:lnTo>
                <a:lnTo>
                  <a:pt x="66486" y="163125"/>
                </a:lnTo>
                <a:lnTo>
                  <a:pt x="66575" y="162770"/>
                </a:lnTo>
                <a:lnTo>
                  <a:pt x="67899" y="157850"/>
                </a:lnTo>
              </a:path>
              <a:path w="233207" h="232580">
                <a:moveTo>
                  <a:pt x="53047" y="174698"/>
                </a:moveTo>
                <a:lnTo>
                  <a:pt x="52806" y="176333"/>
                </a:lnTo>
                <a:lnTo>
                  <a:pt x="52077" y="189577"/>
                </a:lnTo>
                <a:lnTo>
                  <a:pt x="52237" y="192226"/>
                </a:lnTo>
                <a:lnTo>
                  <a:pt x="52769" y="201002"/>
                </a:lnTo>
                <a:lnTo>
                  <a:pt x="64153" y="201002"/>
                </a:lnTo>
                <a:lnTo>
                  <a:pt x="62927" y="192226"/>
                </a:lnTo>
                <a:lnTo>
                  <a:pt x="63146" y="189577"/>
                </a:lnTo>
                <a:lnTo>
                  <a:pt x="64240" y="176333"/>
                </a:lnTo>
                <a:lnTo>
                  <a:pt x="64375" y="174698"/>
                </a:lnTo>
              </a:path>
              <a:path w="233207" h="232580">
                <a:moveTo>
                  <a:pt x="64375" y="174698"/>
                </a:moveTo>
                <a:lnTo>
                  <a:pt x="65700" y="175287"/>
                </a:lnTo>
                <a:lnTo>
                  <a:pt x="66917" y="175750"/>
                </a:lnTo>
                <a:lnTo>
                  <a:pt x="72762" y="177946"/>
                </a:lnTo>
                <a:lnTo>
                  <a:pt x="76858" y="179486"/>
                </a:lnTo>
                <a:lnTo>
                  <a:pt x="77333" y="179664"/>
                </a:lnTo>
                <a:lnTo>
                  <a:pt x="78357" y="179959"/>
                </a:lnTo>
                <a:lnTo>
                  <a:pt x="134013" y="179959"/>
                </a:lnTo>
                <a:lnTo>
                  <a:pt x="131329" y="179664"/>
                </a:lnTo>
                <a:lnTo>
                  <a:pt x="129710" y="179486"/>
                </a:lnTo>
                <a:lnTo>
                  <a:pt x="117004" y="177946"/>
                </a:lnTo>
                <a:lnTo>
                  <a:pt x="104470" y="175750"/>
                </a:lnTo>
                <a:lnTo>
                  <a:pt x="102666" y="175327"/>
                </a:lnTo>
                <a:lnTo>
                  <a:pt x="102495" y="175287"/>
                </a:lnTo>
                <a:lnTo>
                  <a:pt x="100318" y="174698"/>
                </a:lnTo>
              </a:path>
              <a:path w="233207" h="232580">
                <a:moveTo>
                  <a:pt x="78357" y="179959"/>
                </a:moveTo>
                <a:lnTo>
                  <a:pt x="85664" y="182063"/>
                </a:lnTo>
                <a:lnTo>
                  <a:pt x="89317" y="183115"/>
                </a:lnTo>
                <a:lnTo>
                  <a:pt x="89522" y="183174"/>
                </a:lnTo>
                <a:lnTo>
                  <a:pt x="93638" y="184168"/>
                </a:lnTo>
                <a:lnTo>
                  <a:pt x="102359" y="186272"/>
                </a:lnTo>
                <a:lnTo>
                  <a:pt x="106662" y="187145"/>
                </a:lnTo>
                <a:lnTo>
                  <a:pt x="119368" y="189056"/>
                </a:lnTo>
                <a:lnTo>
                  <a:pt x="122141" y="189371"/>
                </a:lnTo>
                <a:lnTo>
                  <a:pt x="130981" y="190376"/>
                </a:lnTo>
                <a:lnTo>
                  <a:pt x="131902" y="190480"/>
                </a:lnTo>
                <a:lnTo>
                  <a:pt x="124953" y="204339"/>
                </a:lnTo>
                <a:lnTo>
                  <a:pt x="119177" y="215860"/>
                </a:lnTo>
                <a:lnTo>
                  <a:pt x="116603" y="220993"/>
                </a:lnTo>
                <a:lnTo>
                  <a:pt x="131902" y="220993"/>
                </a:lnTo>
                <a:lnTo>
                  <a:pt x="135000" y="215860"/>
                </a:lnTo>
                <a:lnTo>
                  <a:pt x="139409" y="204339"/>
                </a:lnTo>
                <a:lnTo>
                  <a:pt x="142454" y="190480"/>
                </a:lnTo>
                <a:lnTo>
                  <a:pt x="148518" y="190376"/>
                </a:lnTo>
                <a:lnTo>
                  <a:pt x="161734" y="189371"/>
                </a:lnTo>
                <a:lnTo>
                  <a:pt x="163630" y="189056"/>
                </a:lnTo>
                <a:lnTo>
                  <a:pt x="174188" y="187302"/>
                </a:lnTo>
                <a:lnTo>
                  <a:pt x="177980" y="186272"/>
                </a:lnTo>
                <a:lnTo>
                  <a:pt x="185727" y="184168"/>
                </a:lnTo>
                <a:lnTo>
                  <a:pt x="188715" y="183174"/>
                </a:lnTo>
                <a:lnTo>
                  <a:pt x="188892" y="183115"/>
                </a:lnTo>
                <a:lnTo>
                  <a:pt x="192058" y="182063"/>
                </a:lnTo>
                <a:lnTo>
                  <a:pt x="195223" y="179959"/>
                </a:lnTo>
              </a:path>
              <a:path w="233207" h="232580">
                <a:moveTo>
                  <a:pt x="195223" y="179959"/>
                </a:moveTo>
                <a:lnTo>
                  <a:pt x="194896" y="180670"/>
                </a:lnTo>
                <a:lnTo>
                  <a:pt x="194381" y="181791"/>
                </a:lnTo>
                <a:lnTo>
                  <a:pt x="188934" y="191009"/>
                </a:lnTo>
                <a:lnTo>
                  <a:pt x="187580" y="193301"/>
                </a:lnTo>
                <a:lnTo>
                  <a:pt x="180911" y="200435"/>
                </a:lnTo>
                <a:lnTo>
                  <a:pt x="179396" y="202054"/>
                </a:lnTo>
                <a:lnTo>
                  <a:pt x="179130" y="202238"/>
                </a:lnTo>
                <a:lnTo>
                  <a:pt x="168498" y="208832"/>
                </a:lnTo>
                <a:lnTo>
                  <a:pt x="162929" y="211523"/>
                </a:lnTo>
                <a:lnTo>
                  <a:pt x="160753" y="212576"/>
                </a:lnTo>
                <a:lnTo>
                  <a:pt x="157084" y="214349"/>
                </a:lnTo>
                <a:lnTo>
                  <a:pt x="144886" y="218499"/>
                </a:lnTo>
                <a:lnTo>
                  <a:pt x="142017" y="219050"/>
                </a:lnTo>
                <a:lnTo>
                  <a:pt x="131902" y="220993"/>
                </a:lnTo>
                <a:lnTo>
                  <a:pt x="167295" y="220993"/>
                </a:lnTo>
                <a:lnTo>
                  <a:pt x="171576" y="219050"/>
                </a:lnTo>
                <a:lnTo>
                  <a:pt x="172510" y="218499"/>
                </a:lnTo>
                <a:lnTo>
                  <a:pt x="179553" y="214349"/>
                </a:lnTo>
                <a:lnTo>
                  <a:pt x="182562" y="212576"/>
                </a:lnTo>
                <a:lnTo>
                  <a:pt x="184672" y="211523"/>
                </a:lnTo>
                <a:lnTo>
                  <a:pt x="187854" y="208841"/>
                </a:lnTo>
                <a:lnTo>
                  <a:pt x="195385" y="202238"/>
                </a:lnTo>
                <a:lnTo>
                  <a:pt x="195595" y="202054"/>
                </a:lnTo>
                <a:lnTo>
                  <a:pt x="197442" y="200435"/>
                </a:lnTo>
                <a:lnTo>
                  <a:pt x="204004" y="193301"/>
                </a:lnTo>
                <a:lnTo>
                  <a:pt x="206112" y="191009"/>
                </a:lnTo>
                <a:lnTo>
                  <a:pt x="212955" y="181791"/>
                </a:lnTo>
                <a:lnTo>
                  <a:pt x="213787" y="180670"/>
                </a:lnTo>
                <a:lnTo>
                  <a:pt x="214208" y="179959"/>
                </a:lnTo>
              </a:path>
              <a:path w="233207" h="232580">
                <a:moveTo>
                  <a:pt x="36858" y="201002"/>
                </a:moveTo>
                <a:lnTo>
                  <a:pt x="40824" y="204757"/>
                </a:lnTo>
                <a:lnTo>
                  <a:pt x="41337" y="205242"/>
                </a:lnTo>
                <a:lnTo>
                  <a:pt x="49560" y="211393"/>
                </a:lnTo>
                <a:lnTo>
                  <a:pt x="49734" y="211523"/>
                </a:lnTo>
                <a:lnTo>
                  <a:pt x="52019" y="213232"/>
                </a:lnTo>
                <a:lnTo>
                  <a:pt x="57713" y="216539"/>
                </a:lnTo>
                <a:lnTo>
                  <a:pt x="63461" y="219878"/>
                </a:lnTo>
                <a:lnTo>
                  <a:pt x="63611" y="219965"/>
                </a:lnTo>
                <a:lnTo>
                  <a:pt x="67511" y="221659"/>
                </a:lnTo>
                <a:lnTo>
                  <a:pt x="68399" y="222045"/>
                </a:lnTo>
                <a:lnTo>
                  <a:pt x="116076" y="222045"/>
                </a:lnTo>
                <a:lnTo>
                  <a:pt x="106606" y="221659"/>
                </a:lnTo>
                <a:lnTo>
                  <a:pt x="94651" y="219965"/>
                </a:lnTo>
                <a:lnTo>
                  <a:pt x="94038" y="219878"/>
                </a:lnTo>
                <a:lnTo>
                  <a:pt x="81679" y="216539"/>
                </a:lnTo>
                <a:lnTo>
                  <a:pt x="73749" y="213232"/>
                </a:lnTo>
                <a:lnTo>
                  <a:pt x="69651" y="211523"/>
                </a:lnTo>
                <a:lnTo>
                  <a:pt x="69402" y="211393"/>
                </a:lnTo>
                <a:lnTo>
                  <a:pt x="65023" y="205242"/>
                </a:lnTo>
                <a:lnTo>
                  <a:pt x="64677" y="204757"/>
                </a:lnTo>
                <a:lnTo>
                  <a:pt x="64153" y="201002"/>
                </a:lnTo>
              </a:path>
              <a:path w="233207" h="232580">
                <a:moveTo>
                  <a:pt x="116603" y="220993"/>
                </a:moveTo>
                <a:lnTo>
                  <a:pt x="116076" y="222045"/>
                </a:lnTo>
                <a:lnTo>
                  <a:pt x="164976" y="222045"/>
                </a:lnTo>
                <a:lnTo>
                  <a:pt x="167295" y="220993"/>
                </a:lnTo>
              </a:path>
              <a:path w="233207" h="232580">
                <a:moveTo>
                  <a:pt x="68399" y="222045"/>
                </a:moveTo>
                <a:lnTo>
                  <a:pt x="73725" y="224358"/>
                </a:lnTo>
                <a:lnTo>
                  <a:pt x="76015" y="225353"/>
                </a:lnTo>
                <a:lnTo>
                  <a:pt x="86178" y="228419"/>
                </a:lnTo>
                <a:lnTo>
                  <a:pt x="89135" y="229310"/>
                </a:lnTo>
                <a:lnTo>
                  <a:pt x="99493" y="231149"/>
                </a:lnTo>
                <a:lnTo>
                  <a:pt x="102872" y="231748"/>
                </a:lnTo>
                <a:lnTo>
                  <a:pt x="115182" y="232467"/>
                </a:lnTo>
                <a:lnTo>
                  <a:pt x="117131" y="232580"/>
                </a:lnTo>
                <a:lnTo>
                  <a:pt x="122138" y="232467"/>
                </a:lnTo>
                <a:lnTo>
                  <a:pt x="129145" y="231748"/>
                </a:lnTo>
                <a:lnTo>
                  <a:pt x="134995" y="231149"/>
                </a:lnTo>
                <a:lnTo>
                  <a:pt x="143503" y="229310"/>
                </a:lnTo>
                <a:lnTo>
                  <a:pt x="147629" y="228419"/>
                </a:lnTo>
                <a:lnTo>
                  <a:pt x="156876" y="225353"/>
                </a:lnTo>
                <a:lnTo>
                  <a:pt x="159877" y="224358"/>
                </a:lnTo>
                <a:lnTo>
                  <a:pt x="164976" y="222045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5"/>
          <p:cNvSpPr txBox="1"/>
          <p:nvPr/>
        </p:nvSpPr>
        <p:spPr>
          <a:xfrm>
            <a:off x="1187369" y="5818213"/>
            <a:ext cx="70706" cy="225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5" name="object 4"/>
          <p:cNvSpPr txBox="1"/>
          <p:nvPr/>
        </p:nvSpPr>
        <p:spPr>
          <a:xfrm>
            <a:off x="910888" y="5814004"/>
            <a:ext cx="233207" cy="232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6" name="object 3"/>
          <p:cNvSpPr txBox="1"/>
          <p:nvPr/>
        </p:nvSpPr>
        <p:spPr>
          <a:xfrm>
            <a:off x="910888" y="6046585"/>
            <a:ext cx="233207" cy="118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6"/>
              </a:spcBef>
            </a:pPr>
            <a:endParaRPr sz="900"/>
          </a:p>
        </p:txBody>
      </p:sp>
      <p:sp>
        <p:nvSpPr>
          <p:cNvPr id="207" name="object 2"/>
          <p:cNvSpPr txBox="1"/>
          <p:nvPr/>
        </p:nvSpPr>
        <p:spPr>
          <a:xfrm>
            <a:off x="81459" y="5956336"/>
            <a:ext cx="58250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9" name="object 8"/>
          <p:cNvSpPr txBox="1"/>
          <p:nvPr/>
        </p:nvSpPr>
        <p:spPr>
          <a:xfrm>
            <a:off x="2851587" y="2168726"/>
            <a:ext cx="5562601" cy="8172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600"/>
              </a:lnSpc>
              <a:spcBef>
                <a:spcPts val="230"/>
              </a:spcBef>
            </a:pPr>
            <a:r>
              <a:rPr lang="en-US" sz="3600" b="1" dirty="0" smtClean="0">
                <a:solidFill>
                  <a:srgbClr val="C64623"/>
                </a:solidFill>
                <a:latin typeface="Arial"/>
                <a:cs typeface="Arial"/>
              </a:rPr>
              <a:t>INTRODUCTION</a:t>
            </a:r>
          </a:p>
          <a:p>
            <a:pPr marL="12700" algn="ctr">
              <a:lnSpc>
                <a:spcPts val="4600"/>
              </a:lnSpc>
              <a:spcBef>
                <a:spcPts val="230"/>
              </a:spcBef>
            </a:pPr>
            <a:r>
              <a:rPr lang="en-US" sz="3600" b="1" dirty="0" smtClean="0">
                <a:solidFill>
                  <a:srgbClr val="C64623"/>
                </a:solidFill>
                <a:latin typeface="Arial"/>
                <a:cs typeface="Arial"/>
              </a:rPr>
              <a:t>FROM IFC </a:t>
            </a:r>
            <a:r>
              <a:rPr lang="en-US" sz="3600" b="1" dirty="0">
                <a:solidFill>
                  <a:srgbClr val="C64623"/>
                </a:solidFill>
                <a:latin typeface="Arial"/>
                <a:cs typeface="Arial"/>
              </a:rPr>
              <a:t>&amp; BW</a:t>
            </a:r>
          </a:p>
        </p:txBody>
      </p:sp>
      <p:sp>
        <p:nvSpPr>
          <p:cNvPr id="210" name="object 107"/>
          <p:cNvSpPr>
            <a:spLocks noChangeAspect="1"/>
          </p:cNvSpPr>
          <p:nvPr/>
        </p:nvSpPr>
        <p:spPr>
          <a:xfrm>
            <a:off x="6504615" y="1"/>
            <a:ext cx="2650275" cy="159162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1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7289" y="4022248"/>
            <a:ext cx="1605163" cy="135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" name="Rectangle 219">
            <a:extLst>
              <a:ext uri="{FF2B5EF4-FFF2-40B4-BE49-F238E27FC236}">
                <a16:creationId xmlns="" xmlns:a16="http://schemas.microsoft.com/office/drawing/2014/main" id="{AEF3FE6A-4AB9-2943-B3E8-388EFAE2FF86}"/>
              </a:ext>
            </a:extLst>
          </p:cNvPr>
          <p:cNvSpPr/>
          <p:nvPr/>
        </p:nvSpPr>
        <p:spPr>
          <a:xfrm>
            <a:off x="6190017" y="3849889"/>
            <a:ext cx="16431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Được</a:t>
            </a:r>
            <a:r>
              <a:rPr lang="en-US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hỗ</a:t>
            </a:r>
            <a:r>
              <a:rPr lang="en-US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trợ</a:t>
            </a:r>
            <a:r>
              <a:rPr lang="en-US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bởi</a:t>
            </a:r>
            <a:endParaRPr lang="en-US" sz="14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="" xmlns:a16="http://schemas.microsoft.com/office/drawing/2014/main" id="{723B9F51-09C0-3744-9AEA-C59FF6964C5A}"/>
              </a:ext>
            </a:extLst>
          </p:cNvPr>
          <p:cNvSpPr/>
          <p:nvPr/>
        </p:nvSpPr>
        <p:spPr>
          <a:xfrm>
            <a:off x="3639211" y="3831015"/>
            <a:ext cx="2214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en-US" sz="1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Hợp</a:t>
            </a:r>
            <a:r>
              <a:rPr lang="en-US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tác</a:t>
            </a:r>
            <a:r>
              <a:rPr lang="en-US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với</a:t>
            </a:r>
            <a:r>
              <a:rPr lang="en-US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n-US" sz="14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="" xmlns:a16="http://schemas.microsoft.com/office/drawing/2014/main" id="{0D86598D-789A-4BE8-AE4B-6B9C9DE0D78D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599" y="4082314"/>
            <a:ext cx="2158014" cy="12752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object 10"/>
          <p:cNvSpPr/>
          <p:nvPr/>
        </p:nvSpPr>
        <p:spPr>
          <a:xfrm>
            <a:off x="-16234" y="2884635"/>
            <a:ext cx="4419600" cy="4039751"/>
          </a:xfrm>
          <a:custGeom>
            <a:avLst/>
            <a:gdLst/>
            <a:ahLst/>
            <a:cxnLst/>
            <a:rect l="l" t="t" r="r" b="b"/>
            <a:pathLst>
              <a:path w="3516122" h="3516122">
                <a:moveTo>
                  <a:pt x="0" y="0"/>
                </a:moveTo>
                <a:lnTo>
                  <a:pt x="0" y="3516118"/>
                </a:lnTo>
                <a:lnTo>
                  <a:pt x="3516118" y="3516118"/>
                </a:lnTo>
                <a:lnTo>
                  <a:pt x="0" y="0"/>
                </a:lnTo>
                <a:close/>
              </a:path>
            </a:pathLst>
          </a:custGeom>
          <a:solidFill>
            <a:srgbClr val="EAAA0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11" name="Picture 210">
            <a:extLst>
              <a:ext uri="{FF2B5EF4-FFF2-40B4-BE49-F238E27FC236}">
                <a16:creationId xmlns="" xmlns:a16="http://schemas.microsoft.com/office/drawing/2014/main" id="{F55202DE-9098-4BC1-B934-4A85143E401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7673" y="5986160"/>
            <a:ext cx="1918915" cy="58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9E9A8398-3CCF-E145-A91A-C0978667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667" y="5765331"/>
            <a:ext cx="65430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9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4"/>
          <p:cNvSpPr/>
          <p:nvPr/>
        </p:nvSpPr>
        <p:spPr>
          <a:xfrm>
            <a:off x="0" y="0"/>
            <a:ext cx="9144000" cy="932723"/>
          </a:xfrm>
          <a:custGeom>
            <a:avLst/>
            <a:gdLst/>
            <a:ahLst/>
            <a:cxnLst/>
            <a:rect l="l" t="t" r="r" b="b"/>
            <a:pathLst>
              <a:path w="9144000" h="1663700">
                <a:moveTo>
                  <a:pt x="0" y="1663700"/>
                </a:moveTo>
                <a:lnTo>
                  <a:pt x="9144000" y="1663700"/>
                </a:lnTo>
                <a:lnTo>
                  <a:pt x="9144000" y="0"/>
                </a:lnTo>
                <a:lnTo>
                  <a:pt x="0" y="0"/>
                </a:lnTo>
                <a:lnTo>
                  <a:pt x="0" y="1663700"/>
                </a:lnTo>
                <a:close/>
              </a:path>
            </a:pathLst>
          </a:custGeom>
          <a:solidFill>
            <a:srgbClr val="E4D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7"/>
          <p:cNvSpPr txBox="1"/>
          <p:nvPr/>
        </p:nvSpPr>
        <p:spPr>
          <a:xfrm>
            <a:off x="304800" y="182173"/>
            <a:ext cx="5029200" cy="55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12700">
              <a:lnSpc>
                <a:spcPts val="3271"/>
              </a:lnSpc>
              <a:spcBef>
                <a:spcPts val="163"/>
              </a:spcBef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INSTRUCTIONS</a:t>
            </a:r>
            <a:endParaRPr lang="en-IN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204" y="1063963"/>
            <a:ext cx="86182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ensure an organized and productive training session for all participants, please observe the following rules: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304" y="1508788"/>
            <a:ext cx="4271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Participants </a:t>
            </a:r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keep their cameras and microphones off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unless the Master Trainer instructs you to switch it on</a:t>
            </a:r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will help us maintain the flow of the event and conserve bandwidth usage</a:t>
            </a:r>
            <a:r>
              <a:rPr lang="en-US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session will run for about 4 hours. </a:t>
            </a:r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Breaks are scheduled in between sessions 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 quick water/restroom break so that you can avoid leaving during the training proper</a:t>
            </a:r>
            <a:r>
              <a:rPr lang="en-US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also </a:t>
            </a:r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engage with your fellow participants through the Zoom chat</a:t>
            </a:r>
            <a:r>
              <a:rPr lang="en-US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would like to </a:t>
            </a:r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 any questions 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the Master Trainer, you may </a:t>
            </a:r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 them through Zoom’s Chat feature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He/She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will address selected questions at the end of the module. </a:t>
            </a:r>
            <a:endParaRPr lang="en-US" sz="9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3301" y="1508787"/>
            <a:ext cx="447078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would like to </a:t>
            </a:r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speak up and share any insights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please </a:t>
            </a:r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 "Raise Hand" button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and the training coordinate will acknowledge this gesture.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strongly encourage you to take notes or screenshots of any important information discussed in the presentation.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Today’s session will be recorded for documentation purposes.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case of urgent matters requiring your attention or presence, please do </a:t>
            </a:r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 the ASSIST training staff before leaving the virtual training room.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82" y="6215419"/>
            <a:ext cx="1191127" cy="433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6021289"/>
            <a:ext cx="944628" cy="7557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960330"/>
            <a:ext cx="9144000" cy="60959"/>
          </a:xfrm>
          <a:prstGeom prst="rect">
            <a:avLst/>
          </a:prstGeom>
          <a:solidFill>
            <a:srgbClr val="EB9F1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26" name="Picture 2" descr="Navigating Zoom – CTE Resourc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72"/>
          <a:stretch/>
        </p:blipFill>
        <p:spPr bwMode="auto">
          <a:xfrm>
            <a:off x="1170712" y="4389107"/>
            <a:ext cx="6641649" cy="10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3347" y="4986560"/>
            <a:ext cx="936104" cy="215444"/>
          </a:xfrm>
          <a:prstGeom prst="rect">
            <a:avLst/>
          </a:prstGeom>
          <a:solidFill>
            <a:srgbClr val="EB9F15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Mute/Unmute</a:t>
            </a:r>
            <a:endParaRPr lang="en-PH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6775" y="4887114"/>
            <a:ext cx="1080120" cy="338554"/>
          </a:xfrm>
          <a:prstGeom prst="rect">
            <a:avLst/>
          </a:prstGeom>
          <a:solidFill>
            <a:srgbClr val="EB9F15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Raise hand &amp; reaction buttons</a:t>
            </a:r>
            <a:endParaRPr lang="en-PH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9938" y="4225734"/>
            <a:ext cx="864096" cy="338554"/>
          </a:xfrm>
          <a:prstGeom prst="rect">
            <a:avLst/>
          </a:prstGeom>
          <a:solidFill>
            <a:srgbClr val="EB9F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Start/stop video</a:t>
            </a:r>
            <a:endParaRPr lang="en-PH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3848" y="4225734"/>
            <a:ext cx="1008112" cy="338554"/>
          </a:xfrm>
          <a:prstGeom prst="rect">
            <a:avLst/>
          </a:prstGeom>
          <a:solidFill>
            <a:srgbClr val="EB9F15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Show/hide</a:t>
            </a:r>
            <a:r>
              <a:rPr lang="en-PH" sz="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participants list</a:t>
            </a:r>
            <a:endParaRPr lang="en-US" sz="8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4552" y="5541235"/>
            <a:ext cx="1277488" cy="215444"/>
          </a:xfrm>
          <a:prstGeom prst="rect">
            <a:avLst/>
          </a:prstGeom>
          <a:solidFill>
            <a:srgbClr val="EB9F15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Show/hide</a:t>
            </a:r>
            <a:r>
              <a:rPr lang="en-PH" sz="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chat box</a:t>
            </a:r>
            <a:endParaRPr lang="en-US" sz="8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81336" y="4232922"/>
            <a:ext cx="852664" cy="338554"/>
          </a:xfrm>
          <a:prstGeom prst="rect">
            <a:avLst/>
          </a:prstGeom>
          <a:solidFill>
            <a:srgbClr val="EB9F15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Start/stop </a:t>
            </a:r>
          </a:p>
          <a:p>
            <a:pPr algn="ctr"/>
            <a:r>
              <a:rPr lang="en-US" sz="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 screen</a:t>
            </a:r>
          </a:p>
        </p:txBody>
      </p:sp>
      <p:sp>
        <p:nvSpPr>
          <p:cNvPr id="19" name="Isosceles Triangle 18"/>
          <p:cNvSpPr/>
          <p:nvPr/>
        </p:nvSpPr>
        <p:spPr>
          <a:xfrm flipV="1">
            <a:off x="1996598" y="4602251"/>
            <a:ext cx="190777" cy="149775"/>
          </a:xfrm>
          <a:prstGeom prst="triangle">
            <a:avLst/>
          </a:prstGeom>
          <a:solidFill>
            <a:srgbClr val="EB9F1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1" name="Isosceles Triangle 20"/>
          <p:cNvSpPr/>
          <p:nvPr/>
        </p:nvSpPr>
        <p:spPr>
          <a:xfrm flipV="1">
            <a:off x="3612516" y="4623375"/>
            <a:ext cx="190777" cy="149775"/>
          </a:xfrm>
          <a:prstGeom prst="triangle">
            <a:avLst/>
          </a:prstGeom>
          <a:solidFill>
            <a:srgbClr val="EB9F1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3" name="Isosceles Triangle 22"/>
          <p:cNvSpPr/>
          <p:nvPr/>
        </p:nvSpPr>
        <p:spPr>
          <a:xfrm flipV="1">
            <a:off x="4788025" y="4623375"/>
            <a:ext cx="190777" cy="149775"/>
          </a:xfrm>
          <a:prstGeom prst="triangle">
            <a:avLst/>
          </a:prstGeom>
          <a:solidFill>
            <a:srgbClr val="EB9F1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4" name="Isosceles Triangle 23"/>
          <p:cNvSpPr/>
          <p:nvPr/>
        </p:nvSpPr>
        <p:spPr>
          <a:xfrm>
            <a:off x="4165200" y="5445225"/>
            <a:ext cx="190777" cy="149775"/>
          </a:xfrm>
          <a:prstGeom prst="triangle">
            <a:avLst/>
          </a:prstGeom>
          <a:solidFill>
            <a:srgbClr val="EB9F1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5" name="Isosceles Triangle 24"/>
          <p:cNvSpPr/>
          <p:nvPr/>
        </p:nvSpPr>
        <p:spPr>
          <a:xfrm rot="16200000" flipV="1">
            <a:off x="932267" y="5074024"/>
            <a:ext cx="254369" cy="112331"/>
          </a:xfrm>
          <a:prstGeom prst="triangle">
            <a:avLst/>
          </a:prstGeom>
          <a:solidFill>
            <a:srgbClr val="EB9F1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6" name="Isosceles Triangle 25"/>
          <p:cNvSpPr/>
          <p:nvPr/>
        </p:nvSpPr>
        <p:spPr>
          <a:xfrm rot="5400000" flipV="1">
            <a:off x="7821371" y="5048464"/>
            <a:ext cx="254369" cy="112331"/>
          </a:xfrm>
          <a:prstGeom prst="triangle">
            <a:avLst/>
          </a:prstGeom>
          <a:solidFill>
            <a:srgbClr val="EB9F1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136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7"/>
          <p:cNvSpPr/>
          <p:nvPr/>
        </p:nvSpPr>
        <p:spPr>
          <a:xfrm>
            <a:off x="0" y="1600200"/>
            <a:ext cx="9144000" cy="5181600"/>
          </a:xfrm>
          <a:custGeom>
            <a:avLst/>
            <a:gdLst/>
            <a:ahLst/>
            <a:cxnLst/>
            <a:rect l="l" t="t" r="r" b="b"/>
            <a:pathLst>
              <a:path w="9144000" h="4469257">
                <a:moveTo>
                  <a:pt x="9144000" y="0"/>
                </a:moveTo>
                <a:lnTo>
                  <a:pt x="0" y="0"/>
                </a:lnTo>
                <a:lnTo>
                  <a:pt x="0" y="4469253"/>
                </a:lnTo>
                <a:lnTo>
                  <a:pt x="9144000" y="4469253"/>
                </a:lnTo>
                <a:lnTo>
                  <a:pt x="9144000" y="0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1663700">
                <a:moveTo>
                  <a:pt x="0" y="1663700"/>
                </a:moveTo>
                <a:lnTo>
                  <a:pt x="9144000" y="1663700"/>
                </a:lnTo>
                <a:lnTo>
                  <a:pt x="9144000" y="0"/>
                </a:lnTo>
                <a:lnTo>
                  <a:pt x="0" y="0"/>
                </a:lnTo>
                <a:lnTo>
                  <a:pt x="0" y="1663700"/>
                </a:lnTo>
                <a:close/>
              </a:path>
            </a:pathLst>
          </a:custGeom>
          <a:solidFill>
            <a:srgbClr val="E4D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37744" y="3638516"/>
            <a:ext cx="8468511" cy="479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3270"/>
              </a:lnSpc>
              <a:spcBef>
                <a:spcPts val="163"/>
              </a:spcBef>
            </a:pPr>
            <a:endParaRPr lang="en-IN" sz="2400" i="1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744" y="1066800"/>
            <a:ext cx="8349056" cy="46628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This training intends to support Better Work factories to understand, self-assess and be better equipped to meet applicable Vietnamese environmental regulatory requirements. The training will be delivered over four days in a virtual format to representatives from 50 Better Work factories, who will learn how to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Understand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collect, and use the information required to fulfill national environmental regulatory requirements, using a ‘Guide to Vietnamese Environmental Law for the Garment Industry’. 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Assess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extent to which factories’ operations are aligned with applicable national regulations, using a self-assessment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tool.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Develop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improvement plan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 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training builds on a pilot project delivered by Better Work in 2017-2018 to 30 factories, which was designed in consultation with brands and other stakeholders, including the Sustainable Apparel Coalition to ensure complementarity with the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Higg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FEM Index. The tools that will be used and shared during the training have been developed during the pilot and have been updated to reflect the latest applicable regulations.</a:t>
            </a:r>
            <a:endParaRPr lang="en-US" sz="15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50426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OBJECTIVES</a:t>
            </a:r>
            <a:endParaRPr lang="en-US" sz="3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57205" y="1676405"/>
            <a:ext cx="846851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62A39"/>
                </a:solidFill>
                <a:latin typeface="Arial" pitchFamily="34" charset="0"/>
                <a:cs typeface="Arial" pitchFamily="34" charset="0"/>
              </a:rPr>
              <a:t>TAKE LEARNER – CENTERED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Encourage maximum participation of learners in teamwork</a:t>
            </a:r>
            <a:endParaRPr lang="en-US" sz="2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14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1663700">
                <a:moveTo>
                  <a:pt x="0" y="1663700"/>
                </a:moveTo>
                <a:lnTo>
                  <a:pt x="9144000" y="1663700"/>
                </a:lnTo>
                <a:lnTo>
                  <a:pt x="9144000" y="0"/>
                </a:lnTo>
                <a:lnTo>
                  <a:pt x="0" y="0"/>
                </a:lnTo>
                <a:lnTo>
                  <a:pt x="0" y="1663700"/>
                </a:lnTo>
                <a:close/>
              </a:path>
            </a:pathLst>
          </a:custGeom>
          <a:solidFill>
            <a:srgbClr val="E4D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7"/>
          <p:cNvSpPr txBox="1"/>
          <p:nvPr/>
        </p:nvSpPr>
        <p:spPr>
          <a:xfrm>
            <a:off x="838200" y="381000"/>
            <a:ext cx="3921760" cy="4188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71"/>
              </a:lnSpc>
              <a:spcBef>
                <a:spcPts val="163"/>
              </a:spcBef>
            </a:pPr>
            <a:r>
              <a:rPr lang="en-US" sz="3000" b="1" dirty="0">
                <a:latin typeface="Arial"/>
                <a:cs typeface="Arial"/>
              </a:rPr>
              <a:t>METHOD</a:t>
            </a:r>
            <a:endParaRPr lang="en-IN" sz="3000" b="1" i="1" dirty="0">
              <a:latin typeface="Arial"/>
              <a:cs typeface="Arial"/>
            </a:endParaRPr>
          </a:p>
        </p:txBody>
      </p:sp>
      <p:sp>
        <p:nvSpPr>
          <p:cNvPr id="5" name="object 8"/>
          <p:cNvSpPr/>
          <p:nvPr/>
        </p:nvSpPr>
        <p:spPr>
          <a:xfrm>
            <a:off x="984503" y="3505200"/>
            <a:ext cx="2019300" cy="2209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endParaRPr kern="0">
              <a:solidFill>
                <a:prstClr val="black"/>
              </a:solidFill>
            </a:endParaRPr>
          </a:p>
        </p:txBody>
      </p:sp>
      <p:sp>
        <p:nvSpPr>
          <p:cNvPr id="6" name="object 11"/>
          <p:cNvSpPr/>
          <p:nvPr/>
        </p:nvSpPr>
        <p:spPr>
          <a:xfrm>
            <a:off x="3262889" y="3922308"/>
            <a:ext cx="2618231" cy="1743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15"/>
          <p:cNvSpPr/>
          <p:nvPr/>
        </p:nvSpPr>
        <p:spPr>
          <a:xfrm>
            <a:off x="6248400" y="3889543"/>
            <a:ext cx="2523744" cy="1808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7"/>
          <p:cNvSpPr/>
          <p:nvPr/>
        </p:nvSpPr>
        <p:spPr>
          <a:xfrm>
            <a:off x="0" y="1600200"/>
            <a:ext cx="9144000" cy="5181600"/>
          </a:xfrm>
          <a:custGeom>
            <a:avLst/>
            <a:gdLst/>
            <a:ahLst/>
            <a:cxnLst/>
            <a:rect l="l" t="t" r="r" b="b"/>
            <a:pathLst>
              <a:path w="9144000" h="4469257">
                <a:moveTo>
                  <a:pt x="9144000" y="0"/>
                </a:moveTo>
                <a:lnTo>
                  <a:pt x="0" y="0"/>
                </a:lnTo>
                <a:lnTo>
                  <a:pt x="0" y="4469253"/>
                </a:lnTo>
                <a:lnTo>
                  <a:pt x="9144000" y="4469253"/>
                </a:lnTo>
                <a:lnTo>
                  <a:pt x="9144000" y="0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0" y="7620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1663700">
                <a:moveTo>
                  <a:pt x="0" y="1663700"/>
                </a:moveTo>
                <a:lnTo>
                  <a:pt x="9144000" y="1663700"/>
                </a:lnTo>
                <a:lnTo>
                  <a:pt x="9144000" y="0"/>
                </a:lnTo>
                <a:lnTo>
                  <a:pt x="0" y="0"/>
                </a:lnTo>
                <a:lnTo>
                  <a:pt x="0" y="1663700"/>
                </a:lnTo>
                <a:close/>
              </a:path>
            </a:pathLst>
          </a:custGeom>
          <a:solidFill>
            <a:srgbClr val="E4DFD2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337749" y="3638521"/>
            <a:ext cx="8468511" cy="479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3271"/>
              </a:lnSpc>
              <a:spcBef>
                <a:spcPts val="163"/>
              </a:spcBef>
            </a:pPr>
            <a:endParaRPr lang="en-IN" sz="2400" i="1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744" y="990605"/>
            <a:ext cx="8044256" cy="46166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dirty="0">
                <a:latin typeface="Arial" pitchFamily="34" charset="0"/>
                <a:cs typeface="Arial" panose="020B0604020202020204" pitchFamily="34" charset="0"/>
              </a:rPr>
              <a:t>Introduction of project tools: </a:t>
            </a:r>
          </a:p>
          <a:p>
            <a:pPr marL="800080" lvl="1" indent="-34289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Country Guide  to Vietnamese Environmental Law for Garment Industry </a:t>
            </a:r>
          </a:p>
          <a:p>
            <a:pPr marL="800080" lvl="1" indent="-34289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Self-Assessment Tool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Guidance on how to use 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project tools 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verview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Vietnam environmental regulations for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Garment sector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Update on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new regulations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environmental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protection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Higg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FEM and Project Tools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plan for the factories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50426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US" sz="3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4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1663700">
                <a:moveTo>
                  <a:pt x="0" y="1663700"/>
                </a:moveTo>
                <a:lnTo>
                  <a:pt x="9144000" y="1663700"/>
                </a:lnTo>
                <a:lnTo>
                  <a:pt x="9144000" y="0"/>
                </a:lnTo>
                <a:lnTo>
                  <a:pt x="0" y="0"/>
                </a:lnTo>
                <a:lnTo>
                  <a:pt x="0" y="1663700"/>
                </a:lnTo>
                <a:close/>
              </a:path>
            </a:pathLst>
          </a:custGeom>
          <a:solidFill>
            <a:srgbClr val="E4D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7"/>
          <p:cNvSpPr txBox="1"/>
          <p:nvPr/>
        </p:nvSpPr>
        <p:spPr>
          <a:xfrm>
            <a:off x="342900" y="285852"/>
            <a:ext cx="8458200" cy="4188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270"/>
              </a:lnSpc>
              <a:spcBef>
                <a:spcPts val="163"/>
              </a:spcBef>
            </a:pPr>
            <a:r>
              <a:rPr lang="en-IN" sz="3000" b="1" spc="0" dirty="0" smtClean="0">
                <a:latin typeface="Arial"/>
                <a:cs typeface="Arial"/>
              </a:rPr>
              <a:t>AGENDA – </a:t>
            </a:r>
            <a:r>
              <a:rPr lang="en-IN" sz="3000" b="1" dirty="0" smtClean="0">
                <a:latin typeface="Arial"/>
                <a:cs typeface="Arial"/>
              </a:rPr>
              <a:t>LESSON </a:t>
            </a:r>
            <a:r>
              <a:rPr lang="en-IN" sz="3000" b="1" spc="0" dirty="0" smtClean="0">
                <a:latin typeface="Arial"/>
                <a:cs typeface="Arial"/>
              </a:rPr>
              <a:t>1</a:t>
            </a:r>
            <a:endParaRPr lang="en-IN" sz="3000" b="1" spc="0" dirty="0">
              <a:latin typeface="Arial"/>
              <a:cs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578113"/>
              </p:ext>
            </p:extLst>
          </p:nvPr>
        </p:nvGraphicFramePr>
        <p:xfrm>
          <a:off x="0" y="1000029"/>
          <a:ext cx="9144000" cy="5172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83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156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721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8:00 - 9:00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IFC/BW Introduction                                                                                                                                                                 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7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Introduction of the participants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7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General information: Introduction, Content, Methods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7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 1. Introduction of training tools (CG&amp;SAT)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72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9:00 - 9:10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 Break</a:t>
                      </a:r>
                      <a:endParaRPr lang="vi-VN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56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9:10 - 9:40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 2. Overview of Laws and Sub-Laws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56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9:40 - 10:10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 3. Pre-activity Assessment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72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10:10 - 10:20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 break</a:t>
                      </a:r>
                      <a:endParaRPr lang="vi-VN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56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10:20 - 10:50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 4. Permits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956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10:50 - 11:20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 5. Water Extraction and Consumption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72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11:20 - 11:30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 break</a:t>
                      </a:r>
                      <a:endParaRPr lang="vi-VN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89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11:30 - 12:00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Discuss and Q&amp;A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2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4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1663700">
                <a:moveTo>
                  <a:pt x="0" y="1663700"/>
                </a:moveTo>
                <a:lnTo>
                  <a:pt x="9144000" y="1663700"/>
                </a:lnTo>
                <a:lnTo>
                  <a:pt x="9144000" y="0"/>
                </a:lnTo>
                <a:lnTo>
                  <a:pt x="0" y="0"/>
                </a:lnTo>
                <a:lnTo>
                  <a:pt x="0" y="1663700"/>
                </a:lnTo>
                <a:close/>
              </a:path>
            </a:pathLst>
          </a:custGeom>
          <a:solidFill>
            <a:srgbClr val="E4D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7"/>
          <p:cNvSpPr txBox="1"/>
          <p:nvPr/>
        </p:nvSpPr>
        <p:spPr>
          <a:xfrm>
            <a:off x="342900" y="381000"/>
            <a:ext cx="8458200" cy="4188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270"/>
              </a:lnSpc>
              <a:spcBef>
                <a:spcPts val="163"/>
              </a:spcBef>
            </a:pPr>
            <a:r>
              <a:rPr lang="en-IN" sz="3000" b="1" dirty="0">
                <a:latin typeface="Arial"/>
                <a:cs typeface="Arial"/>
              </a:rPr>
              <a:t>AGENDA – LESSON </a:t>
            </a:r>
            <a:r>
              <a:rPr lang="en-IN" sz="3000" b="1" dirty="0" smtClean="0">
                <a:latin typeface="Arial"/>
                <a:cs typeface="Arial"/>
              </a:rPr>
              <a:t>2</a:t>
            </a:r>
            <a:endParaRPr lang="en-IN" sz="3000" b="1" dirty="0">
              <a:latin typeface="Arial"/>
              <a:cs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655204"/>
              </p:ext>
            </p:extLst>
          </p:nvPr>
        </p:nvGraphicFramePr>
        <p:xfrm>
          <a:off x="0" y="990600"/>
          <a:ext cx="9144000" cy="518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3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72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8:00 - 8:20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Recap the previous section</a:t>
                      </a:r>
                      <a:endParaRPr lang="vi-V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8:20 - 8:50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 6. Wastewater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8:50 - 9:10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 7.Solid Waste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9:10 - 9:20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 break</a:t>
                      </a:r>
                      <a:endParaRPr lang="vi-VN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9:20 - 9:40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 8. Hazardous Waste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9:40 - 10:10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 9. Air Emission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3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10:10 - 10:20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 break</a:t>
                      </a:r>
                      <a:endParaRPr lang="vi-VN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10:20 - 10:50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 10. Environmental management system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EMS)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72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10:50 - 11:20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 11.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Climate change - Greenhouse gas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GHG)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3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11:20 - 11:30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 break</a:t>
                      </a:r>
                      <a:endParaRPr lang="vi-VN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68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11:30 - 12:00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Discuss and Q&amp;A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2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4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1663700">
                <a:moveTo>
                  <a:pt x="0" y="1663700"/>
                </a:moveTo>
                <a:lnTo>
                  <a:pt x="9144000" y="1663700"/>
                </a:lnTo>
                <a:lnTo>
                  <a:pt x="9144000" y="0"/>
                </a:lnTo>
                <a:lnTo>
                  <a:pt x="0" y="0"/>
                </a:lnTo>
                <a:lnTo>
                  <a:pt x="0" y="1663700"/>
                </a:lnTo>
                <a:close/>
              </a:path>
            </a:pathLst>
          </a:custGeom>
          <a:solidFill>
            <a:srgbClr val="E4D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7"/>
          <p:cNvSpPr txBox="1"/>
          <p:nvPr/>
        </p:nvSpPr>
        <p:spPr>
          <a:xfrm>
            <a:off x="342900" y="381000"/>
            <a:ext cx="8458200" cy="4188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270"/>
              </a:lnSpc>
              <a:spcBef>
                <a:spcPts val="163"/>
              </a:spcBef>
            </a:pPr>
            <a:r>
              <a:rPr lang="en-IN" sz="3000" b="1" dirty="0">
                <a:latin typeface="Arial"/>
                <a:cs typeface="Arial"/>
              </a:rPr>
              <a:t>AGENDA – LESSON </a:t>
            </a:r>
            <a:r>
              <a:rPr lang="en-IN" sz="3000" b="1" dirty="0" smtClean="0">
                <a:latin typeface="Arial"/>
                <a:cs typeface="Arial"/>
              </a:rPr>
              <a:t>3</a:t>
            </a:r>
            <a:endParaRPr lang="en-IN" sz="3000" b="1" dirty="0">
              <a:latin typeface="Arial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91885"/>
              </p:ext>
            </p:extLst>
          </p:nvPr>
        </p:nvGraphicFramePr>
        <p:xfrm>
          <a:off x="0" y="1019033"/>
          <a:ext cx="9144000" cy="5153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9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8:00 - 8:20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Recap the previous section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106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8:20 - 9:20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 12. Energy Management</a:t>
                      </a:r>
                      <a:endParaRPr lang="vi-V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55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9:20 - 9:30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 Break</a:t>
                      </a:r>
                      <a:endParaRPr lang="vi-VN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9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9:30 - 10:30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 13. Chemical Handling and Management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55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10:30 - 10:40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 Break</a:t>
                      </a:r>
                      <a:endParaRPr lang="vi-VN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63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10:40 - 11:20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 14. Training Tool</a:t>
                      </a:r>
                      <a:b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Self-Assessment Tool, HIGG FEM 3.0 </a:t>
                      </a:r>
                    </a:p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The linkages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55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11:20 - 11:30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 Break</a:t>
                      </a:r>
                      <a:endParaRPr lang="vi-VN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621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11:30 - 12:00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15.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Discuss proposed improvements to satisfy SAT and raise the HIGG FEM score.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1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558</Words>
  <Application>Microsoft Office PowerPoint</Application>
  <PresentationFormat>On-screen Show (4:3)</PresentationFormat>
  <Paragraphs>148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2021-04-08T10:26:31Z</dcterms:created>
  <dcterms:modified xsi:type="dcterms:W3CDTF">2021-04-29T06:22:30Z</dcterms:modified>
</cp:coreProperties>
</file>