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jZacOVovqOn1j+xNiTGgCuAK4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ctrTitle"/>
          </p:nvPr>
        </p:nvSpPr>
        <p:spPr>
          <a:xfrm>
            <a:off x="394826" y="392323"/>
            <a:ext cx="5271683" cy="10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600"/>
              <a:t>Policy as a Trailblazing Instrument to Accelerate Change in Health Equity</a:t>
            </a:r>
            <a:endParaRPr b="1" sz="2600"/>
          </a:p>
        </p:txBody>
      </p:sp>
      <p:sp>
        <p:nvSpPr>
          <p:cNvPr id="47" name="Google Shape;47;p1"/>
          <p:cNvSpPr txBox="1"/>
          <p:nvPr>
            <p:ph idx="1" type="subTitle"/>
          </p:nvPr>
        </p:nvSpPr>
        <p:spPr>
          <a:xfrm>
            <a:off x="-159327" y="1650851"/>
            <a:ext cx="5340927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 Vernell P. DeWitty, PhD, MBA, RN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Lindsey Harris, DNP, APRN, FNP-BC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Suzanne Miyamoto, PhD, RN, FAAN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Michelle Nelson, PhD, APRN, FNP-BC FAANP, FAAN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Moderator-Vivienne Pierce-McDaniel DNP, RN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Janice Linton</dc:creator>
</cp:coreProperties>
</file>