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4826" y="392323"/>
            <a:ext cx="5271683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2600" b="1" dirty="0"/>
              <a:t>Policy as a Trailblazing Instrument to Accelerate Change in Health Equity</a:t>
            </a:r>
            <a:endParaRPr sz="2600" b="1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-159327" y="1650851"/>
            <a:ext cx="534092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/>
              <a:t> Vernell P. DeWitty, PhD, MBA, RN</a:t>
            </a:r>
          </a:p>
          <a:p>
            <a:pPr marL="0" indent="0"/>
            <a:r>
              <a:rPr lang="en-US" sz="1400" dirty="0" smtClean="0"/>
              <a:t>Lindsey </a:t>
            </a:r>
            <a:r>
              <a:rPr lang="en-US" sz="1400" dirty="0"/>
              <a:t>Harris, DNP, APRN, FNP-BC</a:t>
            </a:r>
          </a:p>
          <a:p>
            <a:pPr marL="0" indent="0"/>
            <a:r>
              <a:rPr lang="en-US" sz="1400" dirty="0"/>
              <a:t>Suzanne Miyamoto, PhD, RN, FAAN</a:t>
            </a:r>
          </a:p>
          <a:p>
            <a:pPr marL="0" lvl="0" indent="0"/>
            <a:r>
              <a:rPr lang="en-US" sz="1400" dirty="0" smtClean="0"/>
              <a:t>Michelle </a:t>
            </a:r>
            <a:r>
              <a:rPr lang="en-US" sz="1400" dirty="0"/>
              <a:t>Nelson, PhD, APRN, FNP-BC FAANP, </a:t>
            </a:r>
            <a:r>
              <a:rPr lang="en-US" sz="1400" dirty="0" smtClean="0"/>
              <a:t>FAAN</a:t>
            </a:r>
          </a:p>
          <a:p>
            <a:pPr marL="0" lvl="0" indent="0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</a:t>
            </a:r>
            <a:r>
              <a:rPr lang="en-US" sz="1400" dirty="0" smtClean="0"/>
              <a:t>-Vivienne </a:t>
            </a:r>
            <a:r>
              <a:rPr lang="en-US" sz="1400" dirty="0"/>
              <a:t>Pierce-McDaniel DNP, RN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2023 Conference Brand Slide</vt:lpstr>
      <vt:lpstr>Policy as a Trailblazing Instrument to Accelerate Change in Health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Provider Becomes the Patient</dc:title>
  <dc:creator>Janice Linton</dc:creator>
  <cp:lastModifiedBy>HP</cp:lastModifiedBy>
  <cp:revision>8</cp:revision>
  <dcterms:modified xsi:type="dcterms:W3CDTF">2023-09-18T02:08:47Z</dcterms:modified>
</cp:coreProperties>
</file>