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7" roundtripDataSignature="AMtx7mgpIUb8t1WE0qR/bB00sDC04s4O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b="1"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ctrTitle"/>
          </p:nvPr>
        </p:nvSpPr>
        <p:spPr>
          <a:xfrm>
            <a:off x="96982" y="468524"/>
            <a:ext cx="5555673" cy="10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2000"/>
              <a:t>Navigating the Transition from Clinical Practice to Nursing Academia: Considerations, Challenges and Strategies for Nursing Professionals of Color</a:t>
            </a:r>
            <a:endParaRPr b="1" sz="2000"/>
          </a:p>
        </p:txBody>
      </p:sp>
      <p:sp>
        <p:nvSpPr>
          <p:cNvPr id="47" name="Google Shape;47;p1"/>
          <p:cNvSpPr txBox="1"/>
          <p:nvPr>
            <p:ph idx="1" type="subTitle"/>
          </p:nvPr>
        </p:nvSpPr>
        <p:spPr>
          <a:xfrm>
            <a:off x="-159327" y="1671633"/>
            <a:ext cx="5340927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/>
              <a:t> </a:t>
            </a:r>
            <a:r>
              <a:rPr lang="en-US" sz="1500"/>
              <a:t>Camille Brockett-Walker, DNP, APRN, FNP-BC, AGACNP-BC Erica Moore DNP, APRN, CRNA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500"/>
              <a:t> Michael McFarland, DNP, FNP-BC, AGACNP-BC </a:t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1500"/>
              <a:t> </a:t>
            </a:r>
            <a:r>
              <a:rPr lang="en-US" sz="1500"/>
              <a:t>Moderator-Selena Gilles, DNP, ANP-BC, CNEcl, FNYAM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Janice Linton</dc:creator>
</cp:coreProperties>
</file>