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iDaw1RgDlRlpXjBrU8QJfh6yDs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ctrTitle"/>
          </p:nvPr>
        </p:nvSpPr>
        <p:spPr>
          <a:xfrm>
            <a:off x="103909" y="371543"/>
            <a:ext cx="5555673" cy="10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400"/>
              <a:t>The Pathway to Successful Publication: Unpacking the Process and Exploring the Possibilities</a:t>
            </a:r>
            <a:endParaRPr b="1" sz="2400"/>
          </a:p>
        </p:txBody>
      </p:sp>
      <p:sp>
        <p:nvSpPr>
          <p:cNvPr id="47" name="Google Shape;47;p1"/>
          <p:cNvSpPr txBox="1"/>
          <p:nvPr>
            <p:ph idx="1" type="subTitle"/>
          </p:nvPr>
        </p:nvSpPr>
        <p:spPr>
          <a:xfrm>
            <a:off x="-159327" y="1671633"/>
            <a:ext cx="5340927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Justin Fontenot, DNP, RN, NEA-BC, FAADN 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Carl Kirton, DNP, MBA, RN 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Patrick McMurray, MSN, RN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 Sharrica Miller, PhD, RN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Moderator-Anna Valdez, PhD, RN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Janice Linton</dc:creator>
</cp:coreProperties>
</file>