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77063" y="433887"/>
            <a:ext cx="5202409" cy="1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2800" b="1" dirty="0"/>
              <a:t>Breaking the Silence: A Discussion on Black Men's Mental Health and Wellness</a:t>
            </a:r>
            <a:endParaRPr sz="2800" b="1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0" y="1650851"/>
            <a:ext cx="534092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smtClean="0"/>
              <a:t>Tim </a:t>
            </a:r>
            <a:r>
              <a:rPr lang="en-US" sz="1400" dirty="0"/>
              <a:t>Onserio, DNP, PCPM, </a:t>
            </a:r>
            <a:r>
              <a:rPr lang="en-US" sz="1400" dirty="0" smtClean="0"/>
              <a:t>FNP-C</a:t>
            </a:r>
          </a:p>
          <a:p>
            <a:pPr marL="0" lvl="0" indent="0"/>
            <a:r>
              <a:rPr lang="en-US" sz="1400" dirty="0" smtClean="0"/>
              <a:t> </a:t>
            </a:r>
            <a:r>
              <a:rPr lang="en-US" sz="1400" dirty="0"/>
              <a:t>Asa Briggs, DNP, PMHNP, MA </a:t>
            </a:r>
            <a:endParaRPr lang="en-US" sz="1400" dirty="0" smtClean="0"/>
          </a:p>
          <a:p>
            <a:pPr marL="0" lvl="0" indent="0"/>
            <a:r>
              <a:rPr lang="en-US" sz="1400" dirty="0" smtClean="0"/>
              <a:t>Theo </a:t>
            </a:r>
            <a:r>
              <a:rPr lang="en-US" sz="1400" dirty="0"/>
              <a:t>Jones, MSN, </a:t>
            </a:r>
            <a:r>
              <a:rPr lang="en-US" sz="1400" dirty="0" smtClean="0"/>
              <a:t>FNP-BC</a:t>
            </a:r>
          </a:p>
          <a:p>
            <a:pPr marL="0" lvl="0" indent="0"/>
            <a:r>
              <a:rPr lang="en-US" sz="1400" dirty="0" smtClean="0"/>
              <a:t> </a:t>
            </a:r>
            <a:r>
              <a:rPr lang="en-US" sz="1400" dirty="0"/>
              <a:t>Michael Williams, DNP, </a:t>
            </a:r>
            <a:r>
              <a:rPr lang="en-US" sz="1400" dirty="0" smtClean="0"/>
              <a:t>FNP-BC</a:t>
            </a:r>
          </a:p>
          <a:p>
            <a:pPr marL="0" lvl="0" indent="0"/>
            <a:r>
              <a:rPr lang="en-US" sz="1400" dirty="0" smtClean="0"/>
              <a:t> Moderator-</a:t>
            </a:r>
            <a:r>
              <a:rPr lang="en-US" sz="1400" dirty="0" err="1" smtClean="0"/>
              <a:t>Anyi</a:t>
            </a:r>
            <a:r>
              <a:rPr lang="en-US" sz="1400" dirty="0" smtClean="0"/>
              <a:t> </a:t>
            </a:r>
            <a:r>
              <a:rPr lang="en-US" sz="1400" dirty="0"/>
              <a:t>Atabong, DNP, FNP-C, PMHNP-BC, PMHS(c)</a:t>
            </a:r>
            <a:r>
              <a:rPr lang="en-US" sz="1400" dirty="0" smtClean="0"/>
              <a:t> 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55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2023 Conference Brand Slide</vt:lpstr>
      <vt:lpstr>Breaking the Silence: A Discussion on Black Men's Mental Health and Wellness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Provider Becomes the Patient</dc:title>
  <dc:creator>Janice Linton</dc:creator>
  <cp:lastModifiedBy>HP</cp:lastModifiedBy>
  <cp:revision>6</cp:revision>
  <dcterms:modified xsi:type="dcterms:W3CDTF">2023-09-18T02:00:21Z</dcterms:modified>
</cp:coreProperties>
</file>