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1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82986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3338"/>
            <a:ext cx="9144000" cy="505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422536" y="523941"/>
            <a:ext cx="5202409" cy="109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l"/>
            <a:r>
              <a:rPr lang="en-US" sz="3400" b="1" dirty="0"/>
              <a:t>When the Provider Becomes the Patient </a:t>
            </a:r>
            <a:endParaRPr sz="3400" b="1" dirty="0"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1"/>
          </p:nvPr>
        </p:nvSpPr>
        <p:spPr>
          <a:xfrm>
            <a:off x="0" y="1733978"/>
            <a:ext cx="5299365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600" dirty="0"/>
              <a:t>Jasmine Berry, DNP, APRN, </a:t>
            </a:r>
            <a:r>
              <a:rPr lang="en-US" sz="1600" dirty="0" smtClean="0"/>
              <a:t>FNP-C                                                        Alexandria </a:t>
            </a:r>
            <a:r>
              <a:rPr lang="en-US" sz="1600" dirty="0"/>
              <a:t>Lightning, DNP, </a:t>
            </a:r>
            <a:r>
              <a:rPr lang="en-US" sz="1600" dirty="0" smtClean="0"/>
              <a:t>FNP-BC </a:t>
            </a:r>
          </a:p>
          <a:p>
            <a:pPr marL="0" lvl="0" indent="0"/>
            <a:r>
              <a:rPr lang="en-US" sz="1600" dirty="0" smtClean="0"/>
              <a:t>Devyn </a:t>
            </a:r>
            <a:r>
              <a:rPr lang="en-US" sz="1600" dirty="0"/>
              <a:t>Nixon, MSN, FNP-C </a:t>
            </a:r>
            <a:r>
              <a:rPr lang="en-US" sz="1600" dirty="0" smtClean="0"/>
              <a:t>                           </a:t>
            </a:r>
          </a:p>
          <a:p>
            <a:pPr marL="0" lvl="0" indent="0"/>
            <a:r>
              <a:rPr lang="en-US" sz="1600" dirty="0" smtClean="0"/>
              <a:t>Moderator-Evelyn </a:t>
            </a:r>
            <a:r>
              <a:rPr lang="en-US" sz="1600" dirty="0"/>
              <a:t>Addo-Wallace, DNP, MPH, WHNP-BC </a:t>
            </a:r>
            <a:endParaRPr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3 Conference Brand Slid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</Words>
  <Application>Microsoft Office PowerPoint</Application>
  <PresentationFormat>On-screen Show (16:9)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2023 Conference Brand Slide</vt:lpstr>
      <vt:lpstr>When the Provider Becomes the Patient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the Provider Becomes the Patient</dc:title>
  <dc:creator>Janice Linton</dc:creator>
  <cp:lastModifiedBy>HP</cp:lastModifiedBy>
  <cp:revision>2</cp:revision>
  <dcterms:modified xsi:type="dcterms:W3CDTF">2023-09-18T01:28:23Z</dcterms:modified>
</cp:coreProperties>
</file>