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3"/>
  </p:notesMasterIdLst>
  <p:sldIdLst>
    <p:sldId id="256" r:id="rId2"/>
  </p:sldIdLst>
  <p:sldSz cx="51206400" cy="32918400"/>
  <p:notesSz cx="7102475" cy="9388475"/>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838">
          <p15:clr>
            <a:srgbClr val="A4A3A4"/>
          </p15:clr>
        </p15:guide>
        <p15:guide id="2" orient="horz" pos="20240">
          <p15:clr>
            <a:srgbClr val="A4A3A4"/>
          </p15:clr>
        </p15:guide>
        <p15:guide id="3" pos="6859">
          <p15:clr>
            <a:srgbClr val="A4A3A4"/>
          </p15:clr>
        </p15:guide>
        <p15:guide id="4" pos="458">
          <p15:clr>
            <a:srgbClr val="A4A3A4"/>
          </p15:clr>
        </p15:guide>
        <p15:guide id="5" pos="27242">
          <p15:clr>
            <a:srgbClr val="A4A3A4"/>
          </p15:clr>
        </p15:guide>
        <p15:guide id="6" pos="7344">
          <p15:clr>
            <a:srgbClr val="A4A3A4"/>
          </p15:clr>
        </p15:guide>
        <p15:guide id="7" pos="13672">
          <p15:clr>
            <a:srgbClr val="A4A3A4"/>
          </p15:clr>
        </p15:guide>
        <p15:guide id="8" pos="14155">
          <p15:clr>
            <a:srgbClr val="A4A3A4"/>
          </p15:clr>
        </p15:guide>
        <p15:guide id="9" pos="20453">
          <p15:clr>
            <a:srgbClr val="A4A3A4"/>
          </p15:clr>
        </p15:guide>
        <p15:guide id="10" pos="20968">
          <p15:clr>
            <a:srgbClr val="A4A3A4"/>
          </p15:clr>
        </p15:guide>
        <p15:guide id="11" pos="8002">
          <p15:clr>
            <a:srgbClr val="000000"/>
          </p15:clr>
        </p15:guide>
        <p15:guide id="12" pos="534">
          <p15:clr>
            <a:srgbClr val="000000"/>
          </p15:clr>
        </p15:guide>
        <p15:guide id="13" pos="31782">
          <p15:clr>
            <a:srgbClr val="000000"/>
          </p15:clr>
        </p15:guide>
        <p15:guide id="14" pos="8568">
          <p15:clr>
            <a:srgbClr val="000000"/>
          </p15:clr>
        </p15:guide>
        <p15:guide id="15" pos="15950">
          <p15:clr>
            <a:srgbClr val="000000"/>
          </p15:clr>
        </p15:guide>
        <p15:guide id="16" pos="16514">
          <p15:clr>
            <a:srgbClr val="000000"/>
          </p15:clr>
        </p15:guide>
        <p15:guide id="17" pos="23862">
          <p15:clr>
            <a:srgbClr val="000000"/>
          </p15:clr>
        </p15:guide>
        <p15:guide id="18" pos="24462">
          <p15:clr>
            <a:srgbClr val="000000"/>
          </p15:clr>
        </p15:guide>
      </p15:sldGuideLst>
    </p:ext>
    <p:ext uri="{2D200454-40CA-4A62-9FC3-DE9A4176ACB9}">
      <p15:notesGuideLst xmlns:p15="http://schemas.microsoft.com/office/powerpoint/2012/main">
        <p15:guide id="1" orient="horz" pos="2936" userDrawn="1">
          <p15:clr>
            <a:srgbClr val="A4A3A4"/>
          </p15:clr>
        </p15:guide>
        <p15:guide id="2" pos="2216" userDrawn="1">
          <p15:clr>
            <a:srgbClr val="A4A3A4"/>
          </p15:clr>
        </p15:guide>
        <p15:guide id="3" orient="horz" pos="2957" userDrawn="1">
          <p15:clr>
            <a:srgbClr val="000000"/>
          </p15:clr>
        </p15:guide>
        <p15:guide id="4" pos="2237" userDrawn="1">
          <p15:clr>
            <a:srgbClr val="000000"/>
          </p15:clr>
        </p15:guide>
      </p15:notesGuideLst>
    </p:ext>
    <p:ext uri="GoogleSlidesCustomDataVersion2">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8" roundtripDataSignature="AMtx7mgyvSMR8D7PjcramZN4MM541z/4dQ=="/>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27E9B239-8C8F-4703-9F29-D957C5E1500E}">
  <a:tblStyle styleId="{27E9B239-8C8F-4703-9F29-D957C5E1500E}" styleName="Table_0">
    <a:wholeTbl>
      <a:tcTxStyle b="off" i="off">
        <a:font>
          <a:latin typeface="Arial"/>
          <a:ea typeface="Arial"/>
          <a:cs typeface="Arial"/>
        </a:font>
        <a:srgbClr val="000000"/>
      </a:tcTxStyle>
      <a:tcStyle>
        <a:tcBdr/>
      </a:tcStyle>
    </a:wholeTbl>
    <a:band1H>
      <a:tcTxStyle b="off" i="off"/>
      <a:tcStyle>
        <a:tcBdr/>
      </a:tcStyle>
    </a:band1H>
    <a:band2H>
      <a:tcTxStyle b="off" i="off"/>
      <a:tcStyle>
        <a:tcBdr/>
      </a:tcStyle>
    </a:band2H>
    <a:band1V>
      <a:tcTxStyle b="off" i="off"/>
      <a:tcStyle>
        <a:tcBdr/>
      </a:tcStyle>
    </a:band1V>
    <a:band2V>
      <a:tcTxStyle b="off" i="off"/>
      <a:tcStyle>
        <a:tcBdr/>
      </a:tcStyle>
    </a:band2V>
    <a:lastCol>
      <a:tcTxStyle b="off" i="off"/>
      <a:tcStyle>
        <a:tcBdr/>
      </a:tcStyle>
    </a:lastCol>
    <a:firstCol>
      <a:tcTxStyle b="off" i="off"/>
      <a:tcStyle>
        <a:tcBdr/>
      </a:tcStyle>
    </a:firstCol>
    <a:lastRow>
      <a:tcTxStyle b="off" i="off"/>
      <a:tcStyle>
        <a:tcBdr/>
      </a:tcStyle>
    </a:lastRow>
    <a:seCell>
      <a:tcTxStyle b="off" i="off"/>
      <a:tcStyle>
        <a:tcBdr/>
      </a:tcStyle>
    </a:seCell>
    <a:swCell>
      <a:tcTxStyle b="off" i="off"/>
      <a:tcStyle>
        <a:tcBdr/>
      </a:tcStyle>
    </a:swCell>
    <a:firstRow>
      <a:tcTxStyle b="off" i="off"/>
      <a:tcStyle>
        <a:tcBdr/>
      </a:tcStyle>
    </a:firstRow>
    <a:neCell>
      <a:tcTxStyle b="off" i="off"/>
      <a:tcStyle>
        <a:tcBdr/>
      </a:tcStyle>
    </a:neCell>
    <a:nwCell>
      <a:tcTxStyle b="off" i="off"/>
      <a:tcStyle>
        <a:tcBdr/>
      </a:tcStyle>
    </a:nwCell>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770"/>
    <p:restoredTop sz="91495"/>
  </p:normalViewPr>
  <p:slideViewPr>
    <p:cSldViewPr snapToGrid="0">
      <p:cViewPr>
        <p:scale>
          <a:sx n="33" d="100"/>
          <a:sy n="33" d="100"/>
        </p:scale>
        <p:origin x="36" y="42"/>
      </p:cViewPr>
      <p:guideLst>
        <p:guide orient="horz" pos="838"/>
        <p:guide orient="horz" pos="20240"/>
        <p:guide pos="6859"/>
        <p:guide pos="458"/>
        <p:guide pos="27242"/>
        <p:guide pos="7344"/>
        <p:guide pos="13672"/>
        <p:guide pos="14155"/>
        <p:guide pos="20453"/>
        <p:guide pos="20968"/>
        <p:guide pos="8002"/>
        <p:guide pos="534"/>
        <p:guide pos="31782"/>
        <p:guide pos="8568"/>
        <p:guide pos="15950"/>
        <p:guide pos="16514"/>
        <p:guide pos="23862"/>
        <p:guide pos="24462"/>
      </p:guideLst>
    </p:cSldViewPr>
  </p:slideViewPr>
  <p:notesTextViewPr>
    <p:cViewPr>
      <p:scale>
        <a:sx n="1" d="1"/>
        <a:sy n="1" d="1"/>
      </p:scale>
      <p:origin x="0" y="0"/>
    </p:cViewPr>
  </p:notesTextViewPr>
  <p:notesViewPr>
    <p:cSldViewPr snapToGrid="0">
      <p:cViewPr varScale="1">
        <p:scale>
          <a:sx n="100" d="100"/>
          <a:sy n="100" d="100"/>
        </p:scale>
        <p:origin x="0" y="0"/>
      </p:cViewPr>
      <p:guideLst>
        <p:guide orient="horz" pos="2936"/>
        <p:guide pos="2216"/>
        <p:guide orient="horz" pos="2957"/>
        <p:guide pos="2237"/>
      </p:guideLst>
    </p:cSldViewPr>
  </p:notesViewPr>
  <p:gridSpacing cx="72008" cy="72008"/>
</p:viewPr>
</file>

<file path=ppt/_rels/presentation.xml.rels><?xml version="1.0" encoding="UTF-8" standalone="yes"?>
<Relationships xmlns="http://schemas.openxmlformats.org/package/2006/relationships"><Relationship Id="rId8" Type="http://customschemas.google.com/relationships/presentationmetadata" Target="metadata"/><Relationship Id="rId3"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11" Type="http://schemas.openxmlformats.org/officeDocument/2006/relationships/theme" Target="theme/theme1.xml"/><Relationship Id="rId10" Type="http://schemas.openxmlformats.org/officeDocument/2006/relationships/viewProps" Target="viewProps.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3077740" cy="469424"/>
          </a:xfrm>
          <a:prstGeom prst="rect">
            <a:avLst/>
          </a:prstGeom>
          <a:noFill/>
          <a:ln>
            <a:noFill/>
          </a:ln>
        </p:spPr>
        <p:txBody>
          <a:bodyPr spcFirstLastPara="1" wrap="square" lIns="94207" tIns="47091" rIns="94207" bIns="47091" anchor="t" anchorCtr="0">
            <a:noAutofit/>
          </a:bodyPr>
          <a:lstStyle>
            <a:lvl1pPr marR="0" lvl="0" algn="l" rtl="0">
              <a:lnSpc>
                <a:spcPct val="100000"/>
              </a:lnSpc>
              <a:spcBef>
                <a:spcPts val="0"/>
              </a:spcBef>
              <a:spcAft>
                <a:spcPts val="0"/>
              </a:spcAft>
              <a:buClr>
                <a:srgbClr val="000000"/>
              </a:buClr>
              <a:buSzPts val="1400"/>
              <a:buFont typeface="Arial"/>
              <a:buNone/>
              <a:defRPr sz="13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33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33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33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33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33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33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33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3300" b="0" i="0" u="none" strike="noStrike" cap="none">
                <a:solidFill>
                  <a:schemeClr val="dk1"/>
                </a:solidFill>
                <a:latin typeface="Arial"/>
                <a:ea typeface="Arial"/>
                <a:cs typeface="Arial"/>
                <a:sym typeface="Arial"/>
              </a:defRPr>
            </a:lvl9pPr>
          </a:lstStyle>
          <a:p>
            <a:endParaRPr/>
          </a:p>
        </p:txBody>
      </p:sp>
      <p:sp>
        <p:nvSpPr>
          <p:cNvPr id="4" name="Google Shape;4;n"/>
          <p:cNvSpPr txBox="1">
            <a:spLocks noGrp="1"/>
          </p:cNvSpPr>
          <p:nvPr>
            <p:ph type="dt" idx="10"/>
          </p:nvPr>
        </p:nvSpPr>
        <p:spPr>
          <a:xfrm>
            <a:off x="4023093" y="0"/>
            <a:ext cx="3077740" cy="469424"/>
          </a:xfrm>
          <a:prstGeom prst="rect">
            <a:avLst/>
          </a:prstGeom>
          <a:noFill/>
          <a:ln>
            <a:noFill/>
          </a:ln>
        </p:spPr>
        <p:txBody>
          <a:bodyPr spcFirstLastPara="1" wrap="square" lIns="94207" tIns="47091" rIns="94207" bIns="47091" anchor="t" anchorCtr="0">
            <a:noAutofit/>
          </a:bodyPr>
          <a:lstStyle>
            <a:lvl1pPr marR="0" lvl="0" algn="r" rtl="0">
              <a:lnSpc>
                <a:spcPct val="100000"/>
              </a:lnSpc>
              <a:spcBef>
                <a:spcPts val="0"/>
              </a:spcBef>
              <a:spcAft>
                <a:spcPts val="0"/>
              </a:spcAft>
              <a:buClr>
                <a:srgbClr val="000000"/>
              </a:buClr>
              <a:buSzPts val="1400"/>
              <a:buFont typeface="Arial"/>
              <a:buNone/>
              <a:defRPr sz="13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33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33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33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33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33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33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33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3300" b="0" i="0" u="none" strike="noStrike" cap="none">
                <a:solidFill>
                  <a:schemeClr val="dk1"/>
                </a:solidFill>
                <a:latin typeface="Arial"/>
                <a:ea typeface="Arial"/>
                <a:cs typeface="Arial"/>
                <a:sym typeface="Arial"/>
              </a:defRPr>
            </a:lvl9pPr>
          </a:lstStyle>
          <a:p>
            <a:endParaRPr/>
          </a:p>
        </p:txBody>
      </p:sp>
      <p:sp>
        <p:nvSpPr>
          <p:cNvPr id="5" name="Google Shape;5;n"/>
          <p:cNvSpPr>
            <a:spLocks noGrp="1" noRot="1" noChangeAspect="1"/>
          </p:cNvSpPr>
          <p:nvPr>
            <p:ph type="sldImg" idx="3"/>
          </p:nvPr>
        </p:nvSpPr>
        <p:spPr>
          <a:xfrm>
            <a:off x="812800" y="704850"/>
            <a:ext cx="5476875" cy="352107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6" name="Google Shape;6;n"/>
          <p:cNvSpPr txBox="1">
            <a:spLocks noGrp="1"/>
          </p:cNvSpPr>
          <p:nvPr>
            <p:ph type="body" idx="1"/>
          </p:nvPr>
        </p:nvSpPr>
        <p:spPr>
          <a:xfrm>
            <a:off x="710248" y="4459526"/>
            <a:ext cx="5681980" cy="4224814"/>
          </a:xfrm>
          <a:prstGeom prst="rect">
            <a:avLst/>
          </a:prstGeom>
          <a:noFill/>
          <a:ln>
            <a:noFill/>
          </a:ln>
        </p:spPr>
        <p:txBody>
          <a:bodyPr spcFirstLastPara="1" wrap="square" lIns="94207" tIns="47091" rIns="94207" bIns="47091" anchor="t" anchorCtr="0">
            <a:noAutofit/>
          </a:bodyPr>
          <a:lstStyle>
            <a:lvl1pPr marL="457200" marR="0" lvl="0" indent="-228600" algn="l" rtl="0">
              <a:lnSpc>
                <a:spcPct val="100000"/>
              </a:lnSpc>
              <a:spcBef>
                <a:spcPts val="690"/>
              </a:spcBef>
              <a:spcAft>
                <a:spcPts val="0"/>
              </a:spcAft>
              <a:buClr>
                <a:srgbClr val="000000"/>
              </a:buClr>
              <a:buSzPts val="1400"/>
              <a:buFont typeface="Arial"/>
              <a:buNone/>
              <a:defRPr sz="2300" b="0" i="0" u="none" strike="noStrike" cap="none">
                <a:solidFill>
                  <a:schemeClr val="dk1"/>
                </a:solidFill>
                <a:latin typeface="Arial"/>
                <a:ea typeface="Arial"/>
                <a:cs typeface="Arial"/>
                <a:sym typeface="Arial"/>
              </a:defRPr>
            </a:lvl1pPr>
            <a:lvl2pPr marL="914400" marR="0" lvl="1" indent="-228600" algn="l" rtl="0">
              <a:lnSpc>
                <a:spcPct val="100000"/>
              </a:lnSpc>
              <a:spcBef>
                <a:spcPts val="690"/>
              </a:spcBef>
              <a:spcAft>
                <a:spcPts val="0"/>
              </a:spcAft>
              <a:buClr>
                <a:srgbClr val="000000"/>
              </a:buClr>
              <a:buSzPts val="1400"/>
              <a:buFont typeface="Arial"/>
              <a:buNone/>
              <a:defRPr sz="2300" b="0" i="0" u="none" strike="noStrike" cap="none">
                <a:solidFill>
                  <a:schemeClr val="dk1"/>
                </a:solidFill>
                <a:latin typeface="Arial"/>
                <a:ea typeface="Arial"/>
                <a:cs typeface="Arial"/>
                <a:sym typeface="Arial"/>
              </a:defRPr>
            </a:lvl2pPr>
            <a:lvl3pPr marL="1371600" marR="0" lvl="2" indent="-228600" algn="l" rtl="0">
              <a:lnSpc>
                <a:spcPct val="100000"/>
              </a:lnSpc>
              <a:spcBef>
                <a:spcPts val="690"/>
              </a:spcBef>
              <a:spcAft>
                <a:spcPts val="0"/>
              </a:spcAft>
              <a:buClr>
                <a:srgbClr val="000000"/>
              </a:buClr>
              <a:buSzPts val="1400"/>
              <a:buFont typeface="Arial"/>
              <a:buNone/>
              <a:defRPr sz="2300" b="0" i="0" u="none" strike="noStrike" cap="none">
                <a:solidFill>
                  <a:schemeClr val="dk1"/>
                </a:solidFill>
                <a:latin typeface="Arial"/>
                <a:ea typeface="Arial"/>
                <a:cs typeface="Arial"/>
                <a:sym typeface="Arial"/>
              </a:defRPr>
            </a:lvl3pPr>
            <a:lvl4pPr marL="1828800" marR="0" lvl="3" indent="-228600" algn="l" rtl="0">
              <a:lnSpc>
                <a:spcPct val="100000"/>
              </a:lnSpc>
              <a:spcBef>
                <a:spcPts val="690"/>
              </a:spcBef>
              <a:spcAft>
                <a:spcPts val="0"/>
              </a:spcAft>
              <a:buClr>
                <a:srgbClr val="000000"/>
              </a:buClr>
              <a:buSzPts val="1400"/>
              <a:buFont typeface="Arial"/>
              <a:buNone/>
              <a:defRPr sz="2300" b="0" i="0" u="none" strike="noStrike" cap="none">
                <a:solidFill>
                  <a:schemeClr val="dk1"/>
                </a:solidFill>
                <a:latin typeface="Arial"/>
                <a:ea typeface="Arial"/>
                <a:cs typeface="Arial"/>
                <a:sym typeface="Arial"/>
              </a:defRPr>
            </a:lvl4pPr>
            <a:lvl5pPr marL="2286000" marR="0" lvl="4" indent="-228600" algn="l" rtl="0">
              <a:lnSpc>
                <a:spcPct val="100000"/>
              </a:lnSpc>
              <a:spcBef>
                <a:spcPts val="690"/>
              </a:spcBef>
              <a:spcAft>
                <a:spcPts val="0"/>
              </a:spcAft>
              <a:buClr>
                <a:srgbClr val="000000"/>
              </a:buClr>
              <a:buSzPts val="1400"/>
              <a:buFont typeface="Arial"/>
              <a:buNone/>
              <a:defRPr sz="2300" b="0" i="0" u="none" strike="noStrike" cap="none">
                <a:solidFill>
                  <a:schemeClr val="dk1"/>
                </a:solidFill>
                <a:latin typeface="Arial"/>
                <a:ea typeface="Arial"/>
                <a:cs typeface="Arial"/>
                <a:sym typeface="Arial"/>
              </a:defRPr>
            </a:lvl5pPr>
            <a:lvl6pPr marL="2743200" marR="0" lvl="5" indent="-228600" algn="l" rtl="0">
              <a:lnSpc>
                <a:spcPct val="100000"/>
              </a:lnSpc>
              <a:spcBef>
                <a:spcPts val="0"/>
              </a:spcBef>
              <a:spcAft>
                <a:spcPts val="0"/>
              </a:spcAft>
              <a:buClr>
                <a:srgbClr val="000000"/>
              </a:buClr>
              <a:buSzPts val="1400"/>
              <a:buFont typeface="Arial"/>
              <a:buNone/>
              <a:defRPr sz="2300" b="0" i="0" u="none" strike="noStrike" cap="none">
                <a:solidFill>
                  <a:schemeClr val="dk1"/>
                </a:solidFill>
                <a:latin typeface="Arial"/>
                <a:ea typeface="Arial"/>
                <a:cs typeface="Arial"/>
                <a:sym typeface="Arial"/>
              </a:defRPr>
            </a:lvl6pPr>
            <a:lvl7pPr marL="3200400" marR="0" lvl="6" indent="-228600" algn="l" rtl="0">
              <a:lnSpc>
                <a:spcPct val="100000"/>
              </a:lnSpc>
              <a:spcBef>
                <a:spcPts val="0"/>
              </a:spcBef>
              <a:spcAft>
                <a:spcPts val="0"/>
              </a:spcAft>
              <a:buClr>
                <a:srgbClr val="000000"/>
              </a:buClr>
              <a:buSzPts val="1400"/>
              <a:buFont typeface="Arial"/>
              <a:buNone/>
              <a:defRPr sz="2300" b="0" i="0" u="none" strike="noStrike" cap="none">
                <a:solidFill>
                  <a:schemeClr val="dk1"/>
                </a:solidFill>
                <a:latin typeface="Arial"/>
                <a:ea typeface="Arial"/>
                <a:cs typeface="Arial"/>
                <a:sym typeface="Arial"/>
              </a:defRPr>
            </a:lvl7pPr>
            <a:lvl8pPr marL="3657600" marR="0" lvl="7" indent="-228600" algn="l" rtl="0">
              <a:lnSpc>
                <a:spcPct val="100000"/>
              </a:lnSpc>
              <a:spcBef>
                <a:spcPts val="0"/>
              </a:spcBef>
              <a:spcAft>
                <a:spcPts val="0"/>
              </a:spcAft>
              <a:buClr>
                <a:srgbClr val="000000"/>
              </a:buClr>
              <a:buSzPts val="1400"/>
              <a:buFont typeface="Arial"/>
              <a:buNone/>
              <a:defRPr sz="2300" b="0" i="0" u="none" strike="noStrike" cap="none">
                <a:solidFill>
                  <a:schemeClr val="dk1"/>
                </a:solidFill>
                <a:latin typeface="Arial"/>
                <a:ea typeface="Arial"/>
                <a:cs typeface="Arial"/>
                <a:sym typeface="Arial"/>
              </a:defRPr>
            </a:lvl8pPr>
            <a:lvl9pPr marL="4114800" marR="0" lvl="8" indent="-228600" algn="l" rtl="0">
              <a:lnSpc>
                <a:spcPct val="100000"/>
              </a:lnSpc>
              <a:spcBef>
                <a:spcPts val="0"/>
              </a:spcBef>
              <a:spcAft>
                <a:spcPts val="0"/>
              </a:spcAft>
              <a:buClr>
                <a:srgbClr val="000000"/>
              </a:buClr>
              <a:buSzPts val="1400"/>
              <a:buFont typeface="Arial"/>
              <a:buNone/>
              <a:defRPr sz="2300" b="0" i="0" u="none" strike="noStrike" cap="none">
                <a:solidFill>
                  <a:schemeClr val="dk1"/>
                </a:solidFill>
                <a:latin typeface="Arial"/>
                <a:ea typeface="Arial"/>
                <a:cs typeface="Arial"/>
                <a:sym typeface="Arial"/>
              </a:defRPr>
            </a:lvl9pPr>
          </a:lstStyle>
          <a:p>
            <a:endParaRPr/>
          </a:p>
        </p:txBody>
      </p:sp>
      <p:sp>
        <p:nvSpPr>
          <p:cNvPr id="7" name="Google Shape;7;n"/>
          <p:cNvSpPr txBox="1">
            <a:spLocks noGrp="1"/>
          </p:cNvSpPr>
          <p:nvPr>
            <p:ph type="ftr" idx="11"/>
          </p:nvPr>
        </p:nvSpPr>
        <p:spPr>
          <a:xfrm>
            <a:off x="0" y="8917423"/>
            <a:ext cx="3077740" cy="469424"/>
          </a:xfrm>
          <a:prstGeom prst="rect">
            <a:avLst/>
          </a:prstGeom>
          <a:noFill/>
          <a:ln>
            <a:noFill/>
          </a:ln>
        </p:spPr>
        <p:txBody>
          <a:bodyPr spcFirstLastPara="1" wrap="square" lIns="94207" tIns="47091" rIns="94207" bIns="47091" anchor="b" anchorCtr="0">
            <a:noAutofit/>
          </a:bodyPr>
          <a:lstStyle>
            <a:lvl1pPr marR="0" lvl="0" algn="l" rtl="0">
              <a:lnSpc>
                <a:spcPct val="100000"/>
              </a:lnSpc>
              <a:spcBef>
                <a:spcPts val="0"/>
              </a:spcBef>
              <a:spcAft>
                <a:spcPts val="0"/>
              </a:spcAft>
              <a:buClr>
                <a:srgbClr val="000000"/>
              </a:buClr>
              <a:buSzPts val="1400"/>
              <a:buFont typeface="Arial"/>
              <a:buNone/>
              <a:defRPr sz="13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33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33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33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33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33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33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33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3300" b="0" i="0" u="none" strike="noStrike" cap="none">
                <a:solidFill>
                  <a:schemeClr val="dk1"/>
                </a:solidFill>
                <a:latin typeface="Arial"/>
                <a:ea typeface="Arial"/>
                <a:cs typeface="Arial"/>
                <a:sym typeface="Arial"/>
              </a:defRPr>
            </a:lvl9pPr>
          </a:lstStyle>
          <a:p>
            <a:endParaRPr/>
          </a:p>
        </p:txBody>
      </p:sp>
      <p:sp>
        <p:nvSpPr>
          <p:cNvPr id="8" name="Google Shape;8;n"/>
          <p:cNvSpPr txBox="1">
            <a:spLocks noGrp="1"/>
          </p:cNvSpPr>
          <p:nvPr>
            <p:ph type="sldNum" idx="12"/>
          </p:nvPr>
        </p:nvSpPr>
        <p:spPr>
          <a:xfrm>
            <a:off x="4023093" y="8917423"/>
            <a:ext cx="3077740" cy="469424"/>
          </a:xfrm>
          <a:prstGeom prst="rect">
            <a:avLst/>
          </a:prstGeom>
          <a:noFill/>
          <a:ln>
            <a:noFill/>
          </a:ln>
        </p:spPr>
        <p:txBody>
          <a:bodyPr spcFirstLastPara="1" wrap="square" lIns="94207" tIns="47091" rIns="94207" bIns="47091" anchor="b" anchorCtr="0">
            <a:noAutofit/>
          </a:bodyPr>
          <a:lstStyle/>
          <a:p>
            <a:pPr algn="r">
              <a:buSzPts val="1300"/>
            </a:pPr>
            <a:fld id="{00000000-1234-1234-1234-123412341234}" type="slidenum">
              <a:rPr lang="en-US" sz="1300" smtClean="0">
                <a:solidFill>
                  <a:schemeClr val="dk1"/>
                </a:solidFill>
              </a:rPr>
              <a:pPr algn="r">
                <a:buSzPts val="1300"/>
              </a:pPr>
              <a:t>‹#›</a:t>
            </a:fld>
            <a:endParaRPr lang="en-US" sz="1300">
              <a:solidFill>
                <a:schemeClr val="dk1"/>
              </a:solidFill>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8"/>
        <p:cNvGrpSpPr/>
        <p:nvPr/>
      </p:nvGrpSpPr>
      <p:grpSpPr>
        <a:xfrm>
          <a:off x="0" y="0"/>
          <a:ext cx="0" cy="0"/>
          <a:chOff x="0" y="0"/>
          <a:chExt cx="0" cy="0"/>
        </a:xfrm>
      </p:grpSpPr>
      <p:sp>
        <p:nvSpPr>
          <p:cNvPr id="49" name="Google Shape;49;p1:notes"/>
          <p:cNvSpPr txBox="1">
            <a:spLocks noGrp="1"/>
          </p:cNvSpPr>
          <p:nvPr>
            <p:ph type="body" idx="1"/>
          </p:nvPr>
        </p:nvSpPr>
        <p:spPr>
          <a:xfrm>
            <a:off x="710248" y="4459526"/>
            <a:ext cx="5681920" cy="4224930"/>
          </a:xfrm>
          <a:prstGeom prst="rect">
            <a:avLst/>
          </a:prstGeom>
          <a:noFill/>
          <a:ln>
            <a:noFill/>
          </a:ln>
        </p:spPr>
        <p:txBody>
          <a:bodyPr spcFirstLastPara="1" wrap="square" lIns="94207" tIns="47091" rIns="94207" bIns="47091" anchor="t" anchorCtr="0">
            <a:noAutofit/>
          </a:bodyPr>
          <a:lstStyle/>
          <a:p>
            <a:pPr marL="0" indent="0">
              <a:spcBef>
                <a:spcPts val="692"/>
              </a:spcBef>
            </a:pPr>
            <a:endParaRPr dirty="0"/>
          </a:p>
        </p:txBody>
      </p:sp>
      <p:sp>
        <p:nvSpPr>
          <p:cNvPr id="50" name="Google Shape;50;p1:notes"/>
          <p:cNvSpPr>
            <a:spLocks noGrp="1" noRot="1" noChangeAspect="1"/>
          </p:cNvSpPr>
          <p:nvPr>
            <p:ph type="sldImg" idx="2"/>
          </p:nvPr>
        </p:nvSpPr>
        <p:spPr>
          <a:xfrm>
            <a:off x="812800" y="704850"/>
            <a:ext cx="5476875" cy="352107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2"/>
        <p:cNvGrpSpPr/>
        <p:nvPr/>
      </p:nvGrpSpPr>
      <p:grpSpPr>
        <a:xfrm>
          <a:off x="0" y="0"/>
          <a:ext cx="0" cy="0"/>
          <a:chOff x="0" y="0"/>
          <a:chExt cx="0" cy="0"/>
        </a:xfrm>
      </p:grpSpPr>
      <p:sp>
        <p:nvSpPr>
          <p:cNvPr id="13" name="Google Shape;13;p3"/>
          <p:cNvSpPr txBox="1">
            <a:spLocks noGrp="1"/>
          </p:cNvSpPr>
          <p:nvPr>
            <p:ph type="ctrTitle"/>
          </p:nvPr>
        </p:nvSpPr>
        <p:spPr>
          <a:xfrm>
            <a:off x="3840480" y="10226681"/>
            <a:ext cx="43525440" cy="7054850"/>
          </a:xfrm>
          <a:prstGeom prst="rect">
            <a:avLst/>
          </a:prstGeom>
          <a:noFill/>
          <a:ln>
            <a:noFill/>
          </a:ln>
        </p:spPr>
        <p:txBody>
          <a:bodyPr spcFirstLastPara="1" wrap="square" lIns="175250" tIns="87625" rIns="175250" bIns="87625" anchor="t" anchorCtr="0">
            <a:noAutofit/>
          </a:bodyPr>
          <a:lstStyle>
            <a:lvl1pPr marR="0" lvl="0" algn="ctr" rtl="0">
              <a:lnSpc>
                <a:spcPct val="100000"/>
              </a:lnSpc>
              <a:spcBef>
                <a:spcPts val="0"/>
              </a:spcBef>
              <a:spcAft>
                <a:spcPts val="0"/>
              </a:spcAft>
              <a:buClr>
                <a:srgbClr val="000000"/>
              </a:buClr>
              <a:buSzPts val="1400"/>
              <a:buFont typeface="Arial"/>
              <a:buNone/>
              <a:defRPr sz="23200" b="0" i="0" u="none" strike="noStrike" cap="none">
                <a:solidFill>
                  <a:schemeClr val="dk2"/>
                </a:solidFill>
                <a:latin typeface="Arial"/>
                <a:ea typeface="Arial"/>
                <a:cs typeface="Arial"/>
                <a:sym typeface="Arial"/>
              </a:defRPr>
            </a:lvl1pPr>
            <a:lvl2pPr marR="0" lvl="1" algn="ctr" rtl="0">
              <a:lnSpc>
                <a:spcPct val="100000"/>
              </a:lnSpc>
              <a:spcBef>
                <a:spcPts val="0"/>
              </a:spcBef>
              <a:spcAft>
                <a:spcPts val="0"/>
              </a:spcAft>
              <a:buClr>
                <a:srgbClr val="000000"/>
              </a:buClr>
              <a:buSzPts val="1400"/>
              <a:buFont typeface="Arial"/>
              <a:buNone/>
              <a:defRPr sz="23200" b="0" i="0" u="none" strike="noStrike" cap="none">
                <a:solidFill>
                  <a:schemeClr val="dk2"/>
                </a:solidFill>
                <a:latin typeface="Arial"/>
                <a:ea typeface="Arial"/>
                <a:cs typeface="Arial"/>
                <a:sym typeface="Arial"/>
              </a:defRPr>
            </a:lvl2pPr>
            <a:lvl3pPr marR="0" lvl="2" algn="ctr" rtl="0">
              <a:lnSpc>
                <a:spcPct val="100000"/>
              </a:lnSpc>
              <a:spcBef>
                <a:spcPts val="0"/>
              </a:spcBef>
              <a:spcAft>
                <a:spcPts val="0"/>
              </a:spcAft>
              <a:buClr>
                <a:srgbClr val="000000"/>
              </a:buClr>
              <a:buSzPts val="1400"/>
              <a:buFont typeface="Arial"/>
              <a:buNone/>
              <a:defRPr sz="23200" b="0" i="0" u="none" strike="noStrike" cap="none">
                <a:solidFill>
                  <a:schemeClr val="dk2"/>
                </a:solidFill>
                <a:latin typeface="Arial"/>
                <a:ea typeface="Arial"/>
                <a:cs typeface="Arial"/>
                <a:sym typeface="Arial"/>
              </a:defRPr>
            </a:lvl3pPr>
            <a:lvl4pPr marR="0" lvl="3" algn="ctr" rtl="0">
              <a:lnSpc>
                <a:spcPct val="100000"/>
              </a:lnSpc>
              <a:spcBef>
                <a:spcPts val="0"/>
              </a:spcBef>
              <a:spcAft>
                <a:spcPts val="0"/>
              </a:spcAft>
              <a:buClr>
                <a:srgbClr val="000000"/>
              </a:buClr>
              <a:buSzPts val="1400"/>
              <a:buFont typeface="Arial"/>
              <a:buNone/>
              <a:defRPr sz="23200" b="0" i="0" u="none" strike="noStrike" cap="none">
                <a:solidFill>
                  <a:schemeClr val="dk2"/>
                </a:solidFill>
                <a:latin typeface="Arial"/>
                <a:ea typeface="Arial"/>
                <a:cs typeface="Arial"/>
                <a:sym typeface="Arial"/>
              </a:defRPr>
            </a:lvl4pPr>
            <a:lvl5pPr marR="0" lvl="4" algn="ctr" rtl="0">
              <a:lnSpc>
                <a:spcPct val="100000"/>
              </a:lnSpc>
              <a:spcBef>
                <a:spcPts val="0"/>
              </a:spcBef>
              <a:spcAft>
                <a:spcPts val="0"/>
              </a:spcAft>
              <a:buClr>
                <a:srgbClr val="000000"/>
              </a:buClr>
              <a:buSzPts val="1400"/>
              <a:buFont typeface="Arial"/>
              <a:buNone/>
              <a:defRPr sz="23200" b="0" i="0" u="none" strike="noStrike" cap="none">
                <a:solidFill>
                  <a:schemeClr val="dk2"/>
                </a:solidFill>
                <a:latin typeface="Arial"/>
                <a:ea typeface="Arial"/>
                <a:cs typeface="Arial"/>
                <a:sym typeface="Arial"/>
              </a:defRPr>
            </a:lvl5pPr>
            <a:lvl6pPr marR="0" lvl="5" algn="ctr" rtl="0">
              <a:lnSpc>
                <a:spcPct val="100000"/>
              </a:lnSpc>
              <a:spcBef>
                <a:spcPts val="0"/>
              </a:spcBef>
              <a:spcAft>
                <a:spcPts val="0"/>
              </a:spcAft>
              <a:buClr>
                <a:srgbClr val="000000"/>
              </a:buClr>
              <a:buSzPts val="1400"/>
              <a:buFont typeface="Arial"/>
              <a:buNone/>
              <a:defRPr sz="23200" b="0" i="0" u="none" strike="noStrike" cap="none">
                <a:solidFill>
                  <a:schemeClr val="dk2"/>
                </a:solidFill>
                <a:latin typeface="Arial"/>
                <a:ea typeface="Arial"/>
                <a:cs typeface="Arial"/>
                <a:sym typeface="Arial"/>
              </a:defRPr>
            </a:lvl6pPr>
            <a:lvl7pPr marR="0" lvl="6" algn="ctr" rtl="0">
              <a:lnSpc>
                <a:spcPct val="100000"/>
              </a:lnSpc>
              <a:spcBef>
                <a:spcPts val="0"/>
              </a:spcBef>
              <a:spcAft>
                <a:spcPts val="0"/>
              </a:spcAft>
              <a:buClr>
                <a:srgbClr val="000000"/>
              </a:buClr>
              <a:buSzPts val="1400"/>
              <a:buFont typeface="Arial"/>
              <a:buNone/>
              <a:defRPr sz="23200" b="0" i="0" u="none" strike="noStrike" cap="none">
                <a:solidFill>
                  <a:schemeClr val="dk2"/>
                </a:solidFill>
                <a:latin typeface="Arial"/>
                <a:ea typeface="Arial"/>
                <a:cs typeface="Arial"/>
                <a:sym typeface="Arial"/>
              </a:defRPr>
            </a:lvl7pPr>
            <a:lvl8pPr marR="0" lvl="7" algn="ctr" rtl="0">
              <a:lnSpc>
                <a:spcPct val="100000"/>
              </a:lnSpc>
              <a:spcBef>
                <a:spcPts val="0"/>
              </a:spcBef>
              <a:spcAft>
                <a:spcPts val="0"/>
              </a:spcAft>
              <a:buClr>
                <a:srgbClr val="000000"/>
              </a:buClr>
              <a:buSzPts val="1400"/>
              <a:buFont typeface="Arial"/>
              <a:buNone/>
              <a:defRPr sz="23200" b="0" i="0" u="none" strike="noStrike" cap="none">
                <a:solidFill>
                  <a:schemeClr val="dk2"/>
                </a:solidFill>
                <a:latin typeface="Arial"/>
                <a:ea typeface="Arial"/>
                <a:cs typeface="Arial"/>
                <a:sym typeface="Arial"/>
              </a:defRPr>
            </a:lvl8pPr>
            <a:lvl9pPr marR="0" lvl="8" algn="ctr" rtl="0">
              <a:lnSpc>
                <a:spcPct val="100000"/>
              </a:lnSpc>
              <a:spcBef>
                <a:spcPts val="0"/>
              </a:spcBef>
              <a:spcAft>
                <a:spcPts val="0"/>
              </a:spcAft>
              <a:buClr>
                <a:srgbClr val="000000"/>
              </a:buClr>
              <a:buSzPts val="1400"/>
              <a:buFont typeface="Arial"/>
              <a:buNone/>
              <a:defRPr sz="23200" b="0" i="0" u="none" strike="noStrike" cap="none">
                <a:solidFill>
                  <a:schemeClr val="dk2"/>
                </a:solidFill>
                <a:latin typeface="Arial"/>
                <a:ea typeface="Arial"/>
                <a:cs typeface="Arial"/>
                <a:sym typeface="Arial"/>
              </a:defRPr>
            </a:lvl9pPr>
          </a:lstStyle>
          <a:p>
            <a:endParaRPr/>
          </a:p>
        </p:txBody>
      </p:sp>
      <p:sp>
        <p:nvSpPr>
          <p:cNvPr id="14" name="Google Shape;14;p3"/>
          <p:cNvSpPr txBox="1">
            <a:spLocks noGrp="1"/>
          </p:cNvSpPr>
          <p:nvPr>
            <p:ph type="subTitle" idx="1"/>
          </p:nvPr>
        </p:nvSpPr>
        <p:spPr>
          <a:xfrm>
            <a:off x="7680960" y="18653131"/>
            <a:ext cx="35844481" cy="8413750"/>
          </a:xfrm>
          <a:prstGeom prst="rect">
            <a:avLst/>
          </a:prstGeom>
          <a:noFill/>
          <a:ln>
            <a:noFill/>
          </a:ln>
        </p:spPr>
        <p:txBody>
          <a:bodyPr spcFirstLastPara="1" wrap="square" lIns="175250" tIns="87625" rIns="175250" bIns="87625" anchor="t" anchorCtr="0">
            <a:noAutofit/>
          </a:bodyPr>
          <a:lstStyle>
            <a:lvl1pPr marR="0" lvl="0" algn="ctr" rtl="0">
              <a:lnSpc>
                <a:spcPct val="100000"/>
              </a:lnSpc>
              <a:spcBef>
                <a:spcPts val="760"/>
              </a:spcBef>
              <a:spcAft>
                <a:spcPts val="0"/>
              </a:spcAft>
              <a:buClr>
                <a:schemeClr val="dk1"/>
              </a:buClr>
              <a:buSzPts val="3800"/>
              <a:buFont typeface="Arial"/>
              <a:buNone/>
              <a:defRPr sz="3800" b="0" i="0" u="none" strike="noStrike" cap="none">
                <a:solidFill>
                  <a:schemeClr val="dk1"/>
                </a:solidFill>
                <a:latin typeface="Arial"/>
                <a:ea typeface="Arial"/>
                <a:cs typeface="Arial"/>
                <a:sym typeface="Arial"/>
              </a:defRPr>
            </a:lvl1pPr>
            <a:lvl2pPr marR="0" lvl="1" algn="ctr" rtl="0">
              <a:lnSpc>
                <a:spcPct val="100000"/>
              </a:lnSpc>
              <a:spcBef>
                <a:spcPts val="2960"/>
              </a:spcBef>
              <a:spcAft>
                <a:spcPts val="0"/>
              </a:spcAft>
              <a:buClr>
                <a:schemeClr val="dk1"/>
              </a:buClr>
              <a:buSzPts val="14800"/>
              <a:buFont typeface="Arial"/>
              <a:buNone/>
              <a:defRPr sz="14800" b="0" i="0" u="none" strike="noStrike" cap="none">
                <a:solidFill>
                  <a:schemeClr val="dk1"/>
                </a:solidFill>
                <a:latin typeface="Arial"/>
                <a:ea typeface="Arial"/>
                <a:cs typeface="Arial"/>
                <a:sym typeface="Arial"/>
              </a:defRPr>
            </a:lvl2pPr>
            <a:lvl3pPr marR="0" lvl="2" algn="ctr" rtl="0">
              <a:lnSpc>
                <a:spcPct val="100000"/>
              </a:lnSpc>
              <a:spcBef>
                <a:spcPts val="2520"/>
              </a:spcBef>
              <a:spcAft>
                <a:spcPts val="0"/>
              </a:spcAft>
              <a:buClr>
                <a:schemeClr val="dk1"/>
              </a:buClr>
              <a:buSzPts val="12600"/>
              <a:buFont typeface="Arial"/>
              <a:buNone/>
              <a:defRPr sz="12600" b="0" i="0" u="none" strike="noStrike" cap="none">
                <a:solidFill>
                  <a:schemeClr val="dk1"/>
                </a:solidFill>
                <a:latin typeface="Arial"/>
                <a:ea typeface="Arial"/>
                <a:cs typeface="Arial"/>
                <a:sym typeface="Arial"/>
              </a:defRPr>
            </a:lvl3pPr>
            <a:lvl4pPr marR="0" lvl="3" algn="ctr" rtl="0">
              <a:lnSpc>
                <a:spcPct val="100000"/>
              </a:lnSpc>
              <a:spcBef>
                <a:spcPts val="2100"/>
              </a:spcBef>
              <a:spcAft>
                <a:spcPts val="0"/>
              </a:spcAft>
              <a:buClr>
                <a:schemeClr val="dk1"/>
              </a:buClr>
              <a:buSzPts val="10500"/>
              <a:buFont typeface="Arial"/>
              <a:buNone/>
              <a:defRPr sz="10500" b="0" i="0" u="none" strike="noStrike" cap="none">
                <a:solidFill>
                  <a:schemeClr val="dk1"/>
                </a:solidFill>
                <a:latin typeface="Arial"/>
                <a:ea typeface="Arial"/>
                <a:cs typeface="Arial"/>
                <a:sym typeface="Arial"/>
              </a:defRPr>
            </a:lvl4pPr>
            <a:lvl5pPr marR="0" lvl="4" algn="ctr" rtl="0">
              <a:lnSpc>
                <a:spcPct val="100000"/>
              </a:lnSpc>
              <a:spcBef>
                <a:spcPts val="2100"/>
              </a:spcBef>
              <a:spcAft>
                <a:spcPts val="0"/>
              </a:spcAft>
              <a:buClr>
                <a:schemeClr val="dk1"/>
              </a:buClr>
              <a:buSzPts val="10500"/>
              <a:buFont typeface="Arial"/>
              <a:buNone/>
              <a:defRPr sz="10500" b="0" i="0" u="none" strike="noStrike" cap="none">
                <a:solidFill>
                  <a:schemeClr val="dk1"/>
                </a:solidFill>
                <a:latin typeface="Arial"/>
                <a:ea typeface="Arial"/>
                <a:cs typeface="Arial"/>
                <a:sym typeface="Arial"/>
              </a:defRPr>
            </a:lvl5pPr>
            <a:lvl6pPr marR="0" lvl="5" algn="ctr" rtl="0">
              <a:lnSpc>
                <a:spcPct val="100000"/>
              </a:lnSpc>
              <a:spcBef>
                <a:spcPts val="2100"/>
              </a:spcBef>
              <a:spcAft>
                <a:spcPts val="0"/>
              </a:spcAft>
              <a:buClr>
                <a:schemeClr val="dk1"/>
              </a:buClr>
              <a:buSzPts val="10500"/>
              <a:buFont typeface="Arial"/>
              <a:buNone/>
              <a:defRPr sz="10500" b="0" i="0" u="none" strike="noStrike" cap="none">
                <a:solidFill>
                  <a:schemeClr val="dk1"/>
                </a:solidFill>
                <a:latin typeface="Arial"/>
                <a:ea typeface="Arial"/>
                <a:cs typeface="Arial"/>
                <a:sym typeface="Arial"/>
              </a:defRPr>
            </a:lvl6pPr>
            <a:lvl7pPr marR="0" lvl="6" algn="ctr" rtl="0">
              <a:lnSpc>
                <a:spcPct val="100000"/>
              </a:lnSpc>
              <a:spcBef>
                <a:spcPts val="2100"/>
              </a:spcBef>
              <a:spcAft>
                <a:spcPts val="0"/>
              </a:spcAft>
              <a:buClr>
                <a:schemeClr val="dk1"/>
              </a:buClr>
              <a:buSzPts val="10500"/>
              <a:buFont typeface="Arial"/>
              <a:buNone/>
              <a:defRPr sz="10500" b="0" i="0" u="none" strike="noStrike" cap="none">
                <a:solidFill>
                  <a:schemeClr val="dk1"/>
                </a:solidFill>
                <a:latin typeface="Arial"/>
                <a:ea typeface="Arial"/>
                <a:cs typeface="Arial"/>
                <a:sym typeface="Arial"/>
              </a:defRPr>
            </a:lvl7pPr>
            <a:lvl8pPr marR="0" lvl="7" algn="ctr" rtl="0">
              <a:lnSpc>
                <a:spcPct val="100000"/>
              </a:lnSpc>
              <a:spcBef>
                <a:spcPts val="2100"/>
              </a:spcBef>
              <a:spcAft>
                <a:spcPts val="0"/>
              </a:spcAft>
              <a:buClr>
                <a:schemeClr val="dk1"/>
              </a:buClr>
              <a:buSzPts val="10500"/>
              <a:buFont typeface="Arial"/>
              <a:buNone/>
              <a:defRPr sz="10500" b="0" i="0" u="none" strike="noStrike" cap="none">
                <a:solidFill>
                  <a:schemeClr val="dk1"/>
                </a:solidFill>
                <a:latin typeface="Arial"/>
                <a:ea typeface="Arial"/>
                <a:cs typeface="Arial"/>
                <a:sym typeface="Arial"/>
              </a:defRPr>
            </a:lvl8pPr>
            <a:lvl9pPr marR="0" lvl="8" algn="ctr" rtl="0">
              <a:lnSpc>
                <a:spcPct val="100000"/>
              </a:lnSpc>
              <a:spcBef>
                <a:spcPts val="2100"/>
              </a:spcBef>
              <a:spcAft>
                <a:spcPts val="0"/>
              </a:spcAft>
              <a:buClr>
                <a:schemeClr val="dk1"/>
              </a:buClr>
              <a:buSzPts val="10500"/>
              <a:buFont typeface="Arial"/>
              <a:buNone/>
              <a:defRPr sz="105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42"/>
        <p:cNvGrpSpPr/>
        <p:nvPr/>
      </p:nvGrpSpPr>
      <p:grpSpPr>
        <a:xfrm>
          <a:off x="0" y="0"/>
          <a:ext cx="0" cy="0"/>
          <a:chOff x="0" y="0"/>
          <a:chExt cx="0" cy="0"/>
        </a:xfrm>
      </p:grpSpPr>
      <p:sp>
        <p:nvSpPr>
          <p:cNvPr id="43" name="Google Shape;43;p12"/>
          <p:cNvSpPr txBox="1">
            <a:spLocks noGrp="1"/>
          </p:cNvSpPr>
          <p:nvPr>
            <p:ph type="title"/>
          </p:nvPr>
        </p:nvSpPr>
        <p:spPr>
          <a:xfrm>
            <a:off x="2560320" y="1317626"/>
            <a:ext cx="46085761" cy="5486400"/>
          </a:xfrm>
          <a:prstGeom prst="rect">
            <a:avLst/>
          </a:prstGeom>
          <a:noFill/>
          <a:ln>
            <a:noFill/>
          </a:ln>
        </p:spPr>
        <p:txBody>
          <a:bodyPr spcFirstLastPara="1" wrap="square" lIns="175250" tIns="87625" rIns="175250" bIns="87625" anchor="t" anchorCtr="0">
            <a:noAutofit/>
          </a:bodyPr>
          <a:lstStyle>
            <a:lvl1pPr marR="0" lvl="0" algn="ctr" rtl="0">
              <a:lnSpc>
                <a:spcPct val="100000"/>
              </a:lnSpc>
              <a:spcBef>
                <a:spcPts val="0"/>
              </a:spcBef>
              <a:spcAft>
                <a:spcPts val="0"/>
              </a:spcAft>
              <a:buClr>
                <a:srgbClr val="000000"/>
              </a:buClr>
              <a:buSzPts val="1400"/>
              <a:buFont typeface="Arial"/>
              <a:buNone/>
              <a:defRPr sz="23200" b="0" i="0" u="none" strike="noStrike" cap="none">
                <a:solidFill>
                  <a:schemeClr val="dk2"/>
                </a:solidFill>
                <a:latin typeface="Arial"/>
                <a:ea typeface="Arial"/>
                <a:cs typeface="Arial"/>
                <a:sym typeface="Arial"/>
              </a:defRPr>
            </a:lvl1pPr>
            <a:lvl2pPr marR="0" lvl="1" algn="ctr" rtl="0">
              <a:lnSpc>
                <a:spcPct val="100000"/>
              </a:lnSpc>
              <a:spcBef>
                <a:spcPts val="0"/>
              </a:spcBef>
              <a:spcAft>
                <a:spcPts val="0"/>
              </a:spcAft>
              <a:buClr>
                <a:srgbClr val="000000"/>
              </a:buClr>
              <a:buSzPts val="1400"/>
              <a:buFont typeface="Arial"/>
              <a:buNone/>
              <a:defRPr sz="23200" b="0" i="0" u="none" strike="noStrike" cap="none">
                <a:solidFill>
                  <a:schemeClr val="dk2"/>
                </a:solidFill>
                <a:latin typeface="Arial"/>
                <a:ea typeface="Arial"/>
                <a:cs typeface="Arial"/>
                <a:sym typeface="Arial"/>
              </a:defRPr>
            </a:lvl2pPr>
            <a:lvl3pPr marR="0" lvl="2" algn="ctr" rtl="0">
              <a:lnSpc>
                <a:spcPct val="100000"/>
              </a:lnSpc>
              <a:spcBef>
                <a:spcPts val="0"/>
              </a:spcBef>
              <a:spcAft>
                <a:spcPts val="0"/>
              </a:spcAft>
              <a:buClr>
                <a:srgbClr val="000000"/>
              </a:buClr>
              <a:buSzPts val="1400"/>
              <a:buFont typeface="Arial"/>
              <a:buNone/>
              <a:defRPr sz="23200" b="0" i="0" u="none" strike="noStrike" cap="none">
                <a:solidFill>
                  <a:schemeClr val="dk2"/>
                </a:solidFill>
                <a:latin typeface="Arial"/>
                <a:ea typeface="Arial"/>
                <a:cs typeface="Arial"/>
                <a:sym typeface="Arial"/>
              </a:defRPr>
            </a:lvl3pPr>
            <a:lvl4pPr marR="0" lvl="3" algn="ctr" rtl="0">
              <a:lnSpc>
                <a:spcPct val="100000"/>
              </a:lnSpc>
              <a:spcBef>
                <a:spcPts val="0"/>
              </a:spcBef>
              <a:spcAft>
                <a:spcPts val="0"/>
              </a:spcAft>
              <a:buClr>
                <a:srgbClr val="000000"/>
              </a:buClr>
              <a:buSzPts val="1400"/>
              <a:buFont typeface="Arial"/>
              <a:buNone/>
              <a:defRPr sz="23200" b="0" i="0" u="none" strike="noStrike" cap="none">
                <a:solidFill>
                  <a:schemeClr val="dk2"/>
                </a:solidFill>
                <a:latin typeface="Arial"/>
                <a:ea typeface="Arial"/>
                <a:cs typeface="Arial"/>
                <a:sym typeface="Arial"/>
              </a:defRPr>
            </a:lvl4pPr>
            <a:lvl5pPr marR="0" lvl="4" algn="ctr" rtl="0">
              <a:lnSpc>
                <a:spcPct val="100000"/>
              </a:lnSpc>
              <a:spcBef>
                <a:spcPts val="0"/>
              </a:spcBef>
              <a:spcAft>
                <a:spcPts val="0"/>
              </a:spcAft>
              <a:buClr>
                <a:srgbClr val="000000"/>
              </a:buClr>
              <a:buSzPts val="1400"/>
              <a:buFont typeface="Arial"/>
              <a:buNone/>
              <a:defRPr sz="23200" b="0" i="0" u="none" strike="noStrike" cap="none">
                <a:solidFill>
                  <a:schemeClr val="dk2"/>
                </a:solidFill>
                <a:latin typeface="Arial"/>
                <a:ea typeface="Arial"/>
                <a:cs typeface="Arial"/>
                <a:sym typeface="Arial"/>
              </a:defRPr>
            </a:lvl5pPr>
            <a:lvl6pPr marR="0" lvl="5" algn="ctr" rtl="0">
              <a:lnSpc>
                <a:spcPct val="100000"/>
              </a:lnSpc>
              <a:spcBef>
                <a:spcPts val="0"/>
              </a:spcBef>
              <a:spcAft>
                <a:spcPts val="0"/>
              </a:spcAft>
              <a:buClr>
                <a:srgbClr val="000000"/>
              </a:buClr>
              <a:buSzPts val="1400"/>
              <a:buFont typeface="Arial"/>
              <a:buNone/>
              <a:defRPr sz="23200" b="0" i="0" u="none" strike="noStrike" cap="none">
                <a:solidFill>
                  <a:schemeClr val="dk2"/>
                </a:solidFill>
                <a:latin typeface="Arial"/>
                <a:ea typeface="Arial"/>
                <a:cs typeface="Arial"/>
                <a:sym typeface="Arial"/>
              </a:defRPr>
            </a:lvl6pPr>
            <a:lvl7pPr marR="0" lvl="6" algn="ctr" rtl="0">
              <a:lnSpc>
                <a:spcPct val="100000"/>
              </a:lnSpc>
              <a:spcBef>
                <a:spcPts val="0"/>
              </a:spcBef>
              <a:spcAft>
                <a:spcPts val="0"/>
              </a:spcAft>
              <a:buClr>
                <a:srgbClr val="000000"/>
              </a:buClr>
              <a:buSzPts val="1400"/>
              <a:buFont typeface="Arial"/>
              <a:buNone/>
              <a:defRPr sz="23200" b="0" i="0" u="none" strike="noStrike" cap="none">
                <a:solidFill>
                  <a:schemeClr val="dk2"/>
                </a:solidFill>
                <a:latin typeface="Arial"/>
                <a:ea typeface="Arial"/>
                <a:cs typeface="Arial"/>
                <a:sym typeface="Arial"/>
              </a:defRPr>
            </a:lvl7pPr>
            <a:lvl8pPr marR="0" lvl="7" algn="ctr" rtl="0">
              <a:lnSpc>
                <a:spcPct val="100000"/>
              </a:lnSpc>
              <a:spcBef>
                <a:spcPts val="0"/>
              </a:spcBef>
              <a:spcAft>
                <a:spcPts val="0"/>
              </a:spcAft>
              <a:buClr>
                <a:srgbClr val="000000"/>
              </a:buClr>
              <a:buSzPts val="1400"/>
              <a:buFont typeface="Arial"/>
              <a:buNone/>
              <a:defRPr sz="23200" b="0" i="0" u="none" strike="noStrike" cap="none">
                <a:solidFill>
                  <a:schemeClr val="dk2"/>
                </a:solidFill>
                <a:latin typeface="Arial"/>
                <a:ea typeface="Arial"/>
                <a:cs typeface="Arial"/>
                <a:sym typeface="Arial"/>
              </a:defRPr>
            </a:lvl8pPr>
            <a:lvl9pPr marR="0" lvl="8" algn="ctr" rtl="0">
              <a:lnSpc>
                <a:spcPct val="100000"/>
              </a:lnSpc>
              <a:spcBef>
                <a:spcPts val="0"/>
              </a:spcBef>
              <a:spcAft>
                <a:spcPts val="0"/>
              </a:spcAft>
              <a:buClr>
                <a:srgbClr val="000000"/>
              </a:buClr>
              <a:buSzPts val="1400"/>
              <a:buFont typeface="Arial"/>
              <a:buNone/>
              <a:defRPr sz="23200" b="0" i="0" u="none" strike="noStrike" cap="none">
                <a:solidFill>
                  <a:schemeClr val="dk2"/>
                </a:solidFill>
                <a:latin typeface="Arial"/>
                <a:ea typeface="Arial"/>
                <a:cs typeface="Arial"/>
                <a:sym typeface="Arial"/>
              </a:defRPr>
            </a:lvl9pPr>
          </a:lstStyle>
          <a:p>
            <a:endParaRPr/>
          </a:p>
        </p:txBody>
      </p:sp>
      <p:sp>
        <p:nvSpPr>
          <p:cNvPr id="44" name="Google Shape;44;p12"/>
          <p:cNvSpPr txBox="1">
            <a:spLocks noGrp="1"/>
          </p:cNvSpPr>
          <p:nvPr>
            <p:ph type="body" idx="1"/>
          </p:nvPr>
        </p:nvSpPr>
        <p:spPr>
          <a:xfrm rot="5400000">
            <a:off x="14739939" y="-4499291"/>
            <a:ext cx="21726524" cy="46085761"/>
          </a:xfrm>
          <a:prstGeom prst="rect">
            <a:avLst/>
          </a:prstGeom>
          <a:noFill/>
          <a:ln>
            <a:noFill/>
          </a:ln>
        </p:spPr>
        <p:txBody>
          <a:bodyPr spcFirstLastPara="1" wrap="square" lIns="175250" tIns="87625" rIns="175250" bIns="87625" anchor="t" anchorCtr="0">
            <a:noAutofit/>
          </a:bodyPr>
          <a:lstStyle>
            <a:lvl1pPr marL="457200" marR="0" lvl="0" indent="-228600" algn="r" rtl="0">
              <a:lnSpc>
                <a:spcPct val="100000"/>
              </a:lnSpc>
              <a:spcBef>
                <a:spcPts val="760"/>
              </a:spcBef>
              <a:spcAft>
                <a:spcPts val="0"/>
              </a:spcAft>
              <a:buClr>
                <a:srgbClr val="000000"/>
              </a:buClr>
              <a:buSzPts val="1400"/>
              <a:buFont typeface="Arial"/>
              <a:buNone/>
              <a:defRPr sz="3800" b="0" i="0" u="none" strike="noStrike" cap="none">
                <a:solidFill>
                  <a:schemeClr val="dk1"/>
                </a:solidFill>
                <a:latin typeface="Arial"/>
                <a:ea typeface="Arial"/>
                <a:cs typeface="Arial"/>
                <a:sym typeface="Arial"/>
              </a:defRPr>
            </a:lvl1pPr>
            <a:lvl2pPr marL="914400" marR="0" lvl="1" indent="-1168400" algn="l" rtl="0">
              <a:lnSpc>
                <a:spcPct val="100000"/>
              </a:lnSpc>
              <a:spcBef>
                <a:spcPts val="2960"/>
              </a:spcBef>
              <a:spcAft>
                <a:spcPts val="0"/>
              </a:spcAft>
              <a:buClr>
                <a:schemeClr val="dk1"/>
              </a:buClr>
              <a:buSzPts val="14800"/>
              <a:buFont typeface="Arial"/>
              <a:buChar char="–"/>
              <a:defRPr sz="14800" b="0" i="0" u="none" strike="noStrike" cap="none">
                <a:solidFill>
                  <a:schemeClr val="dk1"/>
                </a:solidFill>
                <a:latin typeface="Arial"/>
                <a:ea typeface="Arial"/>
                <a:cs typeface="Arial"/>
                <a:sym typeface="Arial"/>
              </a:defRPr>
            </a:lvl2pPr>
            <a:lvl3pPr marL="1371600" marR="0" lvl="2" indent="-1028700" algn="l" rtl="0">
              <a:lnSpc>
                <a:spcPct val="100000"/>
              </a:lnSpc>
              <a:spcBef>
                <a:spcPts val="2520"/>
              </a:spcBef>
              <a:spcAft>
                <a:spcPts val="0"/>
              </a:spcAft>
              <a:buClr>
                <a:schemeClr val="dk1"/>
              </a:buClr>
              <a:buSzPts val="12600"/>
              <a:buFont typeface="Arial"/>
              <a:buChar char="•"/>
              <a:defRPr sz="12600" b="0" i="0" u="none" strike="noStrike" cap="none">
                <a:solidFill>
                  <a:schemeClr val="dk1"/>
                </a:solidFill>
                <a:latin typeface="Arial"/>
                <a:ea typeface="Arial"/>
                <a:cs typeface="Arial"/>
                <a:sym typeface="Arial"/>
              </a:defRPr>
            </a:lvl3pPr>
            <a:lvl4pPr marL="1828800" marR="0" lvl="3" indent="-895350" algn="l" rtl="0">
              <a:lnSpc>
                <a:spcPct val="100000"/>
              </a:lnSpc>
              <a:spcBef>
                <a:spcPts val="2100"/>
              </a:spcBef>
              <a:spcAft>
                <a:spcPts val="0"/>
              </a:spcAft>
              <a:buClr>
                <a:schemeClr val="dk1"/>
              </a:buClr>
              <a:buSzPts val="10500"/>
              <a:buFont typeface="Arial"/>
              <a:buChar char="–"/>
              <a:defRPr sz="10500" b="0" i="0" u="none" strike="noStrike" cap="none">
                <a:solidFill>
                  <a:schemeClr val="dk1"/>
                </a:solidFill>
                <a:latin typeface="Arial"/>
                <a:ea typeface="Arial"/>
                <a:cs typeface="Arial"/>
                <a:sym typeface="Arial"/>
              </a:defRPr>
            </a:lvl4pPr>
            <a:lvl5pPr marL="2286000" marR="0" lvl="4" indent="-895350" algn="l" rtl="0">
              <a:lnSpc>
                <a:spcPct val="100000"/>
              </a:lnSpc>
              <a:spcBef>
                <a:spcPts val="2100"/>
              </a:spcBef>
              <a:spcAft>
                <a:spcPts val="0"/>
              </a:spcAft>
              <a:buClr>
                <a:schemeClr val="dk1"/>
              </a:buClr>
              <a:buSzPts val="10500"/>
              <a:buFont typeface="Arial"/>
              <a:buChar char="»"/>
              <a:defRPr sz="10500" b="0" i="0" u="none" strike="noStrike" cap="none">
                <a:solidFill>
                  <a:schemeClr val="dk1"/>
                </a:solidFill>
                <a:latin typeface="Arial"/>
                <a:ea typeface="Arial"/>
                <a:cs typeface="Arial"/>
                <a:sym typeface="Arial"/>
              </a:defRPr>
            </a:lvl5pPr>
            <a:lvl6pPr marL="2743200" marR="0" lvl="5" indent="-895350" algn="l" rtl="0">
              <a:lnSpc>
                <a:spcPct val="100000"/>
              </a:lnSpc>
              <a:spcBef>
                <a:spcPts val="2100"/>
              </a:spcBef>
              <a:spcAft>
                <a:spcPts val="0"/>
              </a:spcAft>
              <a:buClr>
                <a:schemeClr val="dk1"/>
              </a:buClr>
              <a:buSzPts val="10500"/>
              <a:buFont typeface="Arial"/>
              <a:buChar char="»"/>
              <a:defRPr sz="10500" b="0" i="0" u="none" strike="noStrike" cap="none">
                <a:solidFill>
                  <a:schemeClr val="dk1"/>
                </a:solidFill>
                <a:latin typeface="Arial"/>
                <a:ea typeface="Arial"/>
                <a:cs typeface="Arial"/>
                <a:sym typeface="Arial"/>
              </a:defRPr>
            </a:lvl6pPr>
            <a:lvl7pPr marL="3200400" marR="0" lvl="6" indent="-895350" algn="l" rtl="0">
              <a:lnSpc>
                <a:spcPct val="100000"/>
              </a:lnSpc>
              <a:spcBef>
                <a:spcPts val="2100"/>
              </a:spcBef>
              <a:spcAft>
                <a:spcPts val="0"/>
              </a:spcAft>
              <a:buClr>
                <a:schemeClr val="dk1"/>
              </a:buClr>
              <a:buSzPts val="10500"/>
              <a:buFont typeface="Arial"/>
              <a:buChar char="»"/>
              <a:defRPr sz="10500" b="0" i="0" u="none" strike="noStrike" cap="none">
                <a:solidFill>
                  <a:schemeClr val="dk1"/>
                </a:solidFill>
                <a:latin typeface="Arial"/>
                <a:ea typeface="Arial"/>
                <a:cs typeface="Arial"/>
                <a:sym typeface="Arial"/>
              </a:defRPr>
            </a:lvl7pPr>
            <a:lvl8pPr marL="3657600" marR="0" lvl="7" indent="-895350" algn="l" rtl="0">
              <a:lnSpc>
                <a:spcPct val="100000"/>
              </a:lnSpc>
              <a:spcBef>
                <a:spcPts val="2100"/>
              </a:spcBef>
              <a:spcAft>
                <a:spcPts val="0"/>
              </a:spcAft>
              <a:buClr>
                <a:schemeClr val="dk1"/>
              </a:buClr>
              <a:buSzPts val="10500"/>
              <a:buFont typeface="Arial"/>
              <a:buChar char="»"/>
              <a:defRPr sz="10500" b="0" i="0" u="none" strike="noStrike" cap="none">
                <a:solidFill>
                  <a:schemeClr val="dk1"/>
                </a:solidFill>
                <a:latin typeface="Arial"/>
                <a:ea typeface="Arial"/>
                <a:cs typeface="Arial"/>
                <a:sym typeface="Arial"/>
              </a:defRPr>
            </a:lvl8pPr>
            <a:lvl9pPr marL="4114800" marR="0" lvl="8" indent="-895350" algn="l" rtl="0">
              <a:lnSpc>
                <a:spcPct val="100000"/>
              </a:lnSpc>
              <a:spcBef>
                <a:spcPts val="2100"/>
              </a:spcBef>
              <a:spcAft>
                <a:spcPts val="0"/>
              </a:spcAft>
              <a:buClr>
                <a:schemeClr val="dk1"/>
              </a:buClr>
              <a:buSzPts val="10500"/>
              <a:buFont typeface="Arial"/>
              <a:buChar char="»"/>
              <a:defRPr sz="105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45"/>
        <p:cNvGrpSpPr/>
        <p:nvPr/>
      </p:nvGrpSpPr>
      <p:grpSpPr>
        <a:xfrm>
          <a:off x="0" y="0"/>
          <a:ext cx="0" cy="0"/>
          <a:chOff x="0" y="0"/>
          <a:chExt cx="0" cy="0"/>
        </a:xfrm>
      </p:grpSpPr>
      <p:sp>
        <p:nvSpPr>
          <p:cNvPr id="46" name="Google Shape;46;p13"/>
          <p:cNvSpPr txBox="1">
            <a:spLocks noGrp="1"/>
          </p:cNvSpPr>
          <p:nvPr>
            <p:ph type="title"/>
          </p:nvPr>
        </p:nvSpPr>
        <p:spPr>
          <a:xfrm rot="5400000">
            <a:off x="28840750" y="9601517"/>
            <a:ext cx="28089223" cy="11521440"/>
          </a:xfrm>
          <a:prstGeom prst="rect">
            <a:avLst/>
          </a:prstGeom>
          <a:noFill/>
          <a:ln>
            <a:noFill/>
          </a:ln>
        </p:spPr>
        <p:txBody>
          <a:bodyPr spcFirstLastPara="1" wrap="square" lIns="175250" tIns="87625" rIns="175250" bIns="87625" anchor="t" anchorCtr="0">
            <a:noAutofit/>
          </a:bodyPr>
          <a:lstStyle>
            <a:lvl1pPr marR="0" lvl="0" algn="ctr" rtl="0">
              <a:lnSpc>
                <a:spcPct val="100000"/>
              </a:lnSpc>
              <a:spcBef>
                <a:spcPts val="0"/>
              </a:spcBef>
              <a:spcAft>
                <a:spcPts val="0"/>
              </a:spcAft>
              <a:buClr>
                <a:srgbClr val="000000"/>
              </a:buClr>
              <a:buSzPts val="1400"/>
              <a:buFont typeface="Arial"/>
              <a:buNone/>
              <a:defRPr sz="23200" b="0" i="0" u="none" strike="noStrike" cap="none">
                <a:solidFill>
                  <a:schemeClr val="dk2"/>
                </a:solidFill>
                <a:latin typeface="Arial"/>
                <a:ea typeface="Arial"/>
                <a:cs typeface="Arial"/>
                <a:sym typeface="Arial"/>
              </a:defRPr>
            </a:lvl1pPr>
            <a:lvl2pPr marR="0" lvl="1" algn="ctr" rtl="0">
              <a:lnSpc>
                <a:spcPct val="100000"/>
              </a:lnSpc>
              <a:spcBef>
                <a:spcPts val="0"/>
              </a:spcBef>
              <a:spcAft>
                <a:spcPts val="0"/>
              </a:spcAft>
              <a:buClr>
                <a:srgbClr val="000000"/>
              </a:buClr>
              <a:buSzPts val="1400"/>
              <a:buFont typeface="Arial"/>
              <a:buNone/>
              <a:defRPr sz="23200" b="0" i="0" u="none" strike="noStrike" cap="none">
                <a:solidFill>
                  <a:schemeClr val="dk2"/>
                </a:solidFill>
                <a:latin typeface="Arial"/>
                <a:ea typeface="Arial"/>
                <a:cs typeface="Arial"/>
                <a:sym typeface="Arial"/>
              </a:defRPr>
            </a:lvl2pPr>
            <a:lvl3pPr marR="0" lvl="2" algn="ctr" rtl="0">
              <a:lnSpc>
                <a:spcPct val="100000"/>
              </a:lnSpc>
              <a:spcBef>
                <a:spcPts val="0"/>
              </a:spcBef>
              <a:spcAft>
                <a:spcPts val="0"/>
              </a:spcAft>
              <a:buClr>
                <a:srgbClr val="000000"/>
              </a:buClr>
              <a:buSzPts val="1400"/>
              <a:buFont typeface="Arial"/>
              <a:buNone/>
              <a:defRPr sz="23200" b="0" i="0" u="none" strike="noStrike" cap="none">
                <a:solidFill>
                  <a:schemeClr val="dk2"/>
                </a:solidFill>
                <a:latin typeface="Arial"/>
                <a:ea typeface="Arial"/>
                <a:cs typeface="Arial"/>
                <a:sym typeface="Arial"/>
              </a:defRPr>
            </a:lvl3pPr>
            <a:lvl4pPr marR="0" lvl="3" algn="ctr" rtl="0">
              <a:lnSpc>
                <a:spcPct val="100000"/>
              </a:lnSpc>
              <a:spcBef>
                <a:spcPts val="0"/>
              </a:spcBef>
              <a:spcAft>
                <a:spcPts val="0"/>
              </a:spcAft>
              <a:buClr>
                <a:srgbClr val="000000"/>
              </a:buClr>
              <a:buSzPts val="1400"/>
              <a:buFont typeface="Arial"/>
              <a:buNone/>
              <a:defRPr sz="23200" b="0" i="0" u="none" strike="noStrike" cap="none">
                <a:solidFill>
                  <a:schemeClr val="dk2"/>
                </a:solidFill>
                <a:latin typeface="Arial"/>
                <a:ea typeface="Arial"/>
                <a:cs typeface="Arial"/>
                <a:sym typeface="Arial"/>
              </a:defRPr>
            </a:lvl4pPr>
            <a:lvl5pPr marR="0" lvl="4" algn="ctr" rtl="0">
              <a:lnSpc>
                <a:spcPct val="100000"/>
              </a:lnSpc>
              <a:spcBef>
                <a:spcPts val="0"/>
              </a:spcBef>
              <a:spcAft>
                <a:spcPts val="0"/>
              </a:spcAft>
              <a:buClr>
                <a:srgbClr val="000000"/>
              </a:buClr>
              <a:buSzPts val="1400"/>
              <a:buFont typeface="Arial"/>
              <a:buNone/>
              <a:defRPr sz="23200" b="0" i="0" u="none" strike="noStrike" cap="none">
                <a:solidFill>
                  <a:schemeClr val="dk2"/>
                </a:solidFill>
                <a:latin typeface="Arial"/>
                <a:ea typeface="Arial"/>
                <a:cs typeface="Arial"/>
                <a:sym typeface="Arial"/>
              </a:defRPr>
            </a:lvl5pPr>
            <a:lvl6pPr marR="0" lvl="5" algn="ctr" rtl="0">
              <a:lnSpc>
                <a:spcPct val="100000"/>
              </a:lnSpc>
              <a:spcBef>
                <a:spcPts val="0"/>
              </a:spcBef>
              <a:spcAft>
                <a:spcPts val="0"/>
              </a:spcAft>
              <a:buClr>
                <a:srgbClr val="000000"/>
              </a:buClr>
              <a:buSzPts val="1400"/>
              <a:buFont typeface="Arial"/>
              <a:buNone/>
              <a:defRPr sz="23200" b="0" i="0" u="none" strike="noStrike" cap="none">
                <a:solidFill>
                  <a:schemeClr val="dk2"/>
                </a:solidFill>
                <a:latin typeface="Arial"/>
                <a:ea typeface="Arial"/>
                <a:cs typeface="Arial"/>
                <a:sym typeface="Arial"/>
              </a:defRPr>
            </a:lvl6pPr>
            <a:lvl7pPr marR="0" lvl="6" algn="ctr" rtl="0">
              <a:lnSpc>
                <a:spcPct val="100000"/>
              </a:lnSpc>
              <a:spcBef>
                <a:spcPts val="0"/>
              </a:spcBef>
              <a:spcAft>
                <a:spcPts val="0"/>
              </a:spcAft>
              <a:buClr>
                <a:srgbClr val="000000"/>
              </a:buClr>
              <a:buSzPts val="1400"/>
              <a:buFont typeface="Arial"/>
              <a:buNone/>
              <a:defRPr sz="23200" b="0" i="0" u="none" strike="noStrike" cap="none">
                <a:solidFill>
                  <a:schemeClr val="dk2"/>
                </a:solidFill>
                <a:latin typeface="Arial"/>
                <a:ea typeface="Arial"/>
                <a:cs typeface="Arial"/>
                <a:sym typeface="Arial"/>
              </a:defRPr>
            </a:lvl7pPr>
            <a:lvl8pPr marR="0" lvl="7" algn="ctr" rtl="0">
              <a:lnSpc>
                <a:spcPct val="100000"/>
              </a:lnSpc>
              <a:spcBef>
                <a:spcPts val="0"/>
              </a:spcBef>
              <a:spcAft>
                <a:spcPts val="0"/>
              </a:spcAft>
              <a:buClr>
                <a:srgbClr val="000000"/>
              </a:buClr>
              <a:buSzPts val="1400"/>
              <a:buFont typeface="Arial"/>
              <a:buNone/>
              <a:defRPr sz="23200" b="0" i="0" u="none" strike="noStrike" cap="none">
                <a:solidFill>
                  <a:schemeClr val="dk2"/>
                </a:solidFill>
                <a:latin typeface="Arial"/>
                <a:ea typeface="Arial"/>
                <a:cs typeface="Arial"/>
                <a:sym typeface="Arial"/>
              </a:defRPr>
            </a:lvl8pPr>
            <a:lvl9pPr marR="0" lvl="8" algn="ctr" rtl="0">
              <a:lnSpc>
                <a:spcPct val="100000"/>
              </a:lnSpc>
              <a:spcBef>
                <a:spcPts val="0"/>
              </a:spcBef>
              <a:spcAft>
                <a:spcPts val="0"/>
              </a:spcAft>
              <a:buClr>
                <a:srgbClr val="000000"/>
              </a:buClr>
              <a:buSzPts val="1400"/>
              <a:buFont typeface="Arial"/>
              <a:buNone/>
              <a:defRPr sz="23200" b="0" i="0" u="none" strike="noStrike" cap="none">
                <a:solidFill>
                  <a:schemeClr val="dk2"/>
                </a:solidFill>
                <a:latin typeface="Arial"/>
                <a:ea typeface="Arial"/>
                <a:cs typeface="Arial"/>
                <a:sym typeface="Arial"/>
              </a:defRPr>
            </a:lvl9pPr>
          </a:lstStyle>
          <a:p>
            <a:endParaRPr/>
          </a:p>
        </p:txBody>
      </p:sp>
      <p:sp>
        <p:nvSpPr>
          <p:cNvPr id="47" name="Google Shape;47;p13"/>
          <p:cNvSpPr txBox="1">
            <a:spLocks noGrp="1"/>
          </p:cNvSpPr>
          <p:nvPr>
            <p:ph type="body" idx="1"/>
          </p:nvPr>
        </p:nvSpPr>
        <p:spPr>
          <a:xfrm rot="5400000">
            <a:off x="5655627" y="-1777683"/>
            <a:ext cx="28089223" cy="34279841"/>
          </a:xfrm>
          <a:prstGeom prst="rect">
            <a:avLst/>
          </a:prstGeom>
          <a:noFill/>
          <a:ln>
            <a:noFill/>
          </a:ln>
        </p:spPr>
        <p:txBody>
          <a:bodyPr spcFirstLastPara="1" wrap="square" lIns="175250" tIns="87625" rIns="175250" bIns="87625" anchor="t" anchorCtr="0">
            <a:noAutofit/>
          </a:bodyPr>
          <a:lstStyle>
            <a:lvl1pPr marL="457200" marR="0" lvl="0" indent="-228600" algn="r" rtl="0">
              <a:lnSpc>
                <a:spcPct val="100000"/>
              </a:lnSpc>
              <a:spcBef>
                <a:spcPts val="760"/>
              </a:spcBef>
              <a:spcAft>
                <a:spcPts val="0"/>
              </a:spcAft>
              <a:buClr>
                <a:srgbClr val="000000"/>
              </a:buClr>
              <a:buSzPts val="1400"/>
              <a:buFont typeface="Arial"/>
              <a:buNone/>
              <a:defRPr sz="3800" b="0" i="0" u="none" strike="noStrike" cap="none">
                <a:solidFill>
                  <a:schemeClr val="dk1"/>
                </a:solidFill>
                <a:latin typeface="Arial"/>
                <a:ea typeface="Arial"/>
                <a:cs typeface="Arial"/>
                <a:sym typeface="Arial"/>
              </a:defRPr>
            </a:lvl1pPr>
            <a:lvl2pPr marL="914400" marR="0" lvl="1" indent="-1168400" algn="l" rtl="0">
              <a:lnSpc>
                <a:spcPct val="100000"/>
              </a:lnSpc>
              <a:spcBef>
                <a:spcPts val="2960"/>
              </a:spcBef>
              <a:spcAft>
                <a:spcPts val="0"/>
              </a:spcAft>
              <a:buClr>
                <a:schemeClr val="dk1"/>
              </a:buClr>
              <a:buSzPts val="14800"/>
              <a:buFont typeface="Arial"/>
              <a:buChar char="–"/>
              <a:defRPr sz="14800" b="0" i="0" u="none" strike="noStrike" cap="none">
                <a:solidFill>
                  <a:schemeClr val="dk1"/>
                </a:solidFill>
                <a:latin typeface="Arial"/>
                <a:ea typeface="Arial"/>
                <a:cs typeface="Arial"/>
                <a:sym typeface="Arial"/>
              </a:defRPr>
            </a:lvl2pPr>
            <a:lvl3pPr marL="1371600" marR="0" lvl="2" indent="-1028700" algn="l" rtl="0">
              <a:lnSpc>
                <a:spcPct val="100000"/>
              </a:lnSpc>
              <a:spcBef>
                <a:spcPts val="2520"/>
              </a:spcBef>
              <a:spcAft>
                <a:spcPts val="0"/>
              </a:spcAft>
              <a:buClr>
                <a:schemeClr val="dk1"/>
              </a:buClr>
              <a:buSzPts val="12600"/>
              <a:buFont typeface="Arial"/>
              <a:buChar char="•"/>
              <a:defRPr sz="12600" b="0" i="0" u="none" strike="noStrike" cap="none">
                <a:solidFill>
                  <a:schemeClr val="dk1"/>
                </a:solidFill>
                <a:latin typeface="Arial"/>
                <a:ea typeface="Arial"/>
                <a:cs typeface="Arial"/>
                <a:sym typeface="Arial"/>
              </a:defRPr>
            </a:lvl3pPr>
            <a:lvl4pPr marL="1828800" marR="0" lvl="3" indent="-895350" algn="l" rtl="0">
              <a:lnSpc>
                <a:spcPct val="100000"/>
              </a:lnSpc>
              <a:spcBef>
                <a:spcPts val="2100"/>
              </a:spcBef>
              <a:spcAft>
                <a:spcPts val="0"/>
              </a:spcAft>
              <a:buClr>
                <a:schemeClr val="dk1"/>
              </a:buClr>
              <a:buSzPts val="10500"/>
              <a:buFont typeface="Arial"/>
              <a:buChar char="–"/>
              <a:defRPr sz="10500" b="0" i="0" u="none" strike="noStrike" cap="none">
                <a:solidFill>
                  <a:schemeClr val="dk1"/>
                </a:solidFill>
                <a:latin typeface="Arial"/>
                <a:ea typeface="Arial"/>
                <a:cs typeface="Arial"/>
                <a:sym typeface="Arial"/>
              </a:defRPr>
            </a:lvl4pPr>
            <a:lvl5pPr marL="2286000" marR="0" lvl="4" indent="-895350" algn="l" rtl="0">
              <a:lnSpc>
                <a:spcPct val="100000"/>
              </a:lnSpc>
              <a:spcBef>
                <a:spcPts val="2100"/>
              </a:spcBef>
              <a:spcAft>
                <a:spcPts val="0"/>
              </a:spcAft>
              <a:buClr>
                <a:schemeClr val="dk1"/>
              </a:buClr>
              <a:buSzPts val="10500"/>
              <a:buFont typeface="Arial"/>
              <a:buChar char="»"/>
              <a:defRPr sz="10500" b="0" i="0" u="none" strike="noStrike" cap="none">
                <a:solidFill>
                  <a:schemeClr val="dk1"/>
                </a:solidFill>
                <a:latin typeface="Arial"/>
                <a:ea typeface="Arial"/>
                <a:cs typeface="Arial"/>
                <a:sym typeface="Arial"/>
              </a:defRPr>
            </a:lvl5pPr>
            <a:lvl6pPr marL="2743200" marR="0" lvl="5" indent="-895350" algn="l" rtl="0">
              <a:lnSpc>
                <a:spcPct val="100000"/>
              </a:lnSpc>
              <a:spcBef>
                <a:spcPts val="2100"/>
              </a:spcBef>
              <a:spcAft>
                <a:spcPts val="0"/>
              </a:spcAft>
              <a:buClr>
                <a:schemeClr val="dk1"/>
              </a:buClr>
              <a:buSzPts val="10500"/>
              <a:buFont typeface="Arial"/>
              <a:buChar char="»"/>
              <a:defRPr sz="10500" b="0" i="0" u="none" strike="noStrike" cap="none">
                <a:solidFill>
                  <a:schemeClr val="dk1"/>
                </a:solidFill>
                <a:latin typeface="Arial"/>
                <a:ea typeface="Arial"/>
                <a:cs typeface="Arial"/>
                <a:sym typeface="Arial"/>
              </a:defRPr>
            </a:lvl6pPr>
            <a:lvl7pPr marL="3200400" marR="0" lvl="6" indent="-895350" algn="l" rtl="0">
              <a:lnSpc>
                <a:spcPct val="100000"/>
              </a:lnSpc>
              <a:spcBef>
                <a:spcPts val="2100"/>
              </a:spcBef>
              <a:spcAft>
                <a:spcPts val="0"/>
              </a:spcAft>
              <a:buClr>
                <a:schemeClr val="dk1"/>
              </a:buClr>
              <a:buSzPts val="10500"/>
              <a:buFont typeface="Arial"/>
              <a:buChar char="»"/>
              <a:defRPr sz="10500" b="0" i="0" u="none" strike="noStrike" cap="none">
                <a:solidFill>
                  <a:schemeClr val="dk1"/>
                </a:solidFill>
                <a:latin typeface="Arial"/>
                <a:ea typeface="Arial"/>
                <a:cs typeface="Arial"/>
                <a:sym typeface="Arial"/>
              </a:defRPr>
            </a:lvl7pPr>
            <a:lvl8pPr marL="3657600" marR="0" lvl="7" indent="-895350" algn="l" rtl="0">
              <a:lnSpc>
                <a:spcPct val="100000"/>
              </a:lnSpc>
              <a:spcBef>
                <a:spcPts val="2100"/>
              </a:spcBef>
              <a:spcAft>
                <a:spcPts val="0"/>
              </a:spcAft>
              <a:buClr>
                <a:schemeClr val="dk1"/>
              </a:buClr>
              <a:buSzPts val="10500"/>
              <a:buFont typeface="Arial"/>
              <a:buChar char="»"/>
              <a:defRPr sz="10500" b="0" i="0" u="none" strike="noStrike" cap="none">
                <a:solidFill>
                  <a:schemeClr val="dk1"/>
                </a:solidFill>
                <a:latin typeface="Arial"/>
                <a:ea typeface="Arial"/>
                <a:cs typeface="Arial"/>
                <a:sym typeface="Arial"/>
              </a:defRPr>
            </a:lvl8pPr>
            <a:lvl9pPr marL="4114800" marR="0" lvl="8" indent="-895350" algn="l" rtl="0">
              <a:lnSpc>
                <a:spcPct val="100000"/>
              </a:lnSpc>
              <a:spcBef>
                <a:spcPts val="2100"/>
              </a:spcBef>
              <a:spcAft>
                <a:spcPts val="0"/>
              </a:spcAft>
              <a:buClr>
                <a:schemeClr val="dk1"/>
              </a:buClr>
              <a:buSzPts val="10500"/>
              <a:buFont typeface="Arial"/>
              <a:buChar char="»"/>
              <a:defRPr sz="105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15"/>
        <p:cNvGrpSpPr/>
        <p:nvPr/>
      </p:nvGrpSpPr>
      <p:grpSpPr>
        <a:xfrm>
          <a:off x="0" y="0"/>
          <a:ext cx="0" cy="0"/>
          <a:chOff x="0" y="0"/>
          <a:chExt cx="0" cy="0"/>
        </a:xfrm>
      </p:grpSpPr>
      <p:sp>
        <p:nvSpPr>
          <p:cNvPr id="16" name="Google Shape;16;p4"/>
          <p:cNvSpPr txBox="1">
            <a:spLocks noGrp="1"/>
          </p:cNvSpPr>
          <p:nvPr>
            <p:ph type="title"/>
          </p:nvPr>
        </p:nvSpPr>
        <p:spPr>
          <a:xfrm>
            <a:off x="2560320" y="1317626"/>
            <a:ext cx="46085761" cy="5486400"/>
          </a:xfrm>
          <a:prstGeom prst="rect">
            <a:avLst/>
          </a:prstGeom>
          <a:noFill/>
          <a:ln>
            <a:noFill/>
          </a:ln>
        </p:spPr>
        <p:txBody>
          <a:bodyPr spcFirstLastPara="1" wrap="square" lIns="175250" tIns="87625" rIns="175250" bIns="87625" anchor="t" anchorCtr="0">
            <a:noAutofit/>
          </a:bodyPr>
          <a:lstStyle>
            <a:lvl1pPr marR="0" lvl="0" algn="ctr" rtl="0">
              <a:lnSpc>
                <a:spcPct val="100000"/>
              </a:lnSpc>
              <a:spcBef>
                <a:spcPts val="0"/>
              </a:spcBef>
              <a:spcAft>
                <a:spcPts val="0"/>
              </a:spcAft>
              <a:buClr>
                <a:srgbClr val="000000"/>
              </a:buClr>
              <a:buSzPts val="1400"/>
              <a:buFont typeface="Arial"/>
              <a:buNone/>
              <a:defRPr sz="23200" b="0" i="0" u="none" strike="noStrike" cap="none">
                <a:solidFill>
                  <a:schemeClr val="dk2"/>
                </a:solidFill>
                <a:latin typeface="Arial"/>
                <a:ea typeface="Arial"/>
                <a:cs typeface="Arial"/>
                <a:sym typeface="Arial"/>
              </a:defRPr>
            </a:lvl1pPr>
            <a:lvl2pPr marR="0" lvl="1" algn="ctr" rtl="0">
              <a:lnSpc>
                <a:spcPct val="100000"/>
              </a:lnSpc>
              <a:spcBef>
                <a:spcPts val="0"/>
              </a:spcBef>
              <a:spcAft>
                <a:spcPts val="0"/>
              </a:spcAft>
              <a:buClr>
                <a:srgbClr val="000000"/>
              </a:buClr>
              <a:buSzPts val="1400"/>
              <a:buFont typeface="Arial"/>
              <a:buNone/>
              <a:defRPr sz="23200" b="0" i="0" u="none" strike="noStrike" cap="none">
                <a:solidFill>
                  <a:schemeClr val="dk2"/>
                </a:solidFill>
                <a:latin typeface="Arial"/>
                <a:ea typeface="Arial"/>
                <a:cs typeface="Arial"/>
                <a:sym typeface="Arial"/>
              </a:defRPr>
            </a:lvl2pPr>
            <a:lvl3pPr marR="0" lvl="2" algn="ctr" rtl="0">
              <a:lnSpc>
                <a:spcPct val="100000"/>
              </a:lnSpc>
              <a:spcBef>
                <a:spcPts val="0"/>
              </a:spcBef>
              <a:spcAft>
                <a:spcPts val="0"/>
              </a:spcAft>
              <a:buClr>
                <a:srgbClr val="000000"/>
              </a:buClr>
              <a:buSzPts val="1400"/>
              <a:buFont typeface="Arial"/>
              <a:buNone/>
              <a:defRPr sz="23200" b="0" i="0" u="none" strike="noStrike" cap="none">
                <a:solidFill>
                  <a:schemeClr val="dk2"/>
                </a:solidFill>
                <a:latin typeface="Arial"/>
                <a:ea typeface="Arial"/>
                <a:cs typeface="Arial"/>
                <a:sym typeface="Arial"/>
              </a:defRPr>
            </a:lvl3pPr>
            <a:lvl4pPr marR="0" lvl="3" algn="ctr" rtl="0">
              <a:lnSpc>
                <a:spcPct val="100000"/>
              </a:lnSpc>
              <a:spcBef>
                <a:spcPts val="0"/>
              </a:spcBef>
              <a:spcAft>
                <a:spcPts val="0"/>
              </a:spcAft>
              <a:buClr>
                <a:srgbClr val="000000"/>
              </a:buClr>
              <a:buSzPts val="1400"/>
              <a:buFont typeface="Arial"/>
              <a:buNone/>
              <a:defRPr sz="23200" b="0" i="0" u="none" strike="noStrike" cap="none">
                <a:solidFill>
                  <a:schemeClr val="dk2"/>
                </a:solidFill>
                <a:latin typeface="Arial"/>
                <a:ea typeface="Arial"/>
                <a:cs typeface="Arial"/>
                <a:sym typeface="Arial"/>
              </a:defRPr>
            </a:lvl4pPr>
            <a:lvl5pPr marR="0" lvl="4" algn="ctr" rtl="0">
              <a:lnSpc>
                <a:spcPct val="100000"/>
              </a:lnSpc>
              <a:spcBef>
                <a:spcPts val="0"/>
              </a:spcBef>
              <a:spcAft>
                <a:spcPts val="0"/>
              </a:spcAft>
              <a:buClr>
                <a:srgbClr val="000000"/>
              </a:buClr>
              <a:buSzPts val="1400"/>
              <a:buFont typeface="Arial"/>
              <a:buNone/>
              <a:defRPr sz="23200" b="0" i="0" u="none" strike="noStrike" cap="none">
                <a:solidFill>
                  <a:schemeClr val="dk2"/>
                </a:solidFill>
                <a:latin typeface="Arial"/>
                <a:ea typeface="Arial"/>
                <a:cs typeface="Arial"/>
                <a:sym typeface="Arial"/>
              </a:defRPr>
            </a:lvl5pPr>
            <a:lvl6pPr marR="0" lvl="5" algn="ctr" rtl="0">
              <a:lnSpc>
                <a:spcPct val="100000"/>
              </a:lnSpc>
              <a:spcBef>
                <a:spcPts val="0"/>
              </a:spcBef>
              <a:spcAft>
                <a:spcPts val="0"/>
              </a:spcAft>
              <a:buClr>
                <a:srgbClr val="000000"/>
              </a:buClr>
              <a:buSzPts val="1400"/>
              <a:buFont typeface="Arial"/>
              <a:buNone/>
              <a:defRPr sz="23200" b="0" i="0" u="none" strike="noStrike" cap="none">
                <a:solidFill>
                  <a:schemeClr val="dk2"/>
                </a:solidFill>
                <a:latin typeface="Arial"/>
                <a:ea typeface="Arial"/>
                <a:cs typeface="Arial"/>
                <a:sym typeface="Arial"/>
              </a:defRPr>
            </a:lvl6pPr>
            <a:lvl7pPr marR="0" lvl="6" algn="ctr" rtl="0">
              <a:lnSpc>
                <a:spcPct val="100000"/>
              </a:lnSpc>
              <a:spcBef>
                <a:spcPts val="0"/>
              </a:spcBef>
              <a:spcAft>
                <a:spcPts val="0"/>
              </a:spcAft>
              <a:buClr>
                <a:srgbClr val="000000"/>
              </a:buClr>
              <a:buSzPts val="1400"/>
              <a:buFont typeface="Arial"/>
              <a:buNone/>
              <a:defRPr sz="23200" b="0" i="0" u="none" strike="noStrike" cap="none">
                <a:solidFill>
                  <a:schemeClr val="dk2"/>
                </a:solidFill>
                <a:latin typeface="Arial"/>
                <a:ea typeface="Arial"/>
                <a:cs typeface="Arial"/>
                <a:sym typeface="Arial"/>
              </a:defRPr>
            </a:lvl7pPr>
            <a:lvl8pPr marR="0" lvl="7" algn="ctr" rtl="0">
              <a:lnSpc>
                <a:spcPct val="100000"/>
              </a:lnSpc>
              <a:spcBef>
                <a:spcPts val="0"/>
              </a:spcBef>
              <a:spcAft>
                <a:spcPts val="0"/>
              </a:spcAft>
              <a:buClr>
                <a:srgbClr val="000000"/>
              </a:buClr>
              <a:buSzPts val="1400"/>
              <a:buFont typeface="Arial"/>
              <a:buNone/>
              <a:defRPr sz="23200" b="0" i="0" u="none" strike="noStrike" cap="none">
                <a:solidFill>
                  <a:schemeClr val="dk2"/>
                </a:solidFill>
                <a:latin typeface="Arial"/>
                <a:ea typeface="Arial"/>
                <a:cs typeface="Arial"/>
                <a:sym typeface="Arial"/>
              </a:defRPr>
            </a:lvl8pPr>
            <a:lvl9pPr marR="0" lvl="8" algn="ctr" rtl="0">
              <a:lnSpc>
                <a:spcPct val="100000"/>
              </a:lnSpc>
              <a:spcBef>
                <a:spcPts val="0"/>
              </a:spcBef>
              <a:spcAft>
                <a:spcPts val="0"/>
              </a:spcAft>
              <a:buClr>
                <a:srgbClr val="000000"/>
              </a:buClr>
              <a:buSzPts val="1400"/>
              <a:buFont typeface="Arial"/>
              <a:buNone/>
              <a:defRPr sz="23200" b="0" i="0" u="none" strike="noStrike" cap="none">
                <a:solidFill>
                  <a:schemeClr val="dk2"/>
                </a:solidFill>
                <a:latin typeface="Arial"/>
                <a:ea typeface="Arial"/>
                <a:cs typeface="Arial"/>
                <a:sym typeface="Arial"/>
              </a:defRPr>
            </a:lvl9pPr>
          </a:lstStyle>
          <a:p>
            <a:endParaRPr/>
          </a:p>
        </p:txBody>
      </p:sp>
      <p:sp>
        <p:nvSpPr>
          <p:cNvPr id="17" name="Google Shape;17;p4"/>
          <p:cNvSpPr txBox="1">
            <a:spLocks noGrp="1"/>
          </p:cNvSpPr>
          <p:nvPr>
            <p:ph type="body" idx="1"/>
          </p:nvPr>
        </p:nvSpPr>
        <p:spPr>
          <a:xfrm>
            <a:off x="2560320" y="7680327"/>
            <a:ext cx="46085761" cy="21726524"/>
          </a:xfrm>
          <a:prstGeom prst="rect">
            <a:avLst/>
          </a:prstGeom>
          <a:noFill/>
          <a:ln>
            <a:noFill/>
          </a:ln>
        </p:spPr>
        <p:txBody>
          <a:bodyPr spcFirstLastPara="1" wrap="square" lIns="175250" tIns="87625" rIns="175250" bIns="87625" anchor="t" anchorCtr="0">
            <a:noAutofit/>
          </a:bodyPr>
          <a:lstStyle>
            <a:lvl1pPr marL="457200" marR="0" lvl="0" indent="-228600" algn="r" rtl="0">
              <a:lnSpc>
                <a:spcPct val="100000"/>
              </a:lnSpc>
              <a:spcBef>
                <a:spcPts val="760"/>
              </a:spcBef>
              <a:spcAft>
                <a:spcPts val="0"/>
              </a:spcAft>
              <a:buClr>
                <a:srgbClr val="000000"/>
              </a:buClr>
              <a:buSzPts val="1400"/>
              <a:buFont typeface="Arial"/>
              <a:buNone/>
              <a:defRPr sz="3800" b="0" i="0" u="none" strike="noStrike" cap="none">
                <a:solidFill>
                  <a:schemeClr val="dk1"/>
                </a:solidFill>
                <a:latin typeface="Arial"/>
                <a:ea typeface="Arial"/>
                <a:cs typeface="Arial"/>
                <a:sym typeface="Arial"/>
              </a:defRPr>
            </a:lvl1pPr>
            <a:lvl2pPr marL="914400" marR="0" lvl="1" indent="-1168400" algn="l" rtl="0">
              <a:lnSpc>
                <a:spcPct val="100000"/>
              </a:lnSpc>
              <a:spcBef>
                <a:spcPts val="2960"/>
              </a:spcBef>
              <a:spcAft>
                <a:spcPts val="0"/>
              </a:spcAft>
              <a:buClr>
                <a:schemeClr val="dk1"/>
              </a:buClr>
              <a:buSzPts val="14800"/>
              <a:buFont typeface="Arial"/>
              <a:buChar char="–"/>
              <a:defRPr sz="14800" b="0" i="0" u="none" strike="noStrike" cap="none">
                <a:solidFill>
                  <a:schemeClr val="dk1"/>
                </a:solidFill>
                <a:latin typeface="Arial"/>
                <a:ea typeface="Arial"/>
                <a:cs typeface="Arial"/>
                <a:sym typeface="Arial"/>
              </a:defRPr>
            </a:lvl2pPr>
            <a:lvl3pPr marL="1371600" marR="0" lvl="2" indent="-1028700" algn="l" rtl="0">
              <a:lnSpc>
                <a:spcPct val="100000"/>
              </a:lnSpc>
              <a:spcBef>
                <a:spcPts val="2520"/>
              </a:spcBef>
              <a:spcAft>
                <a:spcPts val="0"/>
              </a:spcAft>
              <a:buClr>
                <a:schemeClr val="dk1"/>
              </a:buClr>
              <a:buSzPts val="12600"/>
              <a:buFont typeface="Arial"/>
              <a:buChar char="•"/>
              <a:defRPr sz="12600" b="0" i="0" u="none" strike="noStrike" cap="none">
                <a:solidFill>
                  <a:schemeClr val="dk1"/>
                </a:solidFill>
                <a:latin typeface="Arial"/>
                <a:ea typeface="Arial"/>
                <a:cs typeface="Arial"/>
                <a:sym typeface="Arial"/>
              </a:defRPr>
            </a:lvl3pPr>
            <a:lvl4pPr marL="1828800" marR="0" lvl="3" indent="-895350" algn="l" rtl="0">
              <a:lnSpc>
                <a:spcPct val="100000"/>
              </a:lnSpc>
              <a:spcBef>
                <a:spcPts val="2100"/>
              </a:spcBef>
              <a:spcAft>
                <a:spcPts val="0"/>
              </a:spcAft>
              <a:buClr>
                <a:schemeClr val="dk1"/>
              </a:buClr>
              <a:buSzPts val="10500"/>
              <a:buFont typeface="Arial"/>
              <a:buChar char="–"/>
              <a:defRPr sz="10500" b="0" i="0" u="none" strike="noStrike" cap="none">
                <a:solidFill>
                  <a:schemeClr val="dk1"/>
                </a:solidFill>
                <a:latin typeface="Arial"/>
                <a:ea typeface="Arial"/>
                <a:cs typeface="Arial"/>
                <a:sym typeface="Arial"/>
              </a:defRPr>
            </a:lvl4pPr>
            <a:lvl5pPr marL="2286000" marR="0" lvl="4" indent="-895350" algn="l" rtl="0">
              <a:lnSpc>
                <a:spcPct val="100000"/>
              </a:lnSpc>
              <a:spcBef>
                <a:spcPts val="2100"/>
              </a:spcBef>
              <a:spcAft>
                <a:spcPts val="0"/>
              </a:spcAft>
              <a:buClr>
                <a:schemeClr val="dk1"/>
              </a:buClr>
              <a:buSzPts val="10500"/>
              <a:buFont typeface="Arial"/>
              <a:buChar char="»"/>
              <a:defRPr sz="10500" b="0" i="0" u="none" strike="noStrike" cap="none">
                <a:solidFill>
                  <a:schemeClr val="dk1"/>
                </a:solidFill>
                <a:latin typeface="Arial"/>
                <a:ea typeface="Arial"/>
                <a:cs typeface="Arial"/>
                <a:sym typeface="Arial"/>
              </a:defRPr>
            </a:lvl5pPr>
            <a:lvl6pPr marL="2743200" marR="0" lvl="5" indent="-895350" algn="l" rtl="0">
              <a:lnSpc>
                <a:spcPct val="100000"/>
              </a:lnSpc>
              <a:spcBef>
                <a:spcPts val="2100"/>
              </a:spcBef>
              <a:spcAft>
                <a:spcPts val="0"/>
              </a:spcAft>
              <a:buClr>
                <a:schemeClr val="dk1"/>
              </a:buClr>
              <a:buSzPts val="10500"/>
              <a:buFont typeface="Arial"/>
              <a:buChar char="»"/>
              <a:defRPr sz="10500" b="0" i="0" u="none" strike="noStrike" cap="none">
                <a:solidFill>
                  <a:schemeClr val="dk1"/>
                </a:solidFill>
                <a:latin typeface="Arial"/>
                <a:ea typeface="Arial"/>
                <a:cs typeface="Arial"/>
                <a:sym typeface="Arial"/>
              </a:defRPr>
            </a:lvl6pPr>
            <a:lvl7pPr marL="3200400" marR="0" lvl="6" indent="-895350" algn="l" rtl="0">
              <a:lnSpc>
                <a:spcPct val="100000"/>
              </a:lnSpc>
              <a:spcBef>
                <a:spcPts val="2100"/>
              </a:spcBef>
              <a:spcAft>
                <a:spcPts val="0"/>
              </a:spcAft>
              <a:buClr>
                <a:schemeClr val="dk1"/>
              </a:buClr>
              <a:buSzPts val="10500"/>
              <a:buFont typeface="Arial"/>
              <a:buChar char="»"/>
              <a:defRPr sz="10500" b="0" i="0" u="none" strike="noStrike" cap="none">
                <a:solidFill>
                  <a:schemeClr val="dk1"/>
                </a:solidFill>
                <a:latin typeface="Arial"/>
                <a:ea typeface="Arial"/>
                <a:cs typeface="Arial"/>
                <a:sym typeface="Arial"/>
              </a:defRPr>
            </a:lvl7pPr>
            <a:lvl8pPr marL="3657600" marR="0" lvl="7" indent="-895350" algn="l" rtl="0">
              <a:lnSpc>
                <a:spcPct val="100000"/>
              </a:lnSpc>
              <a:spcBef>
                <a:spcPts val="2100"/>
              </a:spcBef>
              <a:spcAft>
                <a:spcPts val="0"/>
              </a:spcAft>
              <a:buClr>
                <a:schemeClr val="dk1"/>
              </a:buClr>
              <a:buSzPts val="10500"/>
              <a:buFont typeface="Arial"/>
              <a:buChar char="»"/>
              <a:defRPr sz="10500" b="0" i="0" u="none" strike="noStrike" cap="none">
                <a:solidFill>
                  <a:schemeClr val="dk1"/>
                </a:solidFill>
                <a:latin typeface="Arial"/>
                <a:ea typeface="Arial"/>
                <a:cs typeface="Arial"/>
                <a:sym typeface="Arial"/>
              </a:defRPr>
            </a:lvl8pPr>
            <a:lvl9pPr marL="4114800" marR="0" lvl="8" indent="-895350" algn="l" rtl="0">
              <a:lnSpc>
                <a:spcPct val="100000"/>
              </a:lnSpc>
              <a:spcBef>
                <a:spcPts val="2100"/>
              </a:spcBef>
              <a:spcAft>
                <a:spcPts val="0"/>
              </a:spcAft>
              <a:buClr>
                <a:schemeClr val="dk1"/>
              </a:buClr>
              <a:buSzPts val="10500"/>
              <a:buFont typeface="Arial"/>
              <a:buChar char="»"/>
              <a:defRPr sz="105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8"/>
        <p:cNvGrpSpPr/>
        <p:nvPr/>
      </p:nvGrpSpPr>
      <p:grpSpPr>
        <a:xfrm>
          <a:off x="0" y="0"/>
          <a:ext cx="0" cy="0"/>
          <a:chOff x="0" y="0"/>
          <a:chExt cx="0" cy="0"/>
        </a:xfrm>
      </p:grpSpPr>
      <p:sp>
        <p:nvSpPr>
          <p:cNvPr id="19" name="Google Shape;19;p5"/>
          <p:cNvSpPr txBox="1">
            <a:spLocks noGrp="1"/>
          </p:cNvSpPr>
          <p:nvPr>
            <p:ph type="title"/>
          </p:nvPr>
        </p:nvSpPr>
        <p:spPr>
          <a:xfrm>
            <a:off x="4044951" y="21151852"/>
            <a:ext cx="43525440" cy="6540500"/>
          </a:xfrm>
          <a:prstGeom prst="rect">
            <a:avLst/>
          </a:prstGeom>
          <a:noFill/>
          <a:ln>
            <a:noFill/>
          </a:ln>
        </p:spPr>
        <p:txBody>
          <a:bodyPr spcFirstLastPara="1" wrap="square" lIns="175250" tIns="87625" rIns="175250" bIns="87625" anchor="t" anchorCtr="0">
            <a:noAutofit/>
          </a:bodyPr>
          <a:lstStyle>
            <a:lvl1pPr marR="0" lvl="0" algn="l" rtl="0">
              <a:lnSpc>
                <a:spcPct val="100000"/>
              </a:lnSpc>
              <a:spcBef>
                <a:spcPts val="0"/>
              </a:spcBef>
              <a:spcAft>
                <a:spcPts val="0"/>
              </a:spcAft>
              <a:buClr>
                <a:srgbClr val="000000"/>
              </a:buClr>
              <a:buSzPts val="1400"/>
              <a:buFont typeface="Arial"/>
              <a:buNone/>
              <a:defRPr sz="7700" b="1" i="0" u="none" strike="noStrike" cap="none">
                <a:solidFill>
                  <a:schemeClr val="dk2"/>
                </a:solidFill>
                <a:latin typeface="Arial"/>
                <a:ea typeface="Arial"/>
                <a:cs typeface="Arial"/>
                <a:sym typeface="Arial"/>
              </a:defRPr>
            </a:lvl1pPr>
            <a:lvl2pPr marR="0" lvl="1" algn="ctr" rtl="0">
              <a:lnSpc>
                <a:spcPct val="100000"/>
              </a:lnSpc>
              <a:spcBef>
                <a:spcPts val="0"/>
              </a:spcBef>
              <a:spcAft>
                <a:spcPts val="0"/>
              </a:spcAft>
              <a:buClr>
                <a:srgbClr val="000000"/>
              </a:buClr>
              <a:buSzPts val="1400"/>
              <a:buFont typeface="Arial"/>
              <a:buNone/>
              <a:defRPr sz="23200" b="0" i="0" u="none" strike="noStrike" cap="none">
                <a:solidFill>
                  <a:schemeClr val="dk2"/>
                </a:solidFill>
                <a:latin typeface="Arial"/>
                <a:ea typeface="Arial"/>
                <a:cs typeface="Arial"/>
                <a:sym typeface="Arial"/>
              </a:defRPr>
            </a:lvl2pPr>
            <a:lvl3pPr marR="0" lvl="2" algn="ctr" rtl="0">
              <a:lnSpc>
                <a:spcPct val="100000"/>
              </a:lnSpc>
              <a:spcBef>
                <a:spcPts val="0"/>
              </a:spcBef>
              <a:spcAft>
                <a:spcPts val="0"/>
              </a:spcAft>
              <a:buClr>
                <a:srgbClr val="000000"/>
              </a:buClr>
              <a:buSzPts val="1400"/>
              <a:buFont typeface="Arial"/>
              <a:buNone/>
              <a:defRPr sz="23200" b="0" i="0" u="none" strike="noStrike" cap="none">
                <a:solidFill>
                  <a:schemeClr val="dk2"/>
                </a:solidFill>
                <a:latin typeface="Arial"/>
                <a:ea typeface="Arial"/>
                <a:cs typeface="Arial"/>
                <a:sym typeface="Arial"/>
              </a:defRPr>
            </a:lvl3pPr>
            <a:lvl4pPr marR="0" lvl="3" algn="ctr" rtl="0">
              <a:lnSpc>
                <a:spcPct val="100000"/>
              </a:lnSpc>
              <a:spcBef>
                <a:spcPts val="0"/>
              </a:spcBef>
              <a:spcAft>
                <a:spcPts val="0"/>
              </a:spcAft>
              <a:buClr>
                <a:srgbClr val="000000"/>
              </a:buClr>
              <a:buSzPts val="1400"/>
              <a:buFont typeface="Arial"/>
              <a:buNone/>
              <a:defRPr sz="23200" b="0" i="0" u="none" strike="noStrike" cap="none">
                <a:solidFill>
                  <a:schemeClr val="dk2"/>
                </a:solidFill>
                <a:latin typeface="Arial"/>
                <a:ea typeface="Arial"/>
                <a:cs typeface="Arial"/>
                <a:sym typeface="Arial"/>
              </a:defRPr>
            </a:lvl4pPr>
            <a:lvl5pPr marR="0" lvl="4" algn="ctr" rtl="0">
              <a:lnSpc>
                <a:spcPct val="100000"/>
              </a:lnSpc>
              <a:spcBef>
                <a:spcPts val="0"/>
              </a:spcBef>
              <a:spcAft>
                <a:spcPts val="0"/>
              </a:spcAft>
              <a:buClr>
                <a:srgbClr val="000000"/>
              </a:buClr>
              <a:buSzPts val="1400"/>
              <a:buFont typeface="Arial"/>
              <a:buNone/>
              <a:defRPr sz="23200" b="0" i="0" u="none" strike="noStrike" cap="none">
                <a:solidFill>
                  <a:schemeClr val="dk2"/>
                </a:solidFill>
                <a:latin typeface="Arial"/>
                <a:ea typeface="Arial"/>
                <a:cs typeface="Arial"/>
                <a:sym typeface="Arial"/>
              </a:defRPr>
            </a:lvl5pPr>
            <a:lvl6pPr marR="0" lvl="5" algn="ctr" rtl="0">
              <a:lnSpc>
                <a:spcPct val="100000"/>
              </a:lnSpc>
              <a:spcBef>
                <a:spcPts val="0"/>
              </a:spcBef>
              <a:spcAft>
                <a:spcPts val="0"/>
              </a:spcAft>
              <a:buClr>
                <a:srgbClr val="000000"/>
              </a:buClr>
              <a:buSzPts val="1400"/>
              <a:buFont typeface="Arial"/>
              <a:buNone/>
              <a:defRPr sz="23200" b="0" i="0" u="none" strike="noStrike" cap="none">
                <a:solidFill>
                  <a:schemeClr val="dk2"/>
                </a:solidFill>
                <a:latin typeface="Arial"/>
                <a:ea typeface="Arial"/>
                <a:cs typeface="Arial"/>
                <a:sym typeface="Arial"/>
              </a:defRPr>
            </a:lvl6pPr>
            <a:lvl7pPr marR="0" lvl="6" algn="ctr" rtl="0">
              <a:lnSpc>
                <a:spcPct val="100000"/>
              </a:lnSpc>
              <a:spcBef>
                <a:spcPts val="0"/>
              </a:spcBef>
              <a:spcAft>
                <a:spcPts val="0"/>
              </a:spcAft>
              <a:buClr>
                <a:srgbClr val="000000"/>
              </a:buClr>
              <a:buSzPts val="1400"/>
              <a:buFont typeface="Arial"/>
              <a:buNone/>
              <a:defRPr sz="23200" b="0" i="0" u="none" strike="noStrike" cap="none">
                <a:solidFill>
                  <a:schemeClr val="dk2"/>
                </a:solidFill>
                <a:latin typeface="Arial"/>
                <a:ea typeface="Arial"/>
                <a:cs typeface="Arial"/>
                <a:sym typeface="Arial"/>
              </a:defRPr>
            </a:lvl7pPr>
            <a:lvl8pPr marR="0" lvl="7" algn="ctr" rtl="0">
              <a:lnSpc>
                <a:spcPct val="100000"/>
              </a:lnSpc>
              <a:spcBef>
                <a:spcPts val="0"/>
              </a:spcBef>
              <a:spcAft>
                <a:spcPts val="0"/>
              </a:spcAft>
              <a:buClr>
                <a:srgbClr val="000000"/>
              </a:buClr>
              <a:buSzPts val="1400"/>
              <a:buFont typeface="Arial"/>
              <a:buNone/>
              <a:defRPr sz="23200" b="0" i="0" u="none" strike="noStrike" cap="none">
                <a:solidFill>
                  <a:schemeClr val="dk2"/>
                </a:solidFill>
                <a:latin typeface="Arial"/>
                <a:ea typeface="Arial"/>
                <a:cs typeface="Arial"/>
                <a:sym typeface="Arial"/>
              </a:defRPr>
            </a:lvl8pPr>
            <a:lvl9pPr marR="0" lvl="8" algn="ctr" rtl="0">
              <a:lnSpc>
                <a:spcPct val="100000"/>
              </a:lnSpc>
              <a:spcBef>
                <a:spcPts val="0"/>
              </a:spcBef>
              <a:spcAft>
                <a:spcPts val="0"/>
              </a:spcAft>
              <a:buClr>
                <a:srgbClr val="000000"/>
              </a:buClr>
              <a:buSzPts val="1400"/>
              <a:buFont typeface="Arial"/>
              <a:buNone/>
              <a:defRPr sz="23200" b="0" i="0" u="none" strike="noStrike" cap="none">
                <a:solidFill>
                  <a:schemeClr val="dk2"/>
                </a:solidFill>
                <a:latin typeface="Arial"/>
                <a:ea typeface="Arial"/>
                <a:cs typeface="Arial"/>
                <a:sym typeface="Arial"/>
              </a:defRPr>
            </a:lvl9pPr>
          </a:lstStyle>
          <a:p>
            <a:endParaRPr/>
          </a:p>
        </p:txBody>
      </p:sp>
      <p:sp>
        <p:nvSpPr>
          <p:cNvPr id="20" name="Google Shape;20;p5"/>
          <p:cNvSpPr txBox="1">
            <a:spLocks noGrp="1"/>
          </p:cNvSpPr>
          <p:nvPr>
            <p:ph type="body" idx="1"/>
          </p:nvPr>
        </p:nvSpPr>
        <p:spPr>
          <a:xfrm>
            <a:off x="4044951" y="13950950"/>
            <a:ext cx="43525440" cy="7200900"/>
          </a:xfrm>
          <a:prstGeom prst="rect">
            <a:avLst/>
          </a:prstGeom>
          <a:noFill/>
          <a:ln>
            <a:noFill/>
          </a:ln>
        </p:spPr>
        <p:txBody>
          <a:bodyPr spcFirstLastPara="1" wrap="square" lIns="175250" tIns="87625" rIns="175250" bIns="87625" anchor="b" anchorCtr="0">
            <a:noAutofit/>
          </a:bodyPr>
          <a:lstStyle>
            <a:lvl1pPr marL="457200" marR="0" lvl="0" indent="-228600" algn="r" rtl="0">
              <a:lnSpc>
                <a:spcPct val="100000"/>
              </a:lnSpc>
              <a:spcBef>
                <a:spcPts val="760"/>
              </a:spcBef>
              <a:spcAft>
                <a:spcPts val="0"/>
              </a:spcAft>
              <a:buClr>
                <a:schemeClr val="dk1"/>
              </a:buClr>
              <a:buSzPts val="3800"/>
              <a:buFont typeface="Arial"/>
              <a:buNone/>
              <a:defRPr sz="3800" b="0" i="0" u="none" strike="noStrike" cap="none">
                <a:solidFill>
                  <a:schemeClr val="dk1"/>
                </a:solidFill>
                <a:latin typeface="Arial"/>
                <a:ea typeface="Arial"/>
                <a:cs typeface="Arial"/>
                <a:sym typeface="Arial"/>
              </a:defRPr>
            </a:lvl1pPr>
            <a:lvl2pPr marL="914400" marR="0" lvl="1" indent="-228600" algn="l" rtl="0">
              <a:lnSpc>
                <a:spcPct val="100000"/>
              </a:lnSpc>
              <a:spcBef>
                <a:spcPts val="680"/>
              </a:spcBef>
              <a:spcAft>
                <a:spcPts val="0"/>
              </a:spcAft>
              <a:buClr>
                <a:schemeClr val="dk1"/>
              </a:buClr>
              <a:buSzPts val="3400"/>
              <a:buFont typeface="Arial"/>
              <a:buNone/>
              <a:defRPr sz="3400" b="0" i="0" u="none" strike="noStrike" cap="none">
                <a:solidFill>
                  <a:schemeClr val="dk1"/>
                </a:solidFill>
                <a:latin typeface="Arial"/>
                <a:ea typeface="Arial"/>
                <a:cs typeface="Arial"/>
                <a:sym typeface="Arial"/>
              </a:defRPr>
            </a:lvl2pPr>
            <a:lvl3pPr marL="1371600" marR="0" lvl="2" indent="-228600" algn="l" rtl="0">
              <a:lnSpc>
                <a:spcPct val="100000"/>
              </a:lnSpc>
              <a:spcBef>
                <a:spcPts val="620"/>
              </a:spcBef>
              <a:spcAft>
                <a:spcPts val="0"/>
              </a:spcAft>
              <a:buClr>
                <a:schemeClr val="dk1"/>
              </a:buClr>
              <a:buSzPts val="3100"/>
              <a:buFont typeface="Arial"/>
              <a:buNone/>
              <a:defRPr sz="3100" b="0" i="0" u="none" strike="noStrike" cap="none">
                <a:solidFill>
                  <a:schemeClr val="dk1"/>
                </a:solidFill>
                <a:latin typeface="Arial"/>
                <a:ea typeface="Arial"/>
                <a:cs typeface="Arial"/>
                <a:sym typeface="Arial"/>
              </a:defRPr>
            </a:lvl3pPr>
            <a:lvl4pPr marL="1828800" marR="0" lvl="3" indent="-228600" algn="l" rtl="0">
              <a:lnSpc>
                <a:spcPct val="100000"/>
              </a:lnSpc>
              <a:spcBef>
                <a:spcPts val="540"/>
              </a:spcBef>
              <a:spcAft>
                <a:spcPts val="0"/>
              </a:spcAft>
              <a:buClr>
                <a:schemeClr val="dk1"/>
              </a:buClr>
              <a:buSzPts val="2700"/>
              <a:buFont typeface="Arial"/>
              <a:buNone/>
              <a:defRPr sz="2700" b="0" i="0" u="none" strike="noStrike" cap="none">
                <a:solidFill>
                  <a:schemeClr val="dk1"/>
                </a:solidFill>
                <a:latin typeface="Arial"/>
                <a:ea typeface="Arial"/>
                <a:cs typeface="Arial"/>
                <a:sym typeface="Arial"/>
              </a:defRPr>
            </a:lvl4pPr>
            <a:lvl5pPr marL="2286000" marR="0" lvl="4" indent="-228600" algn="l" rtl="0">
              <a:lnSpc>
                <a:spcPct val="100000"/>
              </a:lnSpc>
              <a:spcBef>
                <a:spcPts val="540"/>
              </a:spcBef>
              <a:spcAft>
                <a:spcPts val="0"/>
              </a:spcAft>
              <a:buClr>
                <a:schemeClr val="dk1"/>
              </a:buClr>
              <a:buSzPts val="2700"/>
              <a:buFont typeface="Arial"/>
              <a:buNone/>
              <a:defRPr sz="2700" b="0" i="0" u="none" strike="noStrike" cap="none">
                <a:solidFill>
                  <a:schemeClr val="dk1"/>
                </a:solidFill>
                <a:latin typeface="Arial"/>
                <a:ea typeface="Arial"/>
                <a:cs typeface="Arial"/>
                <a:sym typeface="Arial"/>
              </a:defRPr>
            </a:lvl5pPr>
            <a:lvl6pPr marL="2743200" marR="0" lvl="5" indent="-228600" algn="l" rtl="0">
              <a:lnSpc>
                <a:spcPct val="100000"/>
              </a:lnSpc>
              <a:spcBef>
                <a:spcPts val="540"/>
              </a:spcBef>
              <a:spcAft>
                <a:spcPts val="0"/>
              </a:spcAft>
              <a:buClr>
                <a:schemeClr val="dk1"/>
              </a:buClr>
              <a:buSzPts val="2700"/>
              <a:buFont typeface="Arial"/>
              <a:buNone/>
              <a:defRPr sz="2700" b="0" i="0" u="none" strike="noStrike" cap="none">
                <a:solidFill>
                  <a:schemeClr val="dk1"/>
                </a:solidFill>
                <a:latin typeface="Arial"/>
                <a:ea typeface="Arial"/>
                <a:cs typeface="Arial"/>
                <a:sym typeface="Arial"/>
              </a:defRPr>
            </a:lvl6pPr>
            <a:lvl7pPr marL="3200400" marR="0" lvl="6" indent="-228600" algn="l" rtl="0">
              <a:lnSpc>
                <a:spcPct val="100000"/>
              </a:lnSpc>
              <a:spcBef>
                <a:spcPts val="540"/>
              </a:spcBef>
              <a:spcAft>
                <a:spcPts val="0"/>
              </a:spcAft>
              <a:buClr>
                <a:schemeClr val="dk1"/>
              </a:buClr>
              <a:buSzPts val="2700"/>
              <a:buFont typeface="Arial"/>
              <a:buNone/>
              <a:defRPr sz="2700" b="0" i="0" u="none" strike="noStrike" cap="none">
                <a:solidFill>
                  <a:schemeClr val="dk1"/>
                </a:solidFill>
                <a:latin typeface="Arial"/>
                <a:ea typeface="Arial"/>
                <a:cs typeface="Arial"/>
                <a:sym typeface="Arial"/>
              </a:defRPr>
            </a:lvl7pPr>
            <a:lvl8pPr marL="3657600" marR="0" lvl="7" indent="-228600" algn="l" rtl="0">
              <a:lnSpc>
                <a:spcPct val="100000"/>
              </a:lnSpc>
              <a:spcBef>
                <a:spcPts val="540"/>
              </a:spcBef>
              <a:spcAft>
                <a:spcPts val="0"/>
              </a:spcAft>
              <a:buClr>
                <a:schemeClr val="dk1"/>
              </a:buClr>
              <a:buSzPts val="2700"/>
              <a:buFont typeface="Arial"/>
              <a:buNone/>
              <a:defRPr sz="2700" b="0" i="0" u="none" strike="noStrike" cap="none">
                <a:solidFill>
                  <a:schemeClr val="dk1"/>
                </a:solidFill>
                <a:latin typeface="Arial"/>
                <a:ea typeface="Arial"/>
                <a:cs typeface="Arial"/>
                <a:sym typeface="Arial"/>
              </a:defRPr>
            </a:lvl8pPr>
            <a:lvl9pPr marL="4114800" marR="0" lvl="8" indent="-228600" algn="l" rtl="0">
              <a:lnSpc>
                <a:spcPct val="100000"/>
              </a:lnSpc>
              <a:spcBef>
                <a:spcPts val="540"/>
              </a:spcBef>
              <a:spcAft>
                <a:spcPts val="0"/>
              </a:spcAft>
              <a:buClr>
                <a:schemeClr val="dk1"/>
              </a:buClr>
              <a:buSzPts val="2700"/>
              <a:buFont typeface="Arial"/>
              <a:buNone/>
              <a:defRPr sz="27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21"/>
        <p:cNvGrpSpPr/>
        <p:nvPr/>
      </p:nvGrpSpPr>
      <p:grpSpPr>
        <a:xfrm>
          <a:off x="0" y="0"/>
          <a:ext cx="0" cy="0"/>
          <a:chOff x="0" y="0"/>
          <a:chExt cx="0" cy="0"/>
        </a:xfrm>
      </p:grpSpPr>
      <p:sp>
        <p:nvSpPr>
          <p:cNvPr id="22" name="Google Shape;22;p6"/>
          <p:cNvSpPr txBox="1">
            <a:spLocks noGrp="1"/>
          </p:cNvSpPr>
          <p:nvPr>
            <p:ph type="title"/>
          </p:nvPr>
        </p:nvSpPr>
        <p:spPr>
          <a:xfrm>
            <a:off x="2560320" y="1317626"/>
            <a:ext cx="46085761" cy="5486400"/>
          </a:xfrm>
          <a:prstGeom prst="rect">
            <a:avLst/>
          </a:prstGeom>
          <a:noFill/>
          <a:ln>
            <a:noFill/>
          </a:ln>
        </p:spPr>
        <p:txBody>
          <a:bodyPr spcFirstLastPara="1" wrap="square" lIns="175250" tIns="87625" rIns="175250" bIns="87625" anchor="t" anchorCtr="0">
            <a:noAutofit/>
          </a:bodyPr>
          <a:lstStyle>
            <a:lvl1pPr marR="0" lvl="0" algn="ctr" rtl="0">
              <a:lnSpc>
                <a:spcPct val="100000"/>
              </a:lnSpc>
              <a:spcBef>
                <a:spcPts val="0"/>
              </a:spcBef>
              <a:spcAft>
                <a:spcPts val="0"/>
              </a:spcAft>
              <a:buClr>
                <a:srgbClr val="000000"/>
              </a:buClr>
              <a:buSzPts val="1400"/>
              <a:buFont typeface="Arial"/>
              <a:buNone/>
              <a:defRPr sz="23200" b="0" i="0" u="none" strike="noStrike" cap="none">
                <a:solidFill>
                  <a:schemeClr val="dk2"/>
                </a:solidFill>
                <a:latin typeface="Arial"/>
                <a:ea typeface="Arial"/>
                <a:cs typeface="Arial"/>
                <a:sym typeface="Arial"/>
              </a:defRPr>
            </a:lvl1pPr>
            <a:lvl2pPr marR="0" lvl="1" algn="ctr" rtl="0">
              <a:lnSpc>
                <a:spcPct val="100000"/>
              </a:lnSpc>
              <a:spcBef>
                <a:spcPts val="0"/>
              </a:spcBef>
              <a:spcAft>
                <a:spcPts val="0"/>
              </a:spcAft>
              <a:buClr>
                <a:srgbClr val="000000"/>
              </a:buClr>
              <a:buSzPts val="1400"/>
              <a:buFont typeface="Arial"/>
              <a:buNone/>
              <a:defRPr sz="23200" b="0" i="0" u="none" strike="noStrike" cap="none">
                <a:solidFill>
                  <a:schemeClr val="dk2"/>
                </a:solidFill>
                <a:latin typeface="Arial"/>
                <a:ea typeface="Arial"/>
                <a:cs typeface="Arial"/>
                <a:sym typeface="Arial"/>
              </a:defRPr>
            </a:lvl2pPr>
            <a:lvl3pPr marR="0" lvl="2" algn="ctr" rtl="0">
              <a:lnSpc>
                <a:spcPct val="100000"/>
              </a:lnSpc>
              <a:spcBef>
                <a:spcPts val="0"/>
              </a:spcBef>
              <a:spcAft>
                <a:spcPts val="0"/>
              </a:spcAft>
              <a:buClr>
                <a:srgbClr val="000000"/>
              </a:buClr>
              <a:buSzPts val="1400"/>
              <a:buFont typeface="Arial"/>
              <a:buNone/>
              <a:defRPr sz="23200" b="0" i="0" u="none" strike="noStrike" cap="none">
                <a:solidFill>
                  <a:schemeClr val="dk2"/>
                </a:solidFill>
                <a:latin typeface="Arial"/>
                <a:ea typeface="Arial"/>
                <a:cs typeface="Arial"/>
                <a:sym typeface="Arial"/>
              </a:defRPr>
            </a:lvl3pPr>
            <a:lvl4pPr marR="0" lvl="3" algn="ctr" rtl="0">
              <a:lnSpc>
                <a:spcPct val="100000"/>
              </a:lnSpc>
              <a:spcBef>
                <a:spcPts val="0"/>
              </a:spcBef>
              <a:spcAft>
                <a:spcPts val="0"/>
              </a:spcAft>
              <a:buClr>
                <a:srgbClr val="000000"/>
              </a:buClr>
              <a:buSzPts val="1400"/>
              <a:buFont typeface="Arial"/>
              <a:buNone/>
              <a:defRPr sz="23200" b="0" i="0" u="none" strike="noStrike" cap="none">
                <a:solidFill>
                  <a:schemeClr val="dk2"/>
                </a:solidFill>
                <a:latin typeface="Arial"/>
                <a:ea typeface="Arial"/>
                <a:cs typeface="Arial"/>
                <a:sym typeface="Arial"/>
              </a:defRPr>
            </a:lvl4pPr>
            <a:lvl5pPr marR="0" lvl="4" algn="ctr" rtl="0">
              <a:lnSpc>
                <a:spcPct val="100000"/>
              </a:lnSpc>
              <a:spcBef>
                <a:spcPts val="0"/>
              </a:spcBef>
              <a:spcAft>
                <a:spcPts val="0"/>
              </a:spcAft>
              <a:buClr>
                <a:srgbClr val="000000"/>
              </a:buClr>
              <a:buSzPts val="1400"/>
              <a:buFont typeface="Arial"/>
              <a:buNone/>
              <a:defRPr sz="23200" b="0" i="0" u="none" strike="noStrike" cap="none">
                <a:solidFill>
                  <a:schemeClr val="dk2"/>
                </a:solidFill>
                <a:latin typeface="Arial"/>
                <a:ea typeface="Arial"/>
                <a:cs typeface="Arial"/>
                <a:sym typeface="Arial"/>
              </a:defRPr>
            </a:lvl5pPr>
            <a:lvl6pPr marR="0" lvl="5" algn="ctr" rtl="0">
              <a:lnSpc>
                <a:spcPct val="100000"/>
              </a:lnSpc>
              <a:spcBef>
                <a:spcPts val="0"/>
              </a:spcBef>
              <a:spcAft>
                <a:spcPts val="0"/>
              </a:spcAft>
              <a:buClr>
                <a:srgbClr val="000000"/>
              </a:buClr>
              <a:buSzPts val="1400"/>
              <a:buFont typeface="Arial"/>
              <a:buNone/>
              <a:defRPr sz="23200" b="0" i="0" u="none" strike="noStrike" cap="none">
                <a:solidFill>
                  <a:schemeClr val="dk2"/>
                </a:solidFill>
                <a:latin typeface="Arial"/>
                <a:ea typeface="Arial"/>
                <a:cs typeface="Arial"/>
                <a:sym typeface="Arial"/>
              </a:defRPr>
            </a:lvl6pPr>
            <a:lvl7pPr marR="0" lvl="6" algn="ctr" rtl="0">
              <a:lnSpc>
                <a:spcPct val="100000"/>
              </a:lnSpc>
              <a:spcBef>
                <a:spcPts val="0"/>
              </a:spcBef>
              <a:spcAft>
                <a:spcPts val="0"/>
              </a:spcAft>
              <a:buClr>
                <a:srgbClr val="000000"/>
              </a:buClr>
              <a:buSzPts val="1400"/>
              <a:buFont typeface="Arial"/>
              <a:buNone/>
              <a:defRPr sz="23200" b="0" i="0" u="none" strike="noStrike" cap="none">
                <a:solidFill>
                  <a:schemeClr val="dk2"/>
                </a:solidFill>
                <a:latin typeface="Arial"/>
                <a:ea typeface="Arial"/>
                <a:cs typeface="Arial"/>
                <a:sym typeface="Arial"/>
              </a:defRPr>
            </a:lvl7pPr>
            <a:lvl8pPr marR="0" lvl="7" algn="ctr" rtl="0">
              <a:lnSpc>
                <a:spcPct val="100000"/>
              </a:lnSpc>
              <a:spcBef>
                <a:spcPts val="0"/>
              </a:spcBef>
              <a:spcAft>
                <a:spcPts val="0"/>
              </a:spcAft>
              <a:buClr>
                <a:srgbClr val="000000"/>
              </a:buClr>
              <a:buSzPts val="1400"/>
              <a:buFont typeface="Arial"/>
              <a:buNone/>
              <a:defRPr sz="23200" b="0" i="0" u="none" strike="noStrike" cap="none">
                <a:solidFill>
                  <a:schemeClr val="dk2"/>
                </a:solidFill>
                <a:latin typeface="Arial"/>
                <a:ea typeface="Arial"/>
                <a:cs typeface="Arial"/>
                <a:sym typeface="Arial"/>
              </a:defRPr>
            </a:lvl8pPr>
            <a:lvl9pPr marR="0" lvl="8" algn="ctr" rtl="0">
              <a:lnSpc>
                <a:spcPct val="100000"/>
              </a:lnSpc>
              <a:spcBef>
                <a:spcPts val="0"/>
              </a:spcBef>
              <a:spcAft>
                <a:spcPts val="0"/>
              </a:spcAft>
              <a:buClr>
                <a:srgbClr val="000000"/>
              </a:buClr>
              <a:buSzPts val="1400"/>
              <a:buFont typeface="Arial"/>
              <a:buNone/>
              <a:defRPr sz="23200" b="0" i="0" u="none" strike="noStrike" cap="none">
                <a:solidFill>
                  <a:schemeClr val="dk2"/>
                </a:solidFill>
                <a:latin typeface="Arial"/>
                <a:ea typeface="Arial"/>
                <a:cs typeface="Arial"/>
                <a:sym typeface="Arial"/>
              </a:defRPr>
            </a:lvl9pPr>
          </a:lstStyle>
          <a:p>
            <a:endParaRPr/>
          </a:p>
        </p:txBody>
      </p:sp>
      <p:sp>
        <p:nvSpPr>
          <p:cNvPr id="23" name="Google Shape;23;p6"/>
          <p:cNvSpPr txBox="1">
            <a:spLocks noGrp="1"/>
          </p:cNvSpPr>
          <p:nvPr>
            <p:ph type="body" idx="1"/>
          </p:nvPr>
        </p:nvSpPr>
        <p:spPr>
          <a:xfrm>
            <a:off x="2560320" y="7680327"/>
            <a:ext cx="22900640" cy="21726524"/>
          </a:xfrm>
          <a:prstGeom prst="rect">
            <a:avLst/>
          </a:prstGeom>
          <a:noFill/>
          <a:ln>
            <a:noFill/>
          </a:ln>
        </p:spPr>
        <p:txBody>
          <a:bodyPr spcFirstLastPara="1" wrap="square" lIns="175250" tIns="87625" rIns="175250" bIns="87625" anchor="t" anchorCtr="0">
            <a:noAutofit/>
          </a:bodyPr>
          <a:lstStyle>
            <a:lvl1pPr marL="457200" marR="0" lvl="0" indent="-228600" algn="r" rtl="0">
              <a:lnSpc>
                <a:spcPct val="100000"/>
              </a:lnSpc>
              <a:spcBef>
                <a:spcPts val="1080"/>
              </a:spcBef>
              <a:spcAft>
                <a:spcPts val="0"/>
              </a:spcAft>
              <a:buClr>
                <a:srgbClr val="000000"/>
              </a:buClr>
              <a:buSzPts val="1400"/>
              <a:buFont typeface="Arial"/>
              <a:buNone/>
              <a:defRPr sz="5400" b="0" i="0" u="none" strike="noStrike" cap="none">
                <a:solidFill>
                  <a:schemeClr val="dk1"/>
                </a:solidFill>
                <a:latin typeface="Arial"/>
                <a:ea typeface="Arial"/>
                <a:cs typeface="Arial"/>
                <a:sym typeface="Arial"/>
              </a:defRPr>
            </a:lvl1pPr>
            <a:lvl2pPr marL="914400" marR="0" lvl="1" indent="-520700" algn="l" rtl="0">
              <a:lnSpc>
                <a:spcPct val="100000"/>
              </a:lnSpc>
              <a:spcBef>
                <a:spcPts val="920"/>
              </a:spcBef>
              <a:spcAft>
                <a:spcPts val="0"/>
              </a:spcAft>
              <a:buClr>
                <a:schemeClr val="dk1"/>
              </a:buClr>
              <a:buSzPts val="4600"/>
              <a:buFont typeface="Arial"/>
              <a:buChar char="–"/>
              <a:defRPr sz="4600" b="0" i="0" u="none" strike="noStrike" cap="none">
                <a:solidFill>
                  <a:schemeClr val="dk1"/>
                </a:solidFill>
                <a:latin typeface="Arial"/>
                <a:ea typeface="Arial"/>
                <a:cs typeface="Arial"/>
                <a:sym typeface="Arial"/>
              </a:defRPr>
            </a:lvl2pPr>
            <a:lvl3pPr marL="1371600" marR="0" lvl="2" indent="-469900" algn="l" rtl="0">
              <a:lnSpc>
                <a:spcPct val="100000"/>
              </a:lnSpc>
              <a:spcBef>
                <a:spcPts val="760"/>
              </a:spcBef>
              <a:spcAft>
                <a:spcPts val="0"/>
              </a:spcAft>
              <a:buClr>
                <a:schemeClr val="dk1"/>
              </a:buClr>
              <a:buSzPts val="3800"/>
              <a:buFont typeface="Arial"/>
              <a:buChar char="•"/>
              <a:defRPr sz="3800" b="0" i="0" u="none" strike="noStrike" cap="none">
                <a:solidFill>
                  <a:schemeClr val="dk1"/>
                </a:solidFill>
                <a:latin typeface="Arial"/>
                <a:ea typeface="Arial"/>
                <a:cs typeface="Arial"/>
                <a:sym typeface="Arial"/>
              </a:defRPr>
            </a:lvl3pPr>
            <a:lvl4pPr marL="1828800" marR="0" lvl="3" indent="-444500" algn="l" rtl="0">
              <a:lnSpc>
                <a:spcPct val="100000"/>
              </a:lnSpc>
              <a:spcBef>
                <a:spcPts val="680"/>
              </a:spcBef>
              <a:spcAft>
                <a:spcPts val="0"/>
              </a:spcAft>
              <a:buClr>
                <a:schemeClr val="dk1"/>
              </a:buClr>
              <a:buSzPts val="3400"/>
              <a:buFont typeface="Arial"/>
              <a:buChar char="–"/>
              <a:defRPr sz="3400" b="0" i="0" u="none" strike="noStrike" cap="none">
                <a:solidFill>
                  <a:schemeClr val="dk1"/>
                </a:solidFill>
                <a:latin typeface="Arial"/>
                <a:ea typeface="Arial"/>
                <a:cs typeface="Arial"/>
                <a:sym typeface="Arial"/>
              </a:defRPr>
            </a:lvl4pPr>
            <a:lvl5pPr marL="2286000" marR="0" lvl="4" indent="-444500" algn="l" rtl="0">
              <a:lnSpc>
                <a:spcPct val="100000"/>
              </a:lnSpc>
              <a:spcBef>
                <a:spcPts val="680"/>
              </a:spcBef>
              <a:spcAft>
                <a:spcPts val="0"/>
              </a:spcAft>
              <a:buClr>
                <a:schemeClr val="dk1"/>
              </a:buClr>
              <a:buSzPts val="3400"/>
              <a:buFont typeface="Arial"/>
              <a:buChar char="»"/>
              <a:defRPr sz="3400" b="0" i="0" u="none" strike="noStrike" cap="none">
                <a:solidFill>
                  <a:schemeClr val="dk1"/>
                </a:solidFill>
                <a:latin typeface="Arial"/>
                <a:ea typeface="Arial"/>
                <a:cs typeface="Arial"/>
                <a:sym typeface="Arial"/>
              </a:defRPr>
            </a:lvl5pPr>
            <a:lvl6pPr marL="2743200" marR="0" lvl="5" indent="-444500" algn="l" rtl="0">
              <a:lnSpc>
                <a:spcPct val="100000"/>
              </a:lnSpc>
              <a:spcBef>
                <a:spcPts val="680"/>
              </a:spcBef>
              <a:spcAft>
                <a:spcPts val="0"/>
              </a:spcAft>
              <a:buClr>
                <a:schemeClr val="dk1"/>
              </a:buClr>
              <a:buSzPts val="3400"/>
              <a:buFont typeface="Arial"/>
              <a:buChar char="»"/>
              <a:defRPr sz="3400" b="0" i="0" u="none" strike="noStrike" cap="none">
                <a:solidFill>
                  <a:schemeClr val="dk1"/>
                </a:solidFill>
                <a:latin typeface="Arial"/>
                <a:ea typeface="Arial"/>
                <a:cs typeface="Arial"/>
                <a:sym typeface="Arial"/>
              </a:defRPr>
            </a:lvl6pPr>
            <a:lvl7pPr marL="3200400" marR="0" lvl="6" indent="-444500" algn="l" rtl="0">
              <a:lnSpc>
                <a:spcPct val="100000"/>
              </a:lnSpc>
              <a:spcBef>
                <a:spcPts val="680"/>
              </a:spcBef>
              <a:spcAft>
                <a:spcPts val="0"/>
              </a:spcAft>
              <a:buClr>
                <a:schemeClr val="dk1"/>
              </a:buClr>
              <a:buSzPts val="3400"/>
              <a:buFont typeface="Arial"/>
              <a:buChar char="»"/>
              <a:defRPr sz="3400" b="0" i="0" u="none" strike="noStrike" cap="none">
                <a:solidFill>
                  <a:schemeClr val="dk1"/>
                </a:solidFill>
                <a:latin typeface="Arial"/>
                <a:ea typeface="Arial"/>
                <a:cs typeface="Arial"/>
                <a:sym typeface="Arial"/>
              </a:defRPr>
            </a:lvl7pPr>
            <a:lvl8pPr marL="3657600" marR="0" lvl="7" indent="-444500" algn="l" rtl="0">
              <a:lnSpc>
                <a:spcPct val="100000"/>
              </a:lnSpc>
              <a:spcBef>
                <a:spcPts val="680"/>
              </a:spcBef>
              <a:spcAft>
                <a:spcPts val="0"/>
              </a:spcAft>
              <a:buClr>
                <a:schemeClr val="dk1"/>
              </a:buClr>
              <a:buSzPts val="3400"/>
              <a:buFont typeface="Arial"/>
              <a:buChar char="»"/>
              <a:defRPr sz="3400" b="0" i="0" u="none" strike="noStrike" cap="none">
                <a:solidFill>
                  <a:schemeClr val="dk1"/>
                </a:solidFill>
                <a:latin typeface="Arial"/>
                <a:ea typeface="Arial"/>
                <a:cs typeface="Arial"/>
                <a:sym typeface="Arial"/>
              </a:defRPr>
            </a:lvl8pPr>
            <a:lvl9pPr marL="4114800" marR="0" lvl="8" indent="-444500" algn="l" rtl="0">
              <a:lnSpc>
                <a:spcPct val="100000"/>
              </a:lnSpc>
              <a:spcBef>
                <a:spcPts val="680"/>
              </a:spcBef>
              <a:spcAft>
                <a:spcPts val="0"/>
              </a:spcAft>
              <a:buClr>
                <a:schemeClr val="dk1"/>
              </a:buClr>
              <a:buSzPts val="3400"/>
              <a:buFont typeface="Arial"/>
              <a:buChar char="»"/>
              <a:defRPr sz="3400" b="0" i="0" u="none" strike="noStrike" cap="none">
                <a:solidFill>
                  <a:schemeClr val="dk1"/>
                </a:solidFill>
                <a:latin typeface="Arial"/>
                <a:ea typeface="Arial"/>
                <a:cs typeface="Arial"/>
                <a:sym typeface="Arial"/>
              </a:defRPr>
            </a:lvl9pPr>
          </a:lstStyle>
          <a:p>
            <a:endParaRPr/>
          </a:p>
        </p:txBody>
      </p:sp>
      <p:sp>
        <p:nvSpPr>
          <p:cNvPr id="24" name="Google Shape;24;p6"/>
          <p:cNvSpPr txBox="1">
            <a:spLocks noGrp="1"/>
          </p:cNvSpPr>
          <p:nvPr>
            <p:ph type="body" idx="2"/>
          </p:nvPr>
        </p:nvSpPr>
        <p:spPr>
          <a:xfrm>
            <a:off x="25745441" y="7680327"/>
            <a:ext cx="22900640" cy="21726524"/>
          </a:xfrm>
          <a:prstGeom prst="rect">
            <a:avLst/>
          </a:prstGeom>
          <a:noFill/>
          <a:ln>
            <a:noFill/>
          </a:ln>
        </p:spPr>
        <p:txBody>
          <a:bodyPr spcFirstLastPara="1" wrap="square" lIns="175250" tIns="87625" rIns="175250" bIns="87625" anchor="t" anchorCtr="0">
            <a:noAutofit/>
          </a:bodyPr>
          <a:lstStyle>
            <a:lvl1pPr marL="457200" marR="0" lvl="0" indent="-228600" algn="r" rtl="0">
              <a:lnSpc>
                <a:spcPct val="100000"/>
              </a:lnSpc>
              <a:spcBef>
                <a:spcPts val="1080"/>
              </a:spcBef>
              <a:spcAft>
                <a:spcPts val="0"/>
              </a:spcAft>
              <a:buClr>
                <a:srgbClr val="000000"/>
              </a:buClr>
              <a:buSzPts val="1400"/>
              <a:buFont typeface="Arial"/>
              <a:buNone/>
              <a:defRPr sz="5400" b="0" i="0" u="none" strike="noStrike" cap="none">
                <a:solidFill>
                  <a:schemeClr val="dk1"/>
                </a:solidFill>
                <a:latin typeface="Arial"/>
                <a:ea typeface="Arial"/>
                <a:cs typeface="Arial"/>
                <a:sym typeface="Arial"/>
              </a:defRPr>
            </a:lvl1pPr>
            <a:lvl2pPr marL="914400" marR="0" lvl="1" indent="-520700" algn="l" rtl="0">
              <a:lnSpc>
                <a:spcPct val="100000"/>
              </a:lnSpc>
              <a:spcBef>
                <a:spcPts val="920"/>
              </a:spcBef>
              <a:spcAft>
                <a:spcPts val="0"/>
              </a:spcAft>
              <a:buClr>
                <a:schemeClr val="dk1"/>
              </a:buClr>
              <a:buSzPts val="4600"/>
              <a:buFont typeface="Arial"/>
              <a:buChar char="–"/>
              <a:defRPr sz="4600" b="0" i="0" u="none" strike="noStrike" cap="none">
                <a:solidFill>
                  <a:schemeClr val="dk1"/>
                </a:solidFill>
                <a:latin typeface="Arial"/>
                <a:ea typeface="Arial"/>
                <a:cs typeface="Arial"/>
                <a:sym typeface="Arial"/>
              </a:defRPr>
            </a:lvl2pPr>
            <a:lvl3pPr marL="1371600" marR="0" lvl="2" indent="-469900" algn="l" rtl="0">
              <a:lnSpc>
                <a:spcPct val="100000"/>
              </a:lnSpc>
              <a:spcBef>
                <a:spcPts val="760"/>
              </a:spcBef>
              <a:spcAft>
                <a:spcPts val="0"/>
              </a:spcAft>
              <a:buClr>
                <a:schemeClr val="dk1"/>
              </a:buClr>
              <a:buSzPts val="3800"/>
              <a:buFont typeface="Arial"/>
              <a:buChar char="•"/>
              <a:defRPr sz="3800" b="0" i="0" u="none" strike="noStrike" cap="none">
                <a:solidFill>
                  <a:schemeClr val="dk1"/>
                </a:solidFill>
                <a:latin typeface="Arial"/>
                <a:ea typeface="Arial"/>
                <a:cs typeface="Arial"/>
                <a:sym typeface="Arial"/>
              </a:defRPr>
            </a:lvl3pPr>
            <a:lvl4pPr marL="1828800" marR="0" lvl="3" indent="-444500" algn="l" rtl="0">
              <a:lnSpc>
                <a:spcPct val="100000"/>
              </a:lnSpc>
              <a:spcBef>
                <a:spcPts val="680"/>
              </a:spcBef>
              <a:spcAft>
                <a:spcPts val="0"/>
              </a:spcAft>
              <a:buClr>
                <a:schemeClr val="dk1"/>
              </a:buClr>
              <a:buSzPts val="3400"/>
              <a:buFont typeface="Arial"/>
              <a:buChar char="–"/>
              <a:defRPr sz="3400" b="0" i="0" u="none" strike="noStrike" cap="none">
                <a:solidFill>
                  <a:schemeClr val="dk1"/>
                </a:solidFill>
                <a:latin typeface="Arial"/>
                <a:ea typeface="Arial"/>
                <a:cs typeface="Arial"/>
                <a:sym typeface="Arial"/>
              </a:defRPr>
            </a:lvl4pPr>
            <a:lvl5pPr marL="2286000" marR="0" lvl="4" indent="-444500" algn="l" rtl="0">
              <a:lnSpc>
                <a:spcPct val="100000"/>
              </a:lnSpc>
              <a:spcBef>
                <a:spcPts val="680"/>
              </a:spcBef>
              <a:spcAft>
                <a:spcPts val="0"/>
              </a:spcAft>
              <a:buClr>
                <a:schemeClr val="dk1"/>
              </a:buClr>
              <a:buSzPts val="3400"/>
              <a:buFont typeface="Arial"/>
              <a:buChar char="»"/>
              <a:defRPr sz="3400" b="0" i="0" u="none" strike="noStrike" cap="none">
                <a:solidFill>
                  <a:schemeClr val="dk1"/>
                </a:solidFill>
                <a:latin typeface="Arial"/>
                <a:ea typeface="Arial"/>
                <a:cs typeface="Arial"/>
                <a:sym typeface="Arial"/>
              </a:defRPr>
            </a:lvl5pPr>
            <a:lvl6pPr marL="2743200" marR="0" lvl="5" indent="-444500" algn="l" rtl="0">
              <a:lnSpc>
                <a:spcPct val="100000"/>
              </a:lnSpc>
              <a:spcBef>
                <a:spcPts val="680"/>
              </a:spcBef>
              <a:spcAft>
                <a:spcPts val="0"/>
              </a:spcAft>
              <a:buClr>
                <a:schemeClr val="dk1"/>
              </a:buClr>
              <a:buSzPts val="3400"/>
              <a:buFont typeface="Arial"/>
              <a:buChar char="»"/>
              <a:defRPr sz="3400" b="0" i="0" u="none" strike="noStrike" cap="none">
                <a:solidFill>
                  <a:schemeClr val="dk1"/>
                </a:solidFill>
                <a:latin typeface="Arial"/>
                <a:ea typeface="Arial"/>
                <a:cs typeface="Arial"/>
                <a:sym typeface="Arial"/>
              </a:defRPr>
            </a:lvl6pPr>
            <a:lvl7pPr marL="3200400" marR="0" lvl="6" indent="-444500" algn="l" rtl="0">
              <a:lnSpc>
                <a:spcPct val="100000"/>
              </a:lnSpc>
              <a:spcBef>
                <a:spcPts val="680"/>
              </a:spcBef>
              <a:spcAft>
                <a:spcPts val="0"/>
              </a:spcAft>
              <a:buClr>
                <a:schemeClr val="dk1"/>
              </a:buClr>
              <a:buSzPts val="3400"/>
              <a:buFont typeface="Arial"/>
              <a:buChar char="»"/>
              <a:defRPr sz="3400" b="0" i="0" u="none" strike="noStrike" cap="none">
                <a:solidFill>
                  <a:schemeClr val="dk1"/>
                </a:solidFill>
                <a:latin typeface="Arial"/>
                <a:ea typeface="Arial"/>
                <a:cs typeface="Arial"/>
                <a:sym typeface="Arial"/>
              </a:defRPr>
            </a:lvl7pPr>
            <a:lvl8pPr marL="3657600" marR="0" lvl="7" indent="-444500" algn="l" rtl="0">
              <a:lnSpc>
                <a:spcPct val="100000"/>
              </a:lnSpc>
              <a:spcBef>
                <a:spcPts val="680"/>
              </a:spcBef>
              <a:spcAft>
                <a:spcPts val="0"/>
              </a:spcAft>
              <a:buClr>
                <a:schemeClr val="dk1"/>
              </a:buClr>
              <a:buSzPts val="3400"/>
              <a:buFont typeface="Arial"/>
              <a:buChar char="»"/>
              <a:defRPr sz="3400" b="0" i="0" u="none" strike="noStrike" cap="none">
                <a:solidFill>
                  <a:schemeClr val="dk1"/>
                </a:solidFill>
                <a:latin typeface="Arial"/>
                <a:ea typeface="Arial"/>
                <a:cs typeface="Arial"/>
                <a:sym typeface="Arial"/>
              </a:defRPr>
            </a:lvl8pPr>
            <a:lvl9pPr marL="4114800" marR="0" lvl="8" indent="-444500" algn="l" rtl="0">
              <a:lnSpc>
                <a:spcPct val="100000"/>
              </a:lnSpc>
              <a:spcBef>
                <a:spcPts val="680"/>
              </a:spcBef>
              <a:spcAft>
                <a:spcPts val="0"/>
              </a:spcAft>
              <a:buClr>
                <a:schemeClr val="dk1"/>
              </a:buClr>
              <a:buSzPts val="3400"/>
              <a:buFont typeface="Arial"/>
              <a:buChar char="»"/>
              <a:defRPr sz="34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25"/>
        <p:cNvGrpSpPr/>
        <p:nvPr/>
      </p:nvGrpSpPr>
      <p:grpSpPr>
        <a:xfrm>
          <a:off x="0" y="0"/>
          <a:ext cx="0" cy="0"/>
          <a:chOff x="0" y="0"/>
          <a:chExt cx="0" cy="0"/>
        </a:xfrm>
      </p:grpSpPr>
      <p:sp>
        <p:nvSpPr>
          <p:cNvPr id="26" name="Google Shape;26;p7"/>
          <p:cNvSpPr txBox="1">
            <a:spLocks noGrp="1"/>
          </p:cNvSpPr>
          <p:nvPr>
            <p:ph type="title"/>
          </p:nvPr>
        </p:nvSpPr>
        <p:spPr>
          <a:xfrm>
            <a:off x="2560320" y="1317626"/>
            <a:ext cx="46085761" cy="5486400"/>
          </a:xfrm>
          <a:prstGeom prst="rect">
            <a:avLst/>
          </a:prstGeom>
          <a:noFill/>
          <a:ln>
            <a:noFill/>
          </a:ln>
        </p:spPr>
        <p:txBody>
          <a:bodyPr spcFirstLastPara="1" wrap="square" lIns="175250" tIns="87625" rIns="175250" bIns="87625" anchor="t" anchorCtr="0">
            <a:noAutofit/>
          </a:bodyPr>
          <a:lstStyle>
            <a:lvl1pPr marR="0" lvl="0" algn="ctr" rtl="0">
              <a:lnSpc>
                <a:spcPct val="100000"/>
              </a:lnSpc>
              <a:spcBef>
                <a:spcPts val="0"/>
              </a:spcBef>
              <a:spcAft>
                <a:spcPts val="0"/>
              </a:spcAft>
              <a:buClr>
                <a:srgbClr val="000000"/>
              </a:buClr>
              <a:buSzPts val="1400"/>
              <a:buFont typeface="Arial"/>
              <a:buNone/>
              <a:defRPr sz="23200" b="0" i="0" u="none" strike="noStrike" cap="none">
                <a:solidFill>
                  <a:schemeClr val="dk2"/>
                </a:solidFill>
                <a:latin typeface="Arial"/>
                <a:ea typeface="Arial"/>
                <a:cs typeface="Arial"/>
                <a:sym typeface="Arial"/>
              </a:defRPr>
            </a:lvl1pPr>
            <a:lvl2pPr marR="0" lvl="1" algn="ctr" rtl="0">
              <a:lnSpc>
                <a:spcPct val="100000"/>
              </a:lnSpc>
              <a:spcBef>
                <a:spcPts val="0"/>
              </a:spcBef>
              <a:spcAft>
                <a:spcPts val="0"/>
              </a:spcAft>
              <a:buClr>
                <a:srgbClr val="000000"/>
              </a:buClr>
              <a:buSzPts val="1400"/>
              <a:buFont typeface="Arial"/>
              <a:buNone/>
              <a:defRPr sz="23200" b="0" i="0" u="none" strike="noStrike" cap="none">
                <a:solidFill>
                  <a:schemeClr val="dk2"/>
                </a:solidFill>
                <a:latin typeface="Arial"/>
                <a:ea typeface="Arial"/>
                <a:cs typeface="Arial"/>
                <a:sym typeface="Arial"/>
              </a:defRPr>
            </a:lvl2pPr>
            <a:lvl3pPr marR="0" lvl="2" algn="ctr" rtl="0">
              <a:lnSpc>
                <a:spcPct val="100000"/>
              </a:lnSpc>
              <a:spcBef>
                <a:spcPts val="0"/>
              </a:spcBef>
              <a:spcAft>
                <a:spcPts val="0"/>
              </a:spcAft>
              <a:buClr>
                <a:srgbClr val="000000"/>
              </a:buClr>
              <a:buSzPts val="1400"/>
              <a:buFont typeface="Arial"/>
              <a:buNone/>
              <a:defRPr sz="23200" b="0" i="0" u="none" strike="noStrike" cap="none">
                <a:solidFill>
                  <a:schemeClr val="dk2"/>
                </a:solidFill>
                <a:latin typeface="Arial"/>
                <a:ea typeface="Arial"/>
                <a:cs typeface="Arial"/>
                <a:sym typeface="Arial"/>
              </a:defRPr>
            </a:lvl3pPr>
            <a:lvl4pPr marR="0" lvl="3" algn="ctr" rtl="0">
              <a:lnSpc>
                <a:spcPct val="100000"/>
              </a:lnSpc>
              <a:spcBef>
                <a:spcPts val="0"/>
              </a:spcBef>
              <a:spcAft>
                <a:spcPts val="0"/>
              </a:spcAft>
              <a:buClr>
                <a:srgbClr val="000000"/>
              </a:buClr>
              <a:buSzPts val="1400"/>
              <a:buFont typeface="Arial"/>
              <a:buNone/>
              <a:defRPr sz="23200" b="0" i="0" u="none" strike="noStrike" cap="none">
                <a:solidFill>
                  <a:schemeClr val="dk2"/>
                </a:solidFill>
                <a:latin typeface="Arial"/>
                <a:ea typeface="Arial"/>
                <a:cs typeface="Arial"/>
                <a:sym typeface="Arial"/>
              </a:defRPr>
            </a:lvl4pPr>
            <a:lvl5pPr marR="0" lvl="4" algn="ctr" rtl="0">
              <a:lnSpc>
                <a:spcPct val="100000"/>
              </a:lnSpc>
              <a:spcBef>
                <a:spcPts val="0"/>
              </a:spcBef>
              <a:spcAft>
                <a:spcPts val="0"/>
              </a:spcAft>
              <a:buClr>
                <a:srgbClr val="000000"/>
              </a:buClr>
              <a:buSzPts val="1400"/>
              <a:buFont typeface="Arial"/>
              <a:buNone/>
              <a:defRPr sz="23200" b="0" i="0" u="none" strike="noStrike" cap="none">
                <a:solidFill>
                  <a:schemeClr val="dk2"/>
                </a:solidFill>
                <a:latin typeface="Arial"/>
                <a:ea typeface="Arial"/>
                <a:cs typeface="Arial"/>
                <a:sym typeface="Arial"/>
              </a:defRPr>
            </a:lvl5pPr>
            <a:lvl6pPr marR="0" lvl="5" algn="ctr" rtl="0">
              <a:lnSpc>
                <a:spcPct val="100000"/>
              </a:lnSpc>
              <a:spcBef>
                <a:spcPts val="0"/>
              </a:spcBef>
              <a:spcAft>
                <a:spcPts val="0"/>
              </a:spcAft>
              <a:buClr>
                <a:srgbClr val="000000"/>
              </a:buClr>
              <a:buSzPts val="1400"/>
              <a:buFont typeface="Arial"/>
              <a:buNone/>
              <a:defRPr sz="23200" b="0" i="0" u="none" strike="noStrike" cap="none">
                <a:solidFill>
                  <a:schemeClr val="dk2"/>
                </a:solidFill>
                <a:latin typeface="Arial"/>
                <a:ea typeface="Arial"/>
                <a:cs typeface="Arial"/>
                <a:sym typeface="Arial"/>
              </a:defRPr>
            </a:lvl6pPr>
            <a:lvl7pPr marR="0" lvl="6" algn="ctr" rtl="0">
              <a:lnSpc>
                <a:spcPct val="100000"/>
              </a:lnSpc>
              <a:spcBef>
                <a:spcPts val="0"/>
              </a:spcBef>
              <a:spcAft>
                <a:spcPts val="0"/>
              </a:spcAft>
              <a:buClr>
                <a:srgbClr val="000000"/>
              </a:buClr>
              <a:buSzPts val="1400"/>
              <a:buFont typeface="Arial"/>
              <a:buNone/>
              <a:defRPr sz="23200" b="0" i="0" u="none" strike="noStrike" cap="none">
                <a:solidFill>
                  <a:schemeClr val="dk2"/>
                </a:solidFill>
                <a:latin typeface="Arial"/>
                <a:ea typeface="Arial"/>
                <a:cs typeface="Arial"/>
                <a:sym typeface="Arial"/>
              </a:defRPr>
            </a:lvl7pPr>
            <a:lvl8pPr marR="0" lvl="7" algn="ctr" rtl="0">
              <a:lnSpc>
                <a:spcPct val="100000"/>
              </a:lnSpc>
              <a:spcBef>
                <a:spcPts val="0"/>
              </a:spcBef>
              <a:spcAft>
                <a:spcPts val="0"/>
              </a:spcAft>
              <a:buClr>
                <a:srgbClr val="000000"/>
              </a:buClr>
              <a:buSzPts val="1400"/>
              <a:buFont typeface="Arial"/>
              <a:buNone/>
              <a:defRPr sz="23200" b="0" i="0" u="none" strike="noStrike" cap="none">
                <a:solidFill>
                  <a:schemeClr val="dk2"/>
                </a:solidFill>
                <a:latin typeface="Arial"/>
                <a:ea typeface="Arial"/>
                <a:cs typeface="Arial"/>
                <a:sym typeface="Arial"/>
              </a:defRPr>
            </a:lvl8pPr>
            <a:lvl9pPr marR="0" lvl="8" algn="ctr" rtl="0">
              <a:lnSpc>
                <a:spcPct val="100000"/>
              </a:lnSpc>
              <a:spcBef>
                <a:spcPts val="0"/>
              </a:spcBef>
              <a:spcAft>
                <a:spcPts val="0"/>
              </a:spcAft>
              <a:buClr>
                <a:srgbClr val="000000"/>
              </a:buClr>
              <a:buSzPts val="1400"/>
              <a:buFont typeface="Arial"/>
              <a:buNone/>
              <a:defRPr sz="23200" b="0" i="0" u="none" strike="noStrike" cap="none">
                <a:solidFill>
                  <a:schemeClr val="dk2"/>
                </a:solidFill>
                <a:latin typeface="Arial"/>
                <a:ea typeface="Arial"/>
                <a:cs typeface="Arial"/>
                <a:sym typeface="Arial"/>
              </a:defRPr>
            </a:lvl9pPr>
          </a:lstStyle>
          <a:p>
            <a:endParaRPr/>
          </a:p>
        </p:txBody>
      </p:sp>
      <p:sp>
        <p:nvSpPr>
          <p:cNvPr id="27" name="Google Shape;27;p7"/>
          <p:cNvSpPr txBox="1">
            <a:spLocks noGrp="1"/>
          </p:cNvSpPr>
          <p:nvPr>
            <p:ph type="body" idx="1"/>
          </p:nvPr>
        </p:nvSpPr>
        <p:spPr>
          <a:xfrm>
            <a:off x="2560321" y="7369176"/>
            <a:ext cx="22625050" cy="3070224"/>
          </a:xfrm>
          <a:prstGeom prst="rect">
            <a:avLst/>
          </a:prstGeom>
          <a:noFill/>
          <a:ln>
            <a:noFill/>
          </a:ln>
        </p:spPr>
        <p:txBody>
          <a:bodyPr spcFirstLastPara="1" wrap="square" lIns="175250" tIns="87625" rIns="175250" bIns="87625" anchor="b" anchorCtr="0">
            <a:noAutofit/>
          </a:bodyPr>
          <a:lstStyle>
            <a:lvl1pPr marL="457200" marR="0" lvl="0" indent="-228600" algn="r" rtl="0">
              <a:lnSpc>
                <a:spcPct val="100000"/>
              </a:lnSpc>
              <a:spcBef>
                <a:spcPts val="920"/>
              </a:spcBef>
              <a:spcAft>
                <a:spcPts val="0"/>
              </a:spcAft>
              <a:buClr>
                <a:schemeClr val="dk1"/>
              </a:buClr>
              <a:buSzPts val="4600"/>
              <a:buFont typeface="Arial"/>
              <a:buNone/>
              <a:defRPr sz="4600" b="1" i="0" u="none" strike="noStrike" cap="none">
                <a:solidFill>
                  <a:schemeClr val="dk1"/>
                </a:solidFill>
                <a:latin typeface="Arial"/>
                <a:ea typeface="Arial"/>
                <a:cs typeface="Arial"/>
                <a:sym typeface="Arial"/>
              </a:defRPr>
            </a:lvl1pPr>
            <a:lvl2pPr marL="914400" marR="0" lvl="1" indent="-228600" algn="l" rtl="0">
              <a:lnSpc>
                <a:spcPct val="100000"/>
              </a:lnSpc>
              <a:spcBef>
                <a:spcPts val="760"/>
              </a:spcBef>
              <a:spcAft>
                <a:spcPts val="0"/>
              </a:spcAft>
              <a:buClr>
                <a:schemeClr val="dk1"/>
              </a:buClr>
              <a:buSzPts val="3800"/>
              <a:buFont typeface="Arial"/>
              <a:buNone/>
              <a:defRPr sz="3800" b="1" i="0" u="none" strike="noStrike" cap="none">
                <a:solidFill>
                  <a:schemeClr val="dk1"/>
                </a:solidFill>
                <a:latin typeface="Arial"/>
                <a:ea typeface="Arial"/>
                <a:cs typeface="Arial"/>
                <a:sym typeface="Arial"/>
              </a:defRPr>
            </a:lvl2pPr>
            <a:lvl3pPr marL="1371600" marR="0" lvl="2" indent="-228600" algn="l" rtl="0">
              <a:lnSpc>
                <a:spcPct val="100000"/>
              </a:lnSpc>
              <a:spcBef>
                <a:spcPts val="680"/>
              </a:spcBef>
              <a:spcAft>
                <a:spcPts val="0"/>
              </a:spcAft>
              <a:buClr>
                <a:schemeClr val="dk1"/>
              </a:buClr>
              <a:buSzPts val="3400"/>
              <a:buFont typeface="Arial"/>
              <a:buNone/>
              <a:defRPr sz="3400" b="1" i="0" u="none" strike="noStrike" cap="none">
                <a:solidFill>
                  <a:schemeClr val="dk1"/>
                </a:solidFill>
                <a:latin typeface="Arial"/>
                <a:ea typeface="Arial"/>
                <a:cs typeface="Arial"/>
                <a:sym typeface="Arial"/>
              </a:defRPr>
            </a:lvl3pPr>
            <a:lvl4pPr marL="1828800" marR="0" lvl="3" indent="-228600" algn="l" rtl="0">
              <a:lnSpc>
                <a:spcPct val="100000"/>
              </a:lnSpc>
              <a:spcBef>
                <a:spcPts val="620"/>
              </a:spcBef>
              <a:spcAft>
                <a:spcPts val="0"/>
              </a:spcAft>
              <a:buClr>
                <a:schemeClr val="dk1"/>
              </a:buClr>
              <a:buSzPts val="3100"/>
              <a:buFont typeface="Arial"/>
              <a:buNone/>
              <a:defRPr sz="3100" b="1" i="0" u="none" strike="noStrike" cap="none">
                <a:solidFill>
                  <a:schemeClr val="dk1"/>
                </a:solidFill>
                <a:latin typeface="Arial"/>
                <a:ea typeface="Arial"/>
                <a:cs typeface="Arial"/>
                <a:sym typeface="Arial"/>
              </a:defRPr>
            </a:lvl4pPr>
            <a:lvl5pPr marL="2286000" marR="0" lvl="4" indent="-228600" algn="l" rtl="0">
              <a:lnSpc>
                <a:spcPct val="100000"/>
              </a:lnSpc>
              <a:spcBef>
                <a:spcPts val="620"/>
              </a:spcBef>
              <a:spcAft>
                <a:spcPts val="0"/>
              </a:spcAft>
              <a:buClr>
                <a:schemeClr val="dk1"/>
              </a:buClr>
              <a:buSzPts val="3100"/>
              <a:buFont typeface="Arial"/>
              <a:buNone/>
              <a:defRPr sz="3100" b="1" i="0" u="none" strike="noStrike" cap="none">
                <a:solidFill>
                  <a:schemeClr val="dk1"/>
                </a:solidFill>
                <a:latin typeface="Arial"/>
                <a:ea typeface="Arial"/>
                <a:cs typeface="Arial"/>
                <a:sym typeface="Arial"/>
              </a:defRPr>
            </a:lvl5pPr>
            <a:lvl6pPr marL="2743200" marR="0" lvl="5" indent="-228600" algn="l" rtl="0">
              <a:lnSpc>
                <a:spcPct val="100000"/>
              </a:lnSpc>
              <a:spcBef>
                <a:spcPts val="620"/>
              </a:spcBef>
              <a:spcAft>
                <a:spcPts val="0"/>
              </a:spcAft>
              <a:buClr>
                <a:schemeClr val="dk1"/>
              </a:buClr>
              <a:buSzPts val="3100"/>
              <a:buFont typeface="Arial"/>
              <a:buNone/>
              <a:defRPr sz="3100" b="1" i="0" u="none" strike="noStrike" cap="none">
                <a:solidFill>
                  <a:schemeClr val="dk1"/>
                </a:solidFill>
                <a:latin typeface="Arial"/>
                <a:ea typeface="Arial"/>
                <a:cs typeface="Arial"/>
                <a:sym typeface="Arial"/>
              </a:defRPr>
            </a:lvl6pPr>
            <a:lvl7pPr marL="3200400" marR="0" lvl="6" indent="-228600" algn="l" rtl="0">
              <a:lnSpc>
                <a:spcPct val="100000"/>
              </a:lnSpc>
              <a:spcBef>
                <a:spcPts val="620"/>
              </a:spcBef>
              <a:spcAft>
                <a:spcPts val="0"/>
              </a:spcAft>
              <a:buClr>
                <a:schemeClr val="dk1"/>
              </a:buClr>
              <a:buSzPts val="3100"/>
              <a:buFont typeface="Arial"/>
              <a:buNone/>
              <a:defRPr sz="3100" b="1" i="0" u="none" strike="noStrike" cap="none">
                <a:solidFill>
                  <a:schemeClr val="dk1"/>
                </a:solidFill>
                <a:latin typeface="Arial"/>
                <a:ea typeface="Arial"/>
                <a:cs typeface="Arial"/>
                <a:sym typeface="Arial"/>
              </a:defRPr>
            </a:lvl7pPr>
            <a:lvl8pPr marL="3657600" marR="0" lvl="7" indent="-228600" algn="l" rtl="0">
              <a:lnSpc>
                <a:spcPct val="100000"/>
              </a:lnSpc>
              <a:spcBef>
                <a:spcPts val="620"/>
              </a:spcBef>
              <a:spcAft>
                <a:spcPts val="0"/>
              </a:spcAft>
              <a:buClr>
                <a:schemeClr val="dk1"/>
              </a:buClr>
              <a:buSzPts val="3100"/>
              <a:buFont typeface="Arial"/>
              <a:buNone/>
              <a:defRPr sz="3100" b="1" i="0" u="none" strike="noStrike" cap="none">
                <a:solidFill>
                  <a:schemeClr val="dk1"/>
                </a:solidFill>
                <a:latin typeface="Arial"/>
                <a:ea typeface="Arial"/>
                <a:cs typeface="Arial"/>
                <a:sym typeface="Arial"/>
              </a:defRPr>
            </a:lvl8pPr>
            <a:lvl9pPr marL="4114800" marR="0" lvl="8" indent="-228600" algn="l" rtl="0">
              <a:lnSpc>
                <a:spcPct val="100000"/>
              </a:lnSpc>
              <a:spcBef>
                <a:spcPts val="620"/>
              </a:spcBef>
              <a:spcAft>
                <a:spcPts val="0"/>
              </a:spcAft>
              <a:buClr>
                <a:schemeClr val="dk1"/>
              </a:buClr>
              <a:buSzPts val="3100"/>
              <a:buFont typeface="Arial"/>
              <a:buNone/>
              <a:defRPr sz="3100" b="1" i="0" u="none" strike="noStrike" cap="none">
                <a:solidFill>
                  <a:schemeClr val="dk1"/>
                </a:solidFill>
                <a:latin typeface="Arial"/>
                <a:ea typeface="Arial"/>
                <a:cs typeface="Arial"/>
                <a:sym typeface="Arial"/>
              </a:defRPr>
            </a:lvl9pPr>
          </a:lstStyle>
          <a:p>
            <a:endParaRPr/>
          </a:p>
        </p:txBody>
      </p:sp>
      <p:sp>
        <p:nvSpPr>
          <p:cNvPr id="28" name="Google Shape;28;p7"/>
          <p:cNvSpPr txBox="1">
            <a:spLocks noGrp="1"/>
          </p:cNvSpPr>
          <p:nvPr>
            <p:ph type="body" idx="2"/>
          </p:nvPr>
        </p:nvSpPr>
        <p:spPr>
          <a:xfrm>
            <a:off x="2560321" y="10439405"/>
            <a:ext cx="22625050" cy="18967451"/>
          </a:xfrm>
          <a:prstGeom prst="rect">
            <a:avLst/>
          </a:prstGeom>
          <a:noFill/>
          <a:ln>
            <a:noFill/>
          </a:ln>
        </p:spPr>
        <p:txBody>
          <a:bodyPr spcFirstLastPara="1" wrap="square" lIns="175250" tIns="87625" rIns="175250" bIns="87625" anchor="t" anchorCtr="0">
            <a:noAutofit/>
          </a:bodyPr>
          <a:lstStyle>
            <a:lvl1pPr marL="457200" marR="0" lvl="0" indent="-228600" algn="r" rtl="0">
              <a:lnSpc>
                <a:spcPct val="100000"/>
              </a:lnSpc>
              <a:spcBef>
                <a:spcPts val="920"/>
              </a:spcBef>
              <a:spcAft>
                <a:spcPts val="0"/>
              </a:spcAft>
              <a:buClr>
                <a:srgbClr val="000000"/>
              </a:buClr>
              <a:buSzPts val="1400"/>
              <a:buFont typeface="Arial"/>
              <a:buNone/>
              <a:defRPr sz="4600" b="0" i="0" u="none" strike="noStrike" cap="none">
                <a:solidFill>
                  <a:schemeClr val="dk1"/>
                </a:solidFill>
                <a:latin typeface="Arial"/>
                <a:ea typeface="Arial"/>
                <a:cs typeface="Arial"/>
                <a:sym typeface="Arial"/>
              </a:defRPr>
            </a:lvl1pPr>
            <a:lvl2pPr marL="914400" marR="0" lvl="1" indent="-469900" algn="l" rtl="0">
              <a:lnSpc>
                <a:spcPct val="100000"/>
              </a:lnSpc>
              <a:spcBef>
                <a:spcPts val="760"/>
              </a:spcBef>
              <a:spcAft>
                <a:spcPts val="0"/>
              </a:spcAft>
              <a:buClr>
                <a:schemeClr val="dk1"/>
              </a:buClr>
              <a:buSzPts val="3800"/>
              <a:buFont typeface="Arial"/>
              <a:buChar char="–"/>
              <a:defRPr sz="3800" b="0" i="0" u="none" strike="noStrike" cap="none">
                <a:solidFill>
                  <a:schemeClr val="dk1"/>
                </a:solidFill>
                <a:latin typeface="Arial"/>
                <a:ea typeface="Arial"/>
                <a:cs typeface="Arial"/>
                <a:sym typeface="Arial"/>
              </a:defRPr>
            </a:lvl2pPr>
            <a:lvl3pPr marL="1371600" marR="0" lvl="2" indent="-444500" algn="l" rtl="0">
              <a:lnSpc>
                <a:spcPct val="100000"/>
              </a:lnSpc>
              <a:spcBef>
                <a:spcPts val="680"/>
              </a:spcBef>
              <a:spcAft>
                <a:spcPts val="0"/>
              </a:spcAft>
              <a:buClr>
                <a:schemeClr val="dk1"/>
              </a:buClr>
              <a:buSzPts val="3400"/>
              <a:buFont typeface="Arial"/>
              <a:buChar char="•"/>
              <a:defRPr sz="3400" b="0" i="0" u="none" strike="noStrike" cap="none">
                <a:solidFill>
                  <a:schemeClr val="dk1"/>
                </a:solidFill>
                <a:latin typeface="Arial"/>
                <a:ea typeface="Arial"/>
                <a:cs typeface="Arial"/>
                <a:sym typeface="Arial"/>
              </a:defRPr>
            </a:lvl3pPr>
            <a:lvl4pPr marL="1828800" marR="0" lvl="3" indent="-425450" algn="l" rtl="0">
              <a:lnSpc>
                <a:spcPct val="100000"/>
              </a:lnSpc>
              <a:spcBef>
                <a:spcPts val="620"/>
              </a:spcBef>
              <a:spcAft>
                <a:spcPts val="0"/>
              </a:spcAft>
              <a:buClr>
                <a:schemeClr val="dk1"/>
              </a:buClr>
              <a:buSzPts val="3100"/>
              <a:buFont typeface="Arial"/>
              <a:buChar char="–"/>
              <a:defRPr sz="3100" b="0" i="0" u="none" strike="noStrike" cap="none">
                <a:solidFill>
                  <a:schemeClr val="dk1"/>
                </a:solidFill>
                <a:latin typeface="Arial"/>
                <a:ea typeface="Arial"/>
                <a:cs typeface="Arial"/>
                <a:sym typeface="Arial"/>
              </a:defRPr>
            </a:lvl4pPr>
            <a:lvl5pPr marL="2286000" marR="0" lvl="4" indent="-425450" algn="l" rtl="0">
              <a:lnSpc>
                <a:spcPct val="100000"/>
              </a:lnSpc>
              <a:spcBef>
                <a:spcPts val="620"/>
              </a:spcBef>
              <a:spcAft>
                <a:spcPts val="0"/>
              </a:spcAft>
              <a:buClr>
                <a:schemeClr val="dk1"/>
              </a:buClr>
              <a:buSzPts val="3100"/>
              <a:buFont typeface="Arial"/>
              <a:buChar char="»"/>
              <a:defRPr sz="3100" b="0" i="0" u="none" strike="noStrike" cap="none">
                <a:solidFill>
                  <a:schemeClr val="dk1"/>
                </a:solidFill>
                <a:latin typeface="Arial"/>
                <a:ea typeface="Arial"/>
                <a:cs typeface="Arial"/>
                <a:sym typeface="Arial"/>
              </a:defRPr>
            </a:lvl5pPr>
            <a:lvl6pPr marL="2743200" marR="0" lvl="5" indent="-425450" algn="l" rtl="0">
              <a:lnSpc>
                <a:spcPct val="100000"/>
              </a:lnSpc>
              <a:spcBef>
                <a:spcPts val="620"/>
              </a:spcBef>
              <a:spcAft>
                <a:spcPts val="0"/>
              </a:spcAft>
              <a:buClr>
                <a:schemeClr val="dk1"/>
              </a:buClr>
              <a:buSzPts val="3100"/>
              <a:buFont typeface="Arial"/>
              <a:buChar char="»"/>
              <a:defRPr sz="3100" b="0" i="0" u="none" strike="noStrike" cap="none">
                <a:solidFill>
                  <a:schemeClr val="dk1"/>
                </a:solidFill>
                <a:latin typeface="Arial"/>
                <a:ea typeface="Arial"/>
                <a:cs typeface="Arial"/>
                <a:sym typeface="Arial"/>
              </a:defRPr>
            </a:lvl6pPr>
            <a:lvl7pPr marL="3200400" marR="0" lvl="6" indent="-425450" algn="l" rtl="0">
              <a:lnSpc>
                <a:spcPct val="100000"/>
              </a:lnSpc>
              <a:spcBef>
                <a:spcPts val="620"/>
              </a:spcBef>
              <a:spcAft>
                <a:spcPts val="0"/>
              </a:spcAft>
              <a:buClr>
                <a:schemeClr val="dk1"/>
              </a:buClr>
              <a:buSzPts val="3100"/>
              <a:buFont typeface="Arial"/>
              <a:buChar char="»"/>
              <a:defRPr sz="3100" b="0" i="0" u="none" strike="noStrike" cap="none">
                <a:solidFill>
                  <a:schemeClr val="dk1"/>
                </a:solidFill>
                <a:latin typeface="Arial"/>
                <a:ea typeface="Arial"/>
                <a:cs typeface="Arial"/>
                <a:sym typeface="Arial"/>
              </a:defRPr>
            </a:lvl7pPr>
            <a:lvl8pPr marL="3657600" marR="0" lvl="7" indent="-425450" algn="l" rtl="0">
              <a:lnSpc>
                <a:spcPct val="100000"/>
              </a:lnSpc>
              <a:spcBef>
                <a:spcPts val="620"/>
              </a:spcBef>
              <a:spcAft>
                <a:spcPts val="0"/>
              </a:spcAft>
              <a:buClr>
                <a:schemeClr val="dk1"/>
              </a:buClr>
              <a:buSzPts val="3100"/>
              <a:buFont typeface="Arial"/>
              <a:buChar char="»"/>
              <a:defRPr sz="3100" b="0" i="0" u="none" strike="noStrike" cap="none">
                <a:solidFill>
                  <a:schemeClr val="dk1"/>
                </a:solidFill>
                <a:latin typeface="Arial"/>
                <a:ea typeface="Arial"/>
                <a:cs typeface="Arial"/>
                <a:sym typeface="Arial"/>
              </a:defRPr>
            </a:lvl8pPr>
            <a:lvl9pPr marL="4114800" marR="0" lvl="8" indent="-425450" algn="l" rtl="0">
              <a:lnSpc>
                <a:spcPct val="100000"/>
              </a:lnSpc>
              <a:spcBef>
                <a:spcPts val="620"/>
              </a:spcBef>
              <a:spcAft>
                <a:spcPts val="0"/>
              </a:spcAft>
              <a:buClr>
                <a:schemeClr val="dk1"/>
              </a:buClr>
              <a:buSzPts val="3100"/>
              <a:buFont typeface="Arial"/>
              <a:buChar char="»"/>
              <a:defRPr sz="3100" b="0" i="0" u="none" strike="noStrike" cap="none">
                <a:solidFill>
                  <a:schemeClr val="dk1"/>
                </a:solidFill>
                <a:latin typeface="Arial"/>
                <a:ea typeface="Arial"/>
                <a:cs typeface="Arial"/>
                <a:sym typeface="Arial"/>
              </a:defRPr>
            </a:lvl9pPr>
          </a:lstStyle>
          <a:p>
            <a:endParaRPr/>
          </a:p>
        </p:txBody>
      </p:sp>
      <p:sp>
        <p:nvSpPr>
          <p:cNvPr id="29" name="Google Shape;29;p7"/>
          <p:cNvSpPr txBox="1">
            <a:spLocks noGrp="1"/>
          </p:cNvSpPr>
          <p:nvPr>
            <p:ph type="body" idx="3"/>
          </p:nvPr>
        </p:nvSpPr>
        <p:spPr>
          <a:xfrm>
            <a:off x="26012141" y="7369176"/>
            <a:ext cx="22633942" cy="3070224"/>
          </a:xfrm>
          <a:prstGeom prst="rect">
            <a:avLst/>
          </a:prstGeom>
          <a:noFill/>
          <a:ln>
            <a:noFill/>
          </a:ln>
        </p:spPr>
        <p:txBody>
          <a:bodyPr spcFirstLastPara="1" wrap="square" lIns="175250" tIns="87625" rIns="175250" bIns="87625" anchor="b" anchorCtr="0">
            <a:noAutofit/>
          </a:bodyPr>
          <a:lstStyle>
            <a:lvl1pPr marL="457200" marR="0" lvl="0" indent="-228600" algn="r" rtl="0">
              <a:lnSpc>
                <a:spcPct val="100000"/>
              </a:lnSpc>
              <a:spcBef>
                <a:spcPts val="920"/>
              </a:spcBef>
              <a:spcAft>
                <a:spcPts val="0"/>
              </a:spcAft>
              <a:buClr>
                <a:schemeClr val="dk1"/>
              </a:buClr>
              <a:buSzPts val="4600"/>
              <a:buFont typeface="Arial"/>
              <a:buNone/>
              <a:defRPr sz="4600" b="1" i="0" u="none" strike="noStrike" cap="none">
                <a:solidFill>
                  <a:schemeClr val="dk1"/>
                </a:solidFill>
                <a:latin typeface="Arial"/>
                <a:ea typeface="Arial"/>
                <a:cs typeface="Arial"/>
                <a:sym typeface="Arial"/>
              </a:defRPr>
            </a:lvl1pPr>
            <a:lvl2pPr marL="914400" marR="0" lvl="1" indent="-228600" algn="l" rtl="0">
              <a:lnSpc>
                <a:spcPct val="100000"/>
              </a:lnSpc>
              <a:spcBef>
                <a:spcPts val="760"/>
              </a:spcBef>
              <a:spcAft>
                <a:spcPts val="0"/>
              </a:spcAft>
              <a:buClr>
                <a:schemeClr val="dk1"/>
              </a:buClr>
              <a:buSzPts val="3800"/>
              <a:buFont typeface="Arial"/>
              <a:buNone/>
              <a:defRPr sz="3800" b="1" i="0" u="none" strike="noStrike" cap="none">
                <a:solidFill>
                  <a:schemeClr val="dk1"/>
                </a:solidFill>
                <a:latin typeface="Arial"/>
                <a:ea typeface="Arial"/>
                <a:cs typeface="Arial"/>
                <a:sym typeface="Arial"/>
              </a:defRPr>
            </a:lvl2pPr>
            <a:lvl3pPr marL="1371600" marR="0" lvl="2" indent="-228600" algn="l" rtl="0">
              <a:lnSpc>
                <a:spcPct val="100000"/>
              </a:lnSpc>
              <a:spcBef>
                <a:spcPts val="680"/>
              </a:spcBef>
              <a:spcAft>
                <a:spcPts val="0"/>
              </a:spcAft>
              <a:buClr>
                <a:schemeClr val="dk1"/>
              </a:buClr>
              <a:buSzPts val="3400"/>
              <a:buFont typeface="Arial"/>
              <a:buNone/>
              <a:defRPr sz="3400" b="1" i="0" u="none" strike="noStrike" cap="none">
                <a:solidFill>
                  <a:schemeClr val="dk1"/>
                </a:solidFill>
                <a:latin typeface="Arial"/>
                <a:ea typeface="Arial"/>
                <a:cs typeface="Arial"/>
                <a:sym typeface="Arial"/>
              </a:defRPr>
            </a:lvl3pPr>
            <a:lvl4pPr marL="1828800" marR="0" lvl="3" indent="-228600" algn="l" rtl="0">
              <a:lnSpc>
                <a:spcPct val="100000"/>
              </a:lnSpc>
              <a:spcBef>
                <a:spcPts val="620"/>
              </a:spcBef>
              <a:spcAft>
                <a:spcPts val="0"/>
              </a:spcAft>
              <a:buClr>
                <a:schemeClr val="dk1"/>
              </a:buClr>
              <a:buSzPts val="3100"/>
              <a:buFont typeface="Arial"/>
              <a:buNone/>
              <a:defRPr sz="3100" b="1" i="0" u="none" strike="noStrike" cap="none">
                <a:solidFill>
                  <a:schemeClr val="dk1"/>
                </a:solidFill>
                <a:latin typeface="Arial"/>
                <a:ea typeface="Arial"/>
                <a:cs typeface="Arial"/>
                <a:sym typeface="Arial"/>
              </a:defRPr>
            </a:lvl4pPr>
            <a:lvl5pPr marL="2286000" marR="0" lvl="4" indent="-228600" algn="l" rtl="0">
              <a:lnSpc>
                <a:spcPct val="100000"/>
              </a:lnSpc>
              <a:spcBef>
                <a:spcPts val="620"/>
              </a:spcBef>
              <a:spcAft>
                <a:spcPts val="0"/>
              </a:spcAft>
              <a:buClr>
                <a:schemeClr val="dk1"/>
              </a:buClr>
              <a:buSzPts val="3100"/>
              <a:buFont typeface="Arial"/>
              <a:buNone/>
              <a:defRPr sz="3100" b="1" i="0" u="none" strike="noStrike" cap="none">
                <a:solidFill>
                  <a:schemeClr val="dk1"/>
                </a:solidFill>
                <a:latin typeface="Arial"/>
                <a:ea typeface="Arial"/>
                <a:cs typeface="Arial"/>
                <a:sym typeface="Arial"/>
              </a:defRPr>
            </a:lvl5pPr>
            <a:lvl6pPr marL="2743200" marR="0" lvl="5" indent="-228600" algn="l" rtl="0">
              <a:lnSpc>
                <a:spcPct val="100000"/>
              </a:lnSpc>
              <a:spcBef>
                <a:spcPts val="620"/>
              </a:spcBef>
              <a:spcAft>
                <a:spcPts val="0"/>
              </a:spcAft>
              <a:buClr>
                <a:schemeClr val="dk1"/>
              </a:buClr>
              <a:buSzPts val="3100"/>
              <a:buFont typeface="Arial"/>
              <a:buNone/>
              <a:defRPr sz="3100" b="1" i="0" u="none" strike="noStrike" cap="none">
                <a:solidFill>
                  <a:schemeClr val="dk1"/>
                </a:solidFill>
                <a:latin typeface="Arial"/>
                <a:ea typeface="Arial"/>
                <a:cs typeface="Arial"/>
                <a:sym typeface="Arial"/>
              </a:defRPr>
            </a:lvl6pPr>
            <a:lvl7pPr marL="3200400" marR="0" lvl="6" indent="-228600" algn="l" rtl="0">
              <a:lnSpc>
                <a:spcPct val="100000"/>
              </a:lnSpc>
              <a:spcBef>
                <a:spcPts val="620"/>
              </a:spcBef>
              <a:spcAft>
                <a:spcPts val="0"/>
              </a:spcAft>
              <a:buClr>
                <a:schemeClr val="dk1"/>
              </a:buClr>
              <a:buSzPts val="3100"/>
              <a:buFont typeface="Arial"/>
              <a:buNone/>
              <a:defRPr sz="3100" b="1" i="0" u="none" strike="noStrike" cap="none">
                <a:solidFill>
                  <a:schemeClr val="dk1"/>
                </a:solidFill>
                <a:latin typeface="Arial"/>
                <a:ea typeface="Arial"/>
                <a:cs typeface="Arial"/>
                <a:sym typeface="Arial"/>
              </a:defRPr>
            </a:lvl7pPr>
            <a:lvl8pPr marL="3657600" marR="0" lvl="7" indent="-228600" algn="l" rtl="0">
              <a:lnSpc>
                <a:spcPct val="100000"/>
              </a:lnSpc>
              <a:spcBef>
                <a:spcPts val="620"/>
              </a:spcBef>
              <a:spcAft>
                <a:spcPts val="0"/>
              </a:spcAft>
              <a:buClr>
                <a:schemeClr val="dk1"/>
              </a:buClr>
              <a:buSzPts val="3100"/>
              <a:buFont typeface="Arial"/>
              <a:buNone/>
              <a:defRPr sz="3100" b="1" i="0" u="none" strike="noStrike" cap="none">
                <a:solidFill>
                  <a:schemeClr val="dk1"/>
                </a:solidFill>
                <a:latin typeface="Arial"/>
                <a:ea typeface="Arial"/>
                <a:cs typeface="Arial"/>
                <a:sym typeface="Arial"/>
              </a:defRPr>
            </a:lvl8pPr>
            <a:lvl9pPr marL="4114800" marR="0" lvl="8" indent="-228600" algn="l" rtl="0">
              <a:lnSpc>
                <a:spcPct val="100000"/>
              </a:lnSpc>
              <a:spcBef>
                <a:spcPts val="620"/>
              </a:spcBef>
              <a:spcAft>
                <a:spcPts val="0"/>
              </a:spcAft>
              <a:buClr>
                <a:schemeClr val="dk1"/>
              </a:buClr>
              <a:buSzPts val="3100"/>
              <a:buFont typeface="Arial"/>
              <a:buNone/>
              <a:defRPr sz="3100" b="1" i="0" u="none" strike="noStrike" cap="none">
                <a:solidFill>
                  <a:schemeClr val="dk1"/>
                </a:solidFill>
                <a:latin typeface="Arial"/>
                <a:ea typeface="Arial"/>
                <a:cs typeface="Arial"/>
                <a:sym typeface="Arial"/>
              </a:defRPr>
            </a:lvl9pPr>
          </a:lstStyle>
          <a:p>
            <a:endParaRPr/>
          </a:p>
        </p:txBody>
      </p:sp>
      <p:sp>
        <p:nvSpPr>
          <p:cNvPr id="30" name="Google Shape;30;p7"/>
          <p:cNvSpPr txBox="1">
            <a:spLocks noGrp="1"/>
          </p:cNvSpPr>
          <p:nvPr>
            <p:ph type="body" idx="4"/>
          </p:nvPr>
        </p:nvSpPr>
        <p:spPr>
          <a:xfrm>
            <a:off x="26012141" y="10439405"/>
            <a:ext cx="22633942" cy="18967451"/>
          </a:xfrm>
          <a:prstGeom prst="rect">
            <a:avLst/>
          </a:prstGeom>
          <a:noFill/>
          <a:ln>
            <a:noFill/>
          </a:ln>
        </p:spPr>
        <p:txBody>
          <a:bodyPr spcFirstLastPara="1" wrap="square" lIns="175250" tIns="87625" rIns="175250" bIns="87625" anchor="t" anchorCtr="0">
            <a:noAutofit/>
          </a:bodyPr>
          <a:lstStyle>
            <a:lvl1pPr marL="457200" marR="0" lvl="0" indent="-228600" algn="r" rtl="0">
              <a:lnSpc>
                <a:spcPct val="100000"/>
              </a:lnSpc>
              <a:spcBef>
                <a:spcPts val="920"/>
              </a:spcBef>
              <a:spcAft>
                <a:spcPts val="0"/>
              </a:spcAft>
              <a:buClr>
                <a:srgbClr val="000000"/>
              </a:buClr>
              <a:buSzPts val="1400"/>
              <a:buFont typeface="Arial"/>
              <a:buNone/>
              <a:defRPr sz="4600" b="0" i="0" u="none" strike="noStrike" cap="none">
                <a:solidFill>
                  <a:schemeClr val="dk1"/>
                </a:solidFill>
                <a:latin typeface="Arial"/>
                <a:ea typeface="Arial"/>
                <a:cs typeface="Arial"/>
                <a:sym typeface="Arial"/>
              </a:defRPr>
            </a:lvl1pPr>
            <a:lvl2pPr marL="914400" marR="0" lvl="1" indent="-469900" algn="l" rtl="0">
              <a:lnSpc>
                <a:spcPct val="100000"/>
              </a:lnSpc>
              <a:spcBef>
                <a:spcPts val="760"/>
              </a:spcBef>
              <a:spcAft>
                <a:spcPts val="0"/>
              </a:spcAft>
              <a:buClr>
                <a:schemeClr val="dk1"/>
              </a:buClr>
              <a:buSzPts val="3800"/>
              <a:buFont typeface="Arial"/>
              <a:buChar char="–"/>
              <a:defRPr sz="3800" b="0" i="0" u="none" strike="noStrike" cap="none">
                <a:solidFill>
                  <a:schemeClr val="dk1"/>
                </a:solidFill>
                <a:latin typeface="Arial"/>
                <a:ea typeface="Arial"/>
                <a:cs typeface="Arial"/>
                <a:sym typeface="Arial"/>
              </a:defRPr>
            </a:lvl2pPr>
            <a:lvl3pPr marL="1371600" marR="0" lvl="2" indent="-444500" algn="l" rtl="0">
              <a:lnSpc>
                <a:spcPct val="100000"/>
              </a:lnSpc>
              <a:spcBef>
                <a:spcPts val="680"/>
              </a:spcBef>
              <a:spcAft>
                <a:spcPts val="0"/>
              </a:spcAft>
              <a:buClr>
                <a:schemeClr val="dk1"/>
              </a:buClr>
              <a:buSzPts val="3400"/>
              <a:buFont typeface="Arial"/>
              <a:buChar char="•"/>
              <a:defRPr sz="3400" b="0" i="0" u="none" strike="noStrike" cap="none">
                <a:solidFill>
                  <a:schemeClr val="dk1"/>
                </a:solidFill>
                <a:latin typeface="Arial"/>
                <a:ea typeface="Arial"/>
                <a:cs typeface="Arial"/>
                <a:sym typeface="Arial"/>
              </a:defRPr>
            </a:lvl3pPr>
            <a:lvl4pPr marL="1828800" marR="0" lvl="3" indent="-425450" algn="l" rtl="0">
              <a:lnSpc>
                <a:spcPct val="100000"/>
              </a:lnSpc>
              <a:spcBef>
                <a:spcPts val="620"/>
              </a:spcBef>
              <a:spcAft>
                <a:spcPts val="0"/>
              </a:spcAft>
              <a:buClr>
                <a:schemeClr val="dk1"/>
              </a:buClr>
              <a:buSzPts val="3100"/>
              <a:buFont typeface="Arial"/>
              <a:buChar char="–"/>
              <a:defRPr sz="3100" b="0" i="0" u="none" strike="noStrike" cap="none">
                <a:solidFill>
                  <a:schemeClr val="dk1"/>
                </a:solidFill>
                <a:latin typeface="Arial"/>
                <a:ea typeface="Arial"/>
                <a:cs typeface="Arial"/>
                <a:sym typeface="Arial"/>
              </a:defRPr>
            </a:lvl4pPr>
            <a:lvl5pPr marL="2286000" marR="0" lvl="4" indent="-425450" algn="l" rtl="0">
              <a:lnSpc>
                <a:spcPct val="100000"/>
              </a:lnSpc>
              <a:spcBef>
                <a:spcPts val="620"/>
              </a:spcBef>
              <a:spcAft>
                <a:spcPts val="0"/>
              </a:spcAft>
              <a:buClr>
                <a:schemeClr val="dk1"/>
              </a:buClr>
              <a:buSzPts val="3100"/>
              <a:buFont typeface="Arial"/>
              <a:buChar char="»"/>
              <a:defRPr sz="3100" b="0" i="0" u="none" strike="noStrike" cap="none">
                <a:solidFill>
                  <a:schemeClr val="dk1"/>
                </a:solidFill>
                <a:latin typeface="Arial"/>
                <a:ea typeface="Arial"/>
                <a:cs typeface="Arial"/>
                <a:sym typeface="Arial"/>
              </a:defRPr>
            </a:lvl5pPr>
            <a:lvl6pPr marL="2743200" marR="0" lvl="5" indent="-425450" algn="l" rtl="0">
              <a:lnSpc>
                <a:spcPct val="100000"/>
              </a:lnSpc>
              <a:spcBef>
                <a:spcPts val="620"/>
              </a:spcBef>
              <a:spcAft>
                <a:spcPts val="0"/>
              </a:spcAft>
              <a:buClr>
                <a:schemeClr val="dk1"/>
              </a:buClr>
              <a:buSzPts val="3100"/>
              <a:buFont typeface="Arial"/>
              <a:buChar char="»"/>
              <a:defRPr sz="3100" b="0" i="0" u="none" strike="noStrike" cap="none">
                <a:solidFill>
                  <a:schemeClr val="dk1"/>
                </a:solidFill>
                <a:latin typeface="Arial"/>
                <a:ea typeface="Arial"/>
                <a:cs typeface="Arial"/>
                <a:sym typeface="Arial"/>
              </a:defRPr>
            </a:lvl6pPr>
            <a:lvl7pPr marL="3200400" marR="0" lvl="6" indent="-425450" algn="l" rtl="0">
              <a:lnSpc>
                <a:spcPct val="100000"/>
              </a:lnSpc>
              <a:spcBef>
                <a:spcPts val="620"/>
              </a:spcBef>
              <a:spcAft>
                <a:spcPts val="0"/>
              </a:spcAft>
              <a:buClr>
                <a:schemeClr val="dk1"/>
              </a:buClr>
              <a:buSzPts val="3100"/>
              <a:buFont typeface="Arial"/>
              <a:buChar char="»"/>
              <a:defRPr sz="3100" b="0" i="0" u="none" strike="noStrike" cap="none">
                <a:solidFill>
                  <a:schemeClr val="dk1"/>
                </a:solidFill>
                <a:latin typeface="Arial"/>
                <a:ea typeface="Arial"/>
                <a:cs typeface="Arial"/>
                <a:sym typeface="Arial"/>
              </a:defRPr>
            </a:lvl7pPr>
            <a:lvl8pPr marL="3657600" marR="0" lvl="7" indent="-425450" algn="l" rtl="0">
              <a:lnSpc>
                <a:spcPct val="100000"/>
              </a:lnSpc>
              <a:spcBef>
                <a:spcPts val="620"/>
              </a:spcBef>
              <a:spcAft>
                <a:spcPts val="0"/>
              </a:spcAft>
              <a:buClr>
                <a:schemeClr val="dk1"/>
              </a:buClr>
              <a:buSzPts val="3100"/>
              <a:buFont typeface="Arial"/>
              <a:buChar char="»"/>
              <a:defRPr sz="3100" b="0" i="0" u="none" strike="noStrike" cap="none">
                <a:solidFill>
                  <a:schemeClr val="dk1"/>
                </a:solidFill>
                <a:latin typeface="Arial"/>
                <a:ea typeface="Arial"/>
                <a:cs typeface="Arial"/>
                <a:sym typeface="Arial"/>
              </a:defRPr>
            </a:lvl8pPr>
            <a:lvl9pPr marL="4114800" marR="0" lvl="8" indent="-425450" algn="l" rtl="0">
              <a:lnSpc>
                <a:spcPct val="100000"/>
              </a:lnSpc>
              <a:spcBef>
                <a:spcPts val="620"/>
              </a:spcBef>
              <a:spcAft>
                <a:spcPts val="0"/>
              </a:spcAft>
              <a:buClr>
                <a:schemeClr val="dk1"/>
              </a:buClr>
              <a:buSzPts val="3100"/>
              <a:buFont typeface="Arial"/>
              <a:buChar char="»"/>
              <a:defRPr sz="31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31"/>
        <p:cNvGrpSpPr/>
        <p:nvPr/>
      </p:nvGrpSpPr>
      <p:grpSpPr>
        <a:xfrm>
          <a:off x="0" y="0"/>
          <a:ext cx="0" cy="0"/>
          <a:chOff x="0" y="0"/>
          <a:chExt cx="0" cy="0"/>
        </a:xfrm>
      </p:grpSpPr>
      <p:sp>
        <p:nvSpPr>
          <p:cNvPr id="32" name="Google Shape;32;p8"/>
          <p:cNvSpPr txBox="1">
            <a:spLocks noGrp="1"/>
          </p:cNvSpPr>
          <p:nvPr>
            <p:ph type="title"/>
          </p:nvPr>
        </p:nvSpPr>
        <p:spPr>
          <a:xfrm>
            <a:off x="2560320" y="1317626"/>
            <a:ext cx="46085761" cy="5486400"/>
          </a:xfrm>
          <a:prstGeom prst="rect">
            <a:avLst/>
          </a:prstGeom>
          <a:noFill/>
          <a:ln>
            <a:noFill/>
          </a:ln>
        </p:spPr>
        <p:txBody>
          <a:bodyPr spcFirstLastPara="1" wrap="square" lIns="175250" tIns="87625" rIns="175250" bIns="87625" anchor="t" anchorCtr="0">
            <a:noAutofit/>
          </a:bodyPr>
          <a:lstStyle>
            <a:lvl1pPr marR="0" lvl="0" algn="ctr" rtl="0">
              <a:lnSpc>
                <a:spcPct val="100000"/>
              </a:lnSpc>
              <a:spcBef>
                <a:spcPts val="0"/>
              </a:spcBef>
              <a:spcAft>
                <a:spcPts val="0"/>
              </a:spcAft>
              <a:buClr>
                <a:srgbClr val="000000"/>
              </a:buClr>
              <a:buSzPts val="1400"/>
              <a:buFont typeface="Arial"/>
              <a:buNone/>
              <a:defRPr sz="23200" b="0" i="0" u="none" strike="noStrike" cap="none">
                <a:solidFill>
                  <a:schemeClr val="dk2"/>
                </a:solidFill>
                <a:latin typeface="Arial"/>
                <a:ea typeface="Arial"/>
                <a:cs typeface="Arial"/>
                <a:sym typeface="Arial"/>
              </a:defRPr>
            </a:lvl1pPr>
            <a:lvl2pPr marR="0" lvl="1" algn="ctr" rtl="0">
              <a:lnSpc>
                <a:spcPct val="100000"/>
              </a:lnSpc>
              <a:spcBef>
                <a:spcPts val="0"/>
              </a:spcBef>
              <a:spcAft>
                <a:spcPts val="0"/>
              </a:spcAft>
              <a:buClr>
                <a:srgbClr val="000000"/>
              </a:buClr>
              <a:buSzPts val="1400"/>
              <a:buFont typeface="Arial"/>
              <a:buNone/>
              <a:defRPr sz="23200" b="0" i="0" u="none" strike="noStrike" cap="none">
                <a:solidFill>
                  <a:schemeClr val="dk2"/>
                </a:solidFill>
                <a:latin typeface="Arial"/>
                <a:ea typeface="Arial"/>
                <a:cs typeface="Arial"/>
                <a:sym typeface="Arial"/>
              </a:defRPr>
            </a:lvl2pPr>
            <a:lvl3pPr marR="0" lvl="2" algn="ctr" rtl="0">
              <a:lnSpc>
                <a:spcPct val="100000"/>
              </a:lnSpc>
              <a:spcBef>
                <a:spcPts val="0"/>
              </a:spcBef>
              <a:spcAft>
                <a:spcPts val="0"/>
              </a:spcAft>
              <a:buClr>
                <a:srgbClr val="000000"/>
              </a:buClr>
              <a:buSzPts val="1400"/>
              <a:buFont typeface="Arial"/>
              <a:buNone/>
              <a:defRPr sz="23200" b="0" i="0" u="none" strike="noStrike" cap="none">
                <a:solidFill>
                  <a:schemeClr val="dk2"/>
                </a:solidFill>
                <a:latin typeface="Arial"/>
                <a:ea typeface="Arial"/>
                <a:cs typeface="Arial"/>
                <a:sym typeface="Arial"/>
              </a:defRPr>
            </a:lvl3pPr>
            <a:lvl4pPr marR="0" lvl="3" algn="ctr" rtl="0">
              <a:lnSpc>
                <a:spcPct val="100000"/>
              </a:lnSpc>
              <a:spcBef>
                <a:spcPts val="0"/>
              </a:spcBef>
              <a:spcAft>
                <a:spcPts val="0"/>
              </a:spcAft>
              <a:buClr>
                <a:srgbClr val="000000"/>
              </a:buClr>
              <a:buSzPts val="1400"/>
              <a:buFont typeface="Arial"/>
              <a:buNone/>
              <a:defRPr sz="23200" b="0" i="0" u="none" strike="noStrike" cap="none">
                <a:solidFill>
                  <a:schemeClr val="dk2"/>
                </a:solidFill>
                <a:latin typeface="Arial"/>
                <a:ea typeface="Arial"/>
                <a:cs typeface="Arial"/>
                <a:sym typeface="Arial"/>
              </a:defRPr>
            </a:lvl4pPr>
            <a:lvl5pPr marR="0" lvl="4" algn="ctr" rtl="0">
              <a:lnSpc>
                <a:spcPct val="100000"/>
              </a:lnSpc>
              <a:spcBef>
                <a:spcPts val="0"/>
              </a:spcBef>
              <a:spcAft>
                <a:spcPts val="0"/>
              </a:spcAft>
              <a:buClr>
                <a:srgbClr val="000000"/>
              </a:buClr>
              <a:buSzPts val="1400"/>
              <a:buFont typeface="Arial"/>
              <a:buNone/>
              <a:defRPr sz="23200" b="0" i="0" u="none" strike="noStrike" cap="none">
                <a:solidFill>
                  <a:schemeClr val="dk2"/>
                </a:solidFill>
                <a:latin typeface="Arial"/>
                <a:ea typeface="Arial"/>
                <a:cs typeface="Arial"/>
                <a:sym typeface="Arial"/>
              </a:defRPr>
            </a:lvl5pPr>
            <a:lvl6pPr marR="0" lvl="5" algn="ctr" rtl="0">
              <a:lnSpc>
                <a:spcPct val="100000"/>
              </a:lnSpc>
              <a:spcBef>
                <a:spcPts val="0"/>
              </a:spcBef>
              <a:spcAft>
                <a:spcPts val="0"/>
              </a:spcAft>
              <a:buClr>
                <a:srgbClr val="000000"/>
              </a:buClr>
              <a:buSzPts val="1400"/>
              <a:buFont typeface="Arial"/>
              <a:buNone/>
              <a:defRPr sz="23200" b="0" i="0" u="none" strike="noStrike" cap="none">
                <a:solidFill>
                  <a:schemeClr val="dk2"/>
                </a:solidFill>
                <a:latin typeface="Arial"/>
                <a:ea typeface="Arial"/>
                <a:cs typeface="Arial"/>
                <a:sym typeface="Arial"/>
              </a:defRPr>
            </a:lvl6pPr>
            <a:lvl7pPr marR="0" lvl="6" algn="ctr" rtl="0">
              <a:lnSpc>
                <a:spcPct val="100000"/>
              </a:lnSpc>
              <a:spcBef>
                <a:spcPts val="0"/>
              </a:spcBef>
              <a:spcAft>
                <a:spcPts val="0"/>
              </a:spcAft>
              <a:buClr>
                <a:srgbClr val="000000"/>
              </a:buClr>
              <a:buSzPts val="1400"/>
              <a:buFont typeface="Arial"/>
              <a:buNone/>
              <a:defRPr sz="23200" b="0" i="0" u="none" strike="noStrike" cap="none">
                <a:solidFill>
                  <a:schemeClr val="dk2"/>
                </a:solidFill>
                <a:latin typeface="Arial"/>
                <a:ea typeface="Arial"/>
                <a:cs typeface="Arial"/>
                <a:sym typeface="Arial"/>
              </a:defRPr>
            </a:lvl7pPr>
            <a:lvl8pPr marR="0" lvl="7" algn="ctr" rtl="0">
              <a:lnSpc>
                <a:spcPct val="100000"/>
              </a:lnSpc>
              <a:spcBef>
                <a:spcPts val="0"/>
              </a:spcBef>
              <a:spcAft>
                <a:spcPts val="0"/>
              </a:spcAft>
              <a:buClr>
                <a:srgbClr val="000000"/>
              </a:buClr>
              <a:buSzPts val="1400"/>
              <a:buFont typeface="Arial"/>
              <a:buNone/>
              <a:defRPr sz="23200" b="0" i="0" u="none" strike="noStrike" cap="none">
                <a:solidFill>
                  <a:schemeClr val="dk2"/>
                </a:solidFill>
                <a:latin typeface="Arial"/>
                <a:ea typeface="Arial"/>
                <a:cs typeface="Arial"/>
                <a:sym typeface="Arial"/>
              </a:defRPr>
            </a:lvl8pPr>
            <a:lvl9pPr marR="0" lvl="8" algn="ctr" rtl="0">
              <a:lnSpc>
                <a:spcPct val="100000"/>
              </a:lnSpc>
              <a:spcBef>
                <a:spcPts val="0"/>
              </a:spcBef>
              <a:spcAft>
                <a:spcPts val="0"/>
              </a:spcAft>
              <a:buClr>
                <a:srgbClr val="000000"/>
              </a:buClr>
              <a:buSzPts val="1400"/>
              <a:buFont typeface="Arial"/>
              <a:buNone/>
              <a:defRPr sz="23200" b="0" i="0" u="none" strike="noStrike" cap="none">
                <a:solidFill>
                  <a:schemeClr val="dk2"/>
                </a:solidFill>
                <a:latin typeface="Arial"/>
                <a:ea typeface="Arial"/>
                <a:cs typeface="Arial"/>
                <a:sym typeface="Arial"/>
              </a:defRPr>
            </a:lvl9p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33"/>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34"/>
        <p:cNvGrpSpPr/>
        <p:nvPr/>
      </p:nvGrpSpPr>
      <p:grpSpPr>
        <a:xfrm>
          <a:off x="0" y="0"/>
          <a:ext cx="0" cy="0"/>
          <a:chOff x="0" y="0"/>
          <a:chExt cx="0" cy="0"/>
        </a:xfrm>
      </p:grpSpPr>
      <p:sp>
        <p:nvSpPr>
          <p:cNvPr id="35" name="Google Shape;35;p10"/>
          <p:cNvSpPr txBox="1">
            <a:spLocks noGrp="1"/>
          </p:cNvSpPr>
          <p:nvPr>
            <p:ph type="title"/>
          </p:nvPr>
        </p:nvSpPr>
        <p:spPr>
          <a:xfrm>
            <a:off x="2560321" y="1311281"/>
            <a:ext cx="16846551" cy="5578474"/>
          </a:xfrm>
          <a:prstGeom prst="rect">
            <a:avLst/>
          </a:prstGeom>
          <a:noFill/>
          <a:ln>
            <a:noFill/>
          </a:ln>
        </p:spPr>
        <p:txBody>
          <a:bodyPr spcFirstLastPara="1" wrap="square" lIns="175250" tIns="87625" rIns="175250" bIns="87625" anchor="b" anchorCtr="0">
            <a:noAutofit/>
          </a:bodyPr>
          <a:lstStyle>
            <a:lvl1pPr marR="0" lvl="0" algn="l" rtl="0">
              <a:lnSpc>
                <a:spcPct val="100000"/>
              </a:lnSpc>
              <a:spcBef>
                <a:spcPts val="0"/>
              </a:spcBef>
              <a:spcAft>
                <a:spcPts val="0"/>
              </a:spcAft>
              <a:buClr>
                <a:srgbClr val="000000"/>
              </a:buClr>
              <a:buSzPts val="1400"/>
              <a:buFont typeface="Arial"/>
              <a:buNone/>
              <a:defRPr sz="3800" b="1" i="0" u="none" strike="noStrike" cap="none">
                <a:solidFill>
                  <a:schemeClr val="dk2"/>
                </a:solidFill>
                <a:latin typeface="Arial"/>
                <a:ea typeface="Arial"/>
                <a:cs typeface="Arial"/>
                <a:sym typeface="Arial"/>
              </a:defRPr>
            </a:lvl1pPr>
            <a:lvl2pPr marR="0" lvl="1" algn="ctr" rtl="0">
              <a:lnSpc>
                <a:spcPct val="100000"/>
              </a:lnSpc>
              <a:spcBef>
                <a:spcPts val="0"/>
              </a:spcBef>
              <a:spcAft>
                <a:spcPts val="0"/>
              </a:spcAft>
              <a:buClr>
                <a:srgbClr val="000000"/>
              </a:buClr>
              <a:buSzPts val="1400"/>
              <a:buFont typeface="Arial"/>
              <a:buNone/>
              <a:defRPr sz="23200" b="0" i="0" u="none" strike="noStrike" cap="none">
                <a:solidFill>
                  <a:schemeClr val="dk2"/>
                </a:solidFill>
                <a:latin typeface="Arial"/>
                <a:ea typeface="Arial"/>
                <a:cs typeface="Arial"/>
                <a:sym typeface="Arial"/>
              </a:defRPr>
            </a:lvl2pPr>
            <a:lvl3pPr marR="0" lvl="2" algn="ctr" rtl="0">
              <a:lnSpc>
                <a:spcPct val="100000"/>
              </a:lnSpc>
              <a:spcBef>
                <a:spcPts val="0"/>
              </a:spcBef>
              <a:spcAft>
                <a:spcPts val="0"/>
              </a:spcAft>
              <a:buClr>
                <a:srgbClr val="000000"/>
              </a:buClr>
              <a:buSzPts val="1400"/>
              <a:buFont typeface="Arial"/>
              <a:buNone/>
              <a:defRPr sz="23200" b="0" i="0" u="none" strike="noStrike" cap="none">
                <a:solidFill>
                  <a:schemeClr val="dk2"/>
                </a:solidFill>
                <a:latin typeface="Arial"/>
                <a:ea typeface="Arial"/>
                <a:cs typeface="Arial"/>
                <a:sym typeface="Arial"/>
              </a:defRPr>
            </a:lvl3pPr>
            <a:lvl4pPr marR="0" lvl="3" algn="ctr" rtl="0">
              <a:lnSpc>
                <a:spcPct val="100000"/>
              </a:lnSpc>
              <a:spcBef>
                <a:spcPts val="0"/>
              </a:spcBef>
              <a:spcAft>
                <a:spcPts val="0"/>
              </a:spcAft>
              <a:buClr>
                <a:srgbClr val="000000"/>
              </a:buClr>
              <a:buSzPts val="1400"/>
              <a:buFont typeface="Arial"/>
              <a:buNone/>
              <a:defRPr sz="23200" b="0" i="0" u="none" strike="noStrike" cap="none">
                <a:solidFill>
                  <a:schemeClr val="dk2"/>
                </a:solidFill>
                <a:latin typeface="Arial"/>
                <a:ea typeface="Arial"/>
                <a:cs typeface="Arial"/>
                <a:sym typeface="Arial"/>
              </a:defRPr>
            </a:lvl4pPr>
            <a:lvl5pPr marR="0" lvl="4" algn="ctr" rtl="0">
              <a:lnSpc>
                <a:spcPct val="100000"/>
              </a:lnSpc>
              <a:spcBef>
                <a:spcPts val="0"/>
              </a:spcBef>
              <a:spcAft>
                <a:spcPts val="0"/>
              </a:spcAft>
              <a:buClr>
                <a:srgbClr val="000000"/>
              </a:buClr>
              <a:buSzPts val="1400"/>
              <a:buFont typeface="Arial"/>
              <a:buNone/>
              <a:defRPr sz="23200" b="0" i="0" u="none" strike="noStrike" cap="none">
                <a:solidFill>
                  <a:schemeClr val="dk2"/>
                </a:solidFill>
                <a:latin typeface="Arial"/>
                <a:ea typeface="Arial"/>
                <a:cs typeface="Arial"/>
                <a:sym typeface="Arial"/>
              </a:defRPr>
            </a:lvl5pPr>
            <a:lvl6pPr marR="0" lvl="5" algn="ctr" rtl="0">
              <a:lnSpc>
                <a:spcPct val="100000"/>
              </a:lnSpc>
              <a:spcBef>
                <a:spcPts val="0"/>
              </a:spcBef>
              <a:spcAft>
                <a:spcPts val="0"/>
              </a:spcAft>
              <a:buClr>
                <a:srgbClr val="000000"/>
              </a:buClr>
              <a:buSzPts val="1400"/>
              <a:buFont typeface="Arial"/>
              <a:buNone/>
              <a:defRPr sz="23200" b="0" i="0" u="none" strike="noStrike" cap="none">
                <a:solidFill>
                  <a:schemeClr val="dk2"/>
                </a:solidFill>
                <a:latin typeface="Arial"/>
                <a:ea typeface="Arial"/>
                <a:cs typeface="Arial"/>
                <a:sym typeface="Arial"/>
              </a:defRPr>
            </a:lvl6pPr>
            <a:lvl7pPr marR="0" lvl="6" algn="ctr" rtl="0">
              <a:lnSpc>
                <a:spcPct val="100000"/>
              </a:lnSpc>
              <a:spcBef>
                <a:spcPts val="0"/>
              </a:spcBef>
              <a:spcAft>
                <a:spcPts val="0"/>
              </a:spcAft>
              <a:buClr>
                <a:srgbClr val="000000"/>
              </a:buClr>
              <a:buSzPts val="1400"/>
              <a:buFont typeface="Arial"/>
              <a:buNone/>
              <a:defRPr sz="23200" b="0" i="0" u="none" strike="noStrike" cap="none">
                <a:solidFill>
                  <a:schemeClr val="dk2"/>
                </a:solidFill>
                <a:latin typeface="Arial"/>
                <a:ea typeface="Arial"/>
                <a:cs typeface="Arial"/>
                <a:sym typeface="Arial"/>
              </a:defRPr>
            </a:lvl7pPr>
            <a:lvl8pPr marR="0" lvl="7" algn="ctr" rtl="0">
              <a:lnSpc>
                <a:spcPct val="100000"/>
              </a:lnSpc>
              <a:spcBef>
                <a:spcPts val="0"/>
              </a:spcBef>
              <a:spcAft>
                <a:spcPts val="0"/>
              </a:spcAft>
              <a:buClr>
                <a:srgbClr val="000000"/>
              </a:buClr>
              <a:buSzPts val="1400"/>
              <a:buFont typeface="Arial"/>
              <a:buNone/>
              <a:defRPr sz="23200" b="0" i="0" u="none" strike="noStrike" cap="none">
                <a:solidFill>
                  <a:schemeClr val="dk2"/>
                </a:solidFill>
                <a:latin typeface="Arial"/>
                <a:ea typeface="Arial"/>
                <a:cs typeface="Arial"/>
                <a:sym typeface="Arial"/>
              </a:defRPr>
            </a:lvl8pPr>
            <a:lvl9pPr marR="0" lvl="8" algn="ctr" rtl="0">
              <a:lnSpc>
                <a:spcPct val="100000"/>
              </a:lnSpc>
              <a:spcBef>
                <a:spcPts val="0"/>
              </a:spcBef>
              <a:spcAft>
                <a:spcPts val="0"/>
              </a:spcAft>
              <a:buClr>
                <a:srgbClr val="000000"/>
              </a:buClr>
              <a:buSzPts val="1400"/>
              <a:buFont typeface="Arial"/>
              <a:buNone/>
              <a:defRPr sz="23200" b="0" i="0" u="none" strike="noStrike" cap="none">
                <a:solidFill>
                  <a:schemeClr val="dk2"/>
                </a:solidFill>
                <a:latin typeface="Arial"/>
                <a:ea typeface="Arial"/>
                <a:cs typeface="Arial"/>
                <a:sym typeface="Arial"/>
              </a:defRPr>
            </a:lvl9pPr>
          </a:lstStyle>
          <a:p>
            <a:endParaRPr/>
          </a:p>
        </p:txBody>
      </p:sp>
      <p:sp>
        <p:nvSpPr>
          <p:cNvPr id="36" name="Google Shape;36;p10"/>
          <p:cNvSpPr txBox="1">
            <a:spLocks noGrp="1"/>
          </p:cNvSpPr>
          <p:nvPr>
            <p:ph type="body" idx="1"/>
          </p:nvPr>
        </p:nvSpPr>
        <p:spPr>
          <a:xfrm>
            <a:off x="20020281" y="1311281"/>
            <a:ext cx="28625799" cy="28095574"/>
          </a:xfrm>
          <a:prstGeom prst="rect">
            <a:avLst/>
          </a:prstGeom>
          <a:noFill/>
          <a:ln>
            <a:noFill/>
          </a:ln>
        </p:spPr>
        <p:txBody>
          <a:bodyPr spcFirstLastPara="1" wrap="square" lIns="175250" tIns="87625" rIns="175250" bIns="87625" anchor="t" anchorCtr="0">
            <a:noAutofit/>
          </a:bodyPr>
          <a:lstStyle>
            <a:lvl1pPr marL="457200" marR="0" lvl="0" indent="-228600" algn="r" rtl="0">
              <a:lnSpc>
                <a:spcPct val="100000"/>
              </a:lnSpc>
              <a:spcBef>
                <a:spcPts val="1220"/>
              </a:spcBef>
              <a:spcAft>
                <a:spcPts val="0"/>
              </a:spcAft>
              <a:buClr>
                <a:srgbClr val="000000"/>
              </a:buClr>
              <a:buSzPts val="1400"/>
              <a:buFont typeface="Arial"/>
              <a:buNone/>
              <a:defRPr sz="6100" b="0" i="0" u="none" strike="noStrike" cap="none">
                <a:solidFill>
                  <a:schemeClr val="dk1"/>
                </a:solidFill>
                <a:latin typeface="Arial"/>
                <a:ea typeface="Arial"/>
                <a:cs typeface="Arial"/>
                <a:sym typeface="Arial"/>
              </a:defRPr>
            </a:lvl1pPr>
            <a:lvl2pPr marL="914400" marR="0" lvl="1" indent="-571500" algn="l" rtl="0">
              <a:lnSpc>
                <a:spcPct val="100000"/>
              </a:lnSpc>
              <a:spcBef>
                <a:spcPts val="1080"/>
              </a:spcBef>
              <a:spcAft>
                <a:spcPts val="0"/>
              </a:spcAft>
              <a:buClr>
                <a:schemeClr val="dk1"/>
              </a:buClr>
              <a:buSzPts val="5400"/>
              <a:buFont typeface="Arial"/>
              <a:buChar char="–"/>
              <a:defRPr sz="5400" b="0" i="0" u="none" strike="noStrike" cap="none">
                <a:solidFill>
                  <a:schemeClr val="dk1"/>
                </a:solidFill>
                <a:latin typeface="Arial"/>
                <a:ea typeface="Arial"/>
                <a:cs typeface="Arial"/>
                <a:sym typeface="Arial"/>
              </a:defRPr>
            </a:lvl2pPr>
            <a:lvl3pPr marL="1371600" marR="0" lvl="2" indent="-520700" algn="l" rtl="0">
              <a:lnSpc>
                <a:spcPct val="100000"/>
              </a:lnSpc>
              <a:spcBef>
                <a:spcPts val="920"/>
              </a:spcBef>
              <a:spcAft>
                <a:spcPts val="0"/>
              </a:spcAft>
              <a:buClr>
                <a:schemeClr val="dk1"/>
              </a:buClr>
              <a:buSzPts val="4600"/>
              <a:buFont typeface="Arial"/>
              <a:buChar char="•"/>
              <a:defRPr sz="4600" b="0" i="0" u="none" strike="noStrike" cap="none">
                <a:solidFill>
                  <a:schemeClr val="dk1"/>
                </a:solidFill>
                <a:latin typeface="Arial"/>
                <a:ea typeface="Arial"/>
                <a:cs typeface="Arial"/>
                <a:sym typeface="Arial"/>
              </a:defRPr>
            </a:lvl3pPr>
            <a:lvl4pPr marL="1828800" marR="0" lvl="3" indent="-469900" algn="l" rtl="0">
              <a:lnSpc>
                <a:spcPct val="100000"/>
              </a:lnSpc>
              <a:spcBef>
                <a:spcPts val="760"/>
              </a:spcBef>
              <a:spcAft>
                <a:spcPts val="0"/>
              </a:spcAft>
              <a:buClr>
                <a:schemeClr val="dk1"/>
              </a:buClr>
              <a:buSzPts val="3800"/>
              <a:buFont typeface="Arial"/>
              <a:buChar char="–"/>
              <a:defRPr sz="3800" b="0" i="0" u="none" strike="noStrike" cap="none">
                <a:solidFill>
                  <a:schemeClr val="dk1"/>
                </a:solidFill>
                <a:latin typeface="Arial"/>
                <a:ea typeface="Arial"/>
                <a:cs typeface="Arial"/>
                <a:sym typeface="Arial"/>
              </a:defRPr>
            </a:lvl4pPr>
            <a:lvl5pPr marL="2286000" marR="0" lvl="4" indent="-469900" algn="l" rtl="0">
              <a:lnSpc>
                <a:spcPct val="100000"/>
              </a:lnSpc>
              <a:spcBef>
                <a:spcPts val="760"/>
              </a:spcBef>
              <a:spcAft>
                <a:spcPts val="0"/>
              </a:spcAft>
              <a:buClr>
                <a:schemeClr val="dk1"/>
              </a:buClr>
              <a:buSzPts val="3800"/>
              <a:buFont typeface="Arial"/>
              <a:buChar char="»"/>
              <a:defRPr sz="3800" b="0" i="0" u="none" strike="noStrike" cap="none">
                <a:solidFill>
                  <a:schemeClr val="dk1"/>
                </a:solidFill>
                <a:latin typeface="Arial"/>
                <a:ea typeface="Arial"/>
                <a:cs typeface="Arial"/>
                <a:sym typeface="Arial"/>
              </a:defRPr>
            </a:lvl5pPr>
            <a:lvl6pPr marL="2743200" marR="0" lvl="5" indent="-469900" algn="l" rtl="0">
              <a:lnSpc>
                <a:spcPct val="100000"/>
              </a:lnSpc>
              <a:spcBef>
                <a:spcPts val="760"/>
              </a:spcBef>
              <a:spcAft>
                <a:spcPts val="0"/>
              </a:spcAft>
              <a:buClr>
                <a:schemeClr val="dk1"/>
              </a:buClr>
              <a:buSzPts val="3800"/>
              <a:buFont typeface="Arial"/>
              <a:buChar char="»"/>
              <a:defRPr sz="3800" b="0" i="0" u="none" strike="noStrike" cap="none">
                <a:solidFill>
                  <a:schemeClr val="dk1"/>
                </a:solidFill>
                <a:latin typeface="Arial"/>
                <a:ea typeface="Arial"/>
                <a:cs typeface="Arial"/>
                <a:sym typeface="Arial"/>
              </a:defRPr>
            </a:lvl6pPr>
            <a:lvl7pPr marL="3200400" marR="0" lvl="6" indent="-469900" algn="l" rtl="0">
              <a:lnSpc>
                <a:spcPct val="100000"/>
              </a:lnSpc>
              <a:spcBef>
                <a:spcPts val="760"/>
              </a:spcBef>
              <a:spcAft>
                <a:spcPts val="0"/>
              </a:spcAft>
              <a:buClr>
                <a:schemeClr val="dk1"/>
              </a:buClr>
              <a:buSzPts val="3800"/>
              <a:buFont typeface="Arial"/>
              <a:buChar char="»"/>
              <a:defRPr sz="3800" b="0" i="0" u="none" strike="noStrike" cap="none">
                <a:solidFill>
                  <a:schemeClr val="dk1"/>
                </a:solidFill>
                <a:latin typeface="Arial"/>
                <a:ea typeface="Arial"/>
                <a:cs typeface="Arial"/>
                <a:sym typeface="Arial"/>
              </a:defRPr>
            </a:lvl7pPr>
            <a:lvl8pPr marL="3657600" marR="0" lvl="7" indent="-469900" algn="l" rtl="0">
              <a:lnSpc>
                <a:spcPct val="100000"/>
              </a:lnSpc>
              <a:spcBef>
                <a:spcPts val="760"/>
              </a:spcBef>
              <a:spcAft>
                <a:spcPts val="0"/>
              </a:spcAft>
              <a:buClr>
                <a:schemeClr val="dk1"/>
              </a:buClr>
              <a:buSzPts val="3800"/>
              <a:buFont typeface="Arial"/>
              <a:buChar char="»"/>
              <a:defRPr sz="3800" b="0" i="0" u="none" strike="noStrike" cap="none">
                <a:solidFill>
                  <a:schemeClr val="dk1"/>
                </a:solidFill>
                <a:latin typeface="Arial"/>
                <a:ea typeface="Arial"/>
                <a:cs typeface="Arial"/>
                <a:sym typeface="Arial"/>
              </a:defRPr>
            </a:lvl8pPr>
            <a:lvl9pPr marL="4114800" marR="0" lvl="8" indent="-469900" algn="l" rtl="0">
              <a:lnSpc>
                <a:spcPct val="100000"/>
              </a:lnSpc>
              <a:spcBef>
                <a:spcPts val="760"/>
              </a:spcBef>
              <a:spcAft>
                <a:spcPts val="0"/>
              </a:spcAft>
              <a:buClr>
                <a:schemeClr val="dk1"/>
              </a:buClr>
              <a:buSzPts val="3800"/>
              <a:buFont typeface="Arial"/>
              <a:buChar char="»"/>
              <a:defRPr sz="3800" b="0" i="0" u="none" strike="noStrike" cap="none">
                <a:solidFill>
                  <a:schemeClr val="dk1"/>
                </a:solidFill>
                <a:latin typeface="Arial"/>
                <a:ea typeface="Arial"/>
                <a:cs typeface="Arial"/>
                <a:sym typeface="Arial"/>
              </a:defRPr>
            </a:lvl9pPr>
          </a:lstStyle>
          <a:p>
            <a:endParaRPr/>
          </a:p>
        </p:txBody>
      </p:sp>
      <p:sp>
        <p:nvSpPr>
          <p:cNvPr id="37" name="Google Shape;37;p10"/>
          <p:cNvSpPr txBox="1">
            <a:spLocks noGrp="1"/>
          </p:cNvSpPr>
          <p:nvPr>
            <p:ph type="body" idx="2"/>
          </p:nvPr>
        </p:nvSpPr>
        <p:spPr>
          <a:xfrm>
            <a:off x="2560321" y="6889750"/>
            <a:ext cx="16846551" cy="22517100"/>
          </a:xfrm>
          <a:prstGeom prst="rect">
            <a:avLst/>
          </a:prstGeom>
          <a:noFill/>
          <a:ln>
            <a:noFill/>
          </a:ln>
        </p:spPr>
        <p:txBody>
          <a:bodyPr spcFirstLastPara="1" wrap="square" lIns="175250" tIns="87625" rIns="175250" bIns="87625" anchor="t" anchorCtr="0">
            <a:noAutofit/>
          </a:bodyPr>
          <a:lstStyle>
            <a:lvl1pPr marL="457200" marR="0" lvl="0" indent="-228600" algn="r" rtl="0">
              <a:lnSpc>
                <a:spcPct val="100000"/>
              </a:lnSpc>
              <a:spcBef>
                <a:spcPts val="540"/>
              </a:spcBef>
              <a:spcAft>
                <a:spcPts val="0"/>
              </a:spcAft>
              <a:buClr>
                <a:schemeClr val="dk1"/>
              </a:buClr>
              <a:buSzPts val="2700"/>
              <a:buFont typeface="Arial"/>
              <a:buNone/>
              <a:defRPr sz="2700" b="0" i="0" u="none" strike="noStrike" cap="none">
                <a:solidFill>
                  <a:schemeClr val="dk1"/>
                </a:solidFill>
                <a:latin typeface="Arial"/>
                <a:ea typeface="Arial"/>
                <a:cs typeface="Arial"/>
                <a:sym typeface="Arial"/>
              </a:defRPr>
            </a:lvl1pPr>
            <a:lvl2pPr marL="914400" marR="0" lvl="1" indent="-228600" algn="l" rtl="0">
              <a:lnSpc>
                <a:spcPct val="100000"/>
              </a:lnSpc>
              <a:spcBef>
                <a:spcPts val="460"/>
              </a:spcBef>
              <a:spcAft>
                <a:spcPts val="0"/>
              </a:spcAft>
              <a:buClr>
                <a:schemeClr val="dk1"/>
              </a:buClr>
              <a:buSzPts val="2300"/>
              <a:buFont typeface="Arial"/>
              <a:buNone/>
              <a:defRPr sz="2300" b="0" i="0" u="none" strike="noStrike" cap="none">
                <a:solidFill>
                  <a:schemeClr val="dk1"/>
                </a:solidFill>
                <a:latin typeface="Arial"/>
                <a:ea typeface="Arial"/>
                <a:cs typeface="Arial"/>
                <a:sym typeface="Arial"/>
              </a:defRPr>
            </a:lvl2pPr>
            <a:lvl3pPr marL="1371600" marR="0" lvl="2" indent="-228600" algn="l" rtl="0">
              <a:lnSpc>
                <a:spcPct val="100000"/>
              </a:lnSpc>
              <a:spcBef>
                <a:spcPts val="380"/>
              </a:spcBef>
              <a:spcAft>
                <a:spcPts val="0"/>
              </a:spcAft>
              <a:buClr>
                <a:schemeClr val="dk1"/>
              </a:buClr>
              <a:buSzPts val="1900"/>
              <a:buFont typeface="Arial"/>
              <a:buNone/>
              <a:defRPr sz="1900" b="0" i="0" u="none" strike="noStrike" cap="none">
                <a:solidFill>
                  <a:schemeClr val="dk1"/>
                </a:solidFill>
                <a:latin typeface="Arial"/>
                <a:ea typeface="Arial"/>
                <a:cs typeface="Arial"/>
                <a:sym typeface="Arial"/>
              </a:defRPr>
            </a:lvl3pPr>
            <a:lvl4pPr marL="1828800" marR="0" lvl="3" indent="-228600" algn="l" rtl="0">
              <a:lnSpc>
                <a:spcPct val="100000"/>
              </a:lnSpc>
              <a:spcBef>
                <a:spcPts val="340"/>
              </a:spcBef>
              <a:spcAft>
                <a:spcPts val="0"/>
              </a:spcAft>
              <a:buClr>
                <a:schemeClr val="dk1"/>
              </a:buClr>
              <a:buSzPts val="1700"/>
              <a:buFont typeface="Arial"/>
              <a:buNone/>
              <a:defRPr sz="1700" b="0" i="0" u="none" strike="noStrike" cap="none">
                <a:solidFill>
                  <a:schemeClr val="dk1"/>
                </a:solidFill>
                <a:latin typeface="Arial"/>
                <a:ea typeface="Arial"/>
                <a:cs typeface="Arial"/>
                <a:sym typeface="Arial"/>
              </a:defRPr>
            </a:lvl4pPr>
            <a:lvl5pPr marL="2286000" marR="0" lvl="4" indent="-228600" algn="l" rtl="0">
              <a:lnSpc>
                <a:spcPct val="100000"/>
              </a:lnSpc>
              <a:spcBef>
                <a:spcPts val="340"/>
              </a:spcBef>
              <a:spcAft>
                <a:spcPts val="0"/>
              </a:spcAft>
              <a:buClr>
                <a:schemeClr val="dk1"/>
              </a:buClr>
              <a:buSzPts val="1700"/>
              <a:buFont typeface="Arial"/>
              <a:buNone/>
              <a:defRPr sz="1700" b="0" i="0" u="none" strike="noStrike" cap="none">
                <a:solidFill>
                  <a:schemeClr val="dk1"/>
                </a:solidFill>
                <a:latin typeface="Arial"/>
                <a:ea typeface="Arial"/>
                <a:cs typeface="Arial"/>
                <a:sym typeface="Arial"/>
              </a:defRPr>
            </a:lvl5pPr>
            <a:lvl6pPr marL="2743200" marR="0" lvl="5" indent="-228600" algn="l" rtl="0">
              <a:lnSpc>
                <a:spcPct val="100000"/>
              </a:lnSpc>
              <a:spcBef>
                <a:spcPts val="340"/>
              </a:spcBef>
              <a:spcAft>
                <a:spcPts val="0"/>
              </a:spcAft>
              <a:buClr>
                <a:schemeClr val="dk1"/>
              </a:buClr>
              <a:buSzPts val="1700"/>
              <a:buFont typeface="Arial"/>
              <a:buNone/>
              <a:defRPr sz="1700" b="0" i="0" u="none" strike="noStrike" cap="none">
                <a:solidFill>
                  <a:schemeClr val="dk1"/>
                </a:solidFill>
                <a:latin typeface="Arial"/>
                <a:ea typeface="Arial"/>
                <a:cs typeface="Arial"/>
                <a:sym typeface="Arial"/>
              </a:defRPr>
            </a:lvl6pPr>
            <a:lvl7pPr marL="3200400" marR="0" lvl="6" indent="-228600" algn="l" rtl="0">
              <a:lnSpc>
                <a:spcPct val="100000"/>
              </a:lnSpc>
              <a:spcBef>
                <a:spcPts val="340"/>
              </a:spcBef>
              <a:spcAft>
                <a:spcPts val="0"/>
              </a:spcAft>
              <a:buClr>
                <a:schemeClr val="dk1"/>
              </a:buClr>
              <a:buSzPts val="1700"/>
              <a:buFont typeface="Arial"/>
              <a:buNone/>
              <a:defRPr sz="1700" b="0" i="0" u="none" strike="noStrike" cap="none">
                <a:solidFill>
                  <a:schemeClr val="dk1"/>
                </a:solidFill>
                <a:latin typeface="Arial"/>
                <a:ea typeface="Arial"/>
                <a:cs typeface="Arial"/>
                <a:sym typeface="Arial"/>
              </a:defRPr>
            </a:lvl7pPr>
            <a:lvl8pPr marL="3657600" marR="0" lvl="7" indent="-228600" algn="l" rtl="0">
              <a:lnSpc>
                <a:spcPct val="100000"/>
              </a:lnSpc>
              <a:spcBef>
                <a:spcPts val="340"/>
              </a:spcBef>
              <a:spcAft>
                <a:spcPts val="0"/>
              </a:spcAft>
              <a:buClr>
                <a:schemeClr val="dk1"/>
              </a:buClr>
              <a:buSzPts val="1700"/>
              <a:buFont typeface="Arial"/>
              <a:buNone/>
              <a:defRPr sz="1700" b="0" i="0" u="none" strike="noStrike" cap="none">
                <a:solidFill>
                  <a:schemeClr val="dk1"/>
                </a:solidFill>
                <a:latin typeface="Arial"/>
                <a:ea typeface="Arial"/>
                <a:cs typeface="Arial"/>
                <a:sym typeface="Arial"/>
              </a:defRPr>
            </a:lvl8pPr>
            <a:lvl9pPr marL="4114800" marR="0" lvl="8" indent="-228600" algn="l" rtl="0">
              <a:lnSpc>
                <a:spcPct val="100000"/>
              </a:lnSpc>
              <a:spcBef>
                <a:spcPts val="340"/>
              </a:spcBef>
              <a:spcAft>
                <a:spcPts val="0"/>
              </a:spcAft>
              <a:buClr>
                <a:schemeClr val="dk1"/>
              </a:buClr>
              <a:buSzPts val="1700"/>
              <a:buFont typeface="Arial"/>
              <a:buNone/>
              <a:defRPr sz="17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38"/>
        <p:cNvGrpSpPr/>
        <p:nvPr/>
      </p:nvGrpSpPr>
      <p:grpSpPr>
        <a:xfrm>
          <a:off x="0" y="0"/>
          <a:ext cx="0" cy="0"/>
          <a:chOff x="0" y="0"/>
          <a:chExt cx="0" cy="0"/>
        </a:xfrm>
      </p:grpSpPr>
      <p:sp>
        <p:nvSpPr>
          <p:cNvPr id="39" name="Google Shape;39;p11"/>
          <p:cNvSpPr txBox="1">
            <a:spLocks noGrp="1"/>
          </p:cNvSpPr>
          <p:nvPr>
            <p:ph type="title"/>
          </p:nvPr>
        </p:nvSpPr>
        <p:spPr>
          <a:xfrm>
            <a:off x="10036809" y="23044152"/>
            <a:ext cx="30723839" cy="2717800"/>
          </a:xfrm>
          <a:prstGeom prst="rect">
            <a:avLst/>
          </a:prstGeom>
          <a:noFill/>
          <a:ln>
            <a:noFill/>
          </a:ln>
        </p:spPr>
        <p:txBody>
          <a:bodyPr spcFirstLastPara="1" wrap="square" lIns="175250" tIns="87625" rIns="175250" bIns="87625" anchor="b" anchorCtr="0">
            <a:noAutofit/>
          </a:bodyPr>
          <a:lstStyle>
            <a:lvl1pPr marR="0" lvl="0" algn="l" rtl="0">
              <a:lnSpc>
                <a:spcPct val="100000"/>
              </a:lnSpc>
              <a:spcBef>
                <a:spcPts val="0"/>
              </a:spcBef>
              <a:spcAft>
                <a:spcPts val="0"/>
              </a:spcAft>
              <a:buClr>
                <a:srgbClr val="000000"/>
              </a:buClr>
              <a:buSzPts val="1400"/>
              <a:buFont typeface="Arial"/>
              <a:buNone/>
              <a:defRPr sz="3800" b="1" i="0" u="none" strike="noStrike" cap="none">
                <a:solidFill>
                  <a:schemeClr val="dk2"/>
                </a:solidFill>
                <a:latin typeface="Arial"/>
                <a:ea typeface="Arial"/>
                <a:cs typeface="Arial"/>
                <a:sym typeface="Arial"/>
              </a:defRPr>
            </a:lvl1pPr>
            <a:lvl2pPr marR="0" lvl="1" algn="ctr" rtl="0">
              <a:lnSpc>
                <a:spcPct val="100000"/>
              </a:lnSpc>
              <a:spcBef>
                <a:spcPts val="0"/>
              </a:spcBef>
              <a:spcAft>
                <a:spcPts val="0"/>
              </a:spcAft>
              <a:buClr>
                <a:srgbClr val="000000"/>
              </a:buClr>
              <a:buSzPts val="1400"/>
              <a:buFont typeface="Arial"/>
              <a:buNone/>
              <a:defRPr sz="23200" b="0" i="0" u="none" strike="noStrike" cap="none">
                <a:solidFill>
                  <a:schemeClr val="dk2"/>
                </a:solidFill>
                <a:latin typeface="Arial"/>
                <a:ea typeface="Arial"/>
                <a:cs typeface="Arial"/>
                <a:sym typeface="Arial"/>
              </a:defRPr>
            </a:lvl2pPr>
            <a:lvl3pPr marR="0" lvl="2" algn="ctr" rtl="0">
              <a:lnSpc>
                <a:spcPct val="100000"/>
              </a:lnSpc>
              <a:spcBef>
                <a:spcPts val="0"/>
              </a:spcBef>
              <a:spcAft>
                <a:spcPts val="0"/>
              </a:spcAft>
              <a:buClr>
                <a:srgbClr val="000000"/>
              </a:buClr>
              <a:buSzPts val="1400"/>
              <a:buFont typeface="Arial"/>
              <a:buNone/>
              <a:defRPr sz="23200" b="0" i="0" u="none" strike="noStrike" cap="none">
                <a:solidFill>
                  <a:schemeClr val="dk2"/>
                </a:solidFill>
                <a:latin typeface="Arial"/>
                <a:ea typeface="Arial"/>
                <a:cs typeface="Arial"/>
                <a:sym typeface="Arial"/>
              </a:defRPr>
            </a:lvl3pPr>
            <a:lvl4pPr marR="0" lvl="3" algn="ctr" rtl="0">
              <a:lnSpc>
                <a:spcPct val="100000"/>
              </a:lnSpc>
              <a:spcBef>
                <a:spcPts val="0"/>
              </a:spcBef>
              <a:spcAft>
                <a:spcPts val="0"/>
              </a:spcAft>
              <a:buClr>
                <a:srgbClr val="000000"/>
              </a:buClr>
              <a:buSzPts val="1400"/>
              <a:buFont typeface="Arial"/>
              <a:buNone/>
              <a:defRPr sz="23200" b="0" i="0" u="none" strike="noStrike" cap="none">
                <a:solidFill>
                  <a:schemeClr val="dk2"/>
                </a:solidFill>
                <a:latin typeface="Arial"/>
                <a:ea typeface="Arial"/>
                <a:cs typeface="Arial"/>
                <a:sym typeface="Arial"/>
              </a:defRPr>
            </a:lvl4pPr>
            <a:lvl5pPr marR="0" lvl="4" algn="ctr" rtl="0">
              <a:lnSpc>
                <a:spcPct val="100000"/>
              </a:lnSpc>
              <a:spcBef>
                <a:spcPts val="0"/>
              </a:spcBef>
              <a:spcAft>
                <a:spcPts val="0"/>
              </a:spcAft>
              <a:buClr>
                <a:srgbClr val="000000"/>
              </a:buClr>
              <a:buSzPts val="1400"/>
              <a:buFont typeface="Arial"/>
              <a:buNone/>
              <a:defRPr sz="23200" b="0" i="0" u="none" strike="noStrike" cap="none">
                <a:solidFill>
                  <a:schemeClr val="dk2"/>
                </a:solidFill>
                <a:latin typeface="Arial"/>
                <a:ea typeface="Arial"/>
                <a:cs typeface="Arial"/>
                <a:sym typeface="Arial"/>
              </a:defRPr>
            </a:lvl5pPr>
            <a:lvl6pPr marR="0" lvl="5" algn="ctr" rtl="0">
              <a:lnSpc>
                <a:spcPct val="100000"/>
              </a:lnSpc>
              <a:spcBef>
                <a:spcPts val="0"/>
              </a:spcBef>
              <a:spcAft>
                <a:spcPts val="0"/>
              </a:spcAft>
              <a:buClr>
                <a:srgbClr val="000000"/>
              </a:buClr>
              <a:buSzPts val="1400"/>
              <a:buFont typeface="Arial"/>
              <a:buNone/>
              <a:defRPr sz="23200" b="0" i="0" u="none" strike="noStrike" cap="none">
                <a:solidFill>
                  <a:schemeClr val="dk2"/>
                </a:solidFill>
                <a:latin typeface="Arial"/>
                <a:ea typeface="Arial"/>
                <a:cs typeface="Arial"/>
                <a:sym typeface="Arial"/>
              </a:defRPr>
            </a:lvl6pPr>
            <a:lvl7pPr marR="0" lvl="6" algn="ctr" rtl="0">
              <a:lnSpc>
                <a:spcPct val="100000"/>
              </a:lnSpc>
              <a:spcBef>
                <a:spcPts val="0"/>
              </a:spcBef>
              <a:spcAft>
                <a:spcPts val="0"/>
              </a:spcAft>
              <a:buClr>
                <a:srgbClr val="000000"/>
              </a:buClr>
              <a:buSzPts val="1400"/>
              <a:buFont typeface="Arial"/>
              <a:buNone/>
              <a:defRPr sz="23200" b="0" i="0" u="none" strike="noStrike" cap="none">
                <a:solidFill>
                  <a:schemeClr val="dk2"/>
                </a:solidFill>
                <a:latin typeface="Arial"/>
                <a:ea typeface="Arial"/>
                <a:cs typeface="Arial"/>
                <a:sym typeface="Arial"/>
              </a:defRPr>
            </a:lvl7pPr>
            <a:lvl8pPr marR="0" lvl="7" algn="ctr" rtl="0">
              <a:lnSpc>
                <a:spcPct val="100000"/>
              </a:lnSpc>
              <a:spcBef>
                <a:spcPts val="0"/>
              </a:spcBef>
              <a:spcAft>
                <a:spcPts val="0"/>
              </a:spcAft>
              <a:buClr>
                <a:srgbClr val="000000"/>
              </a:buClr>
              <a:buSzPts val="1400"/>
              <a:buFont typeface="Arial"/>
              <a:buNone/>
              <a:defRPr sz="23200" b="0" i="0" u="none" strike="noStrike" cap="none">
                <a:solidFill>
                  <a:schemeClr val="dk2"/>
                </a:solidFill>
                <a:latin typeface="Arial"/>
                <a:ea typeface="Arial"/>
                <a:cs typeface="Arial"/>
                <a:sym typeface="Arial"/>
              </a:defRPr>
            </a:lvl8pPr>
            <a:lvl9pPr marR="0" lvl="8" algn="ctr" rtl="0">
              <a:lnSpc>
                <a:spcPct val="100000"/>
              </a:lnSpc>
              <a:spcBef>
                <a:spcPts val="0"/>
              </a:spcBef>
              <a:spcAft>
                <a:spcPts val="0"/>
              </a:spcAft>
              <a:buClr>
                <a:srgbClr val="000000"/>
              </a:buClr>
              <a:buSzPts val="1400"/>
              <a:buFont typeface="Arial"/>
              <a:buNone/>
              <a:defRPr sz="23200" b="0" i="0" u="none" strike="noStrike" cap="none">
                <a:solidFill>
                  <a:schemeClr val="dk2"/>
                </a:solidFill>
                <a:latin typeface="Arial"/>
                <a:ea typeface="Arial"/>
                <a:cs typeface="Arial"/>
                <a:sym typeface="Arial"/>
              </a:defRPr>
            </a:lvl9pPr>
          </a:lstStyle>
          <a:p>
            <a:endParaRPr/>
          </a:p>
        </p:txBody>
      </p:sp>
      <p:sp>
        <p:nvSpPr>
          <p:cNvPr id="40" name="Google Shape;40;p11"/>
          <p:cNvSpPr>
            <a:spLocks noGrp="1"/>
          </p:cNvSpPr>
          <p:nvPr>
            <p:ph type="pic" idx="2"/>
          </p:nvPr>
        </p:nvSpPr>
        <p:spPr>
          <a:xfrm>
            <a:off x="10036809" y="2940050"/>
            <a:ext cx="30723839" cy="19751676"/>
          </a:xfrm>
          <a:prstGeom prst="rect">
            <a:avLst/>
          </a:prstGeom>
          <a:noFill/>
          <a:ln>
            <a:noFill/>
          </a:ln>
        </p:spPr>
      </p:sp>
      <p:sp>
        <p:nvSpPr>
          <p:cNvPr id="41" name="Google Shape;41;p11"/>
          <p:cNvSpPr txBox="1">
            <a:spLocks noGrp="1"/>
          </p:cNvSpPr>
          <p:nvPr>
            <p:ph type="body" idx="1"/>
          </p:nvPr>
        </p:nvSpPr>
        <p:spPr>
          <a:xfrm>
            <a:off x="10036809" y="25761952"/>
            <a:ext cx="30723839" cy="3863976"/>
          </a:xfrm>
          <a:prstGeom prst="rect">
            <a:avLst/>
          </a:prstGeom>
          <a:noFill/>
          <a:ln>
            <a:noFill/>
          </a:ln>
        </p:spPr>
        <p:txBody>
          <a:bodyPr spcFirstLastPara="1" wrap="square" lIns="175250" tIns="87625" rIns="175250" bIns="87625" anchor="t" anchorCtr="0">
            <a:noAutofit/>
          </a:bodyPr>
          <a:lstStyle>
            <a:lvl1pPr marL="457200" marR="0" lvl="0" indent="-228600" algn="r" rtl="0">
              <a:lnSpc>
                <a:spcPct val="100000"/>
              </a:lnSpc>
              <a:spcBef>
                <a:spcPts val="540"/>
              </a:spcBef>
              <a:spcAft>
                <a:spcPts val="0"/>
              </a:spcAft>
              <a:buClr>
                <a:schemeClr val="dk1"/>
              </a:buClr>
              <a:buSzPts val="2700"/>
              <a:buFont typeface="Arial"/>
              <a:buNone/>
              <a:defRPr sz="2700" b="0" i="0" u="none" strike="noStrike" cap="none">
                <a:solidFill>
                  <a:schemeClr val="dk1"/>
                </a:solidFill>
                <a:latin typeface="Arial"/>
                <a:ea typeface="Arial"/>
                <a:cs typeface="Arial"/>
                <a:sym typeface="Arial"/>
              </a:defRPr>
            </a:lvl1pPr>
            <a:lvl2pPr marL="914400" marR="0" lvl="1" indent="-228600" algn="l" rtl="0">
              <a:lnSpc>
                <a:spcPct val="100000"/>
              </a:lnSpc>
              <a:spcBef>
                <a:spcPts val="460"/>
              </a:spcBef>
              <a:spcAft>
                <a:spcPts val="0"/>
              </a:spcAft>
              <a:buClr>
                <a:schemeClr val="dk1"/>
              </a:buClr>
              <a:buSzPts val="2300"/>
              <a:buFont typeface="Arial"/>
              <a:buNone/>
              <a:defRPr sz="2300" b="0" i="0" u="none" strike="noStrike" cap="none">
                <a:solidFill>
                  <a:schemeClr val="dk1"/>
                </a:solidFill>
                <a:latin typeface="Arial"/>
                <a:ea typeface="Arial"/>
                <a:cs typeface="Arial"/>
                <a:sym typeface="Arial"/>
              </a:defRPr>
            </a:lvl2pPr>
            <a:lvl3pPr marL="1371600" marR="0" lvl="2" indent="-228600" algn="l" rtl="0">
              <a:lnSpc>
                <a:spcPct val="100000"/>
              </a:lnSpc>
              <a:spcBef>
                <a:spcPts val="380"/>
              </a:spcBef>
              <a:spcAft>
                <a:spcPts val="0"/>
              </a:spcAft>
              <a:buClr>
                <a:schemeClr val="dk1"/>
              </a:buClr>
              <a:buSzPts val="1900"/>
              <a:buFont typeface="Arial"/>
              <a:buNone/>
              <a:defRPr sz="1900" b="0" i="0" u="none" strike="noStrike" cap="none">
                <a:solidFill>
                  <a:schemeClr val="dk1"/>
                </a:solidFill>
                <a:latin typeface="Arial"/>
                <a:ea typeface="Arial"/>
                <a:cs typeface="Arial"/>
                <a:sym typeface="Arial"/>
              </a:defRPr>
            </a:lvl3pPr>
            <a:lvl4pPr marL="1828800" marR="0" lvl="3" indent="-228600" algn="l" rtl="0">
              <a:lnSpc>
                <a:spcPct val="100000"/>
              </a:lnSpc>
              <a:spcBef>
                <a:spcPts val="340"/>
              </a:spcBef>
              <a:spcAft>
                <a:spcPts val="0"/>
              </a:spcAft>
              <a:buClr>
                <a:schemeClr val="dk1"/>
              </a:buClr>
              <a:buSzPts val="1700"/>
              <a:buFont typeface="Arial"/>
              <a:buNone/>
              <a:defRPr sz="1700" b="0" i="0" u="none" strike="noStrike" cap="none">
                <a:solidFill>
                  <a:schemeClr val="dk1"/>
                </a:solidFill>
                <a:latin typeface="Arial"/>
                <a:ea typeface="Arial"/>
                <a:cs typeface="Arial"/>
                <a:sym typeface="Arial"/>
              </a:defRPr>
            </a:lvl4pPr>
            <a:lvl5pPr marL="2286000" marR="0" lvl="4" indent="-228600" algn="l" rtl="0">
              <a:lnSpc>
                <a:spcPct val="100000"/>
              </a:lnSpc>
              <a:spcBef>
                <a:spcPts val="340"/>
              </a:spcBef>
              <a:spcAft>
                <a:spcPts val="0"/>
              </a:spcAft>
              <a:buClr>
                <a:schemeClr val="dk1"/>
              </a:buClr>
              <a:buSzPts val="1700"/>
              <a:buFont typeface="Arial"/>
              <a:buNone/>
              <a:defRPr sz="1700" b="0" i="0" u="none" strike="noStrike" cap="none">
                <a:solidFill>
                  <a:schemeClr val="dk1"/>
                </a:solidFill>
                <a:latin typeface="Arial"/>
                <a:ea typeface="Arial"/>
                <a:cs typeface="Arial"/>
                <a:sym typeface="Arial"/>
              </a:defRPr>
            </a:lvl5pPr>
            <a:lvl6pPr marL="2743200" marR="0" lvl="5" indent="-228600" algn="l" rtl="0">
              <a:lnSpc>
                <a:spcPct val="100000"/>
              </a:lnSpc>
              <a:spcBef>
                <a:spcPts val="340"/>
              </a:spcBef>
              <a:spcAft>
                <a:spcPts val="0"/>
              </a:spcAft>
              <a:buClr>
                <a:schemeClr val="dk1"/>
              </a:buClr>
              <a:buSzPts val="1700"/>
              <a:buFont typeface="Arial"/>
              <a:buNone/>
              <a:defRPr sz="1700" b="0" i="0" u="none" strike="noStrike" cap="none">
                <a:solidFill>
                  <a:schemeClr val="dk1"/>
                </a:solidFill>
                <a:latin typeface="Arial"/>
                <a:ea typeface="Arial"/>
                <a:cs typeface="Arial"/>
                <a:sym typeface="Arial"/>
              </a:defRPr>
            </a:lvl6pPr>
            <a:lvl7pPr marL="3200400" marR="0" lvl="6" indent="-228600" algn="l" rtl="0">
              <a:lnSpc>
                <a:spcPct val="100000"/>
              </a:lnSpc>
              <a:spcBef>
                <a:spcPts val="340"/>
              </a:spcBef>
              <a:spcAft>
                <a:spcPts val="0"/>
              </a:spcAft>
              <a:buClr>
                <a:schemeClr val="dk1"/>
              </a:buClr>
              <a:buSzPts val="1700"/>
              <a:buFont typeface="Arial"/>
              <a:buNone/>
              <a:defRPr sz="1700" b="0" i="0" u="none" strike="noStrike" cap="none">
                <a:solidFill>
                  <a:schemeClr val="dk1"/>
                </a:solidFill>
                <a:latin typeface="Arial"/>
                <a:ea typeface="Arial"/>
                <a:cs typeface="Arial"/>
                <a:sym typeface="Arial"/>
              </a:defRPr>
            </a:lvl7pPr>
            <a:lvl8pPr marL="3657600" marR="0" lvl="7" indent="-228600" algn="l" rtl="0">
              <a:lnSpc>
                <a:spcPct val="100000"/>
              </a:lnSpc>
              <a:spcBef>
                <a:spcPts val="340"/>
              </a:spcBef>
              <a:spcAft>
                <a:spcPts val="0"/>
              </a:spcAft>
              <a:buClr>
                <a:schemeClr val="dk1"/>
              </a:buClr>
              <a:buSzPts val="1700"/>
              <a:buFont typeface="Arial"/>
              <a:buNone/>
              <a:defRPr sz="1700" b="0" i="0" u="none" strike="noStrike" cap="none">
                <a:solidFill>
                  <a:schemeClr val="dk1"/>
                </a:solidFill>
                <a:latin typeface="Arial"/>
                <a:ea typeface="Arial"/>
                <a:cs typeface="Arial"/>
                <a:sym typeface="Arial"/>
              </a:defRPr>
            </a:lvl8pPr>
            <a:lvl9pPr marL="4114800" marR="0" lvl="8" indent="-228600" algn="l" rtl="0">
              <a:lnSpc>
                <a:spcPct val="100000"/>
              </a:lnSpc>
              <a:spcBef>
                <a:spcPts val="340"/>
              </a:spcBef>
              <a:spcAft>
                <a:spcPts val="0"/>
              </a:spcAft>
              <a:buClr>
                <a:schemeClr val="dk1"/>
              </a:buClr>
              <a:buSzPts val="1700"/>
              <a:buFont typeface="Arial"/>
              <a:buNone/>
              <a:defRPr sz="17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2"/>
          <p:cNvSpPr txBox="1"/>
          <p:nvPr/>
        </p:nvSpPr>
        <p:spPr>
          <a:xfrm>
            <a:off x="38831522" y="32032575"/>
            <a:ext cx="11601451" cy="400110"/>
          </a:xfrm>
          <a:prstGeom prst="rect">
            <a:avLst/>
          </a:prstGeom>
          <a:noFill/>
          <a:ln>
            <a:noFill/>
          </a:ln>
        </p:spPr>
        <p:txBody>
          <a:bodyPr spcFirstLastPara="1" wrap="square" lIns="0" tIns="0" rIns="0" bIns="0" anchor="t" anchorCtr="0">
            <a:spAutoFit/>
          </a:bodyPr>
          <a:lstStyle/>
          <a:p>
            <a:pPr marL="0" marR="0" lvl="0" indent="0" algn="r" rtl="0">
              <a:lnSpc>
                <a:spcPct val="100000"/>
              </a:lnSpc>
              <a:spcBef>
                <a:spcPts val="0"/>
              </a:spcBef>
              <a:spcAft>
                <a:spcPts val="0"/>
              </a:spcAft>
              <a:buClr>
                <a:srgbClr val="000000"/>
              </a:buClr>
              <a:buSzPts val="1300"/>
              <a:buFont typeface="Arial"/>
              <a:buNone/>
            </a:pPr>
            <a:r>
              <a:rPr lang="en-US" sz="1300" b="1" i="1" u="none" strike="noStrike" cap="none">
                <a:solidFill>
                  <a:schemeClr val="accent2"/>
                </a:solidFill>
                <a:latin typeface="Arial"/>
                <a:ea typeface="Arial"/>
                <a:cs typeface="Arial"/>
                <a:sym typeface="Arial"/>
              </a:rPr>
              <a:t>Poster produced by Faculty &amp; Curriculum Support (FACS), Georgetown University Medical Center</a:t>
            </a:r>
            <a:endParaRPr sz="1400" b="0" i="0" u="none" strike="noStrike" cap="none">
              <a:solidFill>
                <a:srgbClr val="000000"/>
              </a:solidFill>
              <a:latin typeface="Arial"/>
              <a:ea typeface="Arial"/>
              <a:cs typeface="Arial"/>
              <a:sym typeface="Arial"/>
            </a:endParaRPr>
          </a:p>
          <a:p>
            <a:pPr marL="0" marR="0" lvl="0" indent="0" algn="r" rtl="0">
              <a:lnSpc>
                <a:spcPct val="100000"/>
              </a:lnSpc>
              <a:spcBef>
                <a:spcPts val="0"/>
              </a:spcBef>
              <a:spcAft>
                <a:spcPts val="0"/>
              </a:spcAft>
              <a:buClr>
                <a:srgbClr val="000000"/>
              </a:buClr>
              <a:buSzPts val="1300"/>
              <a:buFont typeface="Arial"/>
              <a:buNone/>
            </a:pPr>
            <a:endParaRPr sz="1300" b="1" i="1" u="none" strike="noStrike" cap="none">
              <a:solidFill>
                <a:schemeClr val="accent2"/>
              </a:solidFill>
              <a:latin typeface="Arial"/>
              <a:ea typeface="Arial"/>
              <a:cs typeface="Arial"/>
              <a:sym typeface="Arial"/>
            </a:endParaRPr>
          </a:p>
        </p:txBody>
      </p:sp>
      <p:pic>
        <p:nvPicPr>
          <p:cNvPr id="11" name="Google Shape;11;p2"/>
          <p:cNvPicPr preferRelativeResize="0"/>
          <p:nvPr/>
        </p:nvPicPr>
        <p:blipFill rotWithShape="1">
          <a:blip r:embed="rId13">
            <a:alphaModFix/>
          </a:blip>
          <a:srcRect t="20389" r="8324" b="35901"/>
          <a:stretch/>
        </p:blipFill>
        <p:spPr>
          <a:xfrm>
            <a:off x="-754250" y="-670450"/>
            <a:ext cx="16171550" cy="7710300"/>
          </a:xfrm>
          <a:prstGeom prst="rect">
            <a:avLst/>
          </a:prstGeom>
          <a:noFill/>
          <a:ln>
            <a:noFill/>
          </a:ln>
        </p:spPr>
      </p:pic>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jpg"/></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Shape 51"/>
        <p:cNvGrpSpPr/>
        <p:nvPr/>
      </p:nvGrpSpPr>
      <p:grpSpPr>
        <a:xfrm>
          <a:off x="0" y="0"/>
          <a:ext cx="0" cy="0"/>
          <a:chOff x="0" y="0"/>
          <a:chExt cx="0" cy="0"/>
        </a:xfrm>
      </p:grpSpPr>
      <p:sp>
        <p:nvSpPr>
          <p:cNvPr id="52" name="Google Shape;52;p1"/>
          <p:cNvSpPr txBox="1"/>
          <p:nvPr/>
        </p:nvSpPr>
        <p:spPr>
          <a:xfrm>
            <a:off x="475303" y="5657851"/>
            <a:ext cx="12294900" cy="26788500"/>
          </a:xfrm>
          <a:prstGeom prst="rect">
            <a:avLst/>
          </a:prstGeom>
          <a:noFill/>
          <a:ln>
            <a:noFill/>
          </a:ln>
        </p:spPr>
        <p:txBody>
          <a:bodyPr spcFirstLastPara="1" wrap="square" lIns="0" tIns="0" rIns="0" bIns="0" anchor="t" anchorCtr="0">
            <a:noAutofit/>
          </a:bodyPr>
          <a:lstStyle/>
          <a:p>
            <a:pPr marL="438134" marR="0" lvl="0" indent="0" algn="l" rtl="0">
              <a:lnSpc>
                <a:spcPct val="125000"/>
              </a:lnSpc>
              <a:spcBef>
                <a:spcPts val="0"/>
              </a:spcBef>
              <a:spcAft>
                <a:spcPts val="0"/>
              </a:spcAft>
              <a:buClr>
                <a:srgbClr val="000000"/>
              </a:buClr>
              <a:buSzPts val="6500"/>
              <a:buFont typeface="Arial"/>
              <a:buNone/>
            </a:pPr>
            <a:r>
              <a:rPr lang="en-US" sz="6500" b="1" i="0" u="none" strike="noStrike" cap="none" dirty="0">
                <a:solidFill>
                  <a:srgbClr val="002060"/>
                </a:solidFill>
                <a:latin typeface="Times New Roman" panose="02020603050405020304" pitchFamily="18" charset="0"/>
                <a:cs typeface="Times New Roman" panose="02020603050405020304" pitchFamily="18" charset="0"/>
                <a:sym typeface="Arial"/>
              </a:rPr>
              <a:t>Background</a:t>
            </a:r>
            <a:endParaRPr sz="1400" b="0" i="0" u="none" strike="noStrike" cap="none" dirty="0">
              <a:solidFill>
                <a:srgbClr val="002060"/>
              </a:solidFill>
              <a:latin typeface="Times New Roman" panose="02020603050405020304" pitchFamily="18" charset="0"/>
              <a:cs typeface="Times New Roman" panose="02020603050405020304" pitchFamily="18" charset="0"/>
              <a:sym typeface="Arial"/>
            </a:endParaRPr>
          </a:p>
          <a:p>
            <a:pPr marL="877824" marR="0" lvl="0" indent="-457200" algn="l" rtl="0">
              <a:lnSpc>
                <a:spcPct val="125000"/>
              </a:lnSpc>
              <a:spcBef>
                <a:spcPts val="0"/>
              </a:spcBef>
              <a:spcAft>
                <a:spcPts val="0"/>
              </a:spcAft>
              <a:buClr>
                <a:schemeClr val="dk1"/>
              </a:buClr>
              <a:buSzPts val="3200"/>
              <a:buFont typeface="Wingdings" pitchFamily="2" charset="2"/>
              <a:buChar char="ü"/>
            </a:pPr>
            <a:r>
              <a:rPr lang="en-US" sz="3200" dirty="0">
                <a:solidFill>
                  <a:schemeClr val="dk1"/>
                </a:solidFill>
              </a:rPr>
              <a:t>Approximately 100,000 reports of suspected medication errors are received by the FDA annually.</a:t>
            </a:r>
            <a:r>
              <a:rPr lang="en-US" sz="3200" baseline="30000" dirty="0">
                <a:solidFill>
                  <a:schemeClr val="dk1"/>
                </a:solidFill>
              </a:rPr>
              <a:t>1</a:t>
            </a:r>
          </a:p>
          <a:p>
            <a:pPr marL="877824" marR="0" lvl="0" indent="-457200" algn="l" rtl="0">
              <a:lnSpc>
                <a:spcPct val="125000"/>
              </a:lnSpc>
              <a:spcBef>
                <a:spcPts val="0"/>
              </a:spcBef>
              <a:spcAft>
                <a:spcPts val="0"/>
              </a:spcAft>
              <a:buClr>
                <a:schemeClr val="dk1"/>
              </a:buClr>
              <a:buSzPts val="3200"/>
              <a:buFont typeface="Wingdings" pitchFamily="2" charset="2"/>
              <a:buChar char="ü"/>
            </a:pPr>
            <a:r>
              <a:rPr lang="en-US" sz="3200" dirty="0">
                <a:solidFill>
                  <a:schemeClr val="dk1"/>
                </a:solidFill>
              </a:rPr>
              <a:t>Medication errors account for approximately 7,000-8,000 deaths annually in the US, which makes them the 8</a:t>
            </a:r>
            <a:r>
              <a:rPr lang="en-US" sz="3200" baseline="30000" dirty="0">
                <a:solidFill>
                  <a:schemeClr val="dk1"/>
                </a:solidFill>
              </a:rPr>
              <a:t>th</a:t>
            </a:r>
            <a:r>
              <a:rPr lang="en-US" sz="3200" dirty="0">
                <a:solidFill>
                  <a:schemeClr val="dk1"/>
                </a:solidFill>
              </a:rPr>
              <a:t> leading cause of death.</a:t>
            </a:r>
            <a:r>
              <a:rPr lang="en-US" sz="3200" baseline="30000" dirty="0">
                <a:solidFill>
                  <a:schemeClr val="dk1"/>
                </a:solidFill>
              </a:rPr>
              <a:t>1</a:t>
            </a:r>
          </a:p>
          <a:p>
            <a:pPr marL="877824" marR="0" lvl="0" indent="-457200" algn="l" rtl="0">
              <a:lnSpc>
                <a:spcPct val="125000"/>
              </a:lnSpc>
              <a:spcBef>
                <a:spcPts val="0"/>
              </a:spcBef>
              <a:spcAft>
                <a:spcPts val="0"/>
              </a:spcAft>
              <a:buClr>
                <a:schemeClr val="dk1"/>
              </a:buClr>
              <a:buSzPts val="3200"/>
              <a:buFont typeface="Wingdings" pitchFamily="2" charset="2"/>
              <a:buChar char="ü"/>
            </a:pPr>
            <a:r>
              <a:rPr lang="en-US" sz="3200" b="0" i="0" u="none" strike="noStrike" cap="none" dirty="0">
                <a:solidFill>
                  <a:schemeClr val="dk1"/>
                </a:solidFill>
                <a:latin typeface="Arial"/>
                <a:ea typeface="Arial"/>
                <a:cs typeface="Arial"/>
                <a:sym typeface="Arial"/>
              </a:rPr>
              <a:t>About 1.3 million individuals are injured every year due to medication administration errors. </a:t>
            </a:r>
            <a:r>
              <a:rPr lang="en-US" sz="3200" b="0" i="0" u="none" strike="noStrike" cap="none" baseline="30000" dirty="0">
                <a:solidFill>
                  <a:schemeClr val="dk1"/>
                </a:solidFill>
                <a:latin typeface="Arial"/>
                <a:ea typeface="Arial"/>
                <a:cs typeface="Arial"/>
                <a:sym typeface="Arial"/>
              </a:rPr>
              <a:t>2</a:t>
            </a:r>
          </a:p>
          <a:p>
            <a:pPr marL="877824" indent="-457200">
              <a:lnSpc>
                <a:spcPct val="125000"/>
              </a:lnSpc>
              <a:buClr>
                <a:schemeClr val="dk1"/>
              </a:buClr>
              <a:buSzPts val="3200"/>
              <a:buFont typeface="Wingdings" pitchFamily="2" charset="2"/>
              <a:buChar char="ü"/>
            </a:pPr>
            <a:r>
              <a:rPr lang="en-US" sz="3200" dirty="0">
                <a:solidFill>
                  <a:schemeClr val="dk1"/>
                </a:solidFill>
              </a:rPr>
              <a:t>Medication errors and associated adverse effects cost the US healthcare system approximately an additional $40 billion annually. </a:t>
            </a:r>
            <a:r>
              <a:rPr lang="en-US" sz="3200" b="0" i="0" u="none" strike="noStrike" cap="none" baseline="30000" dirty="0">
                <a:solidFill>
                  <a:schemeClr val="dk1"/>
                </a:solidFill>
                <a:latin typeface="Arial"/>
                <a:ea typeface="Arial"/>
                <a:cs typeface="Arial"/>
                <a:sym typeface="Arial"/>
              </a:rPr>
              <a:t>2</a:t>
            </a:r>
            <a:endParaRPr lang="en-US" sz="3200" dirty="0">
              <a:solidFill>
                <a:schemeClr val="dk1"/>
              </a:solidFill>
            </a:endParaRPr>
          </a:p>
          <a:p>
            <a:pPr marL="420624" marR="0" lvl="0" algn="l" rtl="0">
              <a:lnSpc>
                <a:spcPct val="125000"/>
              </a:lnSpc>
              <a:spcBef>
                <a:spcPts val="0"/>
              </a:spcBef>
              <a:spcAft>
                <a:spcPts val="0"/>
              </a:spcAft>
              <a:buClr>
                <a:schemeClr val="dk1"/>
              </a:buClr>
              <a:buSzPts val="3200"/>
            </a:pPr>
            <a:r>
              <a:rPr lang="en-US" sz="6500" b="1" i="0" u="none" strike="noStrike" cap="none" dirty="0">
                <a:solidFill>
                  <a:srgbClr val="002060"/>
                </a:solidFill>
                <a:latin typeface="Times New Roman" panose="02020603050405020304" pitchFamily="18" charset="0"/>
                <a:cs typeface="Times New Roman" panose="02020603050405020304" pitchFamily="18" charset="0"/>
                <a:sym typeface="Arial"/>
              </a:rPr>
              <a:t>Signi</a:t>
            </a:r>
            <a:r>
              <a:rPr lang="en-US" sz="6500" b="1" dirty="0">
                <a:solidFill>
                  <a:srgbClr val="002060"/>
                </a:solidFill>
                <a:latin typeface="Times New Roman" panose="02020603050405020304" pitchFamily="18" charset="0"/>
                <a:cs typeface="Times New Roman" panose="02020603050405020304" pitchFamily="18" charset="0"/>
              </a:rPr>
              <a:t>ficance</a:t>
            </a:r>
            <a:endParaRPr lang="en-US" sz="6500" b="1" i="0" u="none" strike="noStrike" cap="none" dirty="0">
              <a:solidFill>
                <a:srgbClr val="002060"/>
              </a:solidFill>
              <a:latin typeface="Times New Roman" panose="02020603050405020304" pitchFamily="18" charset="0"/>
              <a:cs typeface="Times New Roman" panose="02020603050405020304" pitchFamily="18" charset="0"/>
              <a:sym typeface="Arial"/>
            </a:endParaRPr>
          </a:p>
          <a:p>
            <a:pPr marL="895334" indent="-457200">
              <a:lnSpc>
                <a:spcPct val="125000"/>
              </a:lnSpc>
              <a:buSzPts val="3100"/>
              <a:buFont typeface="Wingdings" pitchFamily="2" charset="2"/>
              <a:buChar char="ü"/>
            </a:pPr>
            <a:r>
              <a:rPr lang="en-US" sz="3100" b="0" i="0" u="none" strike="noStrike" cap="none" dirty="0">
                <a:solidFill>
                  <a:schemeClr val="dk1"/>
                </a:solidFill>
                <a:latin typeface="Arial"/>
                <a:ea typeface="Arial"/>
                <a:cs typeface="Arial"/>
                <a:sym typeface="Arial"/>
              </a:rPr>
              <a:t>Medication errors have adverse effects on the quality of care that patients receive such as additional costs of care, prolonged stay in hospitals, high rates of patient dissatisfaction, and a negative effect on the safety of care. </a:t>
            </a:r>
            <a:r>
              <a:rPr lang="en-US" sz="2800" b="0" i="0" u="none" strike="noStrike" cap="none" baseline="30000" dirty="0">
                <a:solidFill>
                  <a:schemeClr val="dk1"/>
                </a:solidFill>
                <a:latin typeface="Arial"/>
                <a:ea typeface="Arial"/>
                <a:cs typeface="Arial"/>
                <a:sym typeface="Arial"/>
              </a:rPr>
              <a:t>2</a:t>
            </a:r>
          </a:p>
          <a:p>
            <a:pPr marL="895334" indent="-457200">
              <a:lnSpc>
                <a:spcPct val="125000"/>
              </a:lnSpc>
              <a:buSzPts val="3100"/>
              <a:buFont typeface="Wingdings" pitchFamily="2" charset="2"/>
              <a:buChar char="ü"/>
            </a:pPr>
            <a:r>
              <a:rPr lang="en-US" sz="3100" b="0" i="0" u="none" strike="noStrike" cap="none" dirty="0">
                <a:solidFill>
                  <a:schemeClr val="dk1"/>
                </a:solidFill>
                <a:latin typeface="Arial"/>
                <a:ea typeface="Arial"/>
                <a:cs typeface="Arial"/>
                <a:sym typeface="Arial"/>
              </a:rPr>
              <a:t>Previous research has focused on different strategies to </a:t>
            </a:r>
            <a:r>
              <a:rPr lang="en-US" sz="3100" dirty="0">
                <a:solidFill>
                  <a:schemeClr val="dk1"/>
                </a:solidFill>
              </a:rPr>
              <a:t>eliminate medication errors. </a:t>
            </a:r>
          </a:p>
          <a:p>
            <a:pPr marL="895334" indent="-457200">
              <a:lnSpc>
                <a:spcPct val="125000"/>
              </a:lnSpc>
              <a:buSzPts val="3100"/>
              <a:buFont typeface="Wingdings" pitchFamily="2" charset="2"/>
              <a:buChar char="ü"/>
            </a:pPr>
            <a:r>
              <a:rPr lang="en-US" sz="3100" dirty="0">
                <a:solidFill>
                  <a:schemeClr val="dk1"/>
                </a:solidFill>
              </a:rPr>
              <a:t>This research focused specifically on using the BCMA technology within in-patient health settings.</a:t>
            </a:r>
            <a:endParaRPr sz="3100" b="0" i="0" u="none" strike="noStrike" cap="none" dirty="0">
              <a:solidFill>
                <a:schemeClr val="dk1"/>
              </a:solidFill>
              <a:latin typeface="Arial"/>
              <a:ea typeface="Arial"/>
              <a:cs typeface="Arial"/>
              <a:sym typeface="Arial"/>
            </a:endParaRPr>
          </a:p>
          <a:p>
            <a:pPr marL="438134" marR="0" lvl="0" indent="0" algn="l" rtl="0">
              <a:lnSpc>
                <a:spcPct val="125000"/>
              </a:lnSpc>
              <a:spcBef>
                <a:spcPts val="0"/>
              </a:spcBef>
              <a:spcAft>
                <a:spcPts val="0"/>
              </a:spcAft>
              <a:buClr>
                <a:srgbClr val="000000"/>
              </a:buClr>
              <a:buSzPts val="4800"/>
              <a:buFont typeface="Arial"/>
              <a:buNone/>
            </a:pPr>
            <a:r>
              <a:rPr lang="en-US" sz="6500" b="1" i="0" u="none" strike="noStrike" cap="none" dirty="0">
                <a:solidFill>
                  <a:srgbClr val="002060"/>
                </a:solidFill>
                <a:latin typeface="Times New Roman" panose="02020603050405020304" pitchFamily="18" charset="0"/>
                <a:cs typeface="Times New Roman" panose="02020603050405020304" pitchFamily="18" charset="0"/>
                <a:sym typeface="Arial"/>
              </a:rPr>
              <a:t>Purpose </a:t>
            </a:r>
            <a:r>
              <a:rPr lang="en-US" sz="4800" b="1" i="0" u="none" strike="noStrike" cap="none" dirty="0">
                <a:solidFill>
                  <a:srgbClr val="002060"/>
                </a:solidFill>
                <a:latin typeface="Arial"/>
                <a:ea typeface="Arial"/>
                <a:cs typeface="Arial"/>
                <a:sym typeface="Arial"/>
              </a:rPr>
              <a:t> </a:t>
            </a:r>
            <a:endParaRPr lang="en-US" sz="2400" b="1" dirty="0">
              <a:solidFill>
                <a:srgbClr val="002060"/>
              </a:solidFill>
            </a:endParaRPr>
          </a:p>
          <a:p>
            <a:pPr marL="438134" marR="0" lvl="0" indent="0" algn="l" rtl="0">
              <a:lnSpc>
                <a:spcPct val="125000"/>
              </a:lnSpc>
              <a:spcBef>
                <a:spcPts val="0"/>
              </a:spcBef>
              <a:spcAft>
                <a:spcPts val="0"/>
              </a:spcAft>
              <a:buClr>
                <a:srgbClr val="000000"/>
              </a:buClr>
              <a:buSzPts val="4800"/>
              <a:buFont typeface="Arial"/>
              <a:buNone/>
            </a:pPr>
            <a:r>
              <a:rPr lang="en-US" sz="3200" b="0" i="0" u="none" strike="noStrike" cap="none" dirty="0">
                <a:solidFill>
                  <a:schemeClr val="dk1"/>
                </a:solidFill>
                <a:latin typeface="Arial"/>
                <a:ea typeface="Arial"/>
                <a:cs typeface="Arial"/>
                <a:sym typeface="Arial"/>
              </a:rPr>
              <a:t>To determine the impact of using BCMA technology to reduce medication errors in inpatient hospital settings. </a:t>
            </a:r>
          </a:p>
          <a:p>
            <a:pPr marL="363474" marR="0" lvl="0" algn="l" rtl="0">
              <a:lnSpc>
                <a:spcPct val="125000"/>
              </a:lnSpc>
              <a:spcBef>
                <a:spcPts val="0"/>
              </a:spcBef>
              <a:spcAft>
                <a:spcPts val="0"/>
              </a:spcAft>
              <a:buClr>
                <a:schemeClr val="dk1"/>
              </a:buClr>
              <a:buSzPts val="3200"/>
            </a:pPr>
            <a:r>
              <a:rPr lang="en-US" sz="6500" b="1" i="0" u="none" strike="noStrike" cap="none" dirty="0">
                <a:solidFill>
                  <a:srgbClr val="002060"/>
                </a:solidFill>
                <a:latin typeface="Times New Roman" panose="02020603050405020304" pitchFamily="18" charset="0"/>
                <a:cs typeface="Times New Roman" panose="02020603050405020304" pitchFamily="18" charset="0"/>
                <a:sym typeface="Arial"/>
              </a:rPr>
              <a:t>Review Question</a:t>
            </a:r>
          </a:p>
          <a:p>
            <a:pPr marL="363474" marR="0" lvl="0" algn="l" rtl="0">
              <a:lnSpc>
                <a:spcPct val="125000"/>
              </a:lnSpc>
              <a:spcBef>
                <a:spcPts val="0"/>
              </a:spcBef>
              <a:spcAft>
                <a:spcPts val="0"/>
              </a:spcAft>
              <a:buClr>
                <a:schemeClr val="dk1"/>
              </a:buClr>
              <a:buSzPts val="3200"/>
            </a:pPr>
            <a:r>
              <a:rPr lang="en-US" sz="3200" i="0" u="none" strike="noStrike" cap="none" dirty="0">
                <a:solidFill>
                  <a:schemeClr val="dk1"/>
                </a:solidFill>
                <a:latin typeface="Arial"/>
                <a:ea typeface="Arial"/>
                <a:cs typeface="Arial"/>
                <a:sym typeface="Arial"/>
              </a:rPr>
              <a:t>Does implementing BCMA technology impact medication error rates in inpatient hospital settings?</a:t>
            </a:r>
          </a:p>
          <a:p>
            <a:pPr marL="438134" marR="0" lvl="0" indent="0" algn="l" rtl="0">
              <a:lnSpc>
                <a:spcPct val="125000"/>
              </a:lnSpc>
              <a:spcBef>
                <a:spcPts val="0"/>
              </a:spcBef>
              <a:spcAft>
                <a:spcPts val="0"/>
              </a:spcAft>
              <a:buClr>
                <a:srgbClr val="000000"/>
              </a:buClr>
              <a:buSzPts val="6500"/>
              <a:buFont typeface="Arial"/>
              <a:buNone/>
            </a:pPr>
            <a:r>
              <a:rPr lang="en-US" sz="6500" b="1" i="0" u="none" strike="noStrike" cap="none" dirty="0">
                <a:solidFill>
                  <a:srgbClr val="002060"/>
                </a:solidFill>
                <a:latin typeface="Times New Roman" panose="02020603050405020304" pitchFamily="18" charset="0"/>
                <a:cs typeface="Times New Roman" panose="02020603050405020304" pitchFamily="18" charset="0"/>
                <a:sym typeface="Arial"/>
              </a:rPr>
              <a:t>Methods</a:t>
            </a:r>
            <a:endParaRPr sz="1400" b="0" i="0" u="none" strike="noStrike" cap="none" dirty="0">
              <a:solidFill>
                <a:srgbClr val="002060"/>
              </a:solidFill>
              <a:latin typeface="Times New Roman" panose="02020603050405020304" pitchFamily="18" charset="0"/>
              <a:cs typeface="Times New Roman" panose="02020603050405020304" pitchFamily="18" charset="0"/>
              <a:sym typeface="Arial"/>
            </a:endParaRPr>
          </a:p>
          <a:p>
            <a:pPr marL="877824" marR="0" lvl="0" indent="-457200" algn="l" rtl="0">
              <a:lnSpc>
                <a:spcPct val="125000"/>
              </a:lnSpc>
              <a:spcBef>
                <a:spcPts val="0"/>
              </a:spcBef>
              <a:spcAft>
                <a:spcPts val="0"/>
              </a:spcAft>
              <a:buClr>
                <a:schemeClr val="dk1"/>
              </a:buClr>
              <a:buSzPts val="3200"/>
              <a:buFont typeface="Arial"/>
              <a:buChar char="•"/>
            </a:pPr>
            <a:r>
              <a:rPr lang="en-US" sz="3200" b="0" i="0" u="none" strike="noStrike" cap="none" dirty="0">
                <a:solidFill>
                  <a:schemeClr val="dk1"/>
                </a:solidFill>
                <a:latin typeface="Arial"/>
                <a:ea typeface="Arial"/>
                <a:cs typeface="Arial"/>
                <a:sym typeface="Arial"/>
              </a:rPr>
              <a:t>Design- An integrative review. </a:t>
            </a:r>
            <a:endParaRPr sz="3200" b="0" i="0" u="none" strike="noStrike" cap="none" dirty="0">
              <a:solidFill>
                <a:schemeClr val="dk1"/>
              </a:solidFill>
              <a:latin typeface="Arial"/>
              <a:ea typeface="Arial"/>
              <a:cs typeface="Arial"/>
              <a:sym typeface="Arial"/>
            </a:endParaRPr>
          </a:p>
          <a:p>
            <a:pPr marL="877824" marR="0" lvl="0" indent="-457200" algn="l" rtl="0">
              <a:lnSpc>
                <a:spcPct val="125000"/>
              </a:lnSpc>
              <a:spcBef>
                <a:spcPts val="0"/>
              </a:spcBef>
              <a:spcAft>
                <a:spcPts val="0"/>
              </a:spcAft>
              <a:buClr>
                <a:schemeClr val="dk1"/>
              </a:buClr>
              <a:buSzPts val="3200"/>
              <a:buFont typeface="Arial"/>
              <a:buChar char="•"/>
            </a:pPr>
            <a:r>
              <a:rPr lang="en-US" sz="3200" b="0" i="0" u="none" strike="noStrike" cap="none" dirty="0">
                <a:solidFill>
                  <a:schemeClr val="dk1"/>
                </a:solidFill>
                <a:latin typeface="Arial"/>
                <a:ea typeface="Arial"/>
                <a:cs typeface="Arial"/>
                <a:sym typeface="Arial"/>
              </a:rPr>
              <a:t>Setting – In-patient hospital settings. </a:t>
            </a:r>
            <a:endParaRPr sz="3200" b="0" i="0" u="none" strike="noStrike" cap="none" dirty="0">
              <a:solidFill>
                <a:schemeClr val="dk1"/>
              </a:solidFill>
              <a:latin typeface="Arial"/>
              <a:ea typeface="Arial"/>
              <a:cs typeface="Arial"/>
              <a:sym typeface="Arial"/>
            </a:endParaRPr>
          </a:p>
          <a:p>
            <a:pPr marL="877824" marR="0" lvl="0" indent="-457200" algn="l" rtl="0">
              <a:lnSpc>
                <a:spcPct val="125000"/>
              </a:lnSpc>
              <a:spcBef>
                <a:spcPts val="0"/>
              </a:spcBef>
              <a:spcAft>
                <a:spcPts val="0"/>
              </a:spcAft>
              <a:buClr>
                <a:schemeClr val="dk1"/>
              </a:buClr>
              <a:buSzPts val="3200"/>
              <a:buFont typeface="Arial"/>
              <a:buChar char="•"/>
            </a:pPr>
            <a:r>
              <a:rPr lang="en-US" sz="3200" b="0" i="0" u="none" strike="noStrike" cap="none" dirty="0">
                <a:solidFill>
                  <a:schemeClr val="dk1"/>
                </a:solidFill>
                <a:latin typeface="Arial"/>
                <a:ea typeface="Arial"/>
                <a:cs typeface="Arial"/>
                <a:sym typeface="Arial"/>
              </a:rPr>
              <a:t>Intervention- using the Bar Code Medication Administration Technology (BCMA).</a:t>
            </a:r>
            <a:endParaRPr sz="3200" b="0" i="0" u="none" strike="noStrike" cap="none" dirty="0">
              <a:solidFill>
                <a:schemeClr val="dk1"/>
              </a:solidFill>
              <a:latin typeface="Arial"/>
              <a:ea typeface="Arial"/>
              <a:cs typeface="Arial"/>
              <a:sym typeface="Arial"/>
            </a:endParaRPr>
          </a:p>
          <a:p>
            <a:pPr marL="877824" marR="0" lvl="0" indent="-457200" algn="l" rtl="0">
              <a:lnSpc>
                <a:spcPct val="125000"/>
              </a:lnSpc>
              <a:spcBef>
                <a:spcPts val="0"/>
              </a:spcBef>
              <a:spcAft>
                <a:spcPts val="0"/>
              </a:spcAft>
              <a:buClr>
                <a:schemeClr val="dk1"/>
              </a:buClr>
              <a:buSzPts val="3200"/>
              <a:buFont typeface="Arial"/>
              <a:buChar char="•"/>
            </a:pPr>
            <a:r>
              <a:rPr lang="en-US" sz="3200" b="0" i="0" u="none" strike="noStrike" cap="none" dirty="0">
                <a:solidFill>
                  <a:schemeClr val="dk1"/>
                </a:solidFill>
                <a:latin typeface="Arial"/>
                <a:ea typeface="Arial"/>
                <a:cs typeface="Arial"/>
                <a:sym typeface="Arial"/>
              </a:rPr>
              <a:t>Tools/Instruments- Literature search through the CINAHL, Science Direct, ProQuest, and Cochrane databases. </a:t>
            </a:r>
            <a:endParaRPr sz="3200" b="0" i="0" u="none" strike="noStrike" cap="none" dirty="0">
              <a:solidFill>
                <a:schemeClr val="dk1"/>
              </a:solidFill>
              <a:latin typeface="Arial"/>
              <a:ea typeface="Arial"/>
              <a:cs typeface="Arial"/>
              <a:sym typeface="Arial"/>
            </a:endParaRPr>
          </a:p>
          <a:p>
            <a:pPr marL="877824" marR="0" lvl="0" indent="-457200" algn="l" rtl="0">
              <a:lnSpc>
                <a:spcPct val="125000"/>
              </a:lnSpc>
              <a:spcBef>
                <a:spcPts val="0"/>
              </a:spcBef>
              <a:spcAft>
                <a:spcPts val="0"/>
              </a:spcAft>
              <a:buClr>
                <a:schemeClr val="dk1"/>
              </a:buClr>
              <a:buSzPts val="3200"/>
              <a:buFont typeface="Arial"/>
              <a:buChar char="•"/>
            </a:pPr>
            <a:r>
              <a:rPr lang="en-US" sz="3200" b="0" i="0" u="none" strike="noStrike" cap="none" dirty="0">
                <a:solidFill>
                  <a:schemeClr val="dk1"/>
                </a:solidFill>
                <a:latin typeface="Arial"/>
                <a:ea typeface="Arial"/>
                <a:cs typeface="Arial"/>
                <a:sym typeface="Arial"/>
              </a:rPr>
              <a:t>Outcomes- 32 articles were reviewed to help identify the impact of using BCMA technology </a:t>
            </a:r>
            <a:r>
              <a:rPr lang="en-US" sz="3200" dirty="0">
                <a:solidFill>
                  <a:schemeClr val="dk1"/>
                </a:solidFill>
              </a:rPr>
              <a:t>on medication errors. </a:t>
            </a:r>
            <a:endParaRPr sz="1400" b="0" i="0" u="none" strike="noStrike" cap="none" dirty="0">
              <a:solidFill>
                <a:srgbClr val="000000"/>
              </a:solidFill>
              <a:latin typeface="Arial"/>
              <a:ea typeface="Arial"/>
              <a:cs typeface="Arial"/>
              <a:sym typeface="Arial"/>
            </a:endParaRPr>
          </a:p>
          <a:p>
            <a:pPr marL="877824" marR="0" lvl="0" indent="-457200" algn="l" rtl="0">
              <a:lnSpc>
                <a:spcPct val="125000"/>
              </a:lnSpc>
              <a:spcBef>
                <a:spcPts val="0"/>
              </a:spcBef>
              <a:spcAft>
                <a:spcPts val="0"/>
              </a:spcAft>
              <a:buClr>
                <a:schemeClr val="dk1"/>
              </a:buClr>
              <a:buSzPts val="3200"/>
              <a:buFont typeface="Arial"/>
              <a:buChar char="•"/>
            </a:pPr>
            <a:r>
              <a:rPr lang="en-US" sz="3200" b="0" i="0" u="none" strike="noStrike" cap="none" dirty="0">
                <a:solidFill>
                  <a:schemeClr val="dk1"/>
                </a:solidFill>
                <a:latin typeface="Arial"/>
                <a:ea typeface="Arial"/>
                <a:cs typeface="Arial"/>
                <a:sym typeface="Arial"/>
              </a:rPr>
              <a:t>Analytic methods used to analyze data for findings- Thematic analysis. </a:t>
            </a:r>
            <a:endParaRPr sz="1400" b="0" i="0" u="none" strike="noStrike" cap="none" dirty="0">
              <a:solidFill>
                <a:srgbClr val="000000"/>
              </a:solidFill>
              <a:latin typeface="Arial"/>
              <a:ea typeface="Arial"/>
              <a:cs typeface="Arial"/>
              <a:sym typeface="Arial"/>
            </a:endParaRPr>
          </a:p>
        </p:txBody>
      </p:sp>
      <p:sp>
        <p:nvSpPr>
          <p:cNvPr id="53" name="Google Shape;53;p1"/>
          <p:cNvSpPr txBox="1"/>
          <p:nvPr/>
        </p:nvSpPr>
        <p:spPr>
          <a:xfrm>
            <a:off x="9144042" y="230613"/>
            <a:ext cx="39897900" cy="2462213"/>
          </a:xfrm>
          <a:prstGeom prst="rect">
            <a:avLst/>
          </a:prstGeom>
          <a:noFill/>
          <a:ln>
            <a:noFill/>
          </a:ln>
        </p:spPr>
        <p:txBody>
          <a:bodyPr spcFirstLastPara="1" wrap="square" lIns="0" tIns="0" rIns="0" bIns="0" anchor="t" anchorCtr="0">
            <a:spAutoFit/>
          </a:bodyPr>
          <a:lstStyle/>
          <a:p>
            <a:pPr marL="0" marR="0" lvl="0" indent="0" algn="ctr" rtl="0">
              <a:lnSpc>
                <a:spcPct val="100000"/>
              </a:lnSpc>
              <a:spcBef>
                <a:spcPts val="0"/>
              </a:spcBef>
              <a:spcAft>
                <a:spcPts val="0"/>
              </a:spcAft>
              <a:buClr>
                <a:srgbClr val="000000"/>
              </a:buClr>
              <a:buSzPts val="10000"/>
              <a:buFont typeface="Arial"/>
              <a:buNone/>
            </a:pPr>
            <a:r>
              <a:rPr lang="en-US" sz="8000" b="1" i="0" u="none" strike="noStrike" cap="none" dirty="0">
                <a:solidFill>
                  <a:srgbClr val="0070C0"/>
                </a:solidFill>
                <a:latin typeface="Arial"/>
                <a:ea typeface="Arial"/>
                <a:cs typeface="Arial"/>
                <a:sym typeface="Arial"/>
              </a:rPr>
              <a:t>Reducing medication </a:t>
            </a:r>
            <a:r>
              <a:rPr lang="en-US" sz="8000" b="1" dirty="0">
                <a:solidFill>
                  <a:srgbClr val="0070C0"/>
                </a:solidFill>
              </a:rPr>
              <a:t>e</a:t>
            </a:r>
            <a:r>
              <a:rPr lang="en-US" sz="8000" b="1" i="0" u="none" strike="noStrike" cap="none" dirty="0">
                <a:solidFill>
                  <a:srgbClr val="0070C0"/>
                </a:solidFill>
                <a:latin typeface="Arial"/>
                <a:ea typeface="Arial"/>
                <a:cs typeface="Arial"/>
                <a:sym typeface="Arial"/>
              </a:rPr>
              <a:t>rrors in in-patient </a:t>
            </a:r>
            <a:r>
              <a:rPr lang="en-US" sz="8000" b="1" dirty="0">
                <a:solidFill>
                  <a:srgbClr val="0070C0"/>
                </a:solidFill>
              </a:rPr>
              <a:t>h</a:t>
            </a:r>
            <a:r>
              <a:rPr lang="en-US" sz="8000" b="1" i="0" u="none" strike="noStrike" cap="none" dirty="0">
                <a:solidFill>
                  <a:srgbClr val="0070C0"/>
                </a:solidFill>
                <a:latin typeface="Arial"/>
                <a:ea typeface="Arial"/>
                <a:cs typeface="Arial"/>
                <a:sym typeface="Arial"/>
              </a:rPr>
              <a:t>ospital </a:t>
            </a:r>
            <a:r>
              <a:rPr lang="en-US" sz="8000" b="1" dirty="0">
                <a:solidFill>
                  <a:srgbClr val="0070C0"/>
                </a:solidFill>
              </a:rPr>
              <a:t>s</a:t>
            </a:r>
            <a:r>
              <a:rPr lang="en-US" sz="8000" b="1" i="0" u="none" strike="noStrike" cap="none" dirty="0">
                <a:solidFill>
                  <a:srgbClr val="0070C0"/>
                </a:solidFill>
                <a:latin typeface="Arial"/>
                <a:ea typeface="Arial"/>
                <a:cs typeface="Arial"/>
                <a:sym typeface="Arial"/>
              </a:rPr>
              <a:t>ettings by i</a:t>
            </a:r>
            <a:r>
              <a:rPr lang="en-US" sz="8000" b="1" dirty="0">
                <a:solidFill>
                  <a:srgbClr val="0070C0"/>
                </a:solidFill>
              </a:rPr>
              <a:t>mplementing the barcode medication administration technology</a:t>
            </a:r>
            <a:r>
              <a:rPr lang="en-US" sz="8000" b="1" i="0" u="none" strike="noStrike" cap="none" dirty="0">
                <a:solidFill>
                  <a:srgbClr val="0070C0"/>
                </a:solidFill>
                <a:latin typeface="Arial"/>
                <a:ea typeface="Arial"/>
                <a:cs typeface="Arial"/>
                <a:sym typeface="Arial"/>
              </a:rPr>
              <a:t> </a:t>
            </a:r>
            <a:endParaRPr lang="en-US" sz="8000" b="0" i="0" u="none" strike="noStrike" cap="none" dirty="0">
              <a:solidFill>
                <a:srgbClr val="0070C0"/>
              </a:solidFill>
              <a:latin typeface="Arial"/>
              <a:ea typeface="Arial"/>
              <a:cs typeface="Arial"/>
              <a:sym typeface="Arial"/>
            </a:endParaRPr>
          </a:p>
        </p:txBody>
      </p:sp>
      <p:sp>
        <p:nvSpPr>
          <p:cNvPr id="54" name="Google Shape;54;p1"/>
          <p:cNvSpPr txBox="1"/>
          <p:nvPr/>
        </p:nvSpPr>
        <p:spPr>
          <a:xfrm>
            <a:off x="1706882" y="25539702"/>
            <a:ext cx="0" cy="507900"/>
          </a:xfrm>
          <a:prstGeom prst="rect">
            <a:avLst/>
          </a:prstGeom>
          <a:noFill/>
          <a:ln>
            <a:noFill/>
          </a:ln>
        </p:spPr>
        <p:txBody>
          <a:bodyPr spcFirstLastPara="1" wrap="square" lIns="0" tIns="0" rIns="0" bIns="0" anchor="t" anchorCtr="0">
            <a:spAutoFit/>
          </a:bodyPr>
          <a:lstStyle/>
          <a:p>
            <a:pPr marL="0" marR="0" lvl="0" indent="0" algn="l" rtl="0">
              <a:lnSpc>
                <a:spcPct val="100000"/>
              </a:lnSpc>
              <a:spcBef>
                <a:spcPts val="0"/>
              </a:spcBef>
              <a:spcAft>
                <a:spcPts val="0"/>
              </a:spcAft>
              <a:buClr>
                <a:srgbClr val="000000"/>
              </a:buClr>
              <a:buSzPts val="3300"/>
              <a:buFont typeface="Arial"/>
              <a:buNone/>
            </a:pPr>
            <a:endParaRPr sz="3300" b="0" i="0" u="none" strike="noStrike" cap="none">
              <a:solidFill>
                <a:schemeClr val="dk1"/>
              </a:solidFill>
              <a:latin typeface="Arial"/>
              <a:ea typeface="Arial"/>
              <a:cs typeface="Arial"/>
              <a:sym typeface="Arial"/>
            </a:endParaRPr>
          </a:p>
        </p:txBody>
      </p:sp>
      <p:sp>
        <p:nvSpPr>
          <p:cNvPr id="56" name="Google Shape;56;p1"/>
          <p:cNvSpPr/>
          <p:nvPr/>
        </p:nvSpPr>
        <p:spPr>
          <a:xfrm>
            <a:off x="26216613" y="13592261"/>
            <a:ext cx="0" cy="507900"/>
          </a:xfrm>
          <a:prstGeom prst="rect">
            <a:avLst/>
          </a:prstGeom>
          <a:solidFill>
            <a:srgbClr val="BAB8E0"/>
          </a:solidFill>
          <a:ln>
            <a:noFill/>
          </a:ln>
        </p:spPr>
        <p:txBody>
          <a:bodyPr spcFirstLastPara="1" wrap="square" lIns="0" tIns="0" rIns="0" bIns="0" anchor="ctr" anchorCtr="0">
            <a:spAutoFit/>
          </a:bodyPr>
          <a:lstStyle/>
          <a:p>
            <a:pPr marL="0" marR="0" lvl="0" indent="0" algn="l" rtl="0">
              <a:lnSpc>
                <a:spcPct val="100000"/>
              </a:lnSpc>
              <a:spcBef>
                <a:spcPts val="0"/>
              </a:spcBef>
              <a:spcAft>
                <a:spcPts val="0"/>
              </a:spcAft>
              <a:buClr>
                <a:srgbClr val="000000"/>
              </a:buClr>
              <a:buSzPts val="3300"/>
              <a:buFont typeface="Arial"/>
              <a:buNone/>
            </a:pPr>
            <a:endParaRPr sz="3300" b="0" i="0" u="none" strike="noStrike" cap="none">
              <a:solidFill>
                <a:schemeClr val="dk1"/>
              </a:solidFill>
              <a:latin typeface="Arial"/>
              <a:ea typeface="Arial"/>
              <a:cs typeface="Arial"/>
              <a:sym typeface="Arial"/>
            </a:endParaRPr>
          </a:p>
        </p:txBody>
      </p:sp>
      <p:sp>
        <p:nvSpPr>
          <p:cNvPr id="57" name="Google Shape;57;p1"/>
          <p:cNvSpPr/>
          <p:nvPr/>
        </p:nvSpPr>
        <p:spPr>
          <a:xfrm>
            <a:off x="30223038" y="13592261"/>
            <a:ext cx="0" cy="507900"/>
          </a:xfrm>
          <a:prstGeom prst="rect">
            <a:avLst/>
          </a:prstGeom>
          <a:solidFill>
            <a:srgbClr val="BAB8E0"/>
          </a:solidFill>
          <a:ln>
            <a:noFill/>
          </a:ln>
        </p:spPr>
        <p:txBody>
          <a:bodyPr spcFirstLastPara="1" wrap="square" lIns="0" tIns="0" rIns="0" bIns="0" anchor="ctr" anchorCtr="0">
            <a:spAutoFit/>
          </a:bodyPr>
          <a:lstStyle/>
          <a:p>
            <a:pPr marL="0" marR="0" lvl="0" indent="0" algn="l" rtl="0">
              <a:lnSpc>
                <a:spcPct val="100000"/>
              </a:lnSpc>
              <a:spcBef>
                <a:spcPts val="0"/>
              </a:spcBef>
              <a:spcAft>
                <a:spcPts val="0"/>
              </a:spcAft>
              <a:buClr>
                <a:srgbClr val="000000"/>
              </a:buClr>
              <a:buSzPts val="3300"/>
              <a:buFont typeface="Arial"/>
              <a:buNone/>
            </a:pPr>
            <a:endParaRPr sz="3300" b="0" i="0" u="none" strike="noStrike" cap="none">
              <a:solidFill>
                <a:schemeClr val="dk1"/>
              </a:solidFill>
              <a:latin typeface="Arial"/>
              <a:ea typeface="Arial"/>
              <a:cs typeface="Arial"/>
              <a:sym typeface="Arial"/>
            </a:endParaRPr>
          </a:p>
        </p:txBody>
      </p:sp>
      <p:sp>
        <p:nvSpPr>
          <p:cNvPr id="58" name="Google Shape;58;p1"/>
          <p:cNvSpPr/>
          <p:nvPr/>
        </p:nvSpPr>
        <p:spPr>
          <a:xfrm>
            <a:off x="34229466" y="13592261"/>
            <a:ext cx="0" cy="507900"/>
          </a:xfrm>
          <a:prstGeom prst="rect">
            <a:avLst/>
          </a:prstGeom>
          <a:solidFill>
            <a:srgbClr val="BAB8E0"/>
          </a:solidFill>
          <a:ln>
            <a:noFill/>
          </a:ln>
        </p:spPr>
        <p:txBody>
          <a:bodyPr spcFirstLastPara="1" wrap="square" lIns="0" tIns="0" rIns="0" bIns="0" anchor="ctr" anchorCtr="0">
            <a:spAutoFit/>
          </a:bodyPr>
          <a:lstStyle/>
          <a:p>
            <a:pPr marL="0" marR="0" lvl="0" indent="0" algn="l" rtl="0">
              <a:lnSpc>
                <a:spcPct val="100000"/>
              </a:lnSpc>
              <a:spcBef>
                <a:spcPts val="0"/>
              </a:spcBef>
              <a:spcAft>
                <a:spcPts val="0"/>
              </a:spcAft>
              <a:buClr>
                <a:srgbClr val="000000"/>
              </a:buClr>
              <a:buSzPts val="3300"/>
              <a:buFont typeface="Arial"/>
              <a:buNone/>
            </a:pPr>
            <a:endParaRPr sz="3300" b="0" i="0" u="none" strike="noStrike" cap="none">
              <a:solidFill>
                <a:schemeClr val="dk1"/>
              </a:solidFill>
              <a:latin typeface="Arial"/>
              <a:ea typeface="Arial"/>
              <a:cs typeface="Arial"/>
              <a:sym typeface="Arial"/>
            </a:endParaRPr>
          </a:p>
        </p:txBody>
      </p:sp>
      <p:sp>
        <p:nvSpPr>
          <p:cNvPr id="59" name="Google Shape;59;p1"/>
          <p:cNvSpPr/>
          <p:nvPr/>
        </p:nvSpPr>
        <p:spPr>
          <a:xfrm>
            <a:off x="37735404" y="11545222"/>
            <a:ext cx="12249479" cy="20254610"/>
          </a:xfrm>
          <a:prstGeom prst="rect">
            <a:avLst/>
          </a:prstGeom>
          <a:noFill/>
          <a:ln>
            <a:noFill/>
          </a:ln>
          <a:effectLst>
            <a:outerShdw dist="38100" dir="8100000" sx="50000" sy="50000" algn="tr" rotWithShape="0">
              <a:srgbClr val="D1D1F0">
                <a:alpha val="39607"/>
              </a:srgbClr>
            </a:outerShdw>
          </a:effectLst>
        </p:spPr>
        <p:txBody>
          <a:bodyPr spcFirstLastPara="1" wrap="square" lIns="0" tIns="0" rIns="0" bIns="0" anchor="t" anchorCtr="0">
            <a:noAutofit/>
          </a:bodyPr>
          <a:lstStyle/>
          <a:p>
            <a:pPr marL="438134" marR="0" lvl="0" indent="0" algn="l" rtl="0">
              <a:lnSpc>
                <a:spcPct val="125000"/>
              </a:lnSpc>
              <a:spcBef>
                <a:spcPts val="650"/>
              </a:spcBef>
              <a:spcAft>
                <a:spcPts val="0"/>
              </a:spcAft>
              <a:buClr>
                <a:srgbClr val="000000"/>
              </a:buClr>
              <a:buSzPts val="6500"/>
              <a:buFont typeface="Arial"/>
              <a:buNone/>
            </a:pPr>
            <a:r>
              <a:rPr lang="en-US" sz="6500" b="1" i="0" u="none" strike="noStrike" cap="none" dirty="0">
                <a:solidFill>
                  <a:srgbClr val="002060"/>
                </a:solidFill>
                <a:latin typeface="Times New Roman" panose="02020603050405020304" pitchFamily="18" charset="0"/>
                <a:cs typeface="Times New Roman" panose="02020603050405020304" pitchFamily="18" charset="0"/>
                <a:sym typeface="Arial"/>
              </a:rPr>
              <a:t>Implications</a:t>
            </a:r>
          </a:p>
          <a:p>
            <a:pPr marL="877824" marR="0" lvl="0" indent="-457200" algn="l" rtl="0">
              <a:lnSpc>
                <a:spcPct val="125000"/>
              </a:lnSpc>
              <a:spcBef>
                <a:spcPts val="320"/>
              </a:spcBef>
              <a:spcAft>
                <a:spcPts val="0"/>
              </a:spcAft>
              <a:buClr>
                <a:schemeClr val="dk1"/>
              </a:buClr>
              <a:buSzPts val="3200"/>
              <a:buFont typeface="Arial"/>
              <a:buChar char="•"/>
            </a:pPr>
            <a:r>
              <a:rPr lang="en-US" sz="3200" b="0" i="0" u="none" strike="noStrike" cap="none" dirty="0">
                <a:solidFill>
                  <a:schemeClr val="dk1"/>
                </a:solidFill>
                <a:latin typeface="Arial"/>
                <a:ea typeface="Arial"/>
                <a:cs typeface="Arial"/>
                <a:sym typeface="Arial"/>
              </a:rPr>
              <a:t>There is an increased need to embrace the use of BCMA technology to reduce medication errors by creating a protocol that ensures that the five rights to medication are upheld during administration. </a:t>
            </a:r>
          </a:p>
          <a:p>
            <a:pPr marL="877824" marR="0" lvl="0" indent="-457200" algn="l" rtl="0">
              <a:lnSpc>
                <a:spcPct val="125000"/>
              </a:lnSpc>
              <a:spcBef>
                <a:spcPts val="320"/>
              </a:spcBef>
              <a:spcAft>
                <a:spcPts val="0"/>
              </a:spcAft>
              <a:buClr>
                <a:schemeClr val="dk1"/>
              </a:buClr>
              <a:buSzPts val="3200"/>
              <a:buFont typeface="Arial"/>
              <a:buChar char="•"/>
            </a:pPr>
            <a:r>
              <a:rPr lang="en-US" sz="3200" dirty="0">
                <a:solidFill>
                  <a:schemeClr val="dk1"/>
                </a:solidFill>
              </a:rPr>
              <a:t>Nurse leaders and other healthcare providers in leadership should ensure the seamless adoption of the BCMA technology. </a:t>
            </a:r>
            <a:endParaRPr sz="3200" b="0" i="0" u="none" strike="noStrike" cap="none" dirty="0">
              <a:solidFill>
                <a:schemeClr val="dk1"/>
              </a:solidFill>
              <a:latin typeface="Arial"/>
              <a:ea typeface="Arial"/>
              <a:cs typeface="Arial"/>
              <a:sym typeface="Arial"/>
            </a:endParaRPr>
          </a:p>
          <a:p>
            <a:pPr marL="438134" marR="0" lvl="0" indent="0" algn="l" rtl="0">
              <a:lnSpc>
                <a:spcPct val="125000"/>
              </a:lnSpc>
              <a:spcBef>
                <a:spcPts val="650"/>
              </a:spcBef>
              <a:spcAft>
                <a:spcPts val="0"/>
              </a:spcAft>
              <a:buClr>
                <a:srgbClr val="000000"/>
              </a:buClr>
              <a:buSzPts val="6500"/>
              <a:buFont typeface="Arial"/>
              <a:buNone/>
            </a:pPr>
            <a:r>
              <a:rPr lang="en-US" sz="6500" b="1" i="0" u="none" strike="noStrike" cap="none" dirty="0">
                <a:solidFill>
                  <a:srgbClr val="002060"/>
                </a:solidFill>
                <a:latin typeface="Times New Roman" panose="02020603050405020304" pitchFamily="18" charset="0"/>
                <a:cs typeface="Times New Roman" panose="02020603050405020304" pitchFamily="18" charset="0"/>
                <a:sym typeface="Arial"/>
              </a:rPr>
              <a:t>Limitations</a:t>
            </a:r>
            <a:endParaRPr sz="6500" b="0" i="0" u="none" strike="noStrike" cap="none" dirty="0">
              <a:solidFill>
                <a:srgbClr val="002060"/>
              </a:solidFill>
              <a:latin typeface="Times New Roman" panose="02020603050405020304" pitchFamily="18" charset="0"/>
              <a:cs typeface="Times New Roman" panose="02020603050405020304" pitchFamily="18" charset="0"/>
              <a:sym typeface="Arial"/>
            </a:endParaRPr>
          </a:p>
          <a:p>
            <a:pPr marL="877824" marR="0" lvl="0" indent="-457200" algn="l" rtl="0">
              <a:lnSpc>
                <a:spcPct val="125000"/>
              </a:lnSpc>
              <a:spcBef>
                <a:spcPts val="0"/>
              </a:spcBef>
              <a:spcAft>
                <a:spcPts val="0"/>
              </a:spcAft>
              <a:buClr>
                <a:schemeClr val="dk1"/>
              </a:buClr>
              <a:buSzPts val="3200"/>
              <a:buFont typeface="Arial"/>
              <a:buChar char="•"/>
            </a:pPr>
            <a:r>
              <a:rPr lang="en-US" sz="3200" dirty="0">
                <a:solidFill>
                  <a:schemeClr val="dk1"/>
                </a:solidFill>
              </a:rPr>
              <a:t>The study was based on secondary data which means that it did not consider patients’ voices regarding the use of the BCMA technology. </a:t>
            </a:r>
            <a:endParaRPr sz="3200" b="0" i="0" u="none" strike="noStrike" cap="none" dirty="0">
              <a:solidFill>
                <a:schemeClr val="dk1"/>
              </a:solidFill>
              <a:latin typeface="Arial"/>
              <a:ea typeface="Arial"/>
              <a:cs typeface="Arial"/>
              <a:sym typeface="Arial"/>
            </a:endParaRPr>
          </a:p>
          <a:p>
            <a:pPr marL="952484" marR="0" lvl="0" indent="-514350" algn="l" rtl="0">
              <a:lnSpc>
                <a:spcPct val="125000"/>
              </a:lnSpc>
              <a:spcBef>
                <a:spcPts val="0"/>
              </a:spcBef>
              <a:spcAft>
                <a:spcPts val="0"/>
              </a:spcAft>
              <a:buClr>
                <a:srgbClr val="000000"/>
              </a:buClr>
              <a:buSzPts val="6500"/>
              <a:buFont typeface="Arial"/>
              <a:buNone/>
            </a:pPr>
            <a:r>
              <a:rPr lang="en-US" sz="6500" b="1" i="0" u="none" strike="noStrike" cap="none" dirty="0">
                <a:solidFill>
                  <a:srgbClr val="002060"/>
                </a:solidFill>
                <a:latin typeface="Times New Roman" panose="02020603050405020304" pitchFamily="18" charset="0"/>
                <a:cs typeface="Times New Roman" panose="02020603050405020304" pitchFamily="18" charset="0"/>
                <a:sym typeface="Arial"/>
              </a:rPr>
              <a:t>Next Steps</a:t>
            </a:r>
            <a:endParaRPr sz="6500" b="1" i="0" u="none" strike="noStrike" cap="none" dirty="0">
              <a:solidFill>
                <a:srgbClr val="002060"/>
              </a:solidFill>
              <a:latin typeface="Times New Roman" panose="02020603050405020304" pitchFamily="18" charset="0"/>
              <a:cs typeface="Times New Roman" panose="02020603050405020304" pitchFamily="18" charset="0"/>
              <a:sym typeface="Arial"/>
            </a:endParaRPr>
          </a:p>
          <a:p>
            <a:pPr marL="877824" marR="0" lvl="0" indent="-457200" algn="l" rtl="0">
              <a:lnSpc>
                <a:spcPct val="125000"/>
              </a:lnSpc>
              <a:spcBef>
                <a:spcPts val="0"/>
              </a:spcBef>
              <a:spcAft>
                <a:spcPts val="0"/>
              </a:spcAft>
              <a:buClr>
                <a:schemeClr val="dk1"/>
              </a:buClr>
              <a:buSzPts val="3200"/>
              <a:buFont typeface="Arial"/>
              <a:buChar char="•"/>
            </a:pPr>
            <a:r>
              <a:rPr lang="en-US" sz="3200" b="0" i="0" u="none" strike="noStrike" cap="none" dirty="0">
                <a:solidFill>
                  <a:schemeClr val="dk1"/>
                </a:solidFill>
                <a:latin typeface="Arial"/>
                <a:ea typeface="Arial"/>
                <a:cs typeface="Arial"/>
                <a:sym typeface="Arial"/>
              </a:rPr>
              <a:t>Disseminate the findings in inpatient hospital settings.</a:t>
            </a:r>
            <a:endParaRPr sz="1400" b="0" i="0" u="none" strike="noStrike" cap="none" dirty="0">
              <a:solidFill>
                <a:srgbClr val="000000"/>
              </a:solidFill>
              <a:latin typeface="Arial"/>
              <a:ea typeface="Arial"/>
              <a:cs typeface="Arial"/>
              <a:sym typeface="Arial"/>
            </a:endParaRPr>
          </a:p>
          <a:p>
            <a:pPr marL="438134" marR="0" lvl="0" indent="0" algn="l" rtl="0">
              <a:lnSpc>
                <a:spcPct val="125000"/>
              </a:lnSpc>
              <a:spcBef>
                <a:spcPts val="2400"/>
              </a:spcBef>
              <a:spcAft>
                <a:spcPts val="0"/>
              </a:spcAft>
              <a:buClr>
                <a:srgbClr val="000000"/>
              </a:buClr>
              <a:buSzPts val="4800"/>
              <a:buFont typeface="Arial"/>
              <a:buNone/>
            </a:pPr>
            <a:r>
              <a:rPr lang="en-US" sz="6500" b="1" i="0" u="none" strike="noStrike" cap="none" dirty="0">
                <a:solidFill>
                  <a:srgbClr val="002060"/>
                </a:solidFill>
                <a:latin typeface="Times New Roman" panose="02020603050405020304" pitchFamily="18" charset="0"/>
                <a:cs typeface="Times New Roman" panose="02020603050405020304" pitchFamily="18" charset="0"/>
                <a:sym typeface="Arial"/>
              </a:rPr>
              <a:t>References QR Code </a:t>
            </a:r>
            <a:endParaRPr sz="6500" b="0" i="0" u="none" strike="noStrike" cap="none" dirty="0">
              <a:solidFill>
                <a:srgbClr val="002060"/>
              </a:solidFill>
              <a:latin typeface="Times New Roman" panose="02020603050405020304" pitchFamily="18" charset="0"/>
              <a:cs typeface="Times New Roman" panose="02020603050405020304" pitchFamily="18" charset="0"/>
              <a:sym typeface="Arial"/>
            </a:endParaRPr>
          </a:p>
          <a:p>
            <a:pPr marL="876269" marR="0" lvl="0" indent="-438134" algn="l" rtl="0">
              <a:lnSpc>
                <a:spcPct val="125000"/>
              </a:lnSpc>
              <a:spcBef>
                <a:spcPts val="840"/>
              </a:spcBef>
              <a:spcAft>
                <a:spcPts val="0"/>
              </a:spcAft>
              <a:buClr>
                <a:srgbClr val="000000"/>
              </a:buClr>
              <a:buSzPts val="4800"/>
              <a:buFont typeface="Arial"/>
              <a:buNone/>
            </a:pPr>
            <a:endParaRPr lang="en-US" sz="4800" b="1" i="0" u="none" strike="noStrike" cap="none" dirty="0">
              <a:solidFill>
                <a:schemeClr val="dk1"/>
              </a:solidFill>
              <a:latin typeface="Arial"/>
              <a:ea typeface="Arial"/>
              <a:cs typeface="Arial"/>
              <a:sym typeface="Arial"/>
            </a:endParaRPr>
          </a:p>
          <a:p>
            <a:pPr marL="876269" marR="0" lvl="0" indent="-438134" algn="l" rtl="0">
              <a:lnSpc>
                <a:spcPct val="125000"/>
              </a:lnSpc>
              <a:spcBef>
                <a:spcPts val="840"/>
              </a:spcBef>
              <a:spcAft>
                <a:spcPts val="0"/>
              </a:spcAft>
              <a:buClr>
                <a:srgbClr val="000000"/>
              </a:buClr>
              <a:buSzPts val="4800"/>
              <a:buFont typeface="Arial"/>
              <a:buNone/>
            </a:pPr>
            <a:endParaRPr lang="en-US" sz="4800" b="1" i="0" u="none" strike="noStrike" cap="none" dirty="0">
              <a:solidFill>
                <a:schemeClr val="dk1"/>
              </a:solidFill>
              <a:latin typeface="Arial"/>
              <a:ea typeface="Arial"/>
              <a:cs typeface="Arial"/>
              <a:sym typeface="Arial"/>
            </a:endParaRPr>
          </a:p>
          <a:p>
            <a:pPr marL="876269" marR="0" lvl="0" indent="-438134" algn="l" rtl="0">
              <a:lnSpc>
                <a:spcPct val="125000"/>
              </a:lnSpc>
              <a:spcBef>
                <a:spcPts val="840"/>
              </a:spcBef>
              <a:spcAft>
                <a:spcPts val="0"/>
              </a:spcAft>
              <a:buClr>
                <a:srgbClr val="000000"/>
              </a:buClr>
              <a:buSzPts val="4800"/>
              <a:buFont typeface="Arial"/>
              <a:buNone/>
            </a:pPr>
            <a:endParaRPr lang="en-US" sz="4800" b="1" dirty="0">
              <a:solidFill>
                <a:schemeClr val="dk1"/>
              </a:solidFill>
            </a:endParaRPr>
          </a:p>
          <a:p>
            <a:pPr marL="876269" marR="0" lvl="0" indent="-438134" algn="l" rtl="0">
              <a:lnSpc>
                <a:spcPct val="125000"/>
              </a:lnSpc>
              <a:spcBef>
                <a:spcPts val="840"/>
              </a:spcBef>
              <a:spcAft>
                <a:spcPts val="0"/>
              </a:spcAft>
              <a:buClr>
                <a:srgbClr val="000000"/>
              </a:buClr>
              <a:buSzPts val="4800"/>
              <a:buFont typeface="Arial"/>
              <a:buNone/>
            </a:pPr>
            <a:endParaRPr lang="en-US" sz="4800" b="1" dirty="0">
              <a:solidFill>
                <a:schemeClr val="dk1"/>
              </a:solidFill>
            </a:endParaRPr>
          </a:p>
          <a:p>
            <a:pPr marL="876269" marR="0" lvl="0" indent="-438134" algn="l" rtl="0">
              <a:lnSpc>
                <a:spcPct val="125000"/>
              </a:lnSpc>
              <a:spcBef>
                <a:spcPts val="840"/>
              </a:spcBef>
              <a:spcAft>
                <a:spcPts val="0"/>
              </a:spcAft>
              <a:buClr>
                <a:srgbClr val="000000"/>
              </a:buClr>
              <a:buSzPts val="4800"/>
              <a:buFont typeface="Arial"/>
              <a:buNone/>
            </a:pPr>
            <a:r>
              <a:rPr lang="en-US" sz="6500" b="1" i="0" u="none" strike="noStrike" cap="none" dirty="0">
                <a:solidFill>
                  <a:srgbClr val="002060"/>
                </a:solidFill>
                <a:latin typeface="Times New Roman" panose="02020603050405020304" pitchFamily="18" charset="0"/>
                <a:cs typeface="Times New Roman" panose="02020603050405020304" pitchFamily="18" charset="0"/>
                <a:sym typeface="Arial"/>
              </a:rPr>
              <a:t>Acknowledgments </a:t>
            </a:r>
            <a:endParaRPr sz="6500" b="0" i="0" u="none" strike="noStrike" cap="none" dirty="0">
              <a:solidFill>
                <a:srgbClr val="002060"/>
              </a:solidFill>
              <a:latin typeface="Times New Roman" panose="02020603050405020304" pitchFamily="18" charset="0"/>
              <a:cs typeface="Times New Roman" panose="02020603050405020304" pitchFamily="18" charset="0"/>
              <a:sym typeface="Arial"/>
            </a:endParaRPr>
          </a:p>
          <a:p>
            <a:pPr marL="877824" marR="0" lvl="0" indent="-457200" algn="l" rtl="0">
              <a:lnSpc>
                <a:spcPct val="125000"/>
              </a:lnSpc>
              <a:spcBef>
                <a:spcPts val="1440"/>
              </a:spcBef>
              <a:spcAft>
                <a:spcPts val="0"/>
              </a:spcAft>
              <a:buClr>
                <a:schemeClr val="dk1"/>
              </a:buClr>
              <a:buSzPts val="2800"/>
              <a:buFont typeface="Arial"/>
              <a:buChar char="•"/>
            </a:pPr>
            <a:r>
              <a:rPr lang="en-US" sz="2000" b="0" i="0" u="none" strike="noStrike" cap="none" dirty="0">
                <a:solidFill>
                  <a:schemeClr val="dk1"/>
                </a:solidFill>
                <a:latin typeface="Arial"/>
                <a:ea typeface="Arial"/>
                <a:cs typeface="Arial"/>
                <a:sym typeface="Arial"/>
              </a:rPr>
              <a:t>My program chair, Dr. Sharon Kopis</a:t>
            </a:r>
            <a:endParaRPr lang="en-US" sz="2000" dirty="0">
              <a:solidFill>
                <a:schemeClr val="dk1"/>
              </a:solidFill>
            </a:endParaRPr>
          </a:p>
          <a:p>
            <a:pPr marL="877824" marR="0" lvl="0" indent="-457200" algn="l" rtl="0">
              <a:lnSpc>
                <a:spcPct val="125000"/>
              </a:lnSpc>
              <a:spcBef>
                <a:spcPts val="1440"/>
              </a:spcBef>
              <a:spcAft>
                <a:spcPts val="0"/>
              </a:spcAft>
              <a:buClr>
                <a:schemeClr val="dk1"/>
              </a:buClr>
              <a:buSzPts val="2800"/>
              <a:buFont typeface="Arial"/>
              <a:buChar char="•"/>
            </a:pPr>
            <a:r>
              <a:rPr lang="en-US" sz="2000" dirty="0">
                <a:solidFill>
                  <a:schemeClr val="dk1"/>
                </a:solidFill>
              </a:rPr>
              <a:t>My preceptor, Lee Bransky, MSN,RN, NEA-BC</a:t>
            </a:r>
          </a:p>
          <a:p>
            <a:pPr marL="877824" marR="0" lvl="0" indent="-457200" algn="l" rtl="0">
              <a:lnSpc>
                <a:spcPct val="125000"/>
              </a:lnSpc>
              <a:spcBef>
                <a:spcPts val="1440"/>
              </a:spcBef>
              <a:spcAft>
                <a:spcPts val="0"/>
              </a:spcAft>
              <a:buClr>
                <a:schemeClr val="dk1"/>
              </a:buClr>
              <a:buSzPts val="2800"/>
              <a:buFont typeface="Arial"/>
              <a:buChar char="•"/>
            </a:pPr>
            <a:r>
              <a:rPr lang="en-US" sz="2000" b="0" i="0" u="none" strike="noStrike" cap="none" dirty="0">
                <a:solidFill>
                  <a:schemeClr val="dk1"/>
                </a:solidFill>
                <a:latin typeface="Arial"/>
                <a:ea typeface="Arial"/>
                <a:cs typeface="Arial"/>
                <a:sym typeface="Arial"/>
              </a:rPr>
              <a:t>Belmont Behavioral Hospi</a:t>
            </a:r>
            <a:r>
              <a:rPr lang="en-US" sz="2000" dirty="0">
                <a:solidFill>
                  <a:schemeClr val="dk1"/>
                </a:solidFill>
              </a:rPr>
              <a:t>tal and Einstein Healthcare </a:t>
            </a:r>
          </a:p>
          <a:p>
            <a:pPr marL="420624" marR="0" lvl="0" algn="l" rtl="0">
              <a:lnSpc>
                <a:spcPct val="125000"/>
              </a:lnSpc>
              <a:spcBef>
                <a:spcPts val="1440"/>
              </a:spcBef>
              <a:spcAft>
                <a:spcPts val="0"/>
              </a:spcAft>
              <a:buClr>
                <a:schemeClr val="dk1"/>
              </a:buClr>
              <a:buSzPts val="2800"/>
            </a:pPr>
            <a:endParaRPr lang="en-US" sz="2000" b="1" i="1" u="none" strike="noStrike" cap="none" dirty="0">
              <a:solidFill>
                <a:schemeClr val="dk1"/>
              </a:solidFill>
              <a:latin typeface="Arial"/>
              <a:ea typeface="Arial"/>
              <a:cs typeface="Arial"/>
              <a:sym typeface="Arial"/>
            </a:endParaRPr>
          </a:p>
          <a:p>
            <a:pPr marL="420624" marR="0" lvl="0" algn="ctr" rtl="0">
              <a:lnSpc>
                <a:spcPct val="125000"/>
              </a:lnSpc>
              <a:spcBef>
                <a:spcPts val="1440"/>
              </a:spcBef>
              <a:spcAft>
                <a:spcPts val="0"/>
              </a:spcAft>
              <a:buClr>
                <a:schemeClr val="dk1"/>
              </a:buClr>
              <a:buSzPts val="2800"/>
            </a:pPr>
            <a:r>
              <a:rPr lang="en-US" sz="3600" b="1" i="1" u="none" strike="noStrike" cap="none" dirty="0">
                <a:solidFill>
                  <a:srgbClr val="0070C0"/>
                </a:solidFill>
                <a:latin typeface="Arial"/>
                <a:ea typeface="Arial"/>
                <a:cs typeface="Arial"/>
                <a:sym typeface="Arial"/>
              </a:rPr>
              <a:t>Contact: kalibrown2@aol.com</a:t>
            </a:r>
            <a:endParaRPr sz="1400" b="0" i="0" u="none" strike="noStrike" cap="none" dirty="0">
              <a:solidFill>
                <a:srgbClr val="0070C0"/>
              </a:solidFill>
              <a:latin typeface="Arial"/>
              <a:ea typeface="Arial"/>
              <a:cs typeface="Arial"/>
              <a:sym typeface="Arial"/>
            </a:endParaRPr>
          </a:p>
        </p:txBody>
      </p:sp>
      <p:sp>
        <p:nvSpPr>
          <p:cNvPr id="60" name="Google Shape;60;p1"/>
          <p:cNvSpPr/>
          <p:nvPr/>
        </p:nvSpPr>
        <p:spPr>
          <a:xfrm>
            <a:off x="28815247" y="12034275"/>
            <a:ext cx="8920157" cy="2422020"/>
          </a:xfrm>
          <a:prstGeom prst="rect">
            <a:avLst/>
          </a:prstGeom>
          <a:noFill/>
          <a:ln>
            <a:noFill/>
          </a:ln>
        </p:spPr>
        <p:txBody>
          <a:bodyPr spcFirstLastPara="1" wrap="square" lIns="0" tIns="0" rIns="0" bIns="0" anchor="t" anchorCtr="0">
            <a:spAutoFit/>
          </a:bodyPr>
          <a:lstStyle/>
          <a:p>
            <a:pPr marL="0" marR="0" lvl="0" indent="0" algn="l" rtl="0">
              <a:lnSpc>
                <a:spcPct val="100000"/>
              </a:lnSpc>
              <a:spcBef>
                <a:spcPts val="0"/>
              </a:spcBef>
              <a:spcAft>
                <a:spcPts val="0"/>
              </a:spcAft>
              <a:buClr>
                <a:srgbClr val="000000"/>
              </a:buClr>
              <a:buSzPts val="3300"/>
              <a:buFont typeface="Arial"/>
              <a:buNone/>
            </a:pPr>
            <a:endParaRPr sz="3300" b="0" i="0" u="none" strike="noStrike" cap="none">
              <a:solidFill>
                <a:schemeClr val="dk1"/>
              </a:solidFill>
              <a:latin typeface="Arial"/>
              <a:ea typeface="Arial"/>
              <a:cs typeface="Arial"/>
              <a:sym typeface="Arial"/>
            </a:endParaRPr>
          </a:p>
        </p:txBody>
      </p:sp>
      <p:sp>
        <p:nvSpPr>
          <p:cNvPr id="61" name="Google Shape;61;p1"/>
          <p:cNvSpPr txBox="1"/>
          <p:nvPr/>
        </p:nvSpPr>
        <p:spPr>
          <a:xfrm>
            <a:off x="3090042" y="5139559"/>
            <a:ext cx="6054000" cy="6003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3300"/>
              <a:buFont typeface="Arial"/>
              <a:buNone/>
            </a:pPr>
            <a:endParaRPr sz="3300" b="0" i="0" u="none" strike="noStrike" cap="none">
              <a:solidFill>
                <a:schemeClr val="dk1"/>
              </a:solidFill>
              <a:latin typeface="Arial"/>
              <a:ea typeface="Arial"/>
              <a:cs typeface="Arial"/>
              <a:sym typeface="Arial"/>
            </a:endParaRPr>
          </a:p>
        </p:txBody>
      </p:sp>
      <p:sp>
        <p:nvSpPr>
          <p:cNvPr id="62" name="Google Shape;62;p1"/>
          <p:cNvSpPr txBox="1"/>
          <p:nvPr/>
        </p:nvSpPr>
        <p:spPr>
          <a:xfrm>
            <a:off x="13318109" y="5476173"/>
            <a:ext cx="8892072" cy="8980122"/>
          </a:xfrm>
          <a:prstGeom prst="rect">
            <a:avLst/>
          </a:prstGeom>
          <a:noFill/>
          <a:ln>
            <a:noFill/>
          </a:ln>
        </p:spPr>
        <p:txBody>
          <a:bodyPr spcFirstLastPara="1" wrap="square" lIns="0" tIns="0" rIns="0" bIns="0" anchor="t" anchorCtr="0">
            <a:noAutofit/>
          </a:bodyPr>
          <a:lstStyle/>
          <a:p>
            <a:pPr marL="438134" marR="0" lvl="0" indent="0" algn="l" rtl="0">
              <a:lnSpc>
                <a:spcPct val="125000"/>
              </a:lnSpc>
              <a:spcBef>
                <a:spcPts val="0"/>
              </a:spcBef>
              <a:spcAft>
                <a:spcPts val="0"/>
              </a:spcAft>
              <a:buClr>
                <a:srgbClr val="000000"/>
              </a:buClr>
              <a:buSzPts val="6500"/>
              <a:buFont typeface="Arial"/>
              <a:buNone/>
            </a:pPr>
            <a:r>
              <a:rPr lang="en-US" sz="6500" b="1" i="0" u="none" strike="noStrike" cap="none" dirty="0">
                <a:solidFill>
                  <a:srgbClr val="002060"/>
                </a:solidFill>
                <a:latin typeface="Times New Roman" panose="02020603050405020304" pitchFamily="18" charset="0"/>
                <a:cs typeface="Times New Roman" panose="02020603050405020304" pitchFamily="18" charset="0"/>
                <a:sym typeface="Arial"/>
              </a:rPr>
              <a:t>Results</a:t>
            </a:r>
            <a:endParaRPr sz="6500" b="0" i="0" u="none" strike="noStrike" cap="none" dirty="0">
              <a:solidFill>
                <a:srgbClr val="002060"/>
              </a:solidFill>
              <a:latin typeface="Times New Roman" panose="02020603050405020304" pitchFamily="18" charset="0"/>
              <a:cs typeface="Times New Roman" panose="02020603050405020304" pitchFamily="18" charset="0"/>
              <a:sym typeface="Arial"/>
            </a:endParaRPr>
          </a:p>
          <a:p>
            <a:pPr marL="877824" marR="0" lvl="0" indent="-457200" algn="l" rtl="0">
              <a:lnSpc>
                <a:spcPct val="125000"/>
              </a:lnSpc>
              <a:spcBef>
                <a:spcPts val="0"/>
              </a:spcBef>
              <a:spcAft>
                <a:spcPts val="0"/>
              </a:spcAft>
              <a:buClr>
                <a:schemeClr val="dk1"/>
              </a:buClr>
              <a:buSzPts val="3200"/>
              <a:buFont typeface="Arial" panose="020B0604020202020204" pitchFamily="34" charset="0"/>
              <a:buChar char="•"/>
            </a:pPr>
            <a:r>
              <a:rPr lang="en-US" sz="3200" b="0" i="0" u="none" strike="noStrike" cap="none" dirty="0">
                <a:solidFill>
                  <a:schemeClr val="dk1"/>
                </a:solidFill>
                <a:latin typeface="Arial"/>
                <a:ea typeface="Arial"/>
                <a:cs typeface="Arial"/>
                <a:sym typeface="Arial"/>
              </a:rPr>
              <a:t>Both systemic and individual factors contribute to medication errors in in-patient health settings.</a:t>
            </a:r>
          </a:p>
          <a:p>
            <a:pPr marL="877824" marR="0" lvl="0" indent="-457200" algn="l" rtl="0">
              <a:lnSpc>
                <a:spcPct val="125000"/>
              </a:lnSpc>
              <a:spcBef>
                <a:spcPts val="0"/>
              </a:spcBef>
              <a:spcAft>
                <a:spcPts val="0"/>
              </a:spcAft>
              <a:buClr>
                <a:schemeClr val="dk1"/>
              </a:buClr>
              <a:buSzPts val="3200"/>
              <a:buFont typeface="Arial"/>
              <a:buChar char="•"/>
            </a:pPr>
            <a:r>
              <a:rPr lang="en-US" sz="3200" b="0" i="0" u="none" strike="noStrike" cap="none" dirty="0">
                <a:solidFill>
                  <a:schemeClr val="dk1"/>
                </a:solidFill>
                <a:latin typeface="Arial"/>
                <a:ea typeface="Arial"/>
                <a:cs typeface="Arial"/>
                <a:sym typeface="Arial"/>
              </a:rPr>
              <a:t>Implementing the BCMA technology has a positive impact on reducing medication errors. </a:t>
            </a:r>
          </a:p>
          <a:p>
            <a:pPr marL="877824" marR="0" lvl="0" indent="-457200" algn="l" rtl="0">
              <a:lnSpc>
                <a:spcPct val="125000"/>
              </a:lnSpc>
              <a:spcBef>
                <a:spcPts val="0"/>
              </a:spcBef>
              <a:spcAft>
                <a:spcPts val="0"/>
              </a:spcAft>
              <a:buClr>
                <a:schemeClr val="dk1"/>
              </a:buClr>
              <a:buSzPts val="3200"/>
              <a:buFont typeface="Arial"/>
              <a:buChar char="•"/>
            </a:pPr>
            <a:r>
              <a:rPr lang="en-US" sz="3200" dirty="0">
                <a:solidFill>
                  <a:schemeClr val="dk1"/>
                </a:solidFill>
              </a:rPr>
              <a:t>Involving nurses and providing comprehensive education when implementing the BCMA technology in an organization are key factors to enhance the success of using this technology to reduce medication errors. </a:t>
            </a:r>
            <a:endParaRPr lang="en-US" sz="3200" b="0" i="0" u="none" strike="noStrike" cap="none" dirty="0">
              <a:solidFill>
                <a:schemeClr val="dk1"/>
              </a:solidFill>
              <a:latin typeface="Arial"/>
              <a:ea typeface="Arial"/>
              <a:cs typeface="Arial"/>
              <a:sym typeface="Arial"/>
            </a:endParaRPr>
          </a:p>
          <a:p>
            <a:pPr marL="877824" marR="0" lvl="0" indent="-457200" algn="l" rtl="0">
              <a:lnSpc>
                <a:spcPct val="125000"/>
              </a:lnSpc>
              <a:spcBef>
                <a:spcPts val="0"/>
              </a:spcBef>
              <a:spcAft>
                <a:spcPts val="0"/>
              </a:spcAft>
              <a:buClr>
                <a:schemeClr val="dk1"/>
              </a:buClr>
              <a:buSzPts val="3200"/>
              <a:buFont typeface="Arial"/>
              <a:buChar char="•"/>
            </a:pPr>
            <a:endParaRPr lang="en-US" sz="3200" b="0" i="0" u="none" strike="noStrike" cap="none" dirty="0">
              <a:solidFill>
                <a:schemeClr val="dk1"/>
              </a:solidFill>
              <a:latin typeface="Arial"/>
              <a:ea typeface="Arial"/>
              <a:cs typeface="Arial"/>
              <a:sym typeface="Arial"/>
            </a:endParaRPr>
          </a:p>
          <a:p>
            <a:pPr marL="877824" marR="0" lvl="0" indent="-457200" algn="l" rtl="0">
              <a:lnSpc>
                <a:spcPct val="125000"/>
              </a:lnSpc>
              <a:spcBef>
                <a:spcPts val="0"/>
              </a:spcBef>
              <a:spcAft>
                <a:spcPts val="0"/>
              </a:spcAft>
              <a:buClr>
                <a:schemeClr val="dk1"/>
              </a:buClr>
              <a:buSzPts val="3200"/>
              <a:buFont typeface="Wingdings" pitchFamily="2" charset="2"/>
              <a:buChar char="ü"/>
            </a:pPr>
            <a:endParaRPr lang="en-US" sz="3200" b="0" i="0" u="none" strike="noStrike" cap="none" dirty="0">
              <a:solidFill>
                <a:schemeClr val="dk1"/>
              </a:solidFill>
              <a:latin typeface="Arial"/>
              <a:ea typeface="Arial"/>
              <a:cs typeface="Arial"/>
              <a:sym typeface="Arial"/>
            </a:endParaRPr>
          </a:p>
          <a:p>
            <a:pPr marL="877824" marR="0" lvl="0" indent="-254000" algn="l" rtl="0">
              <a:lnSpc>
                <a:spcPct val="125000"/>
              </a:lnSpc>
              <a:spcBef>
                <a:spcPts val="0"/>
              </a:spcBef>
              <a:spcAft>
                <a:spcPts val="0"/>
              </a:spcAft>
              <a:buClr>
                <a:schemeClr val="dk1"/>
              </a:buClr>
              <a:buSzPts val="3200"/>
              <a:buFont typeface="Arial"/>
              <a:buNone/>
            </a:pPr>
            <a:endParaRPr sz="3200" b="0" i="0" u="none" strike="noStrike" cap="none" dirty="0">
              <a:solidFill>
                <a:schemeClr val="dk1"/>
              </a:solidFill>
              <a:latin typeface="Arial"/>
              <a:ea typeface="Arial"/>
              <a:cs typeface="Arial"/>
              <a:sym typeface="Arial"/>
            </a:endParaRPr>
          </a:p>
        </p:txBody>
      </p:sp>
      <p:sp>
        <p:nvSpPr>
          <p:cNvPr id="63" name="Google Shape;63;p1"/>
          <p:cNvSpPr txBox="1"/>
          <p:nvPr/>
        </p:nvSpPr>
        <p:spPr>
          <a:xfrm>
            <a:off x="15225858" y="2742335"/>
            <a:ext cx="26836500" cy="923400"/>
          </a:xfrm>
          <a:prstGeom prst="rect">
            <a:avLst/>
          </a:prstGeom>
          <a:noFill/>
          <a:ln>
            <a:noFill/>
          </a:ln>
        </p:spPr>
        <p:txBody>
          <a:bodyPr spcFirstLastPara="1" wrap="square" lIns="0" tIns="0" rIns="0" bIns="0" anchor="t" anchorCtr="0">
            <a:spAutoFit/>
          </a:bodyPr>
          <a:lstStyle/>
          <a:p>
            <a:pPr marL="0" marR="0" lvl="0" indent="0" algn="ctr" rtl="0">
              <a:lnSpc>
                <a:spcPct val="100000"/>
              </a:lnSpc>
              <a:spcBef>
                <a:spcPts val="0"/>
              </a:spcBef>
              <a:spcAft>
                <a:spcPts val="0"/>
              </a:spcAft>
              <a:buClr>
                <a:srgbClr val="000000"/>
              </a:buClr>
              <a:buSzPts val="6000"/>
              <a:buFont typeface="Arial"/>
              <a:buNone/>
            </a:pPr>
            <a:r>
              <a:rPr lang="en-US" sz="6000" b="1" i="0" u="none" strike="noStrike" cap="none" dirty="0">
                <a:solidFill>
                  <a:srgbClr val="002060"/>
                </a:solidFill>
                <a:latin typeface="Arial"/>
                <a:ea typeface="Arial"/>
                <a:cs typeface="Arial"/>
                <a:sym typeface="Arial"/>
              </a:rPr>
              <a:t>Kali A. Brown, DNP, RN, CC</a:t>
            </a:r>
            <a:r>
              <a:rPr lang="en-US" sz="6000" b="1" dirty="0">
                <a:solidFill>
                  <a:srgbClr val="002060"/>
                </a:solidFill>
              </a:rPr>
              <a:t>RN, CIC</a:t>
            </a:r>
            <a:r>
              <a:rPr lang="en-US" sz="6000" b="1" i="0" u="none" strike="noStrike" cap="none" dirty="0">
                <a:solidFill>
                  <a:srgbClr val="002060"/>
                </a:solidFill>
                <a:latin typeface="Arial"/>
                <a:ea typeface="Arial"/>
                <a:cs typeface="Arial"/>
                <a:sym typeface="Arial"/>
              </a:rPr>
              <a:t>. </a:t>
            </a:r>
            <a:r>
              <a:rPr lang="en-US" sz="6000" b="1" i="0" u="none" strike="noStrike" cap="none" baseline="30000" dirty="0">
                <a:solidFill>
                  <a:srgbClr val="002060"/>
                </a:solidFill>
                <a:latin typeface="Arial"/>
                <a:ea typeface="Arial"/>
                <a:cs typeface="Arial"/>
                <a:sym typeface="Arial"/>
              </a:rPr>
              <a:t>1</a:t>
            </a:r>
            <a:endParaRPr sz="1400" b="0" i="0" u="none" strike="noStrike" cap="none" dirty="0">
              <a:solidFill>
                <a:srgbClr val="002060"/>
              </a:solidFill>
              <a:latin typeface="Arial"/>
              <a:ea typeface="Arial"/>
              <a:cs typeface="Arial"/>
              <a:sym typeface="Arial"/>
            </a:endParaRPr>
          </a:p>
        </p:txBody>
      </p:sp>
      <p:sp>
        <p:nvSpPr>
          <p:cNvPr id="64" name="Google Shape;64;p1"/>
          <p:cNvSpPr txBox="1"/>
          <p:nvPr/>
        </p:nvSpPr>
        <p:spPr>
          <a:xfrm>
            <a:off x="12451350" y="3827914"/>
            <a:ext cx="30249600" cy="1384995"/>
          </a:xfrm>
          <a:prstGeom prst="rect">
            <a:avLst/>
          </a:prstGeom>
          <a:noFill/>
          <a:ln>
            <a:noFill/>
          </a:ln>
        </p:spPr>
        <p:txBody>
          <a:bodyPr spcFirstLastPara="1" wrap="square" lIns="0" tIns="0" rIns="0" bIns="0" anchor="t" anchorCtr="0">
            <a:spAutoFit/>
          </a:bodyPr>
          <a:lstStyle/>
          <a:p>
            <a:pPr marL="0" marR="0" lvl="0" indent="0" algn="ctr" rtl="0">
              <a:lnSpc>
                <a:spcPct val="100000"/>
              </a:lnSpc>
              <a:spcBef>
                <a:spcPts val="0"/>
              </a:spcBef>
              <a:spcAft>
                <a:spcPts val="0"/>
              </a:spcAft>
              <a:buClr>
                <a:srgbClr val="000000"/>
              </a:buClr>
              <a:buSzPts val="6000"/>
              <a:buFont typeface="Arial"/>
              <a:buNone/>
            </a:pPr>
            <a:r>
              <a:rPr lang="en-US" sz="4400" b="1" dirty="0">
                <a:solidFill>
                  <a:srgbClr val="002060"/>
                </a:solidFill>
              </a:rPr>
              <a:t>Philadelphia Veterans Affairs Medical Center – DNPs of Color </a:t>
            </a:r>
            <a:endParaRPr sz="4400" b="0" i="0" u="none" strike="noStrike" cap="none" dirty="0">
              <a:solidFill>
                <a:srgbClr val="002060"/>
              </a:solidFill>
              <a:latin typeface="Arial"/>
              <a:ea typeface="Arial"/>
              <a:cs typeface="Arial"/>
              <a:sym typeface="Arial"/>
            </a:endParaRPr>
          </a:p>
          <a:p>
            <a:pPr marL="0" marR="0" lvl="0" indent="0" algn="ctr" rtl="0">
              <a:lnSpc>
                <a:spcPct val="100000"/>
              </a:lnSpc>
              <a:spcBef>
                <a:spcPts val="1200"/>
              </a:spcBef>
              <a:spcAft>
                <a:spcPts val="0"/>
              </a:spcAft>
              <a:buClr>
                <a:srgbClr val="000000"/>
              </a:buClr>
              <a:buSzPts val="3600"/>
              <a:buFont typeface="Arial"/>
              <a:buNone/>
            </a:pPr>
            <a:r>
              <a:rPr lang="en-US" sz="3600" b="0" i="0" u="none" strike="noStrike" cap="none" dirty="0">
                <a:solidFill>
                  <a:srgbClr val="002060"/>
                </a:solidFill>
                <a:latin typeface="Arial"/>
                <a:ea typeface="Arial"/>
                <a:cs typeface="Arial"/>
                <a:sym typeface="Arial"/>
              </a:rPr>
              <a:t>Philadelphia, Pennsylvania</a:t>
            </a:r>
            <a:r>
              <a:rPr lang="en-US" sz="3600" dirty="0">
                <a:solidFill>
                  <a:srgbClr val="002060"/>
                </a:solidFill>
              </a:rPr>
              <a:t>.</a:t>
            </a:r>
            <a:endParaRPr sz="3600" b="1" i="0" u="none" strike="noStrike" cap="none" dirty="0">
              <a:solidFill>
                <a:srgbClr val="002060"/>
              </a:solidFill>
              <a:latin typeface="Arial"/>
              <a:ea typeface="Arial"/>
              <a:cs typeface="Arial"/>
              <a:sym typeface="Arial"/>
            </a:endParaRPr>
          </a:p>
        </p:txBody>
      </p:sp>
      <p:sp>
        <p:nvSpPr>
          <p:cNvPr id="70" name="Google Shape;70;p1"/>
          <p:cNvSpPr txBox="1"/>
          <p:nvPr/>
        </p:nvSpPr>
        <p:spPr>
          <a:xfrm>
            <a:off x="36430622" y="3860365"/>
            <a:ext cx="13792006" cy="7863651"/>
          </a:xfrm>
          <a:prstGeom prst="rect">
            <a:avLst/>
          </a:prstGeom>
          <a:ln>
            <a:headEnd type="none" w="sm" len="sm"/>
            <a:tailEnd type="none" w="sm" len="sm"/>
          </a:ln>
        </p:spPr>
        <p:style>
          <a:lnRef idx="1">
            <a:schemeClr val="accent6"/>
          </a:lnRef>
          <a:fillRef idx="2">
            <a:schemeClr val="accent6"/>
          </a:fillRef>
          <a:effectRef idx="1">
            <a:schemeClr val="accent6"/>
          </a:effectRef>
          <a:fontRef idx="minor">
            <a:schemeClr val="dk1"/>
          </a:fontRef>
        </p:style>
        <p:txBody>
          <a:bodyPr spcFirstLastPara="1" wrap="square" lIns="91425" tIns="45700" rIns="91425" bIns="45700" anchor="t" anchorCtr="0">
            <a:spAutoFit/>
          </a:bodyPr>
          <a:lstStyle/>
          <a:p>
            <a:pPr marL="438134" marR="0" lvl="0" indent="0" algn="l" rtl="0">
              <a:lnSpc>
                <a:spcPct val="125000"/>
              </a:lnSpc>
              <a:spcBef>
                <a:spcPts val="0"/>
              </a:spcBef>
              <a:spcAft>
                <a:spcPts val="0"/>
              </a:spcAft>
              <a:buClr>
                <a:srgbClr val="000000"/>
              </a:buClr>
              <a:buSzPts val="4400"/>
              <a:buFont typeface="Arial"/>
              <a:buNone/>
            </a:pPr>
            <a:r>
              <a:rPr lang="en-US" sz="4400" b="1" i="0" u="none" strike="noStrike" cap="none" dirty="0">
                <a:solidFill>
                  <a:srgbClr val="002060"/>
                </a:solidFill>
                <a:latin typeface="Arial"/>
                <a:ea typeface="Arial"/>
                <a:cs typeface="Arial"/>
                <a:sym typeface="Arial"/>
              </a:rPr>
              <a:t>Conclusion:</a:t>
            </a:r>
            <a:endParaRPr sz="1400" b="0" i="0" u="none" strike="noStrike" cap="none" dirty="0">
              <a:solidFill>
                <a:srgbClr val="002060"/>
              </a:solidFill>
              <a:latin typeface="Arial"/>
              <a:ea typeface="Arial"/>
              <a:cs typeface="Arial"/>
              <a:sym typeface="Arial"/>
            </a:endParaRPr>
          </a:p>
          <a:p>
            <a:pPr marL="877824" marR="0" lvl="0" indent="-457200" algn="l" rtl="0">
              <a:lnSpc>
                <a:spcPct val="125000"/>
              </a:lnSpc>
              <a:spcBef>
                <a:spcPts val="0"/>
              </a:spcBef>
              <a:spcAft>
                <a:spcPts val="0"/>
              </a:spcAft>
              <a:buClr>
                <a:schemeClr val="dk1"/>
              </a:buClr>
              <a:buSzPts val="3600"/>
              <a:buFont typeface="Arial"/>
              <a:buChar char="•"/>
            </a:pPr>
            <a:r>
              <a:rPr lang="en-US" sz="3600" b="1" i="0" u="none" strike="noStrike" cap="none" dirty="0">
                <a:solidFill>
                  <a:schemeClr val="tx1"/>
                </a:solidFill>
                <a:latin typeface="Arial"/>
                <a:ea typeface="Arial"/>
                <a:cs typeface="Arial"/>
                <a:sym typeface="Arial"/>
              </a:rPr>
              <a:t>Implementing BCMA technology creates a protocol and standard that ensures that the right drug is administered to the right patient, at the right time, in the right dose, and using the right route to minimize administration errors. </a:t>
            </a:r>
          </a:p>
          <a:p>
            <a:pPr marL="877824" marR="0" lvl="0" indent="-457200" algn="l" rtl="0">
              <a:lnSpc>
                <a:spcPct val="125000"/>
              </a:lnSpc>
              <a:spcBef>
                <a:spcPts val="0"/>
              </a:spcBef>
              <a:spcAft>
                <a:spcPts val="0"/>
              </a:spcAft>
              <a:buClr>
                <a:schemeClr val="dk1"/>
              </a:buClr>
              <a:buSzPts val="3600"/>
              <a:buFont typeface="Arial"/>
              <a:buChar char="•"/>
            </a:pPr>
            <a:r>
              <a:rPr lang="en-US" sz="3600" b="1" dirty="0">
                <a:solidFill>
                  <a:schemeClr val="tx1"/>
                </a:solidFill>
              </a:rPr>
              <a:t>Nurse involvement and comprehensive education and training during the BCMA technology implementation process helps to address the challenges of workarounds and policy deviations to enhance the effectiveness of using the BCMA technology to minimize medication errors. </a:t>
            </a:r>
            <a:endParaRPr lang="en-US" sz="3600" b="1" i="0" u="none" strike="noStrike" cap="none" dirty="0">
              <a:solidFill>
                <a:schemeClr val="tx1"/>
              </a:solidFill>
              <a:latin typeface="Arial"/>
              <a:ea typeface="Arial"/>
              <a:cs typeface="Arial"/>
              <a:sym typeface="Arial"/>
            </a:endParaRPr>
          </a:p>
        </p:txBody>
      </p:sp>
      <p:sp>
        <p:nvSpPr>
          <p:cNvPr id="72" name="Google Shape;72;p1"/>
          <p:cNvSpPr/>
          <p:nvPr/>
        </p:nvSpPr>
        <p:spPr>
          <a:xfrm>
            <a:off x="0" y="32420350"/>
            <a:ext cx="51206400" cy="658800"/>
          </a:xfrm>
          <a:prstGeom prst="rect">
            <a:avLst/>
          </a:prstGeom>
          <a:solidFill>
            <a:srgbClr val="351C75"/>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351C75"/>
              </a:solidFill>
              <a:latin typeface="Arial"/>
              <a:ea typeface="Arial"/>
              <a:cs typeface="Arial"/>
              <a:sym typeface="Arial"/>
            </a:endParaRPr>
          </a:p>
        </p:txBody>
      </p:sp>
      <p:pic>
        <p:nvPicPr>
          <p:cNvPr id="73" name="Google Shape;73;p1"/>
          <p:cNvPicPr preferRelativeResize="0"/>
          <p:nvPr/>
        </p:nvPicPr>
        <p:blipFill rotWithShape="1">
          <a:blip r:embed="rId3">
            <a:alphaModFix/>
          </a:blip>
          <a:srcRect l="5189" t="21796" r="6260" b="36408"/>
          <a:stretch/>
        </p:blipFill>
        <p:spPr>
          <a:xfrm>
            <a:off x="0" y="0"/>
            <a:ext cx="10888675" cy="5139550"/>
          </a:xfrm>
          <a:prstGeom prst="rect">
            <a:avLst/>
          </a:prstGeom>
          <a:noFill/>
          <a:ln>
            <a:noFill/>
          </a:ln>
        </p:spPr>
      </p:pic>
      <p:graphicFrame>
        <p:nvGraphicFramePr>
          <p:cNvPr id="2" name="Table 2">
            <a:extLst>
              <a:ext uri="{FF2B5EF4-FFF2-40B4-BE49-F238E27FC236}">
                <a16:creationId xmlns:a16="http://schemas.microsoft.com/office/drawing/2014/main" id="{E9324795-6149-1BBB-26A6-607D183C4C2F}"/>
              </a:ext>
            </a:extLst>
          </p:cNvPr>
          <p:cNvGraphicFramePr>
            <a:graphicFrameLocks noGrp="1"/>
          </p:cNvGraphicFramePr>
          <p:nvPr>
            <p:extLst>
              <p:ext uri="{D42A27DB-BD31-4B8C-83A1-F6EECF244321}">
                <p14:modId xmlns:p14="http://schemas.microsoft.com/office/powerpoint/2010/main" val="1544985562"/>
              </p:ext>
            </p:extLst>
          </p:nvPr>
        </p:nvGraphicFramePr>
        <p:xfrm>
          <a:off x="13909611" y="16793827"/>
          <a:ext cx="22574444" cy="14675427"/>
        </p:xfrm>
        <a:graphic>
          <a:graphicData uri="http://schemas.openxmlformats.org/drawingml/2006/table">
            <a:tbl>
              <a:tblPr firstRow="1" bandRow="1">
                <a:tableStyleId>{0E3FDE45-AF77-4B5C-9715-49D594BDF05E}</a:tableStyleId>
              </a:tblPr>
              <a:tblGrid>
                <a:gridCol w="10950639">
                  <a:extLst>
                    <a:ext uri="{9D8B030D-6E8A-4147-A177-3AD203B41FA5}">
                      <a16:colId xmlns:a16="http://schemas.microsoft.com/office/drawing/2014/main" val="784983860"/>
                    </a:ext>
                  </a:extLst>
                </a:gridCol>
                <a:gridCol w="11623805">
                  <a:extLst>
                    <a:ext uri="{9D8B030D-6E8A-4147-A177-3AD203B41FA5}">
                      <a16:colId xmlns:a16="http://schemas.microsoft.com/office/drawing/2014/main" val="1691454016"/>
                    </a:ext>
                  </a:extLst>
                </a:gridCol>
              </a:tblGrid>
              <a:tr h="1048060">
                <a:tc>
                  <a:txBody>
                    <a:bodyPr/>
                    <a:lstStyle/>
                    <a:p>
                      <a:r>
                        <a:rPr lang="en-KE" sz="3200" dirty="0"/>
                        <a:t>Theme </a:t>
                      </a:r>
                    </a:p>
                  </a:txBody>
                  <a:tcPr/>
                </a:tc>
                <a:tc>
                  <a:txBody>
                    <a:bodyPr/>
                    <a:lstStyle/>
                    <a:p>
                      <a:r>
                        <a:rPr lang="en-KE" sz="3200" dirty="0"/>
                        <a:t>Specific Outcome </a:t>
                      </a:r>
                    </a:p>
                  </a:txBody>
                  <a:tcPr/>
                </a:tc>
                <a:extLst>
                  <a:ext uri="{0D108BD9-81ED-4DB2-BD59-A6C34878D82A}">
                    <a16:rowId xmlns:a16="http://schemas.microsoft.com/office/drawing/2014/main" val="3444047185"/>
                  </a:ext>
                </a:extLst>
              </a:tr>
              <a:tr h="5216805">
                <a:tc>
                  <a:txBody>
                    <a:bodyPr/>
                    <a:lstStyle/>
                    <a:p>
                      <a:r>
                        <a:rPr lang="en-KE" sz="3200" dirty="0"/>
                        <a:t>Causes of medication errors in in-patient health settings. </a:t>
                      </a:r>
                    </a:p>
                  </a:txBody>
                  <a:tcPr/>
                </a:tc>
                <a:tc>
                  <a:txBody>
                    <a:bodyPr/>
                    <a:lstStyle/>
                    <a:p>
                      <a:pPr marL="420624" indent="0">
                        <a:lnSpc>
                          <a:spcPct val="125000"/>
                        </a:lnSpc>
                        <a:buClr>
                          <a:schemeClr val="dk1"/>
                        </a:buClr>
                        <a:buSzPts val="3200"/>
                        <a:buFontTx/>
                        <a:buNone/>
                      </a:pPr>
                      <a:r>
                        <a:rPr lang="en-US" sz="3200" b="0" i="0" u="none" strike="noStrike" cap="none" dirty="0">
                          <a:solidFill>
                            <a:schemeClr val="dk1"/>
                          </a:solidFill>
                          <a:latin typeface="+mn-lt"/>
                          <a:ea typeface="Arial"/>
                          <a:cs typeface="Arial"/>
                          <a:sym typeface="Arial"/>
                        </a:rPr>
                        <a:t>Systemic factors include medication packaging, nurse-physician communication breakdown, inadequate nurse staffing, pharmacy processes, work environment, and transcribing issues.</a:t>
                      </a:r>
                      <a:r>
                        <a:rPr lang="en-US" sz="3200" b="0" i="0" u="none" strike="noStrike" cap="none" baseline="30000" dirty="0">
                          <a:solidFill>
                            <a:schemeClr val="dk1"/>
                          </a:solidFill>
                          <a:latin typeface="+mn-lt"/>
                          <a:ea typeface="Arial"/>
                          <a:cs typeface="Arial"/>
                          <a:sym typeface="Arial"/>
                        </a:rPr>
                        <a:t>3</a:t>
                      </a:r>
                    </a:p>
                    <a:p>
                      <a:pPr marL="420624" indent="0">
                        <a:lnSpc>
                          <a:spcPct val="125000"/>
                        </a:lnSpc>
                        <a:buClr>
                          <a:schemeClr val="dk1"/>
                        </a:buClr>
                        <a:buSzPts val="3200"/>
                        <a:buFontTx/>
                        <a:buNone/>
                      </a:pPr>
                      <a:r>
                        <a:rPr lang="en-US" sz="3200" dirty="0">
                          <a:solidFill>
                            <a:schemeClr val="dk1"/>
                          </a:solidFill>
                        </a:rPr>
                        <a:t>Individual factors include incompetence, negative </a:t>
                      </a:r>
                    </a:p>
                    <a:p>
                      <a:pPr marL="420624" indent="0">
                        <a:lnSpc>
                          <a:spcPct val="125000"/>
                        </a:lnSpc>
                        <a:buClr>
                          <a:schemeClr val="dk1"/>
                        </a:buClr>
                        <a:buSzPts val="3200"/>
                        <a:buFontTx/>
                        <a:buNone/>
                      </a:pPr>
                      <a:r>
                        <a:rPr lang="en-US" sz="3200" dirty="0">
                          <a:solidFill>
                            <a:schemeClr val="dk1"/>
                          </a:solidFill>
                        </a:rPr>
                        <a:t>attitude towards safe medication administration practices, communication gaps, interruptions, and lack of a culture of respect and workplace etiquette.</a:t>
                      </a:r>
                      <a:r>
                        <a:rPr lang="en-US" sz="3200" baseline="30000" dirty="0">
                          <a:solidFill>
                            <a:schemeClr val="dk1"/>
                          </a:solidFill>
                        </a:rPr>
                        <a:t>4</a:t>
                      </a:r>
                      <a:endParaRPr lang="en-US" sz="3200" b="0" i="0" u="none" strike="noStrike" cap="none" dirty="0">
                        <a:solidFill>
                          <a:schemeClr val="dk1"/>
                        </a:solidFill>
                        <a:latin typeface="+mn-lt"/>
                        <a:ea typeface="Arial"/>
                        <a:cs typeface="Arial"/>
                        <a:sym typeface="Arial"/>
                      </a:endParaRPr>
                    </a:p>
                    <a:p>
                      <a:endParaRPr lang="en-KE" sz="3200" dirty="0"/>
                    </a:p>
                  </a:txBody>
                  <a:tcPr/>
                </a:tc>
                <a:extLst>
                  <a:ext uri="{0D108BD9-81ED-4DB2-BD59-A6C34878D82A}">
                    <a16:rowId xmlns:a16="http://schemas.microsoft.com/office/drawing/2014/main" val="329815715"/>
                  </a:ext>
                </a:extLst>
              </a:tr>
              <a:tr h="4436054">
                <a:tc>
                  <a:txBody>
                    <a:bodyPr/>
                    <a:lstStyle/>
                    <a:p>
                      <a:r>
                        <a:rPr lang="en-KE" sz="3200" dirty="0"/>
                        <a:t>The impact of implementing the BCMA technology. </a:t>
                      </a:r>
                    </a:p>
                  </a:txBody>
                  <a:tcPr/>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sz="3200" dirty="0">
                          <a:solidFill>
                            <a:schemeClr val="dk1"/>
                          </a:solidFill>
                        </a:rPr>
                        <a:t>BCMA creates optimal conditions to adhere to the five rights of medication which are the right patient, right medication, right dose, right route and right time. </a:t>
                      </a:r>
                      <a:r>
                        <a:rPr lang="en-US" sz="3200" baseline="30000" dirty="0">
                          <a:solidFill>
                            <a:schemeClr val="dk1"/>
                          </a:solidFill>
                        </a:rPr>
                        <a:t>5</a:t>
                      </a:r>
                    </a:p>
                    <a:p>
                      <a:r>
                        <a:rPr lang="en-GB" sz="3200" dirty="0"/>
                        <a:t>A</a:t>
                      </a:r>
                      <a:r>
                        <a:rPr lang="en-KE" sz="3200" dirty="0"/>
                        <a:t>utomation of the medication adminstration process using the BCMA technology helps to address nurse-related factors that contribute to errors such as burn out, work distress and overload. </a:t>
                      </a:r>
                      <a:r>
                        <a:rPr lang="en-KE" sz="3200" baseline="30000" dirty="0"/>
                        <a:t>6</a:t>
                      </a:r>
                    </a:p>
                    <a:p>
                      <a:r>
                        <a:rPr lang="en-KE" sz="3200" dirty="0"/>
                        <a:t>BCMA contributes to creating a culture that prioritizes patient safety. </a:t>
                      </a:r>
                      <a:r>
                        <a:rPr lang="en-KE" sz="3200" baseline="30000" dirty="0"/>
                        <a:t>6</a:t>
                      </a:r>
                    </a:p>
                  </a:txBody>
                  <a:tcPr/>
                </a:tc>
                <a:extLst>
                  <a:ext uri="{0D108BD9-81ED-4DB2-BD59-A6C34878D82A}">
                    <a16:rowId xmlns:a16="http://schemas.microsoft.com/office/drawing/2014/main" val="2044390065"/>
                  </a:ext>
                </a:extLst>
              </a:tr>
              <a:tr h="3690887">
                <a:tc>
                  <a:txBody>
                    <a:bodyPr/>
                    <a:lstStyle/>
                    <a:p>
                      <a:r>
                        <a:rPr lang="en-KE" sz="3200" dirty="0"/>
                        <a:t>Methods to enhance the effectiveness of the BCMA technology. </a:t>
                      </a:r>
                    </a:p>
                  </a:txBody>
                  <a:tcPr/>
                </a:tc>
                <a:tc>
                  <a:txBody>
                    <a:bodyPr/>
                    <a:lstStyle/>
                    <a:p>
                      <a:r>
                        <a:rPr lang="en-KE" sz="3200" dirty="0"/>
                        <a:t>Workarounds that include policy deviations make it challenging for nurses to comply with the standard procedures that BCMA technology sets.</a:t>
                      </a:r>
                      <a:r>
                        <a:rPr lang="en-KE" sz="3200" baseline="30000" dirty="0"/>
                        <a:t>5</a:t>
                      </a:r>
                    </a:p>
                    <a:p>
                      <a:r>
                        <a:rPr lang="en-KE" sz="3200" dirty="0"/>
                        <a:t>Involving nurses in the implementation process and providing them with comprehensive education about BCMA helps them to understand its positive impact on reducing errors which increases their likelihood to comply. </a:t>
                      </a:r>
                      <a:r>
                        <a:rPr lang="en-KE" sz="3200" baseline="30000" dirty="0"/>
                        <a:t>5</a:t>
                      </a:r>
                    </a:p>
                  </a:txBody>
                  <a:tcPr/>
                </a:tc>
                <a:extLst>
                  <a:ext uri="{0D108BD9-81ED-4DB2-BD59-A6C34878D82A}">
                    <a16:rowId xmlns:a16="http://schemas.microsoft.com/office/drawing/2014/main" val="4239026169"/>
                  </a:ext>
                </a:extLst>
              </a:tr>
            </a:tbl>
          </a:graphicData>
        </a:graphic>
      </p:graphicFrame>
      <p:sp>
        <p:nvSpPr>
          <p:cNvPr id="5" name="Google Shape;65;p1">
            <a:extLst>
              <a:ext uri="{FF2B5EF4-FFF2-40B4-BE49-F238E27FC236}">
                <a16:creationId xmlns:a16="http://schemas.microsoft.com/office/drawing/2014/main" id="{676AAAA1-A6FC-61F7-3C7B-CA9D8E26F133}"/>
              </a:ext>
            </a:extLst>
          </p:cNvPr>
          <p:cNvSpPr txBox="1"/>
          <p:nvPr/>
        </p:nvSpPr>
        <p:spPr>
          <a:xfrm>
            <a:off x="23095052" y="12863192"/>
            <a:ext cx="12412800" cy="3221495"/>
          </a:xfrm>
          <a:prstGeom prst="rect">
            <a:avLst/>
          </a:prstGeom>
          <a:noFill/>
          <a:ln>
            <a:noFill/>
          </a:ln>
        </p:spPr>
        <p:txBody>
          <a:bodyPr spcFirstLastPara="1" wrap="square" lIns="0" tIns="0" rIns="0" bIns="0" anchor="t" anchorCtr="0">
            <a:noAutofit/>
          </a:bodyPr>
          <a:lstStyle/>
          <a:p>
            <a:pPr marL="438134" marR="0" lvl="0" indent="0" algn="l" rtl="0">
              <a:lnSpc>
                <a:spcPct val="110000"/>
              </a:lnSpc>
              <a:spcBef>
                <a:spcPts val="0"/>
              </a:spcBef>
              <a:spcAft>
                <a:spcPts val="0"/>
              </a:spcAft>
              <a:buClr>
                <a:srgbClr val="000000"/>
              </a:buClr>
              <a:buSzPts val="3000"/>
              <a:buFont typeface="Arial"/>
              <a:buNone/>
            </a:pPr>
            <a:r>
              <a:rPr lang="en-US" sz="3000" b="1" i="0" u="none" strike="noStrike" cap="none" dirty="0">
                <a:solidFill>
                  <a:srgbClr val="002664"/>
                </a:solidFill>
                <a:latin typeface="Arial"/>
                <a:ea typeface="Arial"/>
                <a:cs typeface="Arial"/>
                <a:sym typeface="Arial"/>
              </a:rPr>
              <a:t>Figure 1. </a:t>
            </a:r>
            <a:r>
              <a:rPr lang="en-US" sz="3000" dirty="0">
                <a:solidFill>
                  <a:srgbClr val="002664"/>
                </a:solidFill>
              </a:rPr>
              <a:t>Demonstration of the use of the BCMA technology.</a:t>
            </a:r>
            <a:endParaRPr lang="en-KE" sz="1400" b="0" i="0" u="none" strike="noStrike" cap="none" dirty="0">
              <a:solidFill>
                <a:srgbClr val="000000"/>
              </a:solidFill>
              <a:latin typeface="Arial"/>
              <a:ea typeface="Arial"/>
              <a:cs typeface="Arial"/>
              <a:sym typeface="Arial"/>
            </a:endParaRPr>
          </a:p>
          <a:p>
            <a:pPr marL="438134" marR="0" lvl="0" indent="0" algn="l" rtl="0">
              <a:lnSpc>
                <a:spcPct val="110000"/>
              </a:lnSpc>
              <a:spcBef>
                <a:spcPts val="0"/>
              </a:spcBef>
              <a:spcAft>
                <a:spcPts val="0"/>
              </a:spcAft>
              <a:buClr>
                <a:srgbClr val="000000"/>
              </a:buClr>
              <a:buSzPts val="3000"/>
              <a:buFont typeface="Arial"/>
              <a:buNone/>
            </a:pPr>
            <a:r>
              <a:rPr lang="en-US" sz="3000" b="0" i="0" u="none" strike="noStrike" cap="none" dirty="0">
                <a:solidFill>
                  <a:srgbClr val="002664"/>
                </a:solidFill>
                <a:latin typeface="Arial"/>
                <a:ea typeface="Arial"/>
                <a:cs typeface="Arial"/>
                <a:sym typeface="Arial"/>
              </a:rPr>
              <a:t>If the barcode point-of-care as is demonstrated above does not match any of the five rights of medication (right patient, right medication, right dose, right route, and right time), it alerts the clinician. Each patient’s barcode holds all the vital information about them and their medication. </a:t>
            </a:r>
          </a:p>
          <a:p>
            <a:pPr marL="438134" marR="0" lvl="0" indent="0" algn="l" rtl="0">
              <a:lnSpc>
                <a:spcPct val="125000"/>
              </a:lnSpc>
              <a:spcBef>
                <a:spcPts val="1800"/>
              </a:spcBef>
              <a:spcAft>
                <a:spcPts val="0"/>
              </a:spcAft>
              <a:buClr>
                <a:srgbClr val="000000"/>
              </a:buClr>
              <a:buSzPts val="3000"/>
              <a:buFont typeface="Arial"/>
              <a:buNone/>
            </a:pPr>
            <a:endParaRPr lang="en-KE" sz="3000" b="0" i="0" u="none" strike="noStrike" cap="none" dirty="0">
              <a:solidFill>
                <a:srgbClr val="000000"/>
              </a:solidFill>
              <a:latin typeface="Arial"/>
              <a:ea typeface="Arial"/>
              <a:cs typeface="Arial"/>
              <a:sym typeface="Arial"/>
            </a:endParaRPr>
          </a:p>
          <a:p>
            <a:pPr marL="438134" marR="0" lvl="0" indent="0" algn="l" rtl="0">
              <a:lnSpc>
                <a:spcPct val="125000"/>
              </a:lnSpc>
              <a:spcBef>
                <a:spcPts val="1800"/>
              </a:spcBef>
              <a:spcAft>
                <a:spcPts val="0"/>
              </a:spcAft>
              <a:buClr>
                <a:srgbClr val="000000"/>
              </a:buClr>
              <a:buSzPts val="3000"/>
              <a:buFont typeface="Arial"/>
              <a:buNone/>
            </a:pPr>
            <a:endParaRPr sz="3000" b="0" i="0" u="none" strike="noStrike" cap="none" dirty="0">
              <a:solidFill>
                <a:srgbClr val="000000"/>
              </a:solidFill>
              <a:latin typeface="Arial"/>
              <a:ea typeface="Arial"/>
              <a:cs typeface="Arial"/>
              <a:sym typeface="Arial"/>
            </a:endParaRPr>
          </a:p>
          <a:p>
            <a:pPr marL="438134" marR="0" lvl="0" indent="0" algn="l" rtl="0">
              <a:lnSpc>
                <a:spcPct val="125000"/>
              </a:lnSpc>
              <a:spcBef>
                <a:spcPts val="1800"/>
              </a:spcBef>
              <a:spcAft>
                <a:spcPts val="0"/>
              </a:spcAft>
              <a:buClr>
                <a:srgbClr val="000000"/>
              </a:buClr>
              <a:buSzPts val="3000"/>
              <a:buFont typeface="Arial"/>
              <a:buNone/>
            </a:pPr>
            <a:endParaRPr sz="3000" b="0" i="0" u="none" strike="noStrike" cap="none" dirty="0">
              <a:solidFill>
                <a:srgbClr val="000000"/>
              </a:solidFill>
              <a:latin typeface="Arial"/>
              <a:ea typeface="Arial"/>
              <a:cs typeface="Arial"/>
              <a:sym typeface="Arial"/>
            </a:endParaRPr>
          </a:p>
          <a:p>
            <a:pPr marL="438134" marR="0" lvl="0" indent="0" algn="l" rtl="0">
              <a:lnSpc>
                <a:spcPct val="125000"/>
              </a:lnSpc>
              <a:spcBef>
                <a:spcPts val="1800"/>
              </a:spcBef>
              <a:spcAft>
                <a:spcPts val="0"/>
              </a:spcAft>
              <a:buClr>
                <a:srgbClr val="000000"/>
              </a:buClr>
              <a:buSzPts val="3000"/>
              <a:buFont typeface="Arial"/>
              <a:buNone/>
            </a:pPr>
            <a:endParaRPr sz="3000" b="0" i="0" u="none" strike="noStrike" cap="none" dirty="0">
              <a:solidFill>
                <a:srgbClr val="000000"/>
              </a:solidFill>
              <a:latin typeface="Arial"/>
              <a:ea typeface="Arial"/>
              <a:cs typeface="Arial"/>
              <a:sym typeface="Arial"/>
            </a:endParaRPr>
          </a:p>
          <a:p>
            <a:pPr marL="438134" marR="0" lvl="0" indent="0" algn="l" rtl="0">
              <a:lnSpc>
                <a:spcPct val="125000"/>
              </a:lnSpc>
              <a:spcBef>
                <a:spcPts val="1800"/>
              </a:spcBef>
              <a:spcAft>
                <a:spcPts val="0"/>
              </a:spcAft>
              <a:buClr>
                <a:srgbClr val="000000"/>
              </a:buClr>
              <a:buSzPts val="3000"/>
              <a:buFont typeface="Arial"/>
              <a:buNone/>
            </a:pPr>
            <a:endParaRPr sz="3000" b="0" i="0" u="none" strike="noStrike" cap="none" dirty="0">
              <a:solidFill>
                <a:srgbClr val="000000"/>
              </a:solidFill>
              <a:latin typeface="Arial"/>
              <a:ea typeface="Arial"/>
              <a:cs typeface="Arial"/>
              <a:sym typeface="Arial"/>
            </a:endParaRPr>
          </a:p>
          <a:p>
            <a:pPr marL="438134" marR="0" lvl="0" indent="0" algn="l" rtl="0">
              <a:lnSpc>
                <a:spcPct val="125000"/>
              </a:lnSpc>
              <a:spcBef>
                <a:spcPts val="1800"/>
              </a:spcBef>
              <a:spcAft>
                <a:spcPts val="0"/>
              </a:spcAft>
              <a:buClr>
                <a:srgbClr val="000000"/>
              </a:buClr>
              <a:buSzPts val="3000"/>
              <a:buFont typeface="Arial"/>
              <a:buNone/>
            </a:pPr>
            <a:endParaRPr sz="3000" b="0" i="0" u="none" strike="noStrike" cap="none" dirty="0">
              <a:solidFill>
                <a:srgbClr val="000000"/>
              </a:solidFill>
              <a:latin typeface="Arial"/>
              <a:ea typeface="Arial"/>
              <a:cs typeface="Arial"/>
              <a:sym typeface="Arial"/>
            </a:endParaRPr>
          </a:p>
        </p:txBody>
      </p:sp>
      <p:sp>
        <p:nvSpPr>
          <p:cNvPr id="7" name="TextBox 6">
            <a:extLst>
              <a:ext uri="{FF2B5EF4-FFF2-40B4-BE49-F238E27FC236}">
                <a16:creationId xmlns:a16="http://schemas.microsoft.com/office/drawing/2014/main" id="{F1596DFF-B32B-4EB8-3371-8E4F32C7D839}"/>
              </a:ext>
            </a:extLst>
          </p:cNvPr>
          <p:cNvSpPr txBox="1"/>
          <p:nvPr/>
        </p:nvSpPr>
        <p:spPr>
          <a:xfrm>
            <a:off x="13909612" y="15570576"/>
            <a:ext cx="12893738" cy="553998"/>
          </a:xfrm>
          <a:prstGeom prst="rect">
            <a:avLst/>
          </a:prstGeom>
          <a:noFill/>
        </p:spPr>
        <p:txBody>
          <a:bodyPr wrap="square" rtlCol="0">
            <a:spAutoFit/>
          </a:bodyPr>
          <a:lstStyle/>
          <a:p>
            <a:r>
              <a:rPr lang="en-KE" sz="3000" b="1" dirty="0">
                <a:solidFill>
                  <a:srgbClr val="002060"/>
                </a:solidFill>
                <a:latin typeface="Times New Roman" panose="02020603050405020304" pitchFamily="18" charset="0"/>
                <a:cs typeface="Times New Roman" panose="02020603050405020304" pitchFamily="18" charset="0"/>
              </a:rPr>
              <a:t>Table 1. Summary of Outcomes for Each Thematic Finding </a:t>
            </a:r>
          </a:p>
        </p:txBody>
      </p:sp>
      <p:pic>
        <p:nvPicPr>
          <p:cNvPr id="6" name="Picture 5">
            <a:extLst>
              <a:ext uri="{FF2B5EF4-FFF2-40B4-BE49-F238E27FC236}">
                <a16:creationId xmlns:a16="http://schemas.microsoft.com/office/drawing/2014/main" id="{6B8CA9C1-BF4C-C365-A0E9-CA2C1DD394AA}"/>
              </a:ext>
            </a:extLst>
          </p:cNvPr>
          <p:cNvPicPr>
            <a:picLocks noChangeAspect="1"/>
          </p:cNvPicPr>
          <p:nvPr/>
        </p:nvPicPr>
        <p:blipFill>
          <a:blip r:embed="rId4"/>
          <a:stretch>
            <a:fillRect/>
          </a:stretch>
        </p:blipFill>
        <p:spPr>
          <a:xfrm>
            <a:off x="38900759" y="23235280"/>
            <a:ext cx="3800191" cy="3831772"/>
          </a:xfrm>
          <a:prstGeom prst="rect">
            <a:avLst/>
          </a:prstGeom>
        </p:spPr>
      </p:pic>
      <p:pic>
        <p:nvPicPr>
          <p:cNvPr id="10" name="Picture 9" descr="A person holding a barcode scanner&#10;&#10;Description automatically generated">
            <a:extLst>
              <a:ext uri="{FF2B5EF4-FFF2-40B4-BE49-F238E27FC236}">
                <a16:creationId xmlns:a16="http://schemas.microsoft.com/office/drawing/2014/main" id="{A8B9EF9B-A719-4B02-3134-4DF2DEDAB810}"/>
              </a:ext>
            </a:extLst>
          </p:cNvPr>
          <p:cNvPicPr>
            <a:picLocks noChangeAspect="1"/>
          </p:cNvPicPr>
          <p:nvPr/>
        </p:nvPicPr>
        <p:blipFill>
          <a:blip r:embed="rId5"/>
          <a:stretch>
            <a:fillRect/>
          </a:stretch>
        </p:blipFill>
        <p:spPr>
          <a:xfrm>
            <a:off x="23461530" y="5914639"/>
            <a:ext cx="11757618" cy="6239413"/>
          </a:xfrm>
          <a:prstGeom prst="rect">
            <a:avLst/>
          </a:prstGeom>
        </p:spPr>
      </p:pic>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1067</TotalTime>
  <Words>838</Words>
  <Application>Microsoft Office PowerPoint</Application>
  <PresentationFormat>Custom</PresentationFormat>
  <Paragraphs>70</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Times New Roman</vt:lpstr>
      <vt:lpstr>Wingdings</vt:lpstr>
      <vt:lpstr>Default Design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klemmd</dc:creator>
  <cp:lastModifiedBy>Kali Brown</cp:lastModifiedBy>
  <cp:revision>17</cp:revision>
  <cp:lastPrinted>2023-08-22T10:33:03Z</cp:lastPrinted>
  <dcterms:created xsi:type="dcterms:W3CDTF">2005-02-02T16:58:07Z</dcterms:created>
  <dcterms:modified xsi:type="dcterms:W3CDTF">2023-08-22T10:44:06Z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0x010100E9AAB503E7B62A479BA7F955EEA0A246</vt:lpwstr>
  </property>
</Properties>
</file>