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51206400" cy="32918400"/>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38">
          <p15:clr>
            <a:srgbClr val="A4A3A4"/>
          </p15:clr>
        </p15:guide>
        <p15:guide id="2" orient="horz" pos="20240">
          <p15:clr>
            <a:srgbClr val="A4A3A4"/>
          </p15:clr>
        </p15:guide>
        <p15:guide id="3" pos="6859">
          <p15:clr>
            <a:srgbClr val="A4A3A4"/>
          </p15:clr>
        </p15:guide>
        <p15:guide id="4" pos="458">
          <p15:clr>
            <a:srgbClr val="A4A3A4"/>
          </p15:clr>
        </p15:guide>
        <p15:guide id="5" pos="27242">
          <p15:clr>
            <a:srgbClr val="A4A3A4"/>
          </p15:clr>
        </p15:guide>
        <p15:guide id="6" pos="7344">
          <p15:clr>
            <a:srgbClr val="A4A3A4"/>
          </p15:clr>
        </p15:guide>
        <p15:guide id="7" pos="13672">
          <p15:clr>
            <a:srgbClr val="A4A3A4"/>
          </p15:clr>
        </p15:guide>
        <p15:guide id="8" pos="14155">
          <p15:clr>
            <a:srgbClr val="A4A3A4"/>
          </p15:clr>
        </p15:guide>
        <p15:guide id="9" pos="20453">
          <p15:clr>
            <a:srgbClr val="A4A3A4"/>
          </p15:clr>
        </p15:guide>
        <p15:guide id="10" pos="20968">
          <p15:clr>
            <a:srgbClr val="A4A3A4"/>
          </p15:clr>
        </p15:guide>
        <p15:guide id="11" pos="8002">
          <p15:clr>
            <a:srgbClr val="000000"/>
          </p15:clr>
        </p15:guide>
        <p15:guide id="12" pos="534">
          <p15:clr>
            <a:srgbClr val="000000"/>
          </p15:clr>
        </p15:guide>
        <p15:guide id="13" pos="31782">
          <p15:clr>
            <a:srgbClr val="000000"/>
          </p15:clr>
        </p15:guide>
        <p15:guide id="14" pos="8568">
          <p15:clr>
            <a:srgbClr val="000000"/>
          </p15:clr>
        </p15:guide>
        <p15:guide id="15" pos="15950">
          <p15:clr>
            <a:srgbClr val="000000"/>
          </p15:clr>
        </p15:guide>
        <p15:guide id="16" pos="16514">
          <p15:clr>
            <a:srgbClr val="000000"/>
          </p15:clr>
        </p15:guide>
        <p15:guide id="17" pos="23862">
          <p15:clr>
            <a:srgbClr val="000000"/>
          </p15:clr>
        </p15:guide>
        <p15:guide id="18" pos="24462">
          <p15:clr>
            <a:srgbClr val="000000"/>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49">
          <p15:clr>
            <a:srgbClr val="000000"/>
          </p15:clr>
        </p15:guide>
        <p15:guide id="4" pos="2229">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gyvSMR8D7PjcramZN4MM541z/4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E9B239-8C8F-4703-9F29-D957C5E1500E}">
  <a:tblStyle styleId="{27E9B239-8C8F-4703-9F29-D957C5E1500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0" y="48"/>
      </p:cViewPr>
      <p:guideLst>
        <p:guide orient="horz" pos="838"/>
        <p:guide orient="horz" pos="20240"/>
        <p:guide pos="6859"/>
        <p:guide pos="458"/>
        <p:guide pos="27242"/>
        <p:guide pos="7344"/>
        <p:guide pos="13672"/>
        <p:guide pos="14155"/>
        <p:guide pos="20453"/>
        <p:guide pos="20968"/>
        <p:guide pos="8002"/>
        <p:guide pos="534"/>
        <p:guide pos="31782"/>
        <p:guide pos="8568"/>
        <p:guide pos="15950"/>
        <p:guide pos="16514"/>
        <p:guide pos="23862"/>
        <p:guide pos="2446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154"/>
          </a:xfrm>
          <a:prstGeom prst="rect">
            <a:avLst/>
          </a:prstGeom>
          <a:noFill/>
          <a:ln>
            <a:noFill/>
          </a:ln>
        </p:spPr>
        <p:txBody>
          <a:bodyPr spcFirstLastPara="1" wrap="square" lIns="93925" tIns="46950" rIns="93925" bIns="4695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08705" y="0"/>
            <a:ext cx="3066733" cy="468154"/>
          </a:xfrm>
          <a:prstGeom prst="rect">
            <a:avLst/>
          </a:prstGeom>
          <a:noFill/>
          <a:ln>
            <a:noFill/>
          </a:ln>
        </p:spPr>
        <p:txBody>
          <a:bodyPr spcFirstLastPara="1" wrap="square" lIns="93925" tIns="46950" rIns="93925" bIns="4695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08038" y="703263"/>
            <a:ext cx="546100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lvl1pPr marL="457200" marR="0" lvl="0" indent="-228600" algn="l" rtl="0">
              <a:lnSpc>
                <a:spcPct val="100000"/>
              </a:lnSpc>
              <a:spcBef>
                <a:spcPts val="69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1pPr>
            <a:lvl2pPr marL="914400" marR="0" lvl="1" indent="-228600" algn="l" rtl="0">
              <a:lnSpc>
                <a:spcPct val="100000"/>
              </a:lnSpc>
              <a:spcBef>
                <a:spcPts val="69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2pPr>
            <a:lvl3pPr marL="1371600" marR="0" lvl="2" indent="-228600" algn="l" rtl="0">
              <a:lnSpc>
                <a:spcPct val="100000"/>
              </a:lnSpc>
              <a:spcBef>
                <a:spcPts val="69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3pPr>
            <a:lvl4pPr marL="1828800" marR="0" lvl="3" indent="-228600" algn="l" rtl="0">
              <a:lnSpc>
                <a:spcPct val="100000"/>
              </a:lnSpc>
              <a:spcBef>
                <a:spcPts val="69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4pPr>
            <a:lvl5pPr marL="2286000" marR="0" lvl="4" indent="-228600" algn="l" rtl="0">
              <a:lnSpc>
                <a:spcPct val="100000"/>
              </a:lnSpc>
              <a:spcBef>
                <a:spcPts val="69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93297"/>
            <a:ext cx="3066733" cy="468154"/>
          </a:xfrm>
          <a:prstGeom prst="rect">
            <a:avLst/>
          </a:prstGeom>
          <a:noFill/>
          <a:ln>
            <a:noFill/>
          </a:ln>
        </p:spPr>
        <p:txBody>
          <a:bodyPr spcFirstLastPara="1" wrap="square" lIns="93925" tIns="46950" rIns="93925" bIns="4695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08705" y="8893297"/>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707708" y="4447461"/>
            <a:ext cx="5661600" cy="42135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690"/>
              </a:spcBef>
              <a:spcAft>
                <a:spcPts val="0"/>
              </a:spcAft>
              <a:buSzPts val="1400"/>
              <a:buNone/>
            </a:pPr>
            <a:endParaRPr/>
          </a:p>
        </p:txBody>
      </p:sp>
      <p:sp>
        <p:nvSpPr>
          <p:cNvPr id="50" name="Google Shape;50;p1:notes"/>
          <p:cNvSpPr>
            <a:spLocks noGrp="1" noRot="1" noChangeAspect="1"/>
          </p:cNvSpPr>
          <p:nvPr>
            <p:ph type="sldImg" idx="2"/>
          </p:nvPr>
        </p:nvSpPr>
        <p:spPr>
          <a:xfrm>
            <a:off x="808038" y="703263"/>
            <a:ext cx="546100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3840480" y="10226681"/>
            <a:ext cx="43525440" cy="705485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14" name="Google Shape;14;p3"/>
          <p:cNvSpPr txBox="1">
            <a:spLocks noGrp="1"/>
          </p:cNvSpPr>
          <p:nvPr>
            <p:ph type="subTitle" idx="1"/>
          </p:nvPr>
        </p:nvSpPr>
        <p:spPr>
          <a:xfrm>
            <a:off x="7680960" y="18653131"/>
            <a:ext cx="35844481" cy="841375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76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1pPr>
            <a:lvl2pPr marR="0" lvl="1" algn="ctr" rtl="0">
              <a:lnSpc>
                <a:spcPct val="100000"/>
              </a:lnSpc>
              <a:spcBef>
                <a:spcPts val="2960"/>
              </a:spcBef>
              <a:spcAft>
                <a:spcPts val="0"/>
              </a:spcAft>
              <a:buClr>
                <a:schemeClr val="dk1"/>
              </a:buClr>
              <a:buSzPts val="14800"/>
              <a:buFont typeface="Arial"/>
              <a:buNone/>
              <a:defRPr sz="14800" b="0" i="0" u="none" strike="noStrike" cap="none">
                <a:solidFill>
                  <a:schemeClr val="dk1"/>
                </a:solidFill>
                <a:latin typeface="Arial"/>
                <a:ea typeface="Arial"/>
                <a:cs typeface="Arial"/>
                <a:sym typeface="Arial"/>
              </a:defRPr>
            </a:lvl2pPr>
            <a:lvl3pPr marR="0" lvl="2" algn="ctr" rtl="0">
              <a:lnSpc>
                <a:spcPct val="100000"/>
              </a:lnSpc>
              <a:spcBef>
                <a:spcPts val="2520"/>
              </a:spcBef>
              <a:spcAft>
                <a:spcPts val="0"/>
              </a:spcAft>
              <a:buClr>
                <a:schemeClr val="dk1"/>
              </a:buClr>
              <a:buSzPts val="12600"/>
              <a:buFont typeface="Arial"/>
              <a:buNone/>
              <a:defRPr sz="12600" b="0" i="0" u="none" strike="noStrike" cap="none">
                <a:solidFill>
                  <a:schemeClr val="dk1"/>
                </a:solidFill>
                <a:latin typeface="Arial"/>
                <a:ea typeface="Arial"/>
                <a:cs typeface="Arial"/>
                <a:sym typeface="Arial"/>
              </a:defRPr>
            </a:lvl3pPr>
            <a:lvl4pPr marR="0" lvl="3"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4pPr>
            <a:lvl5pPr marR="0" lvl="4"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5pPr>
            <a:lvl6pPr marR="0" lvl="5"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6pPr>
            <a:lvl7pPr marR="0" lvl="6"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7pPr>
            <a:lvl8pPr marR="0" lvl="7"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8pPr>
            <a:lvl9pPr marR="0" lvl="8" algn="ctr" rtl="0">
              <a:lnSpc>
                <a:spcPct val="100000"/>
              </a:lnSpc>
              <a:spcBef>
                <a:spcPts val="2100"/>
              </a:spcBef>
              <a:spcAft>
                <a:spcPts val="0"/>
              </a:spcAft>
              <a:buClr>
                <a:schemeClr val="dk1"/>
              </a:buClr>
              <a:buSzPts val="10500"/>
              <a:buFont typeface="Arial"/>
              <a:buNone/>
              <a:defRPr sz="10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2560320" y="1317626"/>
            <a:ext cx="46085761" cy="548640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44" name="Google Shape;44;p12"/>
          <p:cNvSpPr txBox="1">
            <a:spLocks noGrp="1"/>
          </p:cNvSpPr>
          <p:nvPr>
            <p:ph type="body" idx="1"/>
          </p:nvPr>
        </p:nvSpPr>
        <p:spPr>
          <a:xfrm rot="5400000">
            <a:off x="14739939" y="-4499291"/>
            <a:ext cx="21726524" cy="46085761"/>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760"/>
              </a:spcBef>
              <a:spcAft>
                <a:spcPts val="0"/>
              </a:spcAft>
              <a:buClr>
                <a:srgbClr val="000000"/>
              </a:buClr>
              <a:buSzPts val="1400"/>
              <a:buFont typeface="Arial"/>
              <a:buNone/>
              <a:defRPr sz="3800" b="0" i="0" u="none" strike="noStrike" cap="none">
                <a:solidFill>
                  <a:schemeClr val="dk1"/>
                </a:solidFill>
                <a:latin typeface="Arial"/>
                <a:ea typeface="Arial"/>
                <a:cs typeface="Arial"/>
                <a:sym typeface="Arial"/>
              </a:defRPr>
            </a:lvl1pPr>
            <a:lvl2pPr marL="914400" marR="0" lvl="1" indent="-1168400" algn="l" rtl="0">
              <a:lnSpc>
                <a:spcPct val="100000"/>
              </a:lnSpc>
              <a:spcBef>
                <a:spcPts val="2960"/>
              </a:spcBef>
              <a:spcAft>
                <a:spcPts val="0"/>
              </a:spcAft>
              <a:buClr>
                <a:schemeClr val="dk1"/>
              </a:buClr>
              <a:buSzPts val="14800"/>
              <a:buFont typeface="Arial"/>
              <a:buChar char="–"/>
              <a:defRPr sz="14800" b="0" i="0" u="none" strike="noStrike" cap="none">
                <a:solidFill>
                  <a:schemeClr val="dk1"/>
                </a:solidFill>
                <a:latin typeface="Arial"/>
                <a:ea typeface="Arial"/>
                <a:cs typeface="Arial"/>
                <a:sym typeface="Arial"/>
              </a:defRPr>
            </a:lvl2pPr>
            <a:lvl3pPr marL="1371600" marR="0" lvl="2" indent="-1028700" algn="l" rtl="0">
              <a:lnSpc>
                <a:spcPct val="100000"/>
              </a:lnSpc>
              <a:spcBef>
                <a:spcPts val="2520"/>
              </a:spcBef>
              <a:spcAft>
                <a:spcPts val="0"/>
              </a:spcAft>
              <a:buClr>
                <a:schemeClr val="dk1"/>
              </a:buClr>
              <a:buSzPts val="12600"/>
              <a:buFont typeface="Arial"/>
              <a:buChar char="•"/>
              <a:defRPr sz="12600" b="0" i="0" u="none" strike="noStrike" cap="none">
                <a:solidFill>
                  <a:schemeClr val="dk1"/>
                </a:solidFill>
                <a:latin typeface="Arial"/>
                <a:ea typeface="Arial"/>
                <a:cs typeface="Arial"/>
                <a:sym typeface="Arial"/>
              </a:defRPr>
            </a:lvl3pPr>
            <a:lvl4pPr marL="1828800" marR="0" lvl="3"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4pPr>
            <a:lvl5pPr marL="2286000" marR="0" lvl="4"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5pPr>
            <a:lvl6pPr marL="2743200" marR="0" lvl="5"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6pPr>
            <a:lvl7pPr marL="3200400" marR="0" lvl="6"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7pPr>
            <a:lvl8pPr marL="3657600" marR="0" lvl="7"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8pPr>
            <a:lvl9pPr marL="4114800" marR="0" lvl="8"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rot="5400000">
            <a:off x="28840750" y="9601517"/>
            <a:ext cx="28089223" cy="1152144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47" name="Google Shape;47;p13"/>
          <p:cNvSpPr txBox="1">
            <a:spLocks noGrp="1"/>
          </p:cNvSpPr>
          <p:nvPr>
            <p:ph type="body" idx="1"/>
          </p:nvPr>
        </p:nvSpPr>
        <p:spPr>
          <a:xfrm rot="5400000">
            <a:off x="5655627" y="-1777683"/>
            <a:ext cx="28089223" cy="34279841"/>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760"/>
              </a:spcBef>
              <a:spcAft>
                <a:spcPts val="0"/>
              </a:spcAft>
              <a:buClr>
                <a:srgbClr val="000000"/>
              </a:buClr>
              <a:buSzPts val="1400"/>
              <a:buFont typeface="Arial"/>
              <a:buNone/>
              <a:defRPr sz="3800" b="0" i="0" u="none" strike="noStrike" cap="none">
                <a:solidFill>
                  <a:schemeClr val="dk1"/>
                </a:solidFill>
                <a:latin typeface="Arial"/>
                <a:ea typeface="Arial"/>
                <a:cs typeface="Arial"/>
                <a:sym typeface="Arial"/>
              </a:defRPr>
            </a:lvl1pPr>
            <a:lvl2pPr marL="914400" marR="0" lvl="1" indent="-1168400" algn="l" rtl="0">
              <a:lnSpc>
                <a:spcPct val="100000"/>
              </a:lnSpc>
              <a:spcBef>
                <a:spcPts val="2960"/>
              </a:spcBef>
              <a:spcAft>
                <a:spcPts val="0"/>
              </a:spcAft>
              <a:buClr>
                <a:schemeClr val="dk1"/>
              </a:buClr>
              <a:buSzPts val="14800"/>
              <a:buFont typeface="Arial"/>
              <a:buChar char="–"/>
              <a:defRPr sz="14800" b="0" i="0" u="none" strike="noStrike" cap="none">
                <a:solidFill>
                  <a:schemeClr val="dk1"/>
                </a:solidFill>
                <a:latin typeface="Arial"/>
                <a:ea typeface="Arial"/>
                <a:cs typeface="Arial"/>
                <a:sym typeface="Arial"/>
              </a:defRPr>
            </a:lvl2pPr>
            <a:lvl3pPr marL="1371600" marR="0" lvl="2" indent="-1028700" algn="l" rtl="0">
              <a:lnSpc>
                <a:spcPct val="100000"/>
              </a:lnSpc>
              <a:spcBef>
                <a:spcPts val="2520"/>
              </a:spcBef>
              <a:spcAft>
                <a:spcPts val="0"/>
              </a:spcAft>
              <a:buClr>
                <a:schemeClr val="dk1"/>
              </a:buClr>
              <a:buSzPts val="12600"/>
              <a:buFont typeface="Arial"/>
              <a:buChar char="•"/>
              <a:defRPr sz="12600" b="0" i="0" u="none" strike="noStrike" cap="none">
                <a:solidFill>
                  <a:schemeClr val="dk1"/>
                </a:solidFill>
                <a:latin typeface="Arial"/>
                <a:ea typeface="Arial"/>
                <a:cs typeface="Arial"/>
                <a:sym typeface="Arial"/>
              </a:defRPr>
            </a:lvl3pPr>
            <a:lvl4pPr marL="1828800" marR="0" lvl="3"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4pPr>
            <a:lvl5pPr marL="2286000" marR="0" lvl="4"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5pPr>
            <a:lvl6pPr marL="2743200" marR="0" lvl="5"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6pPr>
            <a:lvl7pPr marL="3200400" marR="0" lvl="6"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7pPr>
            <a:lvl8pPr marL="3657600" marR="0" lvl="7"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8pPr>
            <a:lvl9pPr marL="4114800" marR="0" lvl="8"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2560320" y="1317626"/>
            <a:ext cx="46085761" cy="548640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17" name="Google Shape;17;p4"/>
          <p:cNvSpPr txBox="1">
            <a:spLocks noGrp="1"/>
          </p:cNvSpPr>
          <p:nvPr>
            <p:ph type="body" idx="1"/>
          </p:nvPr>
        </p:nvSpPr>
        <p:spPr>
          <a:xfrm>
            <a:off x="2560320" y="7680327"/>
            <a:ext cx="46085761" cy="21726524"/>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760"/>
              </a:spcBef>
              <a:spcAft>
                <a:spcPts val="0"/>
              </a:spcAft>
              <a:buClr>
                <a:srgbClr val="000000"/>
              </a:buClr>
              <a:buSzPts val="1400"/>
              <a:buFont typeface="Arial"/>
              <a:buNone/>
              <a:defRPr sz="3800" b="0" i="0" u="none" strike="noStrike" cap="none">
                <a:solidFill>
                  <a:schemeClr val="dk1"/>
                </a:solidFill>
                <a:latin typeface="Arial"/>
                <a:ea typeface="Arial"/>
                <a:cs typeface="Arial"/>
                <a:sym typeface="Arial"/>
              </a:defRPr>
            </a:lvl1pPr>
            <a:lvl2pPr marL="914400" marR="0" lvl="1" indent="-1168400" algn="l" rtl="0">
              <a:lnSpc>
                <a:spcPct val="100000"/>
              </a:lnSpc>
              <a:spcBef>
                <a:spcPts val="2960"/>
              </a:spcBef>
              <a:spcAft>
                <a:spcPts val="0"/>
              </a:spcAft>
              <a:buClr>
                <a:schemeClr val="dk1"/>
              </a:buClr>
              <a:buSzPts val="14800"/>
              <a:buFont typeface="Arial"/>
              <a:buChar char="–"/>
              <a:defRPr sz="14800" b="0" i="0" u="none" strike="noStrike" cap="none">
                <a:solidFill>
                  <a:schemeClr val="dk1"/>
                </a:solidFill>
                <a:latin typeface="Arial"/>
                <a:ea typeface="Arial"/>
                <a:cs typeface="Arial"/>
                <a:sym typeface="Arial"/>
              </a:defRPr>
            </a:lvl2pPr>
            <a:lvl3pPr marL="1371600" marR="0" lvl="2" indent="-1028700" algn="l" rtl="0">
              <a:lnSpc>
                <a:spcPct val="100000"/>
              </a:lnSpc>
              <a:spcBef>
                <a:spcPts val="2520"/>
              </a:spcBef>
              <a:spcAft>
                <a:spcPts val="0"/>
              </a:spcAft>
              <a:buClr>
                <a:schemeClr val="dk1"/>
              </a:buClr>
              <a:buSzPts val="12600"/>
              <a:buFont typeface="Arial"/>
              <a:buChar char="•"/>
              <a:defRPr sz="12600" b="0" i="0" u="none" strike="noStrike" cap="none">
                <a:solidFill>
                  <a:schemeClr val="dk1"/>
                </a:solidFill>
                <a:latin typeface="Arial"/>
                <a:ea typeface="Arial"/>
                <a:cs typeface="Arial"/>
                <a:sym typeface="Arial"/>
              </a:defRPr>
            </a:lvl3pPr>
            <a:lvl4pPr marL="1828800" marR="0" lvl="3"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4pPr>
            <a:lvl5pPr marL="2286000" marR="0" lvl="4"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5pPr>
            <a:lvl6pPr marL="2743200" marR="0" lvl="5"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6pPr>
            <a:lvl7pPr marL="3200400" marR="0" lvl="6"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7pPr>
            <a:lvl8pPr marL="3657600" marR="0" lvl="7"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8pPr>
            <a:lvl9pPr marL="4114800" marR="0" lvl="8" indent="-895350" algn="l" rtl="0">
              <a:lnSpc>
                <a:spcPct val="100000"/>
              </a:lnSpc>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044951" y="21151852"/>
            <a:ext cx="43525440" cy="6540500"/>
          </a:xfrm>
          <a:prstGeom prst="rect">
            <a:avLst/>
          </a:prstGeom>
          <a:noFill/>
          <a:ln>
            <a:noFill/>
          </a:ln>
        </p:spPr>
        <p:txBody>
          <a:bodyPr spcFirstLastPara="1" wrap="square" lIns="175250" tIns="87625" rIns="175250" bIns="87625" anchor="t" anchorCtr="0">
            <a:noAutofit/>
          </a:bodyPr>
          <a:lstStyle>
            <a:lvl1pPr marR="0" lvl="0" algn="l" rtl="0">
              <a:lnSpc>
                <a:spcPct val="100000"/>
              </a:lnSpc>
              <a:spcBef>
                <a:spcPts val="0"/>
              </a:spcBef>
              <a:spcAft>
                <a:spcPts val="0"/>
              </a:spcAft>
              <a:buClr>
                <a:srgbClr val="000000"/>
              </a:buClr>
              <a:buSzPts val="1400"/>
              <a:buFont typeface="Arial"/>
              <a:buNone/>
              <a:defRPr sz="77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20" name="Google Shape;20;p5"/>
          <p:cNvSpPr txBox="1">
            <a:spLocks noGrp="1"/>
          </p:cNvSpPr>
          <p:nvPr>
            <p:ph type="body" idx="1"/>
          </p:nvPr>
        </p:nvSpPr>
        <p:spPr>
          <a:xfrm>
            <a:off x="4044951" y="13950950"/>
            <a:ext cx="43525440" cy="7200900"/>
          </a:xfrm>
          <a:prstGeom prst="rect">
            <a:avLst/>
          </a:prstGeom>
          <a:noFill/>
          <a:ln>
            <a:noFill/>
          </a:ln>
        </p:spPr>
        <p:txBody>
          <a:bodyPr spcFirstLastPara="1" wrap="square" lIns="175250" tIns="87625" rIns="175250" bIns="87625" anchor="b" anchorCtr="0">
            <a:noAutofit/>
          </a:bodyPr>
          <a:lstStyle>
            <a:lvl1pPr marL="457200" marR="0" lvl="0" indent="-228600" algn="r" rtl="0">
              <a:lnSpc>
                <a:spcPct val="100000"/>
              </a:lnSpc>
              <a:spcBef>
                <a:spcPts val="76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1pPr>
            <a:lvl2pPr marL="914400" marR="0" lvl="1" indent="-228600" algn="l" rtl="0">
              <a:lnSpc>
                <a:spcPct val="100000"/>
              </a:lnSpc>
              <a:spcBef>
                <a:spcPts val="68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2pPr>
            <a:lvl3pPr marL="1371600" marR="0" lvl="2" indent="-228600" algn="l" rtl="0">
              <a:lnSpc>
                <a:spcPct val="100000"/>
              </a:lnSpc>
              <a:spcBef>
                <a:spcPts val="620"/>
              </a:spcBef>
              <a:spcAft>
                <a:spcPts val="0"/>
              </a:spcAft>
              <a:buClr>
                <a:schemeClr val="dk1"/>
              </a:buClr>
              <a:buSzPts val="3100"/>
              <a:buFont typeface="Arial"/>
              <a:buNone/>
              <a:defRPr sz="3100" b="0" i="0" u="none" strike="noStrike" cap="none">
                <a:solidFill>
                  <a:schemeClr val="dk1"/>
                </a:solidFill>
                <a:latin typeface="Arial"/>
                <a:ea typeface="Arial"/>
                <a:cs typeface="Arial"/>
                <a:sym typeface="Arial"/>
              </a:defRPr>
            </a:lvl3pPr>
            <a:lvl4pPr marL="1828800" marR="0" lvl="3"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4pPr>
            <a:lvl5pPr marL="2286000" marR="0" lvl="4"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5pPr>
            <a:lvl6pPr marL="2743200" marR="0" lvl="5"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6pPr>
            <a:lvl7pPr marL="3200400" marR="0" lvl="6"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7pPr>
            <a:lvl8pPr marL="3657600" marR="0" lvl="7"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8pPr>
            <a:lvl9pPr marL="4114800" marR="0" lvl="8" indent="-228600"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2560320" y="1317626"/>
            <a:ext cx="46085761" cy="548640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23" name="Google Shape;23;p6"/>
          <p:cNvSpPr txBox="1">
            <a:spLocks noGrp="1"/>
          </p:cNvSpPr>
          <p:nvPr>
            <p:ph type="body" idx="1"/>
          </p:nvPr>
        </p:nvSpPr>
        <p:spPr>
          <a:xfrm>
            <a:off x="2560320" y="7680327"/>
            <a:ext cx="22900640" cy="21726524"/>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1080"/>
              </a:spcBef>
              <a:spcAft>
                <a:spcPts val="0"/>
              </a:spcAft>
              <a:buClr>
                <a:srgbClr val="000000"/>
              </a:buClr>
              <a:buSzPts val="1400"/>
              <a:buFont typeface="Arial"/>
              <a:buNone/>
              <a:defRPr sz="5400" b="0" i="0" u="none" strike="noStrike" cap="none">
                <a:solidFill>
                  <a:schemeClr val="dk1"/>
                </a:solidFill>
                <a:latin typeface="Arial"/>
                <a:ea typeface="Arial"/>
                <a:cs typeface="Arial"/>
                <a:sym typeface="Arial"/>
              </a:defRPr>
            </a:lvl1pPr>
            <a:lvl2pPr marL="914400" marR="0" lvl="1"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2pPr>
            <a:lvl3pPr marL="1371600" marR="0" lvl="2"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3pPr>
            <a:lvl4pPr marL="1828800" marR="0" lvl="3"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4pPr>
            <a:lvl5pPr marL="2286000" marR="0" lvl="4"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5pPr>
            <a:lvl6pPr marL="2743200" marR="0" lvl="5"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6pPr>
            <a:lvl7pPr marL="3200400" marR="0" lvl="6"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7pPr>
            <a:lvl8pPr marL="3657600" marR="0" lvl="7"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8pPr>
            <a:lvl9pPr marL="4114800" marR="0" lvl="8"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9pPr>
          </a:lstStyle>
          <a:p>
            <a:endParaRPr/>
          </a:p>
        </p:txBody>
      </p:sp>
      <p:sp>
        <p:nvSpPr>
          <p:cNvPr id="24" name="Google Shape;24;p6"/>
          <p:cNvSpPr txBox="1">
            <a:spLocks noGrp="1"/>
          </p:cNvSpPr>
          <p:nvPr>
            <p:ph type="body" idx="2"/>
          </p:nvPr>
        </p:nvSpPr>
        <p:spPr>
          <a:xfrm>
            <a:off x="25745441" y="7680327"/>
            <a:ext cx="22900640" cy="21726524"/>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1080"/>
              </a:spcBef>
              <a:spcAft>
                <a:spcPts val="0"/>
              </a:spcAft>
              <a:buClr>
                <a:srgbClr val="000000"/>
              </a:buClr>
              <a:buSzPts val="1400"/>
              <a:buFont typeface="Arial"/>
              <a:buNone/>
              <a:defRPr sz="5400" b="0" i="0" u="none" strike="noStrike" cap="none">
                <a:solidFill>
                  <a:schemeClr val="dk1"/>
                </a:solidFill>
                <a:latin typeface="Arial"/>
                <a:ea typeface="Arial"/>
                <a:cs typeface="Arial"/>
                <a:sym typeface="Arial"/>
              </a:defRPr>
            </a:lvl1pPr>
            <a:lvl2pPr marL="914400" marR="0" lvl="1"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2pPr>
            <a:lvl3pPr marL="1371600" marR="0" lvl="2"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3pPr>
            <a:lvl4pPr marL="1828800" marR="0" lvl="3"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4pPr>
            <a:lvl5pPr marL="2286000" marR="0" lvl="4"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5pPr>
            <a:lvl6pPr marL="2743200" marR="0" lvl="5"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6pPr>
            <a:lvl7pPr marL="3200400" marR="0" lvl="6"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7pPr>
            <a:lvl8pPr marL="3657600" marR="0" lvl="7"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8pPr>
            <a:lvl9pPr marL="4114800" marR="0" lvl="8"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2560320" y="1317626"/>
            <a:ext cx="46085761" cy="548640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27" name="Google Shape;27;p7"/>
          <p:cNvSpPr txBox="1">
            <a:spLocks noGrp="1"/>
          </p:cNvSpPr>
          <p:nvPr>
            <p:ph type="body" idx="1"/>
          </p:nvPr>
        </p:nvSpPr>
        <p:spPr>
          <a:xfrm>
            <a:off x="2560321" y="7369176"/>
            <a:ext cx="22625050" cy="3070224"/>
          </a:xfrm>
          <a:prstGeom prst="rect">
            <a:avLst/>
          </a:prstGeom>
          <a:noFill/>
          <a:ln>
            <a:noFill/>
          </a:ln>
        </p:spPr>
        <p:txBody>
          <a:bodyPr spcFirstLastPara="1" wrap="square" lIns="175250" tIns="87625" rIns="175250" bIns="87625" anchor="b" anchorCtr="0">
            <a:noAutofit/>
          </a:bodyPr>
          <a:lstStyle>
            <a:lvl1pPr marL="457200" marR="0" lvl="0" indent="-228600" algn="r" rtl="0">
              <a:lnSpc>
                <a:spcPct val="100000"/>
              </a:lnSpc>
              <a:spcBef>
                <a:spcPts val="920"/>
              </a:spcBef>
              <a:spcAft>
                <a:spcPts val="0"/>
              </a:spcAft>
              <a:buClr>
                <a:schemeClr val="dk1"/>
              </a:buClr>
              <a:buSzPts val="4600"/>
              <a:buFont typeface="Arial"/>
              <a:buNone/>
              <a:defRPr sz="4600" b="1" i="0" u="none" strike="noStrike" cap="none">
                <a:solidFill>
                  <a:schemeClr val="dk1"/>
                </a:solidFill>
                <a:latin typeface="Arial"/>
                <a:ea typeface="Arial"/>
                <a:cs typeface="Arial"/>
                <a:sym typeface="Arial"/>
              </a:defRPr>
            </a:lvl1pPr>
            <a:lvl2pPr marL="914400" marR="0" lvl="1" indent="-228600" algn="l" rtl="0">
              <a:lnSpc>
                <a:spcPct val="100000"/>
              </a:lnSpc>
              <a:spcBef>
                <a:spcPts val="760"/>
              </a:spcBef>
              <a:spcAft>
                <a:spcPts val="0"/>
              </a:spcAft>
              <a:buClr>
                <a:schemeClr val="dk1"/>
              </a:buClr>
              <a:buSzPts val="3800"/>
              <a:buFont typeface="Arial"/>
              <a:buNone/>
              <a:defRPr sz="3800" b="1" i="0" u="none" strike="noStrike" cap="none">
                <a:solidFill>
                  <a:schemeClr val="dk1"/>
                </a:solidFill>
                <a:latin typeface="Arial"/>
                <a:ea typeface="Arial"/>
                <a:cs typeface="Arial"/>
                <a:sym typeface="Arial"/>
              </a:defRPr>
            </a:lvl2pPr>
            <a:lvl3pPr marL="1371600" marR="0" lvl="2" indent="-228600" algn="l" rtl="0">
              <a:lnSpc>
                <a:spcPct val="100000"/>
              </a:lnSpc>
              <a:spcBef>
                <a:spcPts val="680"/>
              </a:spcBef>
              <a:spcAft>
                <a:spcPts val="0"/>
              </a:spcAft>
              <a:buClr>
                <a:schemeClr val="dk1"/>
              </a:buClr>
              <a:buSzPts val="3400"/>
              <a:buFont typeface="Arial"/>
              <a:buNone/>
              <a:defRPr sz="3400" b="1" i="0" u="none" strike="noStrike" cap="none">
                <a:solidFill>
                  <a:schemeClr val="dk1"/>
                </a:solidFill>
                <a:latin typeface="Arial"/>
                <a:ea typeface="Arial"/>
                <a:cs typeface="Arial"/>
                <a:sym typeface="Arial"/>
              </a:defRPr>
            </a:lvl3pPr>
            <a:lvl4pPr marL="1828800" marR="0" lvl="3"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4pPr>
            <a:lvl5pPr marL="2286000" marR="0" lvl="4"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5pPr>
            <a:lvl6pPr marL="2743200" marR="0" lvl="5"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6pPr>
            <a:lvl7pPr marL="3200400" marR="0" lvl="6"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7pPr>
            <a:lvl8pPr marL="3657600" marR="0" lvl="7"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8pPr>
            <a:lvl9pPr marL="4114800" marR="0" lvl="8"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body" idx="2"/>
          </p:nvPr>
        </p:nvSpPr>
        <p:spPr>
          <a:xfrm>
            <a:off x="2560321" y="10439405"/>
            <a:ext cx="22625050" cy="18967451"/>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920"/>
              </a:spcBef>
              <a:spcAft>
                <a:spcPts val="0"/>
              </a:spcAft>
              <a:buClr>
                <a:srgbClr val="000000"/>
              </a:buClr>
              <a:buSzPts val="1400"/>
              <a:buFont typeface="Arial"/>
              <a:buNone/>
              <a:defRPr sz="4600" b="0" i="0" u="none" strike="noStrike" cap="none">
                <a:solidFill>
                  <a:schemeClr val="dk1"/>
                </a:solidFill>
                <a:latin typeface="Arial"/>
                <a:ea typeface="Arial"/>
                <a:cs typeface="Arial"/>
                <a:sym typeface="Arial"/>
              </a:defRPr>
            </a:lvl1pPr>
            <a:lvl2pPr marL="914400" marR="0" lvl="1"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2pPr>
            <a:lvl3pPr marL="1371600" marR="0" lvl="2"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3pPr>
            <a:lvl4pPr marL="1828800" marR="0" lvl="3"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4pPr>
            <a:lvl5pPr marL="2286000" marR="0" lvl="4"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5pPr>
            <a:lvl6pPr marL="2743200" marR="0" lvl="5"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6pPr>
            <a:lvl7pPr marL="3200400" marR="0" lvl="6"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7pPr>
            <a:lvl8pPr marL="3657600" marR="0" lvl="7"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8pPr>
            <a:lvl9pPr marL="4114800" marR="0" lvl="8"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9pPr>
          </a:lstStyle>
          <a:p>
            <a:endParaRPr/>
          </a:p>
        </p:txBody>
      </p:sp>
      <p:sp>
        <p:nvSpPr>
          <p:cNvPr id="29" name="Google Shape;29;p7"/>
          <p:cNvSpPr txBox="1">
            <a:spLocks noGrp="1"/>
          </p:cNvSpPr>
          <p:nvPr>
            <p:ph type="body" idx="3"/>
          </p:nvPr>
        </p:nvSpPr>
        <p:spPr>
          <a:xfrm>
            <a:off x="26012141" y="7369176"/>
            <a:ext cx="22633942" cy="3070224"/>
          </a:xfrm>
          <a:prstGeom prst="rect">
            <a:avLst/>
          </a:prstGeom>
          <a:noFill/>
          <a:ln>
            <a:noFill/>
          </a:ln>
        </p:spPr>
        <p:txBody>
          <a:bodyPr spcFirstLastPara="1" wrap="square" lIns="175250" tIns="87625" rIns="175250" bIns="87625" anchor="b" anchorCtr="0">
            <a:noAutofit/>
          </a:bodyPr>
          <a:lstStyle>
            <a:lvl1pPr marL="457200" marR="0" lvl="0" indent="-228600" algn="r" rtl="0">
              <a:lnSpc>
                <a:spcPct val="100000"/>
              </a:lnSpc>
              <a:spcBef>
                <a:spcPts val="920"/>
              </a:spcBef>
              <a:spcAft>
                <a:spcPts val="0"/>
              </a:spcAft>
              <a:buClr>
                <a:schemeClr val="dk1"/>
              </a:buClr>
              <a:buSzPts val="4600"/>
              <a:buFont typeface="Arial"/>
              <a:buNone/>
              <a:defRPr sz="4600" b="1" i="0" u="none" strike="noStrike" cap="none">
                <a:solidFill>
                  <a:schemeClr val="dk1"/>
                </a:solidFill>
                <a:latin typeface="Arial"/>
                <a:ea typeface="Arial"/>
                <a:cs typeface="Arial"/>
                <a:sym typeface="Arial"/>
              </a:defRPr>
            </a:lvl1pPr>
            <a:lvl2pPr marL="914400" marR="0" lvl="1" indent="-228600" algn="l" rtl="0">
              <a:lnSpc>
                <a:spcPct val="100000"/>
              </a:lnSpc>
              <a:spcBef>
                <a:spcPts val="760"/>
              </a:spcBef>
              <a:spcAft>
                <a:spcPts val="0"/>
              </a:spcAft>
              <a:buClr>
                <a:schemeClr val="dk1"/>
              </a:buClr>
              <a:buSzPts val="3800"/>
              <a:buFont typeface="Arial"/>
              <a:buNone/>
              <a:defRPr sz="3800" b="1" i="0" u="none" strike="noStrike" cap="none">
                <a:solidFill>
                  <a:schemeClr val="dk1"/>
                </a:solidFill>
                <a:latin typeface="Arial"/>
                <a:ea typeface="Arial"/>
                <a:cs typeface="Arial"/>
                <a:sym typeface="Arial"/>
              </a:defRPr>
            </a:lvl2pPr>
            <a:lvl3pPr marL="1371600" marR="0" lvl="2" indent="-228600" algn="l" rtl="0">
              <a:lnSpc>
                <a:spcPct val="100000"/>
              </a:lnSpc>
              <a:spcBef>
                <a:spcPts val="680"/>
              </a:spcBef>
              <a:spcAft>
                <a:spcPts val="0"/>
              </a:spcAft>
              <a:buClr>
                <a:schemeClr val="dk1"/>
              </a:buClr>
              <a:buSzPts val="3400"/>
              <a:buFont typeface="Arial"/>
              <a:buNone/>
              <a:defRPr sz="3400" b="1" i="0" u="none" strike="noStrike" cap="none">
                <a:solidFill>
                  <a:schemeClr val="dk1"/>
                </a:solidFill>
                <a:latin typeface="Arial"/>
                <a:ea typeface="Arial"/>
                <a:cs typeface="Arial"/>
                <a:sym typeface="Arial"/>
              </a:defRPr>
            </a:lvl3pPr>
            <a:lvl4pPr marL="1828800" marR="0" lvl="3"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4pPr>
            <a:lvl5pPr marL="2286000" marR="0" lvl="4"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5pPr>
            <a:lvl6pPr marL="2743200" marR="0" lvl="5"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6pPr>
            <a:lvl7pPr marL="3200400" marR="0" lvl="6"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7pPr>
            <a:lvl8pPr marL="3657600" marR="0" lvl="7"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8pPr>
            <a:lvl9pPr marL="4114800" marR="0" lvl="8" indent="-228600" algn="l" rtl="0">
              <a:lnSpc>
                <a:spcPct val="100000"/>
              </a:lnSpc>
              <a:spcBef>
                <a:spcPts val="62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4"/>
          </p:nvPr>
        </p:nvSpPr>
        <p:spPr>
          <a:xfrm>
            <a:off x="26012141" y="10439405"/>
            <a:ext cx="22633942" cy="18967451"/>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920"/>
              </a:spcBef>
              <a:spcAft>
                <a:spcPts val="0"/>
              </a:spcAft>
              <a:buClr>
                <a:srgbClr val="000000"/>
              </a:buClr>
              <a:buSzPts val="1400"/>
              <a:buFont typeface="Arial"/>
              <a:buNone/>
              <a:defRPr sz="4600" b="0" i="0" u="none" strike="noStrike" cap="none">
                <a:solidFill>
                  <a:schemeClr val="dk1"/>
                </a:solidFill>
                <a:latin typeface="Arial"/>
                <a:ea typeface="Arial"/>
                <a:cs typeface="Arial"/>
                <a:sym typeface="Arial"/>
              </a:defRPr>
            </a:lvl1pPr>
            <a:lvl2pPr marL="914400" marR="0" lvl="1"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2pPr>
            <a:lvl3pPr marL="1371600" marR="0" lvl="2" indent="-444500" algn="l" rtl="0">
              <a:lnSpc>
                <a:spcPct val="100000"/>
              </a:lnSpc>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3pPr>
            <a:lvl4pPr marL="1828800" marR="0" lvl="3"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4pPr>
            <a:lvl5pPr marL="2286000" marR="0" lvl="4"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5pPr>
            <a:lvl6pPr marL="2743200" marR="0" lvl="5"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6pPr>
            <a:lvl7pPr marL="3200400" marR="0" lvl="6"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7pPr>
            <a:lvl8pPr marL="3657600" marR="0" lvl="7"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8pPr>
            <a:lvl9pPr marL="4114800" marR="0" lvl="8"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2560320" y="1317626"/>
            <a:ext cx="46085761" cy="5486400"/>
          </a:xfrm>
          <a:prstGeom prst="rect">
            <a:avLst/>
          </a:prstGeom>
          <a:noFill/>
          <a:ln>
            <a:noFill/>
          </a:ln>
        </p:spPr>
        <p:txBody>
          <a:bodyPr spcFirstLastPara="1" wrap="square" lIns="175250" tIns="87625" rIns="175250" bIns="87625" anchor="t" anchorCtr="0">
            <a:noAutofit/>
          </a:bodyPr>
          <a:lstStyle>
            <a:lvl1pPr marR="0" lvl="0"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2560321" y="1311281"/>
            <a:ext cx="16846551" cy="5578474"/>
          </a:xfrm>
          <a:prstGeom prst="rect">
            <a:avLst/>
          </a:prstGeom>
          <a:noFill/>
          <a:ln>
            <a:noFill/>
          </a:ln>
        </p:spPr>
        <p:txBody>
          <a:bodyPr spcFirstLastPara="1" wrap="square" lIns="175250" tIns="87625" rIns="175250" bIns="87625" anchor="b" anchorCtr="0">
            <a:noAutofit/>
          </a:bodyPr>
          <a:lstStyle>
            <a:lvl1pPr marR="0" lvl="0" algn="l" rtl="0">
              <a:lnSpc>
                <a:spcPct val="100000"/>
              </a:lnSpc>
              <a:spcBef>
                <a:spcPts val="0"/>
              </a:spcBef>
              <a:spcAft>
                <a:spcPts val="0"/>
              </a:spcAft>
              <a:buClr>
                <a:srgbClr val="000000"/>
              </a:buClr>
              <a:buSzPts val="1400"/>
              <a:buFont typeface="Arial"/>
              <a:buNone/>
              <a:defRPr sz="38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36" name="Google Shape;36;p10"/>
          <p:cNvSpPr txBox="1">
            <a:spLocks noGrp="1"/>
          </p:cNvSpPr>
          <p:nvPr>
            <p:ph type="body" idx="1"/>
          </p:nvPr>
        </p:nvSpPr>
        <p:spPr>
          <a:xfrm>
            <a:off x="20020281" y="1311281"/>
            <a:ext cx="28625799" cy="28095574"/>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1220"/>
              </a:spcBef>
              <a:spcAft>
                <a:spcPts val="0"/>
              </a:spcAft>
              <a:buClr>
                <a:srgbClr val="000000"/>
              </a:buClr>
              <a:buSzPts val="1400"/>
              <a:buFont typeface="Arial"/>
              <a:buNone/>
              <a:defRPr sz="6100" b="0" i="0" u="none" strike="noStrike" cap="none">
                <a:solidFill>
                  <a:schemeClr val="dk1"/>
                </a:solidFill>
                <a:latin typeface="Arial"/>
                <a:ea typeface="Arial"/>
                <a:cs typeface="Arial"/>
                <a:sym typeface="Arial"/>
              </a:defRPr>
            </a:lvl1pPr>
            <a:lvl2pPr marL="914400" marR="0" lvl="1" indent="-571500" algn="l" rtl="0">
              <a:lnSpc>
                <a:spcPct val="100000"/>
              </a:lnSpc>
              <a:spcBef>
                <a:spcPts val="1080"/>
              </a:spcBef>
              <a:spcAft>
                <a:spcPts val="0"/>
              </a:spcAft>
              <a:buClr>
                <a:schemeClr val="dk1"/>
              </a:buClr>
              <a:buSzPts val="5400"/>
              <a:buFont typeface="Arial"/>
              <a:buChar char="–"/>
              <a:defRPr sz="5400" b="0" i="0" u="none" strike="noStrike" cap="none">
                <a:solidFill>
                  <a:schemeClr val="dk1"/>
                </a:solidFill>
                <a:latin typeface="Arial"/>
                <a:ea typeface="Arial"/>
                <a:cs typeface="Arial"/>
                <a:sym typeface="Arial"/>
              </a:defRPr>
            </a:lvl2pPr>
            <a:lvl3pPr marL="1371600" marR="0" lvl="2"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3pPr>
            <a:lvl4pPr marL="1828800" marR="0" lvl="3"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4pPr>
            <a:lvl5pPr marL="2286000" marR="0" lvl="4"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5pPr>
            <a:lvl6pPr marL="2743200" marR="0" lvl="5"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6pPr>
            <a:lvl7pPr marL="3200400" marR="0" lvl="6"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7pPr>
            <a:lvl8pPr marL="3657600" marR="0" lvl="7"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8pPr>
            <a:lvl9pPr marL="4114800" marR="0" lvl="8" indent="-469900" algn="l" rtl="0">
              <a:lnSpc>
                <a:spcPct val="100000"/>
              </a:lnSpc>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9pPr>
          </a:lstStyle>
          <a:p>
            <a:endParaRPr/>
          </a:p>
        </p:txBody>
      </p:sp>
      <p:sp>
        <p:nvSpPr>
          <p:cNvPr id="37" name="Google Shape;37;p10"/>
          <p:cNvSpPr txBox="1">
            <a:spLocks noGrp="1"/>
          </p:cNvSpPr>
          <p:nvPr>
            <p:ph type="body" idx="2"/>
          </p:nvPr>
        </p:nvSpPr>
        <p:spPr>
          <a:xfrm>
            <a:off x="2560321" y="6889750"/>
            <a:ext cx="16846551" cy="22517100"/>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1pPr>
            <a:lvl2pPr marL="914400" marR="0" lvl="1" indent="-228600" algn="l" rtl="0">
              <a:lnSpc>
                <a:spcPct val="100000"/>
              </a:lnSpc>
              <a:spcBef>
                <a:spcPts val="46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L="1371600" marR="0" lvl="2" indent="-228600" algn="l" rtl="0">
              <a:lnSpc>
                <a:spcPct val="100000"/>
              </a:lnSpc>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3pPr>
            <a:lvl4pPr marL="1828800" marR="0" lvl="3"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4pPr>
            <a:lvl5pPr marL="2286000" marR="0" lvl="4"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5pPr>
            <a:lvl6pPr marL="2743200" marR="0" lvl="5"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L="3200400" marR="0" lvl="6"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7pPr>
            <a:lvl8pPr marL="3657600" marR="0" lvl="7"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8pPr>
            <a:lvl9pPr marL="4114800" marR="0" lvl="8"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10036809" y="23044152"/>
            <a:ext cx="30723839" cy="2717800"/>
          </a:xfrm>
          <a:prstGeom prst="rect">
            <a:avLst/>
          </a:prstGeom>
          <a:noFill/>
          <a:ln>
            <a:noFill/>
          </a:ln>
        </p:spPr>
        <p:txBody>
          <a:bodyPr spcFirstLastPara="1" wrap="square" lIns="175250" tIns="87625" rIns="175250" bIns="87625" anchor="b" anchorCtr="0">
            <a:noAutofit/>
          </a:bodyPr>
          <a:lstStyle>
            <a:lvl1pPr marR="0" lvl="0" algn="l" rtl="0">
              <a:lnSpc>
                <a:spcPct val="100000"/>
              </a:lnSpc>
              <a:spcBef>
                <a:spcPts val="0"/>
              </a:spcBef>
              <a:spcAft>
                <a:spcPts val="0"/>
              </a:spcAft>
              <a:buClr>
                <a:srgbClr val="000000"/>
              </a:buClr>
              <a:buSzPts val="1400"/>
              <a:buFont typeface="Arial"/>
              <a:buNone/>
              <a:defRPr sz="38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200" b="0" i="0" u="none" strike="noStrike" cap="none">
                <a:solidFill>
                  <a:schemeClr val="dk2"/>
                </a:solidFill>
                <a:latin typeface="Arial"/>
                <a:ea typeface="Arial"/>
                <a:cs typeface="Arial"/>
                <a:sym typeface="Arial"/>
              </a:defRPr>
            </a:lvl9pPr>
          </a:lstStyle>
          <a:p>
            <a:endParaRPr/>
          </a:p>
        </p:txBody>
      </p:sp>
      <p:sp>
        <p:nvSpPr>
          <p:cNvPr id="40" name="Google Shape;40;p11"/>
          <p:cNvSpPr>
            <a:spLocks noGrp="1"/>
          </p:cNvSpPr>
          <p:nvPr>
            <p:ph type="pic" idx="2"/>
          </p:nvPr>
        </p:nvSpPr>
        <p:spPr>
          <a:xfrm>
            <a:off x="10036809" y="2940050"/>
            <a:ext cx="30723839" cy="19751676"/>
          </a:xfrm>
          <a:prstGeom prst="rect">
            <a:avLst/>
          </a:prstGeom>
          <a:noFill/>
          <a:ln>
            <a:noFill/>
          </a:ln>
        </p:spPr>
      </p:sp>
      <p:sp>
        <p:nvSpPr>
          <p:cNvPr id="41" name="Google Shape;41;p11"/>
          <p:cNvSpPr txBox="1">
            <a:spLocks noGrp="1"/>
          </p:cNvSpPr>
          <p:nvPr>
            <p:ph type="body" idx="1"/>
          </p:nvPr>
        </p:nvSpPr>
        <p:spPr>
          <a:xfrm>
            <a:off x="10036809" y="25761952"/>
            <a:ext cx="30723839" cy="3863976"/>
          </a:xfrm>
          <a:prstGeom prst="rect">
            <a:avLst/>
          </a:prstGeom>
          <a:noFill/>
          <a:ln>
            <a:noFill/>
          </a:ln>
        </p:spPr>
        <p:txBody>
          <a:bodyPr spcFirstLastPara="1" wrap="square" lIns="175250" tIns="87625" rIns="175250" bIns="87625" anchor="t" anchorCtr="0">
            <a:noAutofit/>
          </a:bodyPr>
          <a:lstStyle>
            <a:lvl1pPr marL="457200" marR="0" lvl="0" indent="-228600" algn="r"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1pPr>
            <a:lvl2pPr marL="914400" marR="0" lvl="1" indent="-228600" algn="l" rtl="0">
              <a:lnSpc>
                <a:spcPct val="100000"/>
              </a:lnSpc>
              <a:spcBef>
                <a:spcPts val="46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2pPr>
            <a:lvl3pPr marL="1371600" marR="0" lvl="2" indent="-228600" algn="l" rtl="0">
              <a:lnSpc>
                <a:spcPct val="100000"/>
              </a:lnSpc>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3pPr>
            <a:lvl4pPr marL="1828800" marR="0" lvl="3"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4pPr>
            <a:lvl5pPr marL="2286000" marR="0" lvl="4"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5pPr>
            <a:lvl6pPr marL="2743200" marR="0" lvl="5"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L="3200400" marR="0" lvl="6"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7pPr>
            <a:lvl8pPr marL="3657600" marR="0" lvl="7"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8pPr>
            <a:lvl9pPr marL="4114800" marR="0" lvl="8" indent="-228600" algn="l" rtl="0">
              <a:lnSpc>
                <a:spcPct val="100000"/>
              </a:lnSpc>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p:nvPr/>
        </p:nvSpPr>
        <p:spPr>
          <a:xfrm>
            <a:off x="38831522" y="32032575"/>
            <a:ext cx="11601451" cy="40011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300"/>
              <a:buFont typeface="Arial"/>
              <a:buNone/>
            </a:pPr>
            <a:r>
              <a:rPr lang="en-US" sz="1300" b="1" i="1" u="none" strike="noStrike" cap="none">
                <a:solidFill>
                  <a:schemeClr val="accent2"/>
                </a:solidFill>
                <a:latin typeface="Arial"/>
                <a:ea typeface="Arial"/>
                <a:cs typeface="Arial"/>
                <a:sym typeface="Arial"/>
              </a:rPr>
              <a:t>Poster produced by Faculty &amp; Curriculum Support (FACS), Georgetown University Medical Center</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300"/>
              <a:buFont typeface="Arial"/>
              <a:buNone/>
            </a:pPr>
            <a:endParaRPr sz="1300" b="1" i="1" u="none" strike="noStrike" cap="none">
              <a:solidFill>
                <a:schemeClr val="accent2"/>
              </a:solidFill>
              <a:latin typeface="Arial"/>
              <a:ea typeface="Arial"/>
              <a:cs typeface="Arial"/>
              <a:sym typeface="Arial"/>
            </a:endParaRPr>
          </a:p>
        </p:txBody>
      </p:sp>
      <p:pic>
        <p:nvPicPr>
          <p:cNvPr id="11" name="Google Shape;11;p2"/>
          <p:cNvPicPr preferRelativeResize="0"/>
          <p:nvPr/>
        </p:nvPicPr>
        <p:blipFill rotWithShape="1">
          <a:blip r:embed="rId13">
            <a:alphaModFix/>
          </a:blip>
          <a:srcRect t="20389" r="8324" b="35901"/>
          <a:stretch/>
        </p:blipFill>
        <p:spPr>
          <a:xfrm>
            <a:off x="-754250" y="-670450"/>
            <a:ext cx="16171550" cy="7710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1"/>
        <p:cNvGrpSpPr/>
        <p:nvPr/>
      </p:nvGrpSpPr>
      <p:grpSpPr>
        <a:xfrm>
          <a:off x="0" y="0"/>
          <a:ext cx="0" cy="0"/>
          <a:chOff x="0" y="0"/>
          <a:chExt cx="0" cy="0"/>
        </a:xfrm>
      </p:grpSpPr>
      <p:sp>
        <p:nvSpPr>
          <p:cNvPr id="69" name="Google Shape;69;p1"/>
          <p:cNvSpPr txBox="1"/>
          <p:nvPr/>
        </p:nvSpPr>
        <p:spPr>
          <a:xfrm>
            <a:off x="26035219" y="5357987"/>
            <a:ext cx="12471687" cy="17037541"/>
          </a:xfrm>
          <a:prstGeom prst="rect">
            <a:avLst/>
          </a:prstGeom>
          <a:noFill/>
          <a:ln>
            <a:noFill/>
          </a:ln>
        </p:spPr>
        <p:txBody>
          <a:bodyPr spcFirstLastPara="1" wrap="square" lIns="0" tIns="0" rIns="0" bIns="0" anchor="t" anchorCtr="0">
            <a:noAutofit/>
          </a:bodyPr>
          <a:lstStyle/>
          <a:p>
            <a:pPr marL="438134" marR="0" lvl="0" indent="0" algn="l" rtl="0">
              <a:lnSpc>
                <a:spcPct val="100000"/>
              </a:lnSpc>
              <a:spcBef>
                <a:spcPts val="0"/>
              </a:spcBef>
              <a:spcAft>
                <a:spcPts val="0"/>
              </a:spcAft>
              <a:buClr>
                <a:srgbClr val="000000"/>
              </a:buClr>
              <a:buSzPts val="3600"/>
              <a:buFont typeface="Arial"/>
              <a:buNone/>
            </a:pPr>
            <a:endParaRPr lang="en-US" sz="3600" b="0" i="1" u="none" strike="noStrike" cap="none" dirty="0">
              <a:solidFill>
                <a:schemeClr val="dk1"/>
              </a:solidFill>
              <a:latin typeface="Arial"/>
              <a:ea typeface="Arial"/>
              <a:cs typeface="Arial"/>
              <a:sym typeface="Arial"/>
            </a:endParaRPr>
          </a:p>
        </p:txBody>
      </p:sp>
      <p:sp>
        <p:nvSpPr>
          <p:cNvPr id="52" name="Google Shape;52;p1"/>
          <p:cNvSpPr txBox="1"/>
          <p:nvPr/>
        </p:nvSpPr>
        <p:spPr>
          <a:xfrm>
            <a:off x="475303" y="5119825"/>
            <a:ext cx="12294900" cy="27320250"/>
          </a:xfrm>
          <a:prstGeom prst="rect">
            <a:avLst/>
          </a:prstGeom>
          <a:noFill/>
          <a:ln>
            <a:noFill/>
          </a:ln>
        </p:spPr>
        <p:txBody>
          <a:bodyPr spcFirstLastPara="1" wrap="square" lIns="0" tIns="0" rIns="0" bIns="0" anchor="t" anchorCtr="0">
            <a:noAutofit/>
          </a:bodyPr>
          <a:lstStyle/>
          <a:p>
            <a:pPr marL="438134" marR="0" lvl="0" indent="0" algn="l" rtl="0">
              <a:lnSpc>
                <a:spcPct val="125000"/>
              </a:lnSpc>
              <a:spcBef>
                <a:spcPts val="0"/>
              </a:spcBef>
              <a:spcAft>
                <a:spcPts val="0"/>
              </a:spcAft>
              <a:buClr>
                <a:srgbClr val="000000"/>
              </a:buClr>
              <a:buSzPts val="6500"/>
              <a:buFont typeface="Arial"/>
              <a:buNone/>
            </a:pPr>
            <a:r>
              <a:rPr lang="en-US" sz="6500" b="1" i="0" u="none" strike="noStrike" cap="none" dirty="0">
                <a:solidFill>
                  <a:schemeClr val="dk1"/>
                </a:solidFill>
                <a:latin typeface="Arial"/>
                <a:ea typeface="Arial"/>
                <a:cs typeface="Arial"/>
                <a:sym typeface="Arial"/>
              </a:rPr>
              <a:t>Background</a:t>
            </a:r>
          </a:p>
          <a:p>
            <a:pPr marL="438134" marR="0" lvl="0" indent="0" algn="l" rtl="0">
              <a:lnSpc>
                <a:spcPct val="125000"/>
              </a:lnSpc>
              <a:spcBef>
                <a:spcPts val="0"/>
              </a:spcBef>
              <a:spcAft>
                <a:spcPts val="0"/>
              </a:spcAft>
              <a:buClr>
                <a:srgbClr val="000000"/>
              </a:buClr>
              <a:buSzPts val="6500"/>
              <a:buFont typeface="Arial"/>
              <a:buNone/>
            </a:pPr>
            <a:r>
              <a:rPr lang="en-US" sz="3200" b="0" i="0" u="none" strike="noStrike" cap="none" dirty="0">
                <a:solidFill>
                  <a:schemeClr val="dk1"/>
                </a:solidFill>
                <a:latin typeface="Arial"/>
                <a:ea typeface="Arial"/>
                <a:cs typeface="Arial"/>
                <a:sym typeface="Arial"/>
              </a:rPr>
              <a:t> Trust is one of the most important components of a patient-provider or patient-nurse relationship. Medical mistrust (MM) has led to barriers related to health promotion and prevention, which then equates the need to decrease health disparities among marginalized populations. </a:t>
            </a:r>
          </a:p>
          <a:p>
            <a:pPr marL="877824" marR="0" lvl="0" indent="-457200" algn="l" rtl="0">
              <a:lnSpc>
                <a:spcPct val="125000"/>
              </a:lnSpc>
              <a:spcBef>
                <a:spcPts val="0"/>
              </a:spcBef>
              <a:spcAft>
                <a:spcPts val="0"/>
              </a:spcAft>
              <a:buClr>
                <a:schemeClr val="dk1"/>
              </a:buClr>
              <a:buSzPts val="3200"/>
              <a:buFont typeface="Arial"/>
              <a:buChar char="•"/>
            </a:pPr>
            <a:endParaRPr lang="en-US" sz="3200" b="0" i="0" u="none" strike="noStrike" cap="none" dirty="0">
              <a:solidFill>
                <a:schemeClr val="dk1"/>
              </a:solidFill>
              <a:latin typeface="Arial"/>
              <a:ea typeface="Arial"/>
              <a:cs typeface="Arial"/>
              <a:sym typeface="Arial"/>
            </a:endParaRPr>
          </a:p>
          <a:p>
            <a:pPr marL="438134" marR="0" lvl="0" indent="0" algn="l" rtl="0">
              <a:lnSpc>
                <a:spcPct val="125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a:ea typeface="Arial"/>
                <a:cs typeface="Arial"/>
                <a:sym typeface="Arial"/>
              </a:rPr>
              <a:t>Purpose </a:t>
            </a:r>
          </a:p>
          <a:p>
            <a:pPr marL="438134" marR="0" lvl="0" indent="0" algn="l" rtl="0">
              <a:lnSpc>
                <a:spcPct val="125000"/>
              </a:lnSpc>
              <a:spcBef>
                <a:spcPts val="0"/>
              </a:spcBef>
              <a:spcAft>
                <a:spcPts val="0"/>
              </a:spcAft>
              <a:buClr>
                <a:srgbClr val="000000"/>
              </a:buClr>
              <a:buSzPts val="4800"/>
              <a:buFont typeface="Arial"/>
              <a:buNone/>
            </a:pPr>
            <a:r>
              <a:rPr kumimoji="0" lang="en-US" sz="4800" b="1" kern="0" spc="0" normalizeH="0" baseline="0" noProof="0" dirty="0">
                <a:ln>
                  <a:noFill/>
                </a:ln>
                <a:solidFill>
                  <a:schemeClr val="dk1"/>
                </a:solidFill>
                <a:effectLst/>
                <a:uLnTx/>
                <a:uFillTx/>
              </a:rPr>
              <a:t> </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To increase awareness that medical mistrust is a thriving entity and has proven to have long lasting effects in the African American population.</a:t>
            </a:r>
          </a:p>
          <a:p>
            <a:pPr marL="438134" marR="0" lvl="0" indent="0" algn="l" rtl="0">
              <a:lnSpc>
                <a:spcPct val="125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a:ea typeface="Arial"/>
                <a:cs typeface="Arial"/>
                <a:sym typeface="Arial"/>
              </a:rPr>
              <a:t>Research Question</a:t>
            </a:r>
            <a:r>
              <a:rPr lang="en-US" sz="3200" dirty="0">
                <a:latin typeface="+mn-lt"/>
                <a:ea typeface="Palatino" pitchFamily="2" charset="77"/>
                <a:cs typeface="Times New Roman" panose="02020603050405020304" pitchFamily="18" charset="0"/>
              </a:rPr>
              <a:t> </a:t>
            </a:r>
          </a:p>
          <a:p>
            <a:pPr marL="438134" marR="0" lvl="0" indent="0" algn="l" rtl="0">
              <a:lnSpc>
                <a:spcPct val="125000"/>
              </a:lnSpc>
              <a:spcBef>
                <a:spcPts val="0"/>
              </a:spcBef>
              <a:spcAft>
                <a:spcPts val="0"/>
              </a:spcAft>
              <a:buClr>
                <a:srgbClr val="000000"/>
              </a:buClr>
              <a:buSzPts val="4800"/>
              <a:buFont typeface="Arial"/>
              <a:buNone/>
            </a:pPr>
            <a:r>
              <a:rPr lang="en-US" sz="3200" dirty="0">
                <a:latin typeface="+mn-lt"/>
                <a:ea typeface="Palatino" pitchFamily="2" charset="77"/>
                <a:cs typeface="Times New Roman" panose="02020603050405020304" pitchFamily="18" charset="0"/>
              </a:rPr>
              <a:t>How do African American Adults with mistrust in the health care system perceive health information, compared to current practice influence the receptiveness of health information during the 30-minute patient encounter?</a:t>
            </a:r>
            <a:endParaRPr lang="en-US" sz="3200" dirty="0">
              <a:latin typeface="+mn-lt"/>
              <a:cs typeface="Times New Roman" panose="02020603050405020304" pitchFamily="18" charset="0"/>
            </a:endParaRPr>
          </a:p>
          <a:p>
            <a:pPr marL="438134" marR="0" lvl="0" indent="0" algn="l" rtl="0">
              <a:lnSpc>
                <a:spcPct val="125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a:ea typeface="Arial"/>
                <a:cs typeface="Arial"/>
                <a:sym typeface="Arial"/>
              </a:rPr>
              <a:t> </a:t>
            </a:r>
            <a:r>
              <a:rPr lang="en-US" sz="6500" b="1" i="0" u="none" strike="noStrike" cap="none" dirty="0">
                <a:solidFill>
                  <a:schemeClr val="dk1"/>
                </a:solidFill>
                <a:latin typeface="Arial"/>
                <a:ea typeface="Arial"/>
                <a:cs typeface="Arial"/>
                <a:sym typeface="Arial"/>
              </a:rPr>
              <a:t>Methods</a:t>
            </a:r>
            <a:endParaRPr sz="1400" b="0" i="0" u="none" strike="noStrike" cap="none" dirty="0">
              <a:solidFill>
                <a:schemeClr val="dk1"/>
              </a:solidFill>
              <a:latin typeface="Arial"/>
              <a:ea typeface="Arial"/>
              <a:cs typeface="Arial"/>
              <a:sym typeface="Arial"/>
            </a:endParaRP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Design:  Descriptive Statistics</a:t>
            </a:r>
            <a:endParaRPr sz="1400" b="0" i="0" u="none" strike="noStrike" cap="none" dirty="0">
              <a:solidFill>
                <a:srgbClr val="000000"/>
              </a:solidFill>
              <a:latin typeface="Arial"/>
              <a:ea typeface="Arial"/>
              <a:cs typeface="Arial"/>
              <a:sym typeface="Arial"/>
            </a:endParaRPr>
          </a:p>
          <a:p>
            <a:pPr marL="877824" marR="0" lvl="0" indent="-254000" algn="l" rtl="0">
              <a:lnSpc>
                <a:spcPct val="125000"/>
              </a:lnSpc>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Setting:  Outpatient Community in Southeastern North Carolina</a:t>
            </a:r>
            <a:endParaRPr sz="1400" b="0" i="0" u="none" strike="noStrike" cap="none" dirty="0">
              <a:solidFill>
                <a:srgbClr val="000000"/>
              </a:solidFill>
              <a:latin typeface="Arial"/>
              <a:ea typeface="Arial"/>
              <a:cs typeface="Arial"/>
              <a:sym typeface="Arial"/>
            </a:endParaRPr>
          </a:p>
          <a:p>
            <a:pPr marL="877824" marR="0" lvl="0" indent="-457200" algn="l" rtl="0">
              <a:lnSpc>
                <a:spcPct val="125000"/>
              </a:lnSpc>
              <a:spcBef>
                <a:spcPts val="0"/>
              </a:spcBef>
              <a:spcAft>
                <a:spcPts val="0"/>
              </a:spcAft>
              <a:buClr>
                <a:srgbClr val="000000"/>
              </a:buClr>
              <a:buSzPts val="3200"/>
              <a:buFont typeface="Arial"/>
              <a:buNone/>
            </a:pPr>
            <a:endParaRPr sz="3200" b="0" i="0" u="none" strike="noStrike" cap="none" dirty="0">
              <a:solidFill>
                <a:schemeClr val="dk1"/>
              </a:solidFill>
              <a:latin typeface="Arial"/>
              <a:ea typeface="Arial"/>
              <a:cs typeface="Arial"/>
              <a:sym typeface="Arial"/>
            </a:endParaRP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Sample:  African Americans between the ages of 18-64 </a:t>
            </a:r>
            <a:endParaRPr sz="1400" b="0" i="0" u="none" strike="noStrike" cap="none" dirty="0">
              <a:solidFill>
                <a:srgbClr val="000000"/>
              </a:solidFill>
              <a:latin typeface="Arial"/>
              <a:ea typeface="Arial"/>
              <a:cs typeface="Arial"/>
              <a:sym typeface="Arial"/>
            </a:endParaRPr>
          </a:p>
          <a:p>
            <a:pPr marL="877824" marR="0" lvl="0" indent="-254000" algn="l" rtl="0">
              <a:lnSpc>
                <a:spcPct val="125000"/>
              </a:lnSpc>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Intervention: Assessed the clinical issue of MM prior to the patient encounter.  Addressed MM during the patent encounter</a:t>
            </a:r>
            <a:r>
              <a:rPr lang="en-US" sz="3200" dirty="0">
                <a:solidFill>
                  <a:schemeClr val="dk1"/>
                </a:solidFill>
              </a:rPr>
              <a:t>.</a:t>
            </a:r>
          </a:p>
          <a:p>
            <a:pPr marL="420624" marR="0" lvl="0" algn="l" rtl="0">
              <a:lnSpc>
                <a:spcPct val="125000"/>
              </a:lnSpc>
              <a:spcBef>
                <a:spcPts val="0"/>
              </a:spcBef>
              <a:spcAft>
                <a:spcPts val="0"/>
              </a:spcAft>
              <a:buClr>
                <a:schemeClr val="dk1"/>
              </a:buClr>
              <a:buSzPts val="3200"/>
            </a:pPr>
            <a:endParaRPr sz="3200" b="0" i="0" u="none" strike="noStrike" cap="none" dirty="0">
              <a:solidFill>
                <a:schemeClr val="dk1"/>
              </a:solidFill>
              <a:latin typeface="Arial"/>
              <a:ea typeface="Arial"/>
              <a:cs typeface="Arial"/>
              <a:sym typeface="Arial"/>
            </a:endParaRP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Procedures:  Assessed Medical Mistrust Pre &amp; Post patient encounter.</a:t>
            </a:r>
          </a:p>
          <a:p>
            <a:pPr marL="420624" marR="0" lvl="0" algn="l" rtl="0">
              <a:lnSpc>
                <a:spcPct val="125000"/>
              </a:lnSpc>
              <a:spcBef>
                <a:spcPts val="0"/>
              </a:spcBef>
              <a:spcAft>
                <a:spcPts val="0"/>
              </a:spcAft>
              <a:buClr>
                <a:schemeClr val="dk1"/>
              </a:buClr>
              <a:buSzPts val="3200"/>
            </a:pPr>
            <a:endParaRPr sz="3200" b="0" i="0" u="none" strike="noStrike" cap="none" dirty="0">
              <a:solidFill>
                <a:schemeClr val="dk1"/>
              </a:solidFill>
              <a:latin typeface="Arial"/>
              <a:ea typeface="Arial"/>
              <a:cs typeface="Arial"/>
              <a:sym typeface="Arial"/>
            </a:endParaRP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Tools/Instruments:  Group Based Medical Mistrust Scale, Utilization of the SHARE Approach Tool, and ASK ME 3.</a:t>
            </a:r>
            <a:endParaRPr sz="1400" b="0" i="0" u="none" strike="noStrike" cap="none" dirty="0">
              <a:solidFill>
                <a:srgbClr val="000000"/>
              </a:solidFill>
              <a:latin typeface="Arial"/>
              <a:ea typeface="Arial"/>
              <a:cs typeface="Arial"/>
              <a:sym typeface="Arial"/>
            </a:endParaRPr>
          </a:p>
          <a:p>
            <a:pPr marL="877824" marR="0" lvl="0" indent="-254000" algn="l" rtl="0">
              <a:lnSpc>
                <a:spcPct val="125000"/>
              </a:lnSpc>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Outcomes:  data analysis demonstrated that first the presence of MM is not just a phenomenon, MM is a true clinical issue</a:t>
            </a: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The data also provided information that proves that if providers took the time to address this sensitive issue  with their patients this could initiate closing the gap of mistrust.</a:t>
            </a:r>
          </a:p>
          <a:p>
            <a:pPr marL="877824" marR="0" lvl="0" indent="-457200" algn="l" rtl="0">
              <a:lnSpc>
                <a:spcPct val="125000"/>
              </a:lnSpc>
              <a:spcBef>
                <a:spcPts val="0"/>
              </a:spcBef>
              <a:spcAft>
                <a:spcPts val="0"/>
              </a:spcAft>
              <a:buClr>
                <a:schemeClr val="dk1"/>
              </a:buClr>
              <a:buSzPts val="3200"/>
              <a:buFont typeface="Arial"/>
              <a:buChar char="•"/>
            </a:pPr>
            <a:endParaRPr lang="en-US" sz="3200" dirty="0">
              <a:solidFill>
                <a:schemeClr val="dk1"/>
              </a:solidFill>
            </a:endParaRP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Analytic methods: The utilization of  the IBM® SPSS, Frequency and Percentages were used to communicate the findings.</a:t>
            </a:r>
          </a:p>
          <a:p>
            <a:pPr marL="420624" marR="0" lvl="0" algn="l" rtl="0">
              <a:lnSpc>
                <a:spcPct val="125000"/>
              </a:lnSpc>
              <a:spcBef>
                <a:spcPts val="0"/>
              </a:spcBef>
              <a:spcAft>
                <a:spcPts val="0"/>
              </a:spcAft>
              <a:buClr>
                <a:schemeClr val="dk1"/>
              </a:buClr>
              <a:buSzPts val="3200"/>
            </a:pPr>
            <a:endParaRPr lang="en-US" sz="3200" b="0" i="0" u="none" strike="noStrike" cap="none" dirty="0">
              <a:solidFill>
                <a:schemeClr val="dk1"/>
              </a:solidFill>
              <a:latin typeface="Arial"/>
              <a:ea typeface="Arial"/>
              <a:cs typeface="Arial"/>
              <a:sym typeface="Arial"/>
            </a:endParaRPr>
          </a:p>
          <a:p>
            <a:pPr marL="420624" marR="0" lvl="0" algn="l" rtl="0">
              <a:lnSpc>
                <a:spcPct val="125000"/>
              </a:lnSpc>
              <a:spcBef>
                <a:spcPts val="0"/>
              </a:spcBef>
              <a:spcAft>
                <a:spcPts val="0"/>
              </a:spcAft>
              <a:buClr>
                <a:schemeClr val="dk1"/>
              </a:buClr>
              <a:buSzPts val="3200"/>
            </a:pPr>
            <a:r>
              <a:rPr lang="en-US" sz="3200" dirty="0">
                <a:solidFill>
                  <a:schemeClr val="dk1"/>
                </a:solidFill>
              </a:rPr>
              <a:t>    </a:t>
            </a:r>
            <a:endParaRPr sz="1400" b="0" i="0" u="none" strike="noStrike" cap="none" dirty="0">
              <a:solidFill>
                <a:srgbClr val="000000"/>
              </a:solidFill>
              <a:latin typeface="Arial"/>
              <a:ea typeface="Arial"/>
              <a:cs typeface="Arial"/>
              <a:sym typeface="Arial"/>
            </a:endParaRPr>
          </a:p>
        </p:txBody>
      </p:sp>
      <p:sp>
        <p:nvSpPr>
          <p:cNvPr id="53" name="Google Shape;53;p1"/>
          <p:cNvSpPr txBox="1"/>
          <p:nvPr/>
        </p:nvSpPr>
        <p:spPr>
          <a:xfrm>
            <a:off x="9389826" y="549100"/>
            <a:ext cx="39897900" cy="153888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0"/>
              <a:buFont typeface="Arial"/>
              <a:buNone/>
            </a:pPr>
            <a:r>
              <a:rPr lang="en-US" sz="10000" b="1" i="0" u="none" strike="noStrike" cap="none" dirty="0">
                <a:solidFill>
                  <a:schemeClr val="dk1"/>
                </a:solidFill>
                <a:latin typeface="Arial"/>
                <a:ea typeface="Arial"/>
                <a:cs typeface="Arial"/>
                <a:sym typeface="Arial"/>
              </a:rPr>
              <a:t>Assessing Medical Mistrust</a:t>
            </a:r>
            <a:endParaRPr sz="1400" b="0" i="0" u="none" strike="noStrike" cap="none" dirty="0">
              <a:solidFill>
                <a:schemeClr val="dk1"/>
              </a:solidFill>
              <a:latin typeface="Arial"/>
              <a:ea typeface="Arial"/>
              <a:cs typeface="Arial"/>
              <a:sym typeface="Arial"/>
            </a:endParaRPr>
          </a:p>
        </p:txBody>
      </p:sp>
      <p:sp>
        <p:nvSpPr>
          <p:cNvPr id="54" name="Google Shape;54;p1"/>
          <p:cNvSpPr txBox="1"/>
          <p:nvPr/>
        </p:nvSpPr>
        <p:spPr>
          <a:xfrm>
            <a:off x="1706882" y="25539702"/>
            <a:ext cx="0" cy="507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dk1"/>
              </a:solidFill>
              <a:latin typeface="Arial"/>
              <a:ea typeface="Arial"/>
              <a:cs typeface="Arial"/>
              <a:sym typeface="Arial"/>
            </a:endParaRPr>
          </a:p>
        </p:txBody>
      </p:sp>
      <p:sp>
        <p:nvSpPr>
          <p:cNvPr id="56" name="Google Shape;56;p1"/>
          <p:cNvSpPr/>
          <p:nvPr/>
        </p:nvSpPr>
        <p:spPr>
          <a:xfrm>
            <a:off x="26216613" y="13592261"/>
            <a:ext cx="0" cy="507900"/>
          </a:xfrm>
          <a:prstGeom prst="rect">
            <a:avLst/>
          </a:prstGeom>
          <a:solidFill>
            <a:srgbClr val="BAB8E0"/>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dk1"/>
              </a:solidFill>
              <a:latin typeface="Arial"/>
              <a:ea typeface="Arial"/>
              <a:cs typeface="Arial"/>
              <a:sym typeface="Arial"/>
            </a:endParaRPr>
          </a:p>
        </p:txBody>
      </p:sp>
      <p:sp>
        <p:nvSpPr>
          <p:cNvPr id="57" name="Google Shape;57;p1"/>
          <p:cNvSpPr/>
          <p:nvPr/>
        </p:nvSpPr>
        <p:spPr>
          <a:xfrm>
            <a:off x="30223038" y="13592261"/>
            <a:ext cx="0" cy="507900"/>
          </a:xfrm>
          <a:prstGeom prst="rect">
            <a:avLst/>
          </a:prstGeom>
          <a:solidFill>
            <a:srgbClr val="BAB8E0"/>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dk1"/>
              </a:solidFill>
              <a:latin typeface="Arial"/>
              <a:ea typeface="Arial"/>
              <a:cs typeface="Arial"/>
              <a:sym typeface="Arial"/>
            </a:endParaRPr>
          </a:p>
        </p:txBody>
      </p:sp>
      <p:sp>
        <p:nvSpPr>
          <p:cNvPr id="58" name="Google Shape;58;p1"/>
          <p:cNvSpPr/>
          <p:nvPr/>
        </p:nvSpPr>
        <p:spPr>
          <a:xfrm>
            <a:off x="34229466" y="13592261"/>
            <a:ext cx="0" cy="507900"/>
          </a:xfrm>
          <a:prstGeom prst="rect">
            <a:avLst/>
          </a:prstGeom>
          <a:solidFill>
            <a:srgbClr val="BAB8E0"/>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dk1"/>
              </a:solidFill>
              <a:latin typeface="Arial"/>
              <a:ea typeface="Arial"/>
              <a:cs typeface="Arial"/>
              <a:sym typeface="Arial"/>
            </a:endParaRPr>
          </a:p>
        </p:txBody>
      </p:sp>
      <p:sp>
        <p:nvSpPr>
          <p:cNvPr id="59" name="Google Shape;59;p1"/>
          <p:cNvSpPr/>
          <p:nvPr/>
        </p:nvSpPr>
        <p:spPr>
          <a:xfrm>
            <a:off x="38235894" y="5630779"/>
            <a:ext cx="12970506" cy="26278500"/>
          </a:xfrm>
          <a:prstGeom prst="rect">
            <a:avLst/>
          </a:prstGeom>
          <a:noFill/>
          <a:ln>
            <a:noFill/>
          </a:ln>
          <a:effectLst>
            <a:outerShdw dist="38100" dir="8100000" sx="50000" sy="50000" algn="tr" rotWithShape="0">
              <a:srgbClr val="D1D1F0">
                <a:alpha val="39607"/>
              </a:srgbClr>
            </a:outerShdw>
          </a:effectLst>
        </p:spPr>
        <p:txBody>
          <a:bodyPr spcFirstLastPara="1" wrap="square" lIns="0" tIns="0" rIns="0" bIns="0" anchor="t" anchorCtr="0">
            <a:noAutofit/>
          </a:bodyPr>
          <a:lstStyle/>
          <a:p>
            <a:pPr marL="438134" marR="0" lvl="0" indent="0" algn="l" rtl="0">
              <a:lnSpc>
                <a:spcPct val="125000"/>
              </a:lnSpc>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438134" marR="0" lvl="0" indent="0" algn="l" rtl="0">
              <a:lnSpc>
                <a:spcPct val="125000"/>
              </a:lnSpc>
              <a:spcBef>
                <a:spcPts val="32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438134" marR="0" lvl="0" indent="0" algn="l" rtl="0">
              <a:lnSpc>
                <a:spcPct val="125000"/>
              </a:lnSpc>
              <a:spcBef>
                <a:spcPts val="32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438134" marR="0" lvl="0" indent="0" algn="l" rtl="0">
              <a:lnSpc>
                <a:spcPct val="125000"/>
              </a:lnSpc>
              <a:spcBef>
                <a:spcPts val="32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438134" marR="0" lvl="0" indent="0" algn="l" rtl="0">
              <a:lnSpc>
                <a:spcPct val="125000"/>
              </a:lnSpc>
              <a:spcBef>
                <a:spcPts val="32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438134" marR="0" lvl="0" indent="0" algn="l" rtl="0">
              <a:lnSpc>
                <a:spcPct val="125000"/>
              </a:lnSpc>
              <a:spcBef>
                <a:spcPts val="32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438134" marR="0" lvl="0" indent="0" algn="l" rtl="0">
              <a:lnSpc>
                <a:spcPct val="125000"/>
              </a:lnSpc>
              <a:spcBef>
                <a:spcPts val="32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438134" marR="0" lvl="0" indent="0" algn="l" rtl="0">
              <a:lnSpc>
                <a:spcPct val="125000"/>
              </a:lnSpc>
              <a:spcBef>
                <a:spcPts val="32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438134" marR="0" lvl="0" indent="0" algn="l" rtl="0">
              <a:lnSpc>
                <a:spcPct val="125000"/>
              </a:lnSpc>
              <a:spcBef>
                <a:spcPts val="650"/>
              </a:spcBef>
              <a:spcAft>
                <a:spcPts val="0"/>
              </a:spcAft>
              <a:buClr>
                <a:srgbClr val="000000"/>
              </a:buClr>
              <a:buSzPts val="6500"/>
              <a:buFont typeface="Arial"/>
              <a:buNone/>
            </a:pPr>
            <a:r>
              <a:rPr lang="en-US" sz="6500" b="1" i="0" u="none" strike="noStrike" cap="none" dirty="0">
                <a:solidFill>
                  <a:schemeClr val="dk1"/>
                </a:solidFill>
                <a:latin typeface="Arial"/>
                <a:ea typeface="Arial"/>
                <a:cs typeface="Arial"/>
                <a:sym typeface="Arial"/>
              </a:rPr>
              <a:t>Implications</a:t>
            </a:r>
            <a:endParaRPr sz="1400" b="1" i="0" u="none" strike="noStrike" cap="none" dirty="0">
              <a:solidFill>
                <a:schemeClr val="dk1"/>
              </a:solidFill>
              <a:latin typeface="Arial"/>
              <a:ea typeface="Arial"/>
              <a:cs typeface="Arial"/>
              <a:sym typeface="Arial"/>
            </a:endParaRPr>
          </a:p>
          <a:p>
            <a:pPr marL="420624" marR="0" lvl="0" algn="l" rtl="0">
              <a:lnSpc>
                <a:spcPct val="125000"/>
              </a:lnSpc>
              <a:spcBef>
                <a:spcPts val="320"/>
              </a:spcBef>
              <a:spcAft>
                <a:spcPts val="0"/>
              </a:spcAft>
              <a:buClr>
                <a:schemeClr val="dk1"/>
              </a:buClr>
              <a:buSzPts val="3200"/>
            </a:pPr>
            <a:r>
              <a:rPr lang="en-US" sz="3200" b="0" i="0" u="none" strike="noStrike" cap="none" dirty="0">
                <a:solidFill>
                  <a:schemeClr val="dk1"/>
                </a:solidFill>
                <a:latin typeface="Arial"/>
                <a:ea typeface="Arial"/>
                <a:cs typeface="Arial"/>
                <a:sym typeface="Arial"/>
              </a:rPr>
              <a:t> An emphasis should be place on an organizations’ initiative to address Medical Mistrust by not only acknowledging this disparity but provide providers and other healthcare workers education on Diversity, Equity, and Inclusion, Implicit Bias, and a historical perspective on how Medical Mistrust remains a problematic clinical issue.</a:t>
            </a:r>
            <a:endParaRPr sz="3200" b="0" i="0" u="none" strike="noStrike" cap="none" dirty="0">
              <a:solidFill>
                <a:schemeClr val="dk1"/>
              </a:solidFill>
              <a:latin typeface="Arial"/>
              <a:ea typeface="Arial"/>
              <a:cs typeface="Arial"/>
              <a:sym typeface="Arial"/>
            </a:endParaRPr>
          </a:p>
          <a:p>
            <a:pPr marL="438134" marR="0" lvl="0" indent="0" algn="l" rtl="0">
              <a:lnSpc>
                <a:spcPct val="125000"/>
              </a:lnSpc>
              <a:spcBef>
                <a:spcPts val="650"/>
              </a:spcBef>
              <a:spcAft>
                <a:spcPts val="0"/>
              </a:spcAft>
              <a:buClr>
                <a:srgbClr val="000000"/>
              </a:buClr>
              <a:buSzPts val="6500"/>
              <a:buFont typeface="Arial"/>
              <a:buNone/>
            </a:pPr>
            <a:r>
              <a:rPr lang="en-US" sz="6500" b="1" i="0" u="none" strike="noStrike" cap="none" dirty="0">
                <a:solidFill>
                  <a:schemeClr val="dk1"/>
                </a:solidFill>
                <a:latin typeface="Arial"/>
                <a:ea typeface="Arial"/>
                <a:cs typeface="Arial"/>
                <a:sym typeface="Arial"/>
              </a:rPr>
              <a:t>Limitations</a:t>
            </a:r>
            <a:endParaRPr sz="1400" b="0" i="0" u="none" strike="noStrike" cap="none" dirty="0">
              <a:solidFill>
                <a:schemeClr val="dk1"/>
              </a:solidFill>
              <a:latin typeface="Arial"/>
              <a:ea typeface="Arial"/>
              <a:cs typeface="Arial"/>
              <a:sym typeface="Arial"/>
            </a:endParaRP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Further research is needed</a:t>
            </a: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Small sample size</a:t>
            </a: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Other marginalized groups were not included</a:t>
            </a:r>
          </a:p>
          <a:p>
            <a:pPr marL="952484" marR="0" lvl="0" indent="-311150" algn="l" rtl="0">
              <a:lnSpc>
                <a:spcPct val="125000"/>
              </a:lnSpc>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952484" marR="0" lvl="0" indent="-514350" algn="l" rtl="0">
              <a:lnSpc>
                <a:spcPct val="125000"/>
              </a:lnSpc>
              <a:spcBef>
                <a:spcPts val="0"/>
              </a:spcBef>
              <a:spcAft>
                <a:spcPts val="0"/>
              </a:spcAft>
              <a:buClr>
                <a:srgbClr val="000000"/>
              </a:buClr>
              <a:buSzPts val="6500"/>
              <a:buFont typeface="Arial"/>
              <a:buNone/>
            </a:pPr>
            <a:r>
              <a:rPr lang="en-US" sz="6500" b="1" i="0" u="none" strike="noStrike" cap="none" dirty="0">
                <a:solidFill>
                  <a:schemeClr val="dk1"/>
                </a:solidFill>
                <a:latin typeface="Arial"/>
                <a:ea typeface="Arial"/>
                <a:cs typeface="Arial"/>
                <a:sym typeface="Arial"/>
              </a:rPr>
              <a:t>Next Steps</a:t>
            </a:r>
            <a:endParaRPr sz="6500" b="1" i="0" u="none" strike="noStrike" cap="none" dirty="0">
              <a:solidFill>
                <a:schemeClr val="dk1"/>
              </a:solidFill>
              <a:latin typeface="Arial"/>
              <a:ea typeface="Arial"/>
              <a:cs typeface="Arial"/>
              <a:sym typeface="Arial"/>
            </a:endParaRP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Offer an Intervention for any setting in Hospitals for Transformational Change.</a:t>
            </a: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Educate Staff Nurses on how to address their own biases r/t patient care.</a:t>
            </a: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Provide tools for faculty to incorporate in the classroom &amp; clinical setting.</a:t>
            </a:r>
          </a:p>
          <a:p>
            <a:pPr marL="438134" marR="0" lvl="0" indent="0" algn="l" rtl="0">
              <a:lnSpc>
                <a:spcPct val="125000"/>
              </a:lnSpc>
              <a:spcBef>
                <a:spcPts val="2400"/>
              </a:spcBef>
              <a:spcAft>
                <a:spcPts val="0"/>
              </a:spcAft>
              <a:buClr>
                <a:srgbClr val="000000"/>
              </a:buClr>
              <a:buSzPts val="4800"/>
              <a:buFont typeface="Arial"/>
              <a:buNone/>
            </a:pPr>
            <a:r>
              <a:rPr lang="en-US" sz="4800" b="1" i="0" u="none" strike="noStrike" cap="none" dirty="0">
                <a:solidFill>
                  <a:schemeClr val="dk1"/>
                </a:solidFill>
                <a:latin typeface="Arial"/>
                <a:ea typeface="Arial"/>
                <a:cs typeface="Arial"/>
                <a:sym typeface="Arial"/>
              </a:rPr>
              <a:t>QR Code</a:t>
            </a:r>
          </a:p>
          <a:p>
            <a:pPr marL="438134" marR="0" lvl="0" indent="0" algn="l" rtl="0">
              <a:lnSpc>
                <a:spcPct val="125000"/>
              </a:lnSpc>
              <a:spcBef>
                <a:spcPts val="2400"/>
              </a:spcBef>
              <a:spcAft>
                <a:spcPts val="0"/>
              </a:spcAft>
              <a:buClr>
                <a:srgbClr val="000000"/>
              </a:buClr>
              <a:buSzPts val="4800"/>
              <a:buFont typeface="Arial"/>
              <a:buNone/>
            </a:pPr>
            <a:endParaRPr sz="1400" b="0" i="0" u="none" strike="noStrike" cap="none" dirty="0">
              <a:solidFill>
                <a:schemeClr val="dk1"/>
              </a:solidFill>
              <a:latin typeface="Arial"/>
              <a:ea typeface="Arial"/>
              <a:cs typeface="Arial"/>
              <a:sym typeface="Arial"/>
            </a:endParaRPr>
          </a:p>
          <a:p>
            <a:pPr marL="876269" marR="0" lvl="0" indent="-260334" algn="l" rtl="0">
              <a:lnSpc>
                <a:spcPct val="125000"/>
              </a:lnSpc>
              <a:spcBef>
                <a:spcPts val="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876269" marR="0" lvl="0" indent="-438134" algn="l" rtl="0">
              <a:lnSpc>
                <a:spcPct val="125000"/>
              </a:lnSpc>
              <a:spcBef>
                <a:spcPts val="840"/>
              </a:spcBef>
              <a:spcAft>
                <a:spcPts val="0"/>
              </a:spcAft>
              <a:buClr>
                <a:srgbClr val="000000"/>
              </a:buClr>
              <a:buSzPts val="4800"/>
              <a:buFont typeface="Arial"/>
              <a:buNone/>
            </a:pPr>
            <a:r>
              <a:rPr lang="en-US" sz="4800" b="1" i="0" u="none" strike="noStrike" cap="none" dirty="0">
                <a:solidFill>
                  <a:schemeClr val="dk1"/>
                </a:solidFill>
                <a:latin typeface="Arial"/>
                <a:ea typeface="Arial"/>
                <a:cs typeface="Arial"/>
                <a:sym typeface="Arial"/>
              </a:rPr>
              <a:t>Acknowledgements</a:t>
            </a:r>
          </a:p>
          <a:p>
            <a:pPr marL="876269" marR="0" lvl="0" indent="-438134" algn="l" rtl="0">
              <a:lnSpc>
                <a:spcPct val="125000"/>
              </a:lnSpc>
              <a:spcBef>
                <a:spcPts val="840"/>
              </a:spcBef>
              <a:spcAft>
                <a:spcPts val="0"/>
              </a:spcAft>
              <a:buClr>
                <a:srgbClr val="000000"/>
              </a:buClr>
              <a:buSzPts val="4800"/>
              <a:buFont typeface="Arial"/>
              <a:buNone/>
            </a:pPr>
            <a:endParaRPr lang="en-US" sz="4800" b="1" dirty="0">
              <a:solidFill>
                <a:schemeClr val="dk1"/>
              </a:solidFill>
            </a:endParaRPr>
          </a:p>
          <a:p>
            <a:pPr marL="876269" marR="0" lvl="0" indent="-438134" algn="l" rtl="0">
              <a:lnSpc>
                <a:spcPct val="125000"/>
              </a:lnSpc>
              <a:spcBef>
                <a:spcPts val="840"/>
              </a:spcBef>
              <a:spcAft>
                <a:spcPts val="0"/>
              </a:spcAft>
              <a:buClr>
                <a:srgbClr val="000000"/>
              </a:buClr>
              <a:buSzPts val="4800"/>
              <a:buFont typeface="Arial"/>
              <a:buNone/>
            </a:pPr>
            <a:endParaRPr lang="en-US" sz="4800" b="1" i="0" u="none" strike="noStrike" cap="none" dirty="0">
              <a:solidFill>
                <a:schemeClr val="dk1"/>
              </a:solidFill>
              <a:latin typeface="Arial"/>
              <a:ea typeface="Arial"/>
              <a:cs typeface="Arial"/>
              <a:sym typeface="Arial"/>
            </a:endParaRPr>
          </a:p>
          <a:p>
            <a:pPr marL="876269" marR="0" lvl="0" indent="-438134" algn="l" rtl="0">
              <a:lnSpc>
                <a:spcPct val="125000"/>
              </a:lnSpc>
              <a:spcBef>
                <a:spcPts val="840"/>
              </a:spcBef>
              <a:spcAft>
                <a:spcPts val="0"/>
              </a:spcAft>
              <a:buClr>
                <a:srgbClr val="000000"/>
              </a:buClr>
              <a:buSzPts val="4800"/>
              <a:buFont typeface="Arial"/>
              <a:buNone/>
            </a:pPr>
            <a:endParaRPr sz="2800" b="0" i="0" u="none" strike="noStrike" cap="none" dirty="0">
              <a:solidFill>
                <a:schemeClr val="dk1"/>
              </a:solidFill>
              <a:latin typeface="Arial"/>
              <a:ea typeface="Arial"/>
              <a:cs typeface="Arial"/>
              <a:sym typeface="Arial"/>
            </a:endParaRPr>
          </a:p>
          <a:p>
            <a:pPr marL="952484" marR="0" lvl="0" indent="-514350" algn="ctr" rtl="0">
              <a:lnSpc>
                <a:spcPct val="125000"/>
              </a:lnSpc>
              <a:spcBef>
                <a:spcPts val="360"/>
              </a:spcBef>
              <a:spcAft>
                <a:spcPts val="0"/>
              </a:spcAft>
              <a:buClr>
                <a:srgbClr val="000000"/>
              </a:buClr>
              <a:buSzPts val="3600"/>
              <a:buFont typeface="Arial"/>
              <a:buNone/>
            </a:pPr>
            <a:r>
              <a:rPr lang="en-US" sz="3600" b="1" i="1" u="none" strike="noStrike" cap="none" dirty="0">
                <a:solidFill>
                  <a:schemeClr val="dk1"/>
                </a:solidFill>
                <a:latin typeface="Arial"/>
                <a:ea typeface="Arial"/>
                <a:cs typeface="Arial"/>
                <a:sym typeface="Arial"/>
              </a:rPr>
              <a:t>Contact: yourEMAIL@dnpsofcolor.org</a:t>
            </a:r>
            <a:endParaRPr sz="1400" b="0" i="0" u="none" strike="noStrike" cap="none" dirty="0">
              <a:solidFill>
                <a:schemeClr val="dk1"/>
              </a:solidFill>
              <a:latin typeface="Arial"/>
              <a:ea typeface="Arial"/>
              <a:cs typeface="Arial"/>
              <a:sym typeface="Arial"/>
            </a:endParaRPr>
          </a:p>
        </p:txBody>
      </p:sp>
      <p:sp>
        <p:nvSpPr>
          <p:cNvPr id="60" name="Google Shape;60;p1"/>
          <p:cNvSpPr/>
          <p:nvPr/>
        </p:nvSpPr>
        <p:spPr>
          <a:xfrm>
            <a:off x="26172159" y="12192000"/>
            <a:ext cx="3911700" cy="507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dk1"/>
              </a:solidFill>
              <a:latin typeface="Arial"/>
              <a:ea typeface="Arial"/>
              <a:cs typeface="Arial"/>
              <a:sym typeface="Arial"/>
            </a:endParaRPr>
          </a:p>
        </p:txBody>
      </p:sp>
      <p:sp>
        <p:nvSpPr>
          <p:cNvPr id="61" name="Google Shape;61;p1"/>
          <p:cNvSpPr txBox="1"/>
          <p:nvPr/>
        </p:nvSpPr>
        <p:spPr>
          <a:xfrm>
            <a:off x="3090042" y="5139559"/>
            <a:ext cx="60540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dk1"/>
              </a:solidFill>
              <a:latin typeface="Arial"/>
              <a:ea typeface="Arial"/>
              <a:cs typeface="Arial"/>
              <a:sym typeface="Arial"/>
            </a:endParaRPr>
          </a:p>
        </p:txBody>
      </p:sp>
      <p:sp>
        <p:nvSpPr>
          <p:cNvPr id="62" name="Google Shape;62;p1"/>
          <p:cNvSpPr txBox="1"/>
          <p:nvPr/>
        </p:nvSpPr>
        <p:spPr>
          <a:xfrm>
            <a:off x="13269506" y="5657851"/>
            <a:ext cx="12297000" cy="26346300"/>
          </a:xfrm>
          <a:prstGeom prst="rect">
            <a:avLst/>
          </a:prstGeom>
          <a:noFill/>
          <a:ln>
            <a:noFill/>
          </a:ln>
        </p:spPr>
        <p:txBody>
          <a:bodyPr spcFirstLastPara="1" wrap="square" lIns="0" tIns="0" rIns="0" bIns="0" anchor="t" anchorCtr="0">
            <a:noAutofit/>
          </a:bodyPr>
          <a:lstStyle/>
          <a:p>
            <a:pPr marL="438134" marR="0" lvl="0" indent="0" algn="l" rtl="0">
              <a:lnSpc>
                <a:spcPct val="125000"/>
              </a:lnSpc>
              <a:spcBef>
                <a:spcPts val="0"/>
              </a:spcBef>
              <a:spcAft>
                <a:spcPts val="0"/>
              </a:spcAft>
              <a:buClr>
                <a:srgbClr val="000000"/>
              </a:buClr>
              <a:buSzPts val="6500"/>
              <a:buFont typeface="Arial"/>
              <a:buNone/>
            </a:pPr>
            <a:r>
              <a:rPr lang="en-US" sz="6500" b="1" i="0" u="none" strike="noStrike" cap="none" dirty="0">
                <a:solidFill>
                  <a:schemeClr val="dk1"/>
                </a:solidFill>
                <a:latin typeface="Arial"/>
                <a:ea typeface="Arial"/>
                <a:cs typeface="Arial"/>
                <a:sym typeface="Arial"/>
              </a:rPr>
              <a:t>Results</a:t>
            </a:r>
            <a:endParaRPr sz="1400" b="0" i="0" u="none" strike="noStrike" cap="none" dirty="0">
              <a:solidFill>
                <a:schemeClr val="dk1"/>
              </a:solidFill>
              <a:latin typeface="Arial"/>
              <a:ea typeface="Arial"/>
              <a:cs typeface="Arial"/>
              <a:sym typeface="Arial"/>
            </a:endParaRPr>
          </a:p>
          <a:p>
            <a:pPr marL="420624" marR="0" lvl="0" algn="l" rtl="0">
              <a:lnSpc>
                <a:spcPct val="125000"/>
              </a:lnSpc>
              <a:spcBef>
                <a:spcPts val="0"/>
              </a:spcBef>
              <a:spcAft>
                <a:spcPts val="0"/>
              </a:spcAft>
              <a:buClr>
                <a:schemeClr val="dk1"/>
              </a:buClr>
              <a:buSzPts val="3200"/>
            </a:pPr>
            <a:r>
              <a:rPr lang="en-US" sz="3200" b="0" i="0" u="none" strike="noStrike" cap="none" dirty="0">
                <a:solidFill>
                  <a:schemeClr val="dk1"/>
                </a:solidFill>
                <a:latin typeface="Arial"/>
                <a:ea typeface="Arial"/>
                <a:cs typeface="Arial"/>
                <a:sym typeface="Arial"/>
              </a:rPr>
              <a:t>The graph depicts the responses to the GBMMS and proves 2 things,</a:t>
            </a: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 1 each participant has a level of medical Mistrust</a:t>
            </a: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 2 None of the participants Strongly Disagreed nor Disagreed although some participants were neutral on some of the questions.</a:t>
            </a:r>
          </a:p>
          <a:p>
            <a:pPr marL="877824" marR="0" lvl="0" indent="-457200" algn="l" rtl="0">
              <a:lnSpc>
                <a:spcPct val="12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 Question 2, Question 6, Question 12 demonstrated a high degree of Medical Mistrust</a:t>
            </a:r>
          </a:p>
          <a:p>
            <a:pPr marL="877824" marR="0" lvl="0" indent="-254000" algn="l" rtl="0">
              <a:lnSpc>
                <a:spcPct val="125000"/>
              </a:lnSpc>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
        <p:nvSpPr>
          <p:cNvPr id="63" name="Google Shape;63;p1"/>
          <p:cNvSpPr txBox="1"/>
          <p:nvPr/>
        </p:nvSpPr>
        <p:spPr>
          <a:xfrm>
            <a:off x="15037402" y="2326563"/>
            <a:ext cx="268365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chemeClr val="dk1"/>
                </a:solidFill>
                <a:latin typeface="Arial"/>
                <a:ea typeface="Arial"/>
                <a:cs typeface="Arial"/>
                <a:sym typeface="Arial"/>
              </a:rPr>
              <a:t>Dr. Clydie Coward-Murrell</a:t>
            </a:r>
            <a:r>
              <a:rPr lang="en-US" sz="6000" b="1" dirty="0">
                <a:solidFill>
                  <a:schemeClr val="dk1"/>
                </a:solidFill>
              </a:rPr>
              <a:t> MSN,</a:t>
            </a:r>
            <a:r>
              <a:rPr lang="en-US" sz="6000" b="1" i="0" u="none" strike="noStrike" cap="none" dirty="0">
                <a:solidFill>
                  <a:schemeClr val="dk1"/>
                </a:solidFill>
                <a:latin typeface="Arial"/>
                <a:ea typeface="Arial"/>
                <a:cs typeface="Arial"/>
                <a:sym typeface="Arial"/>
              </a:rPr>
              <a:t> RN </a:t>
            </a:r>
            <a:endParaRPr sz="1400" b="0" i="0" u="none" strike="noStrike" cap="none" dirty="0">
              <a:solidFill>
                <a:schemeClr val="dk1"/>
              </a:solidFill>
              <a:latin typeface="Arial"/>
              <a:ea typeface="Arial"/>
              <a:cs typeface="Arial"/>
              <a:sym typeface="Arial"/>
            </a:endParaRPr>
          </a:p>
        </p:txBody>
      </p:sp>
      <p:sp>
        <p:nvSpPr>
          <p:cNvPr id="64" name="Google Shape;64;p1"/>
          <p:cNvSpPr txBox="1"/>
          <p:nvPr/>
        </p:nvSpPr>
        <p:spPr>
          <a:xfrm>
            <a:off x="12451350" y="3488125"/>
            <a:ext cx="30249600" cy="163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chemeClr val="dk1"/>
                </a:solidFill>
                <a:latin typeface="Arial"/>
                <a:ea typeface="Arial"/>
                <a:cs typeface="Arial"/>
                <a:sym typeface="Arial"/>
              </a:rPr>
              <a:t>University of North Carolina Wilmington– DNPs of Color</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3600"/>
              <a:buFont typeface="Arial"/>
              <a:buNone/>
            </a:pPr>
            <a:r>
              <a:rPr lang="en-US" sz="3600" b="0" i="0" u="none" strike="noStrike" cap="none" dirty="0">
                <a:solidFill>
                  <a:schemeClr val="dk1"/>
                </a:solidFill>
                <a:latin typeface="Arial"/>
                <a:ea typeface="Arial"/>
                <a:cs typeface="Arial"/>
                <a:sym typeface="Arial"/>
              </a:rPr>
              <a:t>College of Health and Human Services, Wilmington, NC</a:t>
            </a:r>
            <a:endParaRPr sz="3600" b="1" i="0" u="none" strike="noStrike" cap="none" dirty="0">
              <a:solidFill>
                <a:schemeClr val="dk1"/>
              </a:solidFill>
              <a:latin typeface="Arial"/>
              <a:ea typeface="Arial"/>
              <a:cs typeface="Arial"/>
              <a:sym typeface="Arial"/>
            </a:endParaRPr>
          </a:p>
        </p:txBody>
      </p:sp>
      <p:sp>
        <p:nvSpPr>
          <p:cNvPr id="65" name="Google Shape;65;p1"/>
          <p:cNvSpPr txBox="1"/>
          <p:nvPr/>
        </p:nvSpPr>
        <p:spPr>
          <a:xfrm>
            <a:off x="26133158" y="22803420"/>
            <a:ext cx="12412800" cy="4457100"/>
          </a:xfrm>
          <a:prstGeom prst="rect">
            <a:avLst/>
          </a:prstGeom>
          <a:noFill/>
          <a:ln>
            <a:noFill/>
          </a:ln>
        </p:spPr>
        <p:txBody>
          <a:bodyPr spcFirstLastPara="1" wrap="square" lIns="0" tIns="0" rIns="0" bIns="0" anchor="t" anchorCtr="0">
            <a:noAutofit/>
          </a:bodyPr>
          <a:lstStyle/>
          <a:p>
            <a:pPr marL="438134" marR="0" lvl="0" indent="0" algn="l" rtl="0">
              <a:lnSpc>
                <a:spcPct val="125000"/>
              </a:lnSpc>
              <a:spcBef>
                <a:spcPts val="1800"/>
              </a:spcBef>
              <a:spcAft>
                <a:spcPts val="0"/>
              </a:spcAft>
              <a:buClr>
                <a:srgbClr val="000000"/>
              </a:buClr>
              <a:buSzPts val="3000"/>
              <a:buFont typeface="Arial"/>
              <a:buNone/>
            </a:pPr>
            <a:endParaRPr sz="3000" b="0" i="0" u="none" strike="noStrike" cap="none" dirty="0">
              <a:solidFill>
                <a:srgbClr val="000000"/>
              </a:solidFill>
              <a:latin typeface="Arial"/>
              <a:ea typeface="Arial"/>
              <a:cs typeface="Arial"/>
              <a:sym typeface="Arial"/>
            </a:endParaRPr>
          </a:p>
          <a:p>
            <a:pPr marL="438134" marR="0" lvl="0" indent="0" algn="l" rtl="0">
              <a:lnSpc>
                <a:spcPct val="125000"/>
              </a:lnSpc>
              <a:spcBef>
                <a:spcPts val="1800"/>
              </a:spcBef>
              <a:spcAft>
                <a:spcPts val="0"/>
              </a:spcAft>
              <a:buClr>
                <a:srgbClr val="000000"/>
              </a:buClr>
              <a:buSzPts val="3000"/>
              <a:buFont typeface="Arial"/>
              <a:buNone/>
            </a:pPr>
            <a:endParaRPr sz="3000" b="0" i="0" u="none" strike="noStrike" cap="none" dirty="0">
              <a:solidFill>
                <a:srgbClr val="000000"/>
              </a:solidFill>
              <a:latin typeface="Arial"/>
              <a:ea typeface="Arial"/>
              <a:cs typeface="Arial"/>
              <a:sym typeface="Arial"/>
            </a:endParaRPr>
          </a:p>
        </p:txBody>
      </p:sp>
      <p:sp>
        <p:nvSpPr>
          <p:cNvPr id="67" name="Google Shape;67;p1"/>
          <p:cNvSpPr txBox="1"/>
          <p:nvPr/>
        </p:nvSpPr>
        <p:spPr>
          <a:xfrm>
            <a:off x="13023428" y="26766328"/>
            <a:ext cx="12237402" cy="5033988"/>
          </a:xfrm>
          <a:prstGeom prst="rect">
            <a:avLst/>
          </a:prstGeom>
          <a:noFill/>
          <a:ln>
            <a:noFill/>
          </a:ln>
        </p:spPr>
        <p:txBody>
          <a:bodyPr spcFirstLastPara="1" wrap="square" lIns="0" tIns="0" rIns="0" bIns="0" anchor="t" anchorCtr="0">
            <a:noAutofit/>
          </a:bodyPr>
          <a:lstStyle/>
          <a:p>
            <a:r>
              <a:rPr lang="en-US" sz="3200" b="1" dirty="0">
                <a:effectLst/>
                <a:latin typeface="+mn-lt"/>
                <a:ea typeface="Times New Roman" panose="02020603050405020304" pitchFamily="18" charset="0"/>
              </a:rPr>
              <a:t>LIKERT 1.  </a:t>
            </a:r>
            <a:r>
              <a:rPr lang="en-US" sz="3200" dirty="0">
                <a:effectLst/>
                <a:latin typeface="+mn-lt"/>
                <a:ea typeface="Times New Roman" panose="02020603050405020304" pitchFamily="18" charset="0"/>
              </a:rPr>
              <a:t>64 % agreed After completing the Group Based Medical Mistrust Scale in combination with the SHARE Approach, do you feel more comfortable with the Health Information that was provided today?</a:t>
            </a:r>
            <a:r>
              <a:rPr lang="en-US" sz="2800" dirty="0">
                <a:effectLst/>
                <a:latin typeface="+mn-lt"/>
              </a:rPr>
              <a:t> </a:t>
            </a:r>
          </a:p>
          <a:p>
            <a:endParaRPr lang="en-US" sz="2800" dirty="0">
              <a:effectLst/>
              <a:latin typeface="+mn-lt"/>
            </a:endParaRPr>
          </a:p>
          <a:p>
            <a:r>
              <a:rPr lang="en-US" sz="3200" b="1" dirty="0">
                <a:effectLst/>
                <a:latin typeface="+mn-lt"/>
                <a:ea typeface="Times New Roman" panose="02020603050405020304" pitchFamily="18" charset="0"/>
              </a:rPr>
              <a:t>LIKERT 2. </a:t>
            </a:r>
            <a:r>
              <a:rPr lang="en-US" sz="3200" dirty="0">
                <a:effectLst/>
                <a:latin typeface="+mn-lt"/>
                <a:ea typeface="Times New Roman" panose="02020603050405020304" pitchFamily="18" charset="0"/>
              </a:rPr>
              <a:t>92 % agreed that  they were glad that my provider took the time to address my Medical Mistrust? </a:t>
            </a:r>
          </a:p>
          <a:p>
            <a:endParaRPr lang="en-US" sz="3200" dirty="0">
              <a:effectLst/>
              <a:latin typeface="+mn-lt"/>
              <a:ea typeface="Times New Roman" panose="02020603050405020304" pitchFamily="18" charset="0"/>
            </a:endParaRPr>
          </a:p>
          <a:p>
            <a:r>
              <a:rPr lang="en-US" sz="3200" b="1" dirty="0">
                <a:effectLst/>
                <a:latin typeface="+mn-lt"/>
                <a:ea typeface="Times New Roman" panose="02020603050405020304" pitchFamily="18" charset="0"/>
              </a:rPr>
              <a:t>LIKERT 3.  </a:t>
            </a:r>
            <a:r>
              <a:rPr lang="en-US" sz="3200" dirty="0">
                <a:effectLst/>
                <a:latin typeface="+mn-lt"/>
                <a:ea typeface="Times New Roman" panose="02020603050405020304" pitchFamily="18" charset="0"/>
              </a:rPr>
              <a:t>84%  wish that all of my healthcare providers would take the time to assess my Medical Mistrust.</a:t>
            </a:r>
            <a:r>
              <a:rPr lang="en-US" sz="2800" dirty="0">
                <a:effectLst/>
                <a:latin typeface="+mn-lt"/>
              </a:rPr>
              <a:t> </a:t>
            </a:r>
            <a:endParaRPr lang="en-US" sz="3000" b="0" i="0" u="none" strike="noStrike" cap="none" dirty="0">
              <a:solidFill>
                <a:srgbClr val="002664"/>
              </a:solidFill>
              <a:latin typeface="+mn-lt"/>
              <a:ea typeface="Arial"/>
              <a:cs typeface="Arial"/>
              <a:sym typeface="Arial"/>
            </a:endParaRPr>
          </a:p>
        </p:txBody>
      </p:sp>
      <p:sp>
        <p:nvSpPr>
          <p:cNvPr id="70" name="Google Shape;70;p1"/>
          <p:cNvSpPr txBox="1"/>
          <p:nvPr/>
        </p:nvSpPr>
        <p:spPr>
          <a:xfrm>
            <a:off x="38752672" y="5748086"/>
            <a:ext cx="12245100" cy="4401164"/>
          </a:xfrm>
          <a:prstGeom prst="rect">
            <a:avLst/>
          </a:prstGeom>
          <a:solidFill>
            <a:srgbClr val="FCD900"/>
          </a:solidFill>
          <a:ln w="38100" cap="flat" cmpd="sng">
            <a:solidFill>
              <a:schemeClr val="dk1"/>
            </a:solidFill>
            <a:prstDash val="solid"/>
            <a:round/>
            <a:headEnd type="none" w="sm" len="sm"/>
            <a:tailEnd type="none" w="sm" len="sm"/>
          </a:ln>
          <a:effectLst>
            <a:outerShdw blurRad="107950" dist="12700" dir="5400000" algn="ctr">
              <a:srgbClr val="000000"/>
            </a:outerShdw>
          </a:effectLst>
        </p:spPr>
        <p:txBody>
          <a:bodyPr spcFirstLastPara="1" wrap="square" lIns="91425" tIns="45700" rIns="91425" bIns="45700" anchor="t" anchorCtr="0">
            <a:spAutoFit/>
          </a:bodyPr>
          <a:lstStyle/>
          <a:p>
            <a:pPr marL="438134" marR="0" lvl="0" indent="0" algn="l" rtl="0">
              <a:lnSpc>
                <a:spcPct val="125000"/>
              </a:lnSpc>
              <a:spcBef>
                <a:spcPts val="0"/>
              </a:spcBef>
              <a:spcAft>
                <a:spcPts val="0"/>
              </a:spcAft>
              <a:buClr>
                <a:srgbClr val="000000"/>
              </a:buClr>
              <a:buSzPts val="4400"/>
              <a:buFont typeface="Arial"/>
              <a:buNone/>
            </a:pPr>
            <a:r>
              <a:rPr lang="en-US" sz="4400" b="1" i="0" u="none" strike="noStrike" cap="none" dirty="0">
                <a:solidFill>
                  <a:schemeClr val="dk1"/>
                </a:solidFill>
                <a:latin typeface="Arial"/>
                <a:ea typeface="Arial"/>
                <a:cs typeface="Arial"/>
                <a:sym typeface="Arial"/>
              </a:rPr>
              <a:t>Conclusion:</a:t>
            </a:r>
            <a:endParaRPr sz="1400" b="0" i="0" u="none" strike="noStrike" cap="none" dirty="0">
              <a:solidFill>
                <a:schemeClr val="dk1"/>
              </a:solidFill>
              <a:latin typeface="Arial"/>
              <a:ea typeface="Arial"/>
              <a:cs typeface="Arial"/>
              <a:sym typeface="Arial"/>
            </a:endParaRPr>
          </a:p>
          <a:p>
            <a:pPr marL="420624" marR="0" lvl="0" algn="l" rtl="0">
              <a:lnSpc>
                <a:spcPct val="125000"/>
              </a:lnSpc>
              <a:spcBef>
                <a:spcPts val="0"/>
              </a:spcBef>
              <a:spcAft>
                <a:spcPts val="0"/>
              </a:spcAft>
              <a:buClr>
                <a:schemeClr val="dk1"/>
              </a:buClr>
              <a:buSzPts val="3200"/>
            </a:pPr>
            <a:r>
              <a:rPr lang="en-US" sz="3600" b="0" i="0" u="none" strike="noStrike" cap="none" dirty="0">
                <a:solidFill>
                  <a:schemeClr val="dk1"/>
                </a:solidFill>
                <a:latin typeface="Arial"/>
                <a:ea typeface="Arial"/>
                <a:cs typeface="Arial"/>
                <a:sym typeface="Arial"/>
              </a:rPr>
              <a:t>  As a result of this project, it can be determined that there remains a high level of Medical Mistrust.  Secondly, Inclusive of the provider assessing Medical Mistrust and incorporating an intervention, Medical Mistrust remained present.</a:t>
            </a:r>
          </a:p>
        </p:txBody>
      </p:sp>
      <p:sp>
        <p:nvSpPr>
          <p:cNvPr id="71" name="Google Shape;71;p1"/>
          <p:cNvSpPr txBox="1"/>
          <p:nvPr/>
        </p:nvSpPr>
        <p:spPr>
          <a:xfrm>
            <a:off x="13328202" y="12018861"/>
            <a:ext cx="12249900" cy="654298"/>
          </a:xfrm>
          <a:prstGeom prst="rect">
            <a:avLst/>
          </a:prstGeom>
          <a:noFill/>
          <a:ln>
            <a:noFill/>
          </a:ln>
        </p:spPr>
        <p:txBody>
          <a:bodyPr spcFirstLastPara="1" wrap="square" lIns="0" tIns="0" rIns="0" bIns="0" anchor="t" anchorCtr="0">
            <a:noAutofit/>
          </a:bodyPr>
          <a:lstStyle/>
          <a:p>
            <a:pPr marL="438134"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002664"/>
                </a:solidFill>
                <a:latin typeface="Arial"/>
                <a:ea typeface="Arial"/>
                <a:cs typeface="Arial"/>
                <a:sym typeface="Arial"/>
              </a:rPr>
              <a:t>Table 1:  Relationship of Responses</a:t>
            </a:r>
            <a:endParaRPr sz="3000" b="0" i="0" u="none" strike="noStrike" cap="none" dirty="0">
              <a:solidFill>
                <a:srgbClr val="002664"/>
              </a:solidFill>
              <a:latin typeface="Arial"/>
              <a:ea typeface="Arial"/>
              <a:cs typeface="Arial"/>
              <a:sym typeface="Arial"/>
            </a:endParaRPr>
          </a:p>
        </p:txBody>
      </p:sp>
      <p:sp>
        <p:nvSpPr>
          <p:cNvPr id="72" name="Google Shape;72;p1"/>
          <p:cNvSpPr/>
          <p:nvPr/>
        </p:nvSpPr>
        <p:spPr>
          <a:xfrm>
            <a:off x="0" y="32420350"/>
            <a:ext cx="51206400" cy="6588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51C75"/>
              </a:solidFill>
              <a:latin typeface="Arial"/>
              <a:ea typeface="Arial"/>
              <a:cs typeface="Arial"/>
              <a:sym typeface="Arial"/>
            </a:endParaRPr>
          </a:p>
        </p:txBody>
      </p:sp>
      <p:pic>
        <p:nvPicPr>
          <p:cNvPr id="73" name="Google Shape;73;p1"/>
          <p:cNvPicPr preferRelativeResize="0"/>
          <p:nvPr/>
        </p:nvPicPr>
        <p:blipFill rotWithShape="1">
          <a:blip r:embed="rId3">
            <a:alphaModFix/>
          </a:blip>
          <a:srcRect l="5189" t="21796" r="6260" b="36408"/>
          <a:stretch/>
        </p:blipFill>
        <p:spPr>
          <a:xfrm>
            <a:off x="0" y="0"/>
            <a:ext cx="10888675" cy="5139550"/>
          </a:xfrm>
          <a:prstGeom prst="rect">
            <a:avLst/>
          </a:prstGeom>
          <a:noFill/>
          <a:ln>
            <a:noFill/>
          </a:ln>
        </p:spPr>
      </p:pic>
      <p:pic>
        <p:nvPicPr>
          <p:cNvPr id="8" name="Picture 7">
            <a:extLst>
              <a:ext uri="{FF2B5EF4-FFF2-40B4-BE49-F238E27FC236}">
                <a16:creationId xmlns:a16="http://schemas.microsoft.com/office/drawing/2014/main" id="{6277CD89-03A3-34D9-08FC-4D453A5527A5}"/>
              </a:ext>
            </a:extLst>
          </p:cNvPr>
          <p:cNvPicPr>
            <a:picLocks noChangeAspect="1"/>
          </p:cNvPicPr>
          <p:nvPr/>
        </p:nvPicPr>
        <p:blipFill>
          <a:blip r:embed="rId4"/>
          <a:stretch>
            <a:fillRect/>
          </a:stretch>
        </p:blipFill>
        <p:spPr>
          <a:xfrm>
            <a:off x="13368273" y="12673159"/>
            <a:ext cx="11320528" cy="7720421"/>
          </a:xfrm>
          <a:prstGeom prst="rect">
            <a:avLst/>
          </a:prstGeom>
        </p:spPr>
      </p:pic>
      <p:sp>
        <p:nvSpPr>
          <p:cNvPr id="10" name="Rectangle 1">
            <a:extLst>
              <a:ext uri="{FF2B5EF4-FFF2-40B4-BE49-F238E27FC236}">
                <a16:creationId xmlns:a16="http://schemas.microsoft.com/office/drawing/2014/main" id="{18AC1D35-D0CE-55E3-2244-AFD77479D5B4}"/>
              </a:ext>
            </a:extLst>
          </p:cNvPr>
          <p:cNvSpPr>
            <a:spLocks noChangeArrowheads="1"/>
          </p:cNvSpPr>
          <p:nvPr/>
        </p:nvSpPr>
        <p:spPr bwMode="auto">
          <a:xfrm>
            <a:off x="15145086" y="28454847"/>
            <a:ext cx="897341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1139F62D-F6D6-4EDB-8D72-0D81302B546C}"/>
              </a:ext>
            </a:extLst>
          </p:cNvPr>
          <p:cNvSpPr>
            <a:spLocks noChangeArrowheads="1"/>
          </p:cNvSpPr>
          <p:nvPr/>
        </p:nvSpPr>
        <p:spPr bwMode="auto">
          <a:xfrm>
            <a:off x="27926765" y="8799964"/>
            <a:ext cx="1154023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1" name="Picture 20">
            <a:extLst>
              <a:ext uri="{FF2B5EF4-FFF2-40B4-BE49-F238E27FC236}">
                <a16:creationId xmlns:a16="http://schemas.microsoft.com/office/drawing/2014/main" id="{F2EF0054-B4C9-B724-13DE-9A41B54B6E4C}"/>
              </a:ext>
            </a:extLst>
          </p:cNvPr>
          <p:cNvPicPr>
            <a:picLocks noChangeAspect="1"/>
          </p:cNvPicPr>
          <p:nvPr/>
        </p:nvPicPr>
        <p:blipFill>
          <a:blip r:embed="rId5"/>
          <a:stretch>
            <a:fillRect/>
          </a:stretch>
        </p:blipFill>
        <p:spPr>
          <a:xfrm>
            <a:off x="13027022" y="20393581"/>
            <a:ext cx="11658184" cy="5979965"/>
          </a:xfrm>
          <a:prstGeom prst="rect">
            <a:avLst/>
          </a:prstGeom>
        </p:spPr>
      </p:pic>
      <p:pic>
        <p:nvPicPr>
          <p:cNvPr id="23" name="Picture 22">
            <a:extLst>
              <a:ext uri="{FF2B5EF4-FFF2-40B4-BE49-F238E27FC236}">
                <a16:creationId xmlns:a16="http://schemas.microsoft.com/office/drawing/2014/main" id="{0ED22203-BADD-8AEE-107F-BFFA9F3E0C3F}"/>
              </a:ext>
            </a:extLst>
          </p:cNvPr>
          <p:cNvPicPr>
            <a:picLocks noChangeAspect="1"/>
          </p:cNvPicPr>
          <p:nvPr/>
        </p:nvPicPr>
        <p:blipFill>
          <a:blip r:embed="rId6"/>
          <a:stretch>
            <a:fillRect/>
          </a:stretch>
        </p:blipFill>
        <p:spPr>
          <a:xfrm>
            <a:off x="25520538" y="5748086"/>
            <a:ext cx="12715356" cy="25245262"/>
          </a:xfrm>
          <a:prstGeom prst="rect">
            <a:avLst/>
          </a:prstGeom>
        </p:spPr>
      </p:pic>
      <p:pic>
        <p:nvPicPr>
          <p:cNvPr id="25" name="Picture 24">
            <a:extLst>
              <a:ext uri="{FF2B5EF4-FFF2-40B4-BE49-F238E27FC236}">
                <a16:creationId xmlns:a16="http://schemas.microsoft.com/office/drawing/2014/main" id="{DB770FB1-5BCF-92EC-3B0C-C1E31D90C296}"/>
              </a:ext>
            </a:extLst>
          </p:cNvPr>
          <p:cNvPicPr>
            <a:picLocks noChangeAspect="1"/>
          </p:cNvPicPr>
          <p:nvPr/>
        </p:nvPicPr>
        <p:blipFill>
          <a:blip r:embed="rId7"/>
          <a:stretch>
            <a:fillRect/>
          </a:stretch>
        </p:blipFill>
        <p:spPr>
          <a:xfrm>
            <a:off x="46113950" y="24106833"/>
            <a:ext cx="3173775" cy="2724033"/>
          </a:xfrm>
          <a:prstGeom prst="rect">
            <a:avLst/>
          </a:prstGeom>
        </p:spPr>
      </p:pic>
      <p:pic>
        <p:nvPicPr>
          <p:cNvPr id="26" name="Picture 25">
            <a:extLst>
              <a:ext uri="{FF2B5EF4-FFF2-40B4-BE49-F238E27FC236}">
                <a16:creationId xmlns:a16="http://schemas.microsoft.com/office/drawing/2014/main" id="{0F5B6B66-E013-E336-C851-19EE38A3F84D}"/>
              </a:ext>
            </a:extLst>
          </p:cNvPr>
          <p:cNvPicPr>
            <a:picLocks noChangeAspect="1"/>
          </p:cNvPicPr>
          <p:nvPr/>
        </p:nvPicPr>
        <p:blipFill>
          <a:blip r:embed="rId8"/>
          <a:stretch>
            <a:fillRect/>
          </a:stretch>
        </p:blipFill>
        <p:spPr>
          <a:xfrm>
            <a:off x="46113951" y="27564596"/>
            <a:ext cx="2292182" cy="2971432"/>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598</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klemmd</dc:creator>
  <cp:lastModifiedBy>coward-Murrell, Clydie P CTR (USA)</cp:lastModifiedBy>
  <cp:revision>3</cp:revision>
  <dcterms:created xsi:type="dcterms:W3CDTF">2005-02-02T16:58:07Z</dcterms:created>
  <dcterms:modified xsi:type="dcterms:W3CDTF">2023-08-29T17:47:12Z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0x010100E9AAB503E7B62A479BA7F955EEA0A246</vt:lpwstr>
  </property>
</Properties>
</file>