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206400" cy="32918400"/>
  <p:notesSz cx="7077075" cy="93630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838">
          <p15:clr>
            <a:srgbClr val="A4A3A4"/>
          </p15:clr>
        </p15:guide>
        <p15:guide id="2" orient="horz" pos="20240">
          <p15:clr>
            <a:srgbClr val="A4A3A4"/>
          </p15:clr>
        </p15:guide>
        <p15:guide id="3" pos="6859">
          <p15:clr>
            <a:srgbClr val="A4A3A4"/>
          </p15:clr>
        </p15:guide>
        <p15:guide id="4" pos="458">
          <p15:clr>
            <a:srgbClr val="A4A3A4"/>
          </p15:clr>
        </p15:guide>
        <p15:guide id="5" pos="27242">
          <p15:clr>
            <a:srgbClr val="A4A3A4"/>
          </p15:clr>
        </p15:guide>
        <p15:guide id="6" pos="7344">
          <p15:clr>
            <a:srgbClr val="A4A3A4"/>
          </p15:clr>
        </p15:guide>
        <p15:guide id="7" pos="13672">
          <p15:clr>
            <a:srgbClr val="A4A3A4"/>
          </p15:clr>
        </p15:guide>
        <p15:guide id="8" pos="14155">
          <p15:clr>
            <a:srgbClr val="A4A3A4"/>
          </p15:clr>
        </p15:guide>
        <p15:guide id="9" pos="20453">
          <p15:clr>
            <a:srgbClr val="A4A3A4"/>
          </p15:clr>
        </p15:guide>
        <p15:guide id="10" pos="20968">
          <p15:clr>
            <a:srgbClr val="A4A3A4"/>
          </p15:clr>
        </p15:guide>
        <p15:guide id="11" pos="8002">
          <p15:clr>
            <a:srgbClr val="000000"/>
          </p15:clr>
        </p15:guide>
        <p15:guide id="12" pos="534">
          <p15:clr>
            <a:srgbClr val="000000"/>
          </p15:clr>
        </p15:guide>
        <p15:guide id="13" pos="31782">
          <p15:clr>
            <a:srgbClr val="000000"/>
          </p15:clr>
        </p15:guide>
        <p15:guide id="14" pos="8568">
          <p15:clr>
            <a:srgbClr val="000000"/>
          </p15:clr>
        </p15:guide>
        <p15:guide id="15" pos="15950">
          <p15:clr>
            <a:srgbClr val="000000"/>
          </p15:clr>
        </p15:guide>
        <p15:guide id="16" pos="16514">
          <p15:clr>
            <a:srgbClr val="000000"/>
          </p15:clr>
        </p15:guide>
        <p15:guide id="17" pos="23862">
          <p15:clr>
            <a:srgbClr val="000000"/>
          </p15:clr>
        </p15:guide>
        <p15:guide id="18" pos="24462">
          <p15:clr>
            <a:srgbClr val="000000"/>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guide id="3" orient="horz" pos="2949">
          <p15:clr>
            <a:srgbClr val="000000"/>
          </p15:clr>
        </p15:guide>
        <p15:guide id="4" pos="2229">
          <p15:clr>
            <a:srgbClr val="000000"/>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gyvSMR8D7PjcramZN4MM541z/4d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7E9B239-8C8F-4703-9F29-D957C5E1500E}">
  <a:tblStyle styleId="{27E9B239-8C8F-4703-9F29-D957C5E1500E}"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35"/>
    <p:restoredTop sz="94676"/>
  </p:normalViewPr>
  <p:slideViewPr>
    <p:cSldViewPr snapToGrid="0">
      <p:cViewPr varScale="1">
        <p:scale>
          <a:sx n="22" d="100"/>
          <a:sy n="22" d="100"/>
        </p:scale>
        <p:origin x="480" y="288"/>
      </p:cViewPr>
      <p:guideLst>
        <p:guide orient="horz" pos="838"/>
        <p:guide orient="horz" pos="20240"/>
        <p:guide pos="6859"/>
        <p:guide pos="458"/>
        <p:guide pos="27242"/>
        <p:guide pos="7344"/>
        <p:guide pos="13672"/>
        <p:guide pos="14155"/>
        <p:guide pos="20453"/>
        <p:guide pos="20968"/>
        <p:guide pos="8002"/>
        <p:guide pos="534"/>
        <p:guide pos="31782"/>
        <p:guide pos="8568"/>
        <p:guide pos="15950"/>
        <p:guide pos="16514"/>
        <p:guide pos="23862"/>
        <p:guide pos="24462"/>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28"/>
        <p:guide pos="2208"/>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66733" cy="468154"/>
          </a:xfrm>
          <a:prstGeom prst="rect">
            <a:avLst/>
          </a:prstGeom>
          <a:noFill/>
          <a:ln>
            <a:noFill/>
          </a:ln>
        </p:spPr>
        <p:txBody>
          <a:bodyPr spcFirstLastPara="1" wrap="square" lIns="93925" tIns="46950" rIns="93925" bIns="46950"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4008705" y="0"/>
            <a:ext cx="3066733" cy="468154"/>
          </a:xfrm>
          <a:prstGeom prst="rect">
            <a:avLst/>
          </a:prstGeom>
          <a:noFill/>
          <a:ln>
            <a:noFill/>
          </a:ln>
        </p:spPr>
        <p:txBody>
          <a:bodyPr spcFirstLastPara="1" wrap="square" lIns="93925" tIns="46950" rIns="93925" bIns="46950"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808038" y="703263"/>
            <a:ext cx="546100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7708" y="4447461"/>
            <a:ext cx="5661660" cy="4213384"/>
          </a:xfrm>
          <a:prstGeom prst="rect">
            <a:avLst/>
          </a:prstGeom>
          <a:noFill/>
          <a:ln>
            <a:noFill/>
          </a:ln>
        </p:spPr>
        <p:txBody>
          <a:bodyPr spcFirstLastPara="1" wrap="square" lIns="93925" tIns="46950" rIns="93925" bIns="46950" anchor="t" anchorCtr="0">
            <a:noAutofit/>
          </a:bodyPr>
          <a:lstStyle>
            <a:lvl1pPr marL="457200" marR="0" lvl="0"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1pPr>
            <a:lvl2pPr marL="914400" marR="0" lvl="1"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3pPr>
            <a:lvl4pPr marL="1828800" marR="0" lvl="3"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4pPr>
            <a:lvl5pPr marL="2286000" marR="0" lvl="4" indent="-228600" algn="l" rtl="0">
              <a:lnSpc>
                <a:spcPct val="100000"/>
              </a:lnSpc>
              <a:spcBef>
                <a:spcPts val="69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23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93297"/>
            <a:ext cx="3066733" cy="468154"/>
          </a:xfrm>
          <a:prstGeom prst="rect">
            <a:avLst/>
          </a:prstGeom>
          <a:noFill/>
          <a:ln>
            <a:noFill/>
          </a:ln>
        </p:spPr>
        <p:txBody>
          <a:bodyPr spcFirstLastPara="1" wrap="square" lIns="93925" tIns="46950" rIns="93925" bIns="46950"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33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4008705" y="8893297"/>
            <a:ext cx="3066733" cy="468154"/>
          </a:xfrm>
          <a:prstGeom prst="rect">
            <a:avLst/>
          </a:prstGeom>
          <a:noFill/>
          <a:ln>
            <a:noFill/>
          </a:ln>
        </p:spPr>
        <p:txBody>
          <a:bodyPr spcFirstLastPara="1" wrap="square" lIns="93925" tIns="46950" rIns="93925" bIns="46950"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Arial"/>
                <a:ea typeface="Arial"/>
                <a:cs typeface="Arial"/>
                <a:sym typeface="Arial"/>
              </a:rPr>
              <a:t>‹#›</a:t>
            </a:fld>
            <a:endParaRPr sz="13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1:notes"/>
          <p:cNvSpPr txBox="1">
            <a:spLocks noGrp="1"/>
          </p:cNvSpPr>
          <p:nvPr>
            <p:ph type="body" idx="1"/>
          </p:nvPr>
        </p:nvSpPr>
        <p:spPr>
          <a:xfrm>
            <a:off x="707708" y="4447461"/>
            <a:ext cx="5661600" cy="4213500"/>
          </a:xfrm>
          <a:prstGeom prst="rect">
            <a:avLst/>
          </a:prstGeom>
          <a:noFill/>
          <a:ln>
            <a:noFill/>
          </a:ln>
        </p:spPr>
        <p:txBody>
          <a:bodyPr spcFirstLastPara="1" wrap="square" lIns="93925" tIns="46950" rIns="93925" bIns="46950" anchor="t" anchorCtr="0">
            <a:noAutofit/>
          </a:bodyPr>
          <a:lstStyle/>
          <a:p>
            <a:pPr marL="0" lvl="0" indent="0" algn="l" rtl="0">
              <a:lnSpc>
                <a:spcPct val="100000"/>
              </a:lnSpc>
              <a:spcBef>
                <a:spcPts val="690"/>
              </a:spcBef>
              <a:spcAft>
                <a:spcPts val="0"/>
              </a:spcAft>
              <a:buSzPts val="1400"/>
              <a:buNone/>
            </a:pPr>
            <a:endParaRPr dirty="0"/>
          </a:p>
        </p:txBody>
      </p:sp>
      <p:sp>
        <p:nvSpPr>
          <p:cNvPr id="50" name="Google Shape;50;p1:notes"/>
          <p:cNvSpPr>
            <a:spLocks noGrp="1" noRot="1" noChangeAspect="1"/>
          </p:cNvSpPr>
          <p:nvPr>
            <p:ph type="sldImg" idx="2"/>
          </p:nvPr>
        </p:nvSpPr>
        <p:spPr>
          <a:xfrm>
            <a:off x="808038" y="703263"/>
            <a:ext cx="5461000" cy="35115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3"/>
          <p:cNvSpPr txBox="1">
            <a:spLocks noGrp="1"/>
          </p:cNvSpPr>
          <p:nvPr>
            <p:ph type="ctrTitle"/>
          </p:nvPr>
        </p:nvSpPr>
        <p:spPr>
          <a:xfrm>
            <a:off x="3840480" y="10226681"/>
            <a:ext cx="43525440" cy="705485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14" name="Google Shape;14;p3"/>
          <p:cNvSpPr txBox="1">
            <a:spLocks noGrp="1"/>
          </p:cNvSpPr>
          <p:nvPr>
            <p:ph type="subTitle" idx="1"/>
          </p:nvPr>
        </p:nvSpPr>
        <p:spPr>
          <a:xfrm>
            <a:off x="7680960" y="18653131"/>
            <a:ext cx="35844481" cy="841375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760"/>
              </a:spcBef>
              <a:spcAft>
                <a:spcPts val="0"/>
              </a:spcAft>
              <a:buClr>
                <a:schemeClr val="dk1"/>
              </a:buClr>
              <a:buSzPts val="3800"/>
              <a:buFont typeface="Arial"/>
              <a:buNone/>
              <a:defRPr sz="3800" b="0" i="0" u="none" strike="noStrike" cap="none">
                <a:solidFill>
                  <a:schemeClr val="dk1"/>
                </a:solidFill>
                <a:latin typeface="Arial"/>
                <a:ea typeface="Arial"/>
                <a:cs typeface="Arial"/>
                <a:sym typeface="Arial"/>
              </a:defRPr>
            </a:lvl1pPr>
            <a:lvl2pPr marR="0" lvl="1" algn="ctr" rtl="0">
              <a:lnSpc>
                <a:spcPct val="100000"/>
              </a:lnSpc>
              <a:spcBef>
                <a:spcPts val="2960"/>
              </a:spcBef>
              <a:spcAft>
                <a:spcPts val="0"/>
              </a:spcAft>
              <a:buClr>
                <a:schemeClr val="dk1"/>
              </a:buClr>
              <a:buSzPts val="14800"/>
              <a:buFont typeface="Arial"/>
              <a:buNone/>
              <a:defRPr sz="14800" b="0" i="0" u="none" strike="noStrike" cap="none">
                <a:solidFill>
                  <a:schemeClr val="dk1"/>
                </a:solidFill>
                <a:latin typeface="Arial"/>
                <a:ea typeface="Arial"/>
                <a:cs typeface="Arial"/>
                <a:sym typeface="Arial"/>
              </a:defRPr>
            </a:lvl2pPr>
            <a:lvl3pPr marR="0" lvl="2" algn="ctr" rtl="0">
              <a:lnSpc>
                <a:spcPct val="100000"/>
              </a:lnSpc>
              <a:spcBef>
                <a:spcPts val="2520"/>
              </a:spcBef>
              <a:spcAft>
                <a:spcPts val="0"/>
              </a:spcAft>
              <a:buClr>
                <a:schemeClr val="dk1"/>
              </a:buClr>
              <a:buSzPts val="12600"/>
              <a:buFont typeface="Arial"/>
              <a:buNone/>
              <a:defRPr sz="12600" b="0" i="0" u="none" strike="noStrike" cap="none">
                <a:solidFill>
                  <a:schemeClr val="dk1"/>
                </a:solidFill>
                <a:latin typeface="Arial"/>
                <a:ea typeface="Arial"/>
                <a:cs typeface="Arial"/>
                <a:sym typeface="Arial"/>
              </a:defRPr>
            </a:lvl3pPr>
            <a:lvl4pPr marR="0" lvl="3"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4pPr>
            <a:lvl5pPr marR="0" lvl="4"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5pPr>
            <a:lvl6pPr marR="0" lvl="5"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6pPr>
            <a:lvl7pPr marR="0" lvl="6"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7pPr>
            <a:lvl8pPr marR="0" lvl="7"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8pPr>
            <a:lvl9pPr marR="0" lvl="8" algn="ctr" rtl="0">
              <a:lnSpc>
                <a:spcPct val="100000"/>
              </a:lnSpc>
              <a:spcBef>
                <a:spcPts val="2100"/>
              </a:spcBef>
              <a:spcAft>
                <a:spcPts val="0"/>
              </a:spcAft>
              <a:buClr>
                <a:schemeClr val="dk1"/>
              </a:buClr>
              <a:buSzPts val="10500"/>
              <a:buFont typeface="Arial"/>
              <a:buNone/>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2"/>
        <p:cNvGrpSpPr/>
        <p:nvPr/>
      </p:nvGrpSpPr>
      <p:grpSpPr>
        <a:xfrm>
          <a:off x="0" y="0"/>
          <a:ext cx="0" cy="0"/>
          <a:chOff x="0" y="0"/>
          <a:chExt cx="0" cy="0"/>
        </a:xfrm>
      </p:grpSpPr>
      <p:sp>
        <p:nvSpPr>
          <p:cNvPr id="43" name="Google Shape;43;p12"/>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44" name="Google Shape;44;p12"/>
          <p:cNvSpPr txBox="1">
            <a:spLocks noGrp="1"/>
          </p:cNvSpPr>
          <p:nvPr>
            <p:ph type="body" idx="1"/>
          </p:nvPr>
        </p:nvSpPr>
        <p:spPr>
          <a:xfrm rot="5400000">
            <a:off x="14739939" y="-4499291"/>
            <a:ext cx="21726524" cy="4608576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760"/>
              </a:spcBef>
              <a:spcAft>
                <a:spcPts val="0"/>
              </a:spcAft>
              <a:buClr>
                <a:srgbClr val="000000"/>
              </a:buClr>
              <a:buSzPts val="1400"/>
              <a:buFont typeface="Arial"/>
              <a:buNone/>
              <a:defRPr sz="3800" b="0" i="0" u="none" strike="noStrike" cap="none">
                <a:solidFill>
                  <a:schemeClr val="dk1"/>
                </a:solidFill>
                <a:latin typeface="Arial"/>
                <a:ea typeface="Arial"/>
                <a:cs typeface="Arial"/>
                <a:sym typeface="Arial"/>
              </a:defRPr>
            </a:lvl1pPr>
            <a:lvl2pPr marL="914400" marR="0" lvl="1" indent="-1168400" algn="l" rtl="0">
              <a:lnSpc>
                <a:spcPct val="100000"/>
              </a:lnSpc>
              <a:spcBef>
                <a:spcPts val="2960"/>
              </a:spcBef>
              <a:spcAft>
                <a:spcPts val="0"/>
              </a:spcAft>
              <a:buClr>
                <a:schemeClr val="dk1"/>
              </a:buClr>
              <a:buSzPts val="14800"/>
              <a:buFont typeface="Arial"/>
              <a:buChar char="–"/>
              <a:defRPr sz="14800" b="0" i="0" u="none" strike="noStrike" cap="none">
                <a:solidFill>
                  <a:schemeClr val="dk1"/>
                </a:solidFill>
                <a:latin typeface="Arial"/>
                <a:ea typeface="Arial"/>
                <a:cs typeface="Arial"/>
                <a:sym typeface="Arial"/>
              </a:defRPr>
            </a:lvl2pPr>
            <a:lvl3pPr marL="1371600" marR="0" lvl="2" indent="-1028700" algn="l" rtl="0">
              <a:lnSpc>
                <a:spcPct val="100000"/>
              </a:lnSpc>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4pPr>
            <a:lvl5pPr marL="2286000" marR="0" lvl="4"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5pPr>
            <a:lvl6pPr marL="2743200" marR="0" lvl="5"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6pPr>
            <a:lvl7pPr marL="3200400" marR="0" lvl="6"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7pPr>
            <a:lvl8pPr marL="3657600" marR="0" lvl="7"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8pPr>
            <a:lvl9pPr marL="4114800" marR="0" lvl="8"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45"/>
        <p:cNvGrpSpPr/>
        <p:nvPr/>
      </p:nvGrpSpPr>
      <p:grpSpPr>
        <a:xfrm>
          <a:off x="0" y="0"/>
          <a:ext cx="0" cy="0"/>
          <a:chOff x="0" y="0"/>
          <a:chExt cx="0" cy="0"/>
        </a:xfrm>
      </p:grpSpPr>
      <p:sp>
        <p:nvSpPr>
          <p:cNvPr id="46" name="Google Shape;46;p13"/>
          <p:cNvSpPr txBox="1">
            <a:spLocks noGrp="1"/>
          </p:cNvSpPr>
          <p:nvPr>
            <p:ph type="title"/>
          </p:nvPr>
        </p:nvSpPr>
        <p:spPr>
          <a:xfrm rot="5400000">
            <a:off x="28840750" y="9601517"/>
            <a:ext cx="28089223" cy="1152144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47" name="Google Shape;47;p13"/>
          <p:cNvSpPr txBox="1">
            <a:spLocks noGrp="1"/>
          </p:cNvSpPr>
          <p:nvPr>
            <p:ph type="body" idx="1"/>
          </p:nvPr>
        </p:nvSpPr>
        <p:spPr>
          <a:xfrm rot="5400000">
            <a:off x="5655627" y="-1777683"/>
            <a:ext cx="28089223" cy="3427984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760"/>
              </a:spcBef>
              <a:spcAft>
                <a:spcPts val="0"/>
              </a:spcAft>
              <a:buClr>
                <a:srgbClr val="000000"/>
              </a:buClr>
              <a:buSzPts val="1400"/>
              <a:buFont typeface="Arial"/>
              <a:buNone/>
              <a:defRPr sz="3800" b="0" i="0" u="none" strike="noStrike" cap="none">
                <a:solidFill>
                  <a:schemeClr val="dk1"/>
                </a:solidFill>
                <a:latin typeface="Arial"/>
                <a:ea typeface="Arial"/>
                <a:cs typeface="Arial"/>
                <a:sym typeface="Arial"/>
              </a:defRPr>
            </a:lvl1pPr>
            <a:lvl2pPr marL="914400" marR="0" lvl="1" indent="-1168400" algn="l" rtl="0">
              <a:lnSpc>
                <a:spcPct val="100000"/>
              </a:lnSpc>
              <a:spcBef>
                <a:spcPts val="2960"/>
              </a:spcBef>
              <a:spcAft>
                <a:spcPts val="0"/>
              </a:spcAft>
              <a:buClr>
                <a:schemeClr val="dk1"/>
              </a:buClr>
              <a:buSzPts val="14800"/>
              <a:buFont typeface="Arial"/>
              <a:buChar char="–"/>
              <a:defRPr sz="14800" b="0" i="0" u="none" strike="noStrike" cap="none">
                <a:solidFill>
                  <a:schemeClr val="dk1"/>
                </a:solidFill>
                <a:latin typeface="Arial"/>
                <a:ea typeface="Arial"/>
                <a:cs typeface="Arial"/>
                <a:sym typeface="Arial"/>
              </a:defRPr>
            </a:lvl2pPr>
            <a:lvl3pPr marL="1371600" marR="0" lvl="2" indent="-1028700" algn="l" rtl="0">
              <a:lnSpc>
                <a:spcPct val="100000"/>
              </a:lnSpc>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4pPr>
            <a:lvl5pPr marL="2286000" marR="0" lvl="4"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5pPr>
            <a:lvl6pPr marL="2743200" marR="0" lvl="5"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6pPr>
            <a:lvl7pPr marL="3200400" marR="0" lvl="6"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7pPr>
            <a:lvl8pPr marL="3657600" marR="0" lvl="7"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8pPr>
            <a:lvl9pPr marL="4114800" marR="0" lvl="8"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17" name="Google Shape;17;p4"/>
          <p:cNvSpPr txBox="1">
            <a:spLocks noGrp="1"/>
          </p:cNvSpPr>
          <p:nvPr>
            <p:ph type="body" idx="1"/>
          </p:nvPr>
        </p:nvSpPr>
        <p:spPr>
          <a:xfrm>
            <a:off x="2560320" y="7680327"/>
            <a:ext cx="46085761" cy="2172652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760"/>
              </a:spcBef>
              <a:spcAft>
                <a:spcPts val="0"/>
              </a:spcAft>
              <a:buClr>
                <a:srgbClr val="000000"/>
              </a:buClr>
              <a:buSzPts val="1400"/>
              <a:buFont typeface="Arial"/>
              <a:buNone/>
              <a:defRPr sz="3800" b="0" i="0" u="none" strike="noStrike" cap="none">
                <a:solidFill>
                  <a:schemeClr val="dk1"/>
                </a:solidFill>
                <a:latin typeface="Arial"/>
                <a:ea typeface="Arial"/>
                <a:cs typeface="Arial"/>
                <a:sym typeface="Arial"/>
              </a:defRPr>
            </a:lvl1pPr>
            <a:lvl2pPr marL="914400" marR="0" lvl="1" indent="-1168400" algn="l" rtl="0">
              <a:lnSpc>
                <a:spcPct val="100000"/>
              </a:lnSpc>
              <a:spcBef>
                <a:spcPts val="2960"/>
              </a:spcBef>
              <a:spcAft>
                <a:spcPts val="0"/>
              </a:spcAft>
              <a:buClr>
                <a:schemeClr val="dk1"/>
              </a:buClr>
              <a:buSzPts val="14800"/>
              <a:buFont typeface="Arial"/>
              <a:buChar char="–"/>
              <a:defRPr sz="14800" b="0" i="0" u="none" strike="noStrike" cap="none">
                <a:solidFill>
                  <a:schemeClr val="dk1"/>
                </a:solidFill>
                <a:latin typeface="Arial"/>
                <a:ea typeface="Arial"/>
                <a:cs typeface="Arial"/>
                <a:sym typeface="Arial"/>
              </a:defRPr>
            </a:lvl2pPr>
            <a:lvl3pPr marL="1371600" marR="0" lvl="2" indent="-1028700" algn="l" rtl="0">
              <a:lnSpc>
                <a:spcPct val="100000"/>
              </a:lnSpc>
              <a:spcBef>
                <a:spcPts val="2520"/>
              </a:spcBef>
              <a:spcAft>
                <a:spcPts val="0"/>
              </a:spcAft>
              <a:buClr>
                <a:schemeClr val="dk1"/>
              </a:buClr>
              <a:buSzPts val="12600"/>
              <a:buFont typeface="Arial"/>
              <a:buChar char="•"/>
              <a:defRPr sz="12600" b="0" i="0" u="none" strike="noStrike" cap="none">
                <a:solidFill>
                  <a:schemeClr val="dk1"/>
                </a:solidFill>
                <a:latin typeface="Arial"/>
                <a:ea typeface="Arial"/>
                <a:cs typeface="Arial"/>
                <a:sym typeface="Arial"/>
              </a:defRPr>
            </a:lvl3pPr>
            <a:lvl4pPr marL="1828800" marR="0" lvl="3"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4pPr>
            <a:lvl5pPr marL="2286000" marR="0" lvl="4"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5pPr>
            <a:lvl6pPr marL="2743200" marR="0" lvl="5"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6pPr>
            <a:lvl7pPr marL="3200400" marR="0" lvl="6"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7pPr>
            <a:lvl8pPr marL="3657600" marR="0" lvl="7"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8pPr>
            <a:lvl9pPr marL="4114800" marR="0" lvl="8" indent="-895350" algn="l" rtl="0">
              <a:lnSpc>
                <a:spcPct val="100000"/>
              </a:lnSpc>
              <a:spcBef>
                <a:spcPts val="2100"/>
              </a:spcBef>
              <a:spcAft>
                <a:spcPts val="0"/>
              </a:spcAft>
              <a:buClr>
                <a:schemeClr val="dk1"/>
              </a:buClr>
              <a:buSzPts val="10500"/>
              <a:buFont typeface="Arial"/>
              <a:buChar char="»"/>
              <a:defRPr sz="105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044951" y="21151852"/>
            <a:ext cx="43525440" cy="6540500"/>
          </a:xfrm>
          <a:prstGeom prst="rect">
            <a:avLst/>
          </a:prstGeom>
          <a:noFill/>
          <a:ln>
            <a:noFill/>
          </a:ln>
        </p:spPr>
        <p:txBody>
          <a:bodyPr spcFirstLastPara="1" wrap="square" lIns="175250" tIns="87625" rIns="175250" bIns="87625" anchor="t" anchorCtr="0">
            <a:noAutofit/>
          </a:bodyPr>
          <a:lstStyle>
            <a:lvl1pPr marR="0" lvl="0" algn="l" rtl="0">
              <a:lnSpc>
                <a:spcPct val="100000"/>
              </a:lnSpc>
              <a:spcBef>
                <a:spcPts val="0"/>
              </a:spcBef>
              <a:spcAft>
                <a:spcPts val="0"/>
              </a:spcAft>
              <a:buClr>
                <a:srgbClr val="000000"/>
              </a:buClr>
              <a:buSzPts val="1400"/>
              <a:buFont typeface="Arial"/>
              <a:buNone/>
              <a:defRPr sz="77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20" name="Google Shape;20;p5"/>
          <p:cNvSpPr txBox="1">
            <a:spLocks noGrp="1"/>
          </p:cNvSpPr>
          <p:nvPr>
            <p:ph type="body" idx="1"/>
          </p:nvPr>
        </p:nvSpPr>
        <p:spPr>
          <a:xfrm>
            <a:off x="4044951" y="13950950"/>
            <a:ext cx="43525440" cy="7200900"/>
          </a:xfrm>
          <a:prstGeom prst="rect">
            <a:avLst/>
          </a:prstGeom>
          <a:noFill/>
          <a:ln>
            <a:noFill/>
          </a:ln>
        </p:spPr>
        <p:txBody>
          <a:bodyPr spcFirstLastPara="1" wrap="square" lIns="175250" tIns="87625" rIns="175250" bIns="87625" anchor="b" anchorCtr="0">
            <a:noAutofit/>
          </a:bodyPr>
          <a:lstStyle>
            <a:lvl1pPr marL="457200" marR="0" lvl="0" indent="-228600" algn="r" rtl="0">
              <a:lnSpc>
                <a:spcPct val="100000"/>
              </a:lnSpc>
              <a:spcBef>
                <a:spcPts val="760"/>
              </a:spcBef>
              <a:spcAft>
                <a:spcPts val="0"/>
              </a:spcAft>
              <a:buClr>
                <a:schemeClr val="dk1"/>
              </a:buClr>
              <a:buSzPts val="3800"/>
              <a:buFont typeface="Arial"/>
              <a:buNone/>
              <a:defRPr sz="3800" b="0" i="0" u="none" strike="noStrike" cap="none">
                <a:solidFill>
                  <a:schemeClr val="dk1"/>
                </a:solidFill>
                <a:latin typeface="Arial"/>
                <a:ea typeface="Arial"/>
                <a:cs typeface="Arial"/>
                <a:sym typeface="Arial"/>
              </a:defRPr>
            </a:lvl1pPr>
            <a:lvl2pPr marL="914400" marR="0" lvl="1" indent="-228600" algn="l" rtl="0">
              <a:lnSpc>
                <a:spcPct val="100000"/>
              </a:lnSpc>
              <a:spcBef>
                <a:spcPts val="680"/>
              </a:spcBef>
              <a:spcAft>
                <a:spcPts val="0"/>
              </a:spcAft>
              <a:buClr>
                <a:schemeClr val="dk1"/>
              </a:buClr>
              <a:buSzPts val="3400"/>
              <a:buFont typeface="Arial"/>
              <a:buNone/>
              <a:defRPr sz="3400" b="0" i="0" u="none" strike="noStrike" cap="none">
                <a:solidFill>
                  <a:schemeClr val="dk1"/>
                </a:solidFill>
                <a:latin typeface="Arial"/>
                <a:ea typeface="Arial"/>
                <a:cs typeface="Arial"/>
                <a:sym typeface="Arial"/>
              </a:defRPr>
            </a:lvl2pPr>
            <a:lvl3pPr marL="1371600" marR="0" lvl="2" indent="-228600" algn="l" rtl="0">
              <a:lnSpc>
                <a:spcPct val="100000"/>
              </a:lnSpc>
              <a:spcBef>
                <a:spcPts val="620"/>
              </a:spcBef>
              <a:spcAft>
                <a:spcPts val="0"/>
              </a:spcAft>
              <a:buClr>
                <a:schemeClr val="dk1"/>
              </a:buClr>
              <a:buSzPts val="3100"/>
              <a:buFont typeface="Arial"/>
              <a:buNone/>
              <a:defRPr sz="3100" b="0" i="0" u="none" strike="noStrike" cap="none">
                <a:solidFill>
                  <a:schemeClr val="dk1"/>
                </a:solidFill>
                <a:latin typeface="Arial"/>
                <a:ea typeface="Arial"/>
                <a:cs typeface="Arial"/>
                <a:sym typeface="Arial"/>
              </a:defRPr>
            </a:lvl3pPr>
            <a:lvl4pPr marL="1828800" marR="0" lvl="3"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4pPr>
            <a:lvl5pPr marL="2286000" marR="0" lvl="4"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5pPr>
            <a:lvl6pPr marL="2743200" marR="0" lvl="5"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6pPr>
            <a:lvl7pPr marL="3200400" marR="0" lvl="6"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7pPr>
            <a:lvl8pPr marL="3657600" marR="0" lvl="7"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8pPr>
            <a:lvl9pPr marL="4114800" marR="0" lvl="8" indent="-228600" algn="l"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23" name="Google Shape;23;p6"/>
          <p:cNvSpPr txBox="1">
            <a:spLocks noGrp="1"/>
          </p:cNvSpPr>
          <p:nvPr>
            <p:ph type="body" idx="1"/>
          </p:nvPr>
        </p:nvSpPr>
        <p:spPr>
          <a:xfrm>
            <a:off x="2560320" y="7680327"/>
            <a:ext cx="22900640" cy="2172652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1080"/>
              </a:spcBef>
              <a:spcAft>
                <a:spcPts val="0"/>
              </a:spcAft>
              <a:buClr>
                <a:srgbClr val="000000"/>
              </a:buClr>
              <a:buSzPts val="1400"/>
              <a:buFont typeface="Arial"/>
              <a:buNone/>
              <a:defRPr sz="5400" b="0" i="0" u="none" strike="noStrike" cap="none">
                <a:solidFill>
                  <a:schemeClr val="dk1"/>
                </a:solidFill>
                <a:latin typeface="Arial"/>
                <a:ea typeface="Arial"/>
                <a:cs typeface="Arial"/>
                <a:sym typeface="Arial"/>
              </a:defRPr>
            </a:lvl1pPr>
            <a:lvl2pPr marL="914400" marR="0" lvl="1"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2pPr>
            <a:lvl3pPr marL="1371600" marR="0" lvl="2"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3pPr>
            <a:lvl4pPr marL="1828800" marR="0" lvl="3"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4pPr>
            <a:lvl5pPr marL="2286000" marR="0" lvl="4"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5pPr>
            <a:lvl6pPr marL="2743200" marR="0" lvl="5"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6pPr>
            <a:lvl7pPr marL="3200400" marR="0" lvl="6"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7pPr>
            <a:lvl8pPr marL="3657600" marR="0" lvl="7"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8pPr>
            <a:lvl9pPr marL="4114800" marR="0" lvl="8"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9pPr>
          </a:lstStyle>
          <a:p>
            <a:endParaRPr/>
          </a:p>
        </p:txBody>
      </p:sp>
      <p:sp>
        <p:nvSpPr>
          <p:cNvPr id="24" name="Google Shape;24;p6"/>
          <p:cNvSpPr txBox="1">
            <a:spLocks noGrp="1"/>
          </p:cNvSpPr>
          <p:nvPr>
            <p:ph type="body" idx="2"/>
          </p:nvPr>
        </p:nvSpPr>
        <p:spPr>
          <a:xfrm>
            <a:off x="25745441" y="7680327"/>
            <a:ext cx="22900640" cy="2172652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1080"/>
              </a:spcBef>
              <a:spcAft>
                <a:spcPts val="0"/>
              </a:spcAft>
              <a:buClr>
                <a:srgbClr val="000000"/>
              </a:buClr>
              <a:buSzPts val="1400"/>
              <a:buFont typeface="Arial"/>
              <a:buNone/>
              <a:defRPr sz="5400" b="0" i="0" u="none" strike="noStrike" cap="none">
                <a:solidFill>
                  <a:schemeClr val="dk1"/>
                </a:solidFill>
                <a:latin typeface="Arial"/>
                <a:ea typeface="Arial"/>
                <a:cs typeface="Arial"/>
                <a:sym typeface="Arial"/>
              </a:defRPr>
            </a:lvl1pPr>
            <a:lvl2pPr marL="914400" marR="0" lvl="1"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2pPr>
            <a:lvl3pPr marL="1371600" marR="0" lvl="2"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3pPr>
            <a:lvl4pPr marL="1828800" marR="0" lvl="3"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4pPr>
            <a:lvl5pPr marL="2286000" marR="0" lvl="4"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5pPr>
            <a:lvl6pPr marL="2743200" marR="0" lvl="5"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6pPr>
            <a:lvl7pPr marL="3200400" marR="0" lvl="6"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7pPr>
            <a:lvl8pPr marL="3657600" marR="0" lvl="7"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8pPr>
            <a:lvl9pPr marL="4114800" marR="0" lvl="8"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27" name="Google Shape;27;p7"/>
          <p:cNvSpPr txBox="1">
            <a:spLocks noGrp="1"/>
          </p:cNvSpPr>
          <p:nvPr>
            <p:ph type="body" idx="1"/>
          </p:nvPr>
        </p:nvSpPr>
        <p:spPr>
          <a:xfrm>
            <a:off x="2560321" y="7369176"/>
            <a:ext cx="22625050" cy="3070224"/>
          </a:xfrm>
          <a:prstGeom prst="rect">
            <a:avLst/>
          </a:prstGeom>
          <a:noFill/>
          <a:ln>
            <a:noFill/>
          </a:ln>
        </p:spPr>
        <p:txBody>
          <a:bodyPr spcFirstLastPara="1" wrap="square" lIns="175250" tIns="87625" rIns="175250" bIns="87625" anchor="b" anchorCtr="0">
            <a:noAutofit/>
          </a:bodyPr>
          <a:lstStyle>
            <a:lvl1pPr marL="457200" marR="0" lvl="0" indent="-228600" algn="r" rtl="0">
              <a:lnSpc>
                <a:spcPct val="100000"/>
              </a:lnSpc>
              <a:spcBef>
                <a:spcPts val="92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1pPr>
            <a:lvl2pPr marL="914400" marR="0" lvl="1" indent="-228600" algn="l" rtl="0">
              <a:lnSpc>
                <a:spcPct val="100000"/>
              </a:lnSpc>
              <a:spcBef>
                <a:spcPts val="760"/>
              </a:spcBef>
              <a:spcAft>
                <a:spcPts val="0"/>
              </a:spcAft>
              <a:buClr>
                <a:schemeClr val="dk1"/>
              </a:buClr>
              <a:buSzPts val="3800"/>
              <a:buFont typeface="Arial"/>
              <a:buNone/>
              <a:defRPr sz="3800" b="1" i="0" u="none" strike="noStrike" cap="none">
                <a:solidFill>
                  <a:schemeClr val="dk1"/>
                </a:solidFill>
                <a:latin typeface="Arial"/>
                <a:ea typeface="Arial"/>
                <a:cs typeface="Arial"/>
                <a:sym typeface="Arial"/>
              </a:defRPr>
            </a:lvl2pPr>
            <a:lvl3pPr marL="1371600" marR="0" lvl="2" indent="-228600" algn="l" rtl="0">
              <a:lnSpc>
                <a:spcPct val="100000"/>
              </a:lnSpc>
              <a:spcBef>
                <a:spcPts val="680"/>
              </a:spcBef>
              <a:spcAft>
                <a:spcPts val="0"/>
              </a:spcAft>
              <a:buClr>
                <a:schemeClr val="dk1"/>
              </a:buClr>
              <a:buSzPts val="3400"/>
              <a:buFont typeface="Arial"/>
              <a:buNone/>
              <a:defRPr sz="3400" b="1" i="0" u="none" strike="noStrike" cap="none">
                <a:solidFill>
                  <a:schemeClr val="dk1"/>
                </a:solidFill>
                <a:latin typeface="Arial"/>
                <a:ea typeface="Arial"/>
                <a:cs typeface="Arial"/>
                <a:sym typeface="Arial"/>
              </a:defRPr>
            </a:lvl3pPr>
            <a:lvl4pPr marL="1828800" marR="0" lvl="3"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4pPr>
            <a:lvl5pPr marL="2286000" marR="0" lvl="4"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5pPr>
            <a:lvl6pPr marL="2743200" marR="0" lvl="5"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6pPr>
            <a:lvl7pPr marL="3200400" marR="0" lvl="6"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7pPr>
            <a:lvl8pPr marL="3657600" marR="0" lvl="7"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8pPr>
            <a:lvl9pPr marL="4114800" marR="0" lvl="8"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9pPr>
          </a:lstStyle>
          <a:p>
            <a:endParaRPr/>
          </a:p>
        </p:txBody>
      </p:sp>
      <p:sp>
        <p:nvSpPr>
          <p:cNvPr id="28" name="Google Shape;28;p7"/>
          <p:cNvSpPr txBox="1">
            <a:spLocks noGrp="1"/>
          </p:cNvSpPr>
          <p:nvPr>
            <p:ph type="body" idx="2"/>
          </p:nvPr>
        </p:nvSpPr>
        <p:spPr>
          <a:xfrm>
            <a:off x="2560321" y="10439405"/>
            <a:ext cx="22625050" cy="1896745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920"/>
              </a:spcBef>
              <a:spcAft>
                <a:spcPts val="0"/>
              </a:spcAft>
              <a:buClr>
                <a:srgbClr val="000000"/>
              </a:buClr>
              <a:buSzPts val="1400"/>
              <a:buFont typeface="Arial"/>
              <a:buNone/>
              <a:defRPr sz="4600" b="0" i="0" u="none" strike="noStrike" cap="none">
                <a:solidFill>
                  <a:schemeClr val="dk1"/>
                </a:solidFill>
                <a:latin typeface="Arial"/>
                <a:ea typeface="Arial"/>
                <a:cs typeface="Arial"/>
                <a:sym typeface="Arial"/>
              </a:defRPr>
            </a:lvl1pPr>
            <a:lvl2pPr marL="914400" marR="0" lvl="1"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2pPr>
            <a:lvl3pPr marL="1371600" marR="0" lvl="2"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3pPr>
            <a:lvl4pPr marL="1828800" marR="0" lvl="3"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4pPr>
            <a:lvl5pPr marL="2286000" marR="0" lvl="4"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5pPr>
            <a:lvl6pPr marL="2743200" marR="0" lvl="5"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6pPr>
            <a:lvl7pPr marL="3200400" marR="0" lvl="6"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7pPr>
            <a:lvl8pPr marL="3657600" marR="0" lvl="7"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8pPr>
            <a:lvl9pPr marL="4114800" marR="0" lvl="8"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9pPr>
          </a:lstStyle>
          <a:p>
            <a:endParaRPr/>
          </a:p>
        </p:txBody>
      </p:sp>
      <p:sp>
        <p:nvSpPr>
          <p:cNvPr id="29" name="Google Shape;29;p7"/>
          <p:cNvSpPr txBox="1">
            <a:spLocks noGrp="1"/>
          </p:cNvSpPr>
          <p:nvPr>
            <p:ph type="body" idx="3"/>
          </p:nvPr>
        </p:nvSpPr>
        <p:spPr>
          <a:xfrm>
            <a:off x="26012141" y="7369176"/>
            <a:ext cx="22633942" cy="3070224"/>
          </a:xfrm>
          <a:prstGeom prst="rect">
            <a:avLst/>
          </a:prstGeom>
          <a:noFill/>
          <a:ln>
            <a:noFill/>
          </a:ln>
        </p:spPr>
        <p:txBody>
          <a:bodyPr spcFirstLastPara="1" wrap="square" lIns="175250" tIns="87625" rIns="175250" bIns="87625" anchor="b" anchorCtr="0">
            <a:noAutofit/>
          </a:bodyPr>
          <a:lstStyle>
            <a:lvl1pPr marL="457200" marR="0" lvl="0" indent="-228600" algn="r" rtl="0">
              <a:lnSpc>
                <a:spcPct val="100000"/>
              </a:lnSpc>
              <a:spcBef>
                <a:spcPts val="920"/>
              </a:spcBef>
              <a:spcAft>
                <a:spcPts val="0"/>
              </a:spcAft>
              <a:buClr>
                <a:schemeClr val="dk1"/>
              </a:buClr>
              <a:buSzPts val="4600"/>
              <a:buFont typeface="Arial"/>
              <a:buNone/>
              <a:defRPr sz="4600" b="1" i="0" u="none" strike="noStrike" cap="none">
                <a:solidFill>
                  <a:schemeClr val="dk1"/>
                </a:solidFill>
                <a:latin typeface="Arial"/>
                <a:ea typeface="Arial"/>
                <a:cs typeface="Arial"/>
                <a:sym typeface="Arial"/>
              </a:defRPr>
            </a:lvl1pPr>
            <a:lvl2pPr marL="914400" marR="0" lvl="1" indent="-228600" algn="l" rtl="0">
              <a:lnSpc>
                <a:spcPct val="100000"/>
              </a:lnSpc>
              <a:spcBef>
                <a:spcPts val="760"/>
              </a:spcBef>
              <a:spcAft>
                <a:spcPts val="0"/>
              </a:spcAft>
              <a:buClr>
                <a:schemeClr val="dk1"/>
              </a:buClr>
              <a:buSzPts val="3800"/>
              <a:buFont typeface="Arial"/>
              <a:buNone/>
              <a:defRPr sz="3800" b="1" i="0" u="none" strike="noStrike" cap="none">
                <a:solidFill>
                  <a:schemeClr val="dk1"/>
                </a:solidFill>
                <a:latin typeface="Arial"/>
                <a:ea typeface="Arial"/>
                <a:cs typeface="Arial"/>
                <a:sym typeface="Arial"/>
              </a:defRPr>
            </a:lvl2pPr>
            <a:lvl3pPr marL="1371600" marR="0" lvl="2" indent="-228600" algn="l" rtl="0">
              <a:lnSpc>
                <a:spcPct val="100000"/>
              </a:lnSpc>
              <a:spcBef>
                <a:spcPts val="680"/>
              </a:spcBef>
              <a:spcAft>
                <a:spcPts val="0"/>
              </a:spcAft>
              <a:buClr>
                <a:schemeClr val="dk1"/>
              </a:buClr>
              <a:buSzPts val="3400"/>
              <a:buFont typeface="Arial"/>
              <a:buNone/>
              <a:defRPr sz="3400" b="1" i="0" u="none" strike="noStrike" cap="none">
                <a:solidFill>
                  <a:schemeClr val="dk1"/>
                </a:solidFill>
                <a:latin typeface="Arial"/>
                <a:ea typeface="Arial"/>
                <a:cs typeface="Arial"/>
                <a:sym typeface="Arial"/>
              </a:defRPr>
            </a:lvl3pPr>
            <a:lvl4pPr marL="1828800" marR="0" lvl="3"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4pPr>
            <a:lvl5pPr marL="2286000" marR="0" lvl="4"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5pPr>
            <a:lvl6pPr marL="2743200" marR="0" lvl="5"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6pPr>
            <a:lvl7pPr marL="3200400" marR="0" lvl="6"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7pPr>
            <a:lvl8pPr marL="3657600" marR="0" lvl="7"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8pPr>
            <a:lvl9pPr marL="4114800" marR="0" lvl="8" indent="-228600" algn="l" rtl="0">
              <a:lnSpc>
                <a:spcPct val="100000"/>
              </a:lnSpc>
              <a:spcBef>
                <a:spcPts val="620"/>
              </a:spcBef>
              <a:spcAft>
                <a:spcPts val="0"/>
              </a:spcAft>
              <a:buClr>
                <a:schemeClr val="dk1"/>
              </a:buClr>
              <a:buSzPts val="3100"/>
              <a:buFont typeface="Arial"/>
              <a:buNone/>
              <a:defRPr sz="3100" b="1" i="0" u="none" strike="noStrike" cap="none">
                <a:solidFill>
                  <a:schemeClr val="dk1"/>
                </a:solidFill>
                <a:latin typeface="Arial"/>
                <a:ea typeface="Arial"/>
                <a:cs typeface="Arial"/>
                <a:sym typeface="Arial"/>
              </a:defRPr>
            </a:lvl9pPr>
          </a:lstStyle>
          <a:p>
            <a:endParaRPr/>
          </a:p>
        </p:txBody>
      </p:sp>
      <p:sp>
        <p:nvSpPr>
          <p:cNvPr id="30" name="Google Shape;30;p7"/>
          <p:cNvSpPr txBox="1">
            <a:spLocks noGrp="1"/>
          </p:cNvSpPr>
          <p:nvPr>
            <p:ph type="body" idx="4"/>
          </p:nvPr>
        </p:nvSpPr>
        <p:spPr>
          <a:xfrm>
            <a:off x="26012141" y="10439405"/>
            <a:ext cx="22633942" cy="18967451"/>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920"/>
              </a:spcBef>
              <a:spcAft>
                <a:spcPts val="0"/>
              </a:spcAft>
              <a:buClr>
                <a:srgbClr val="000000"/>
              </a:buClr>
              <a:buSzPts val="1400"/>
              <a:buFont typeface="Arial"/>
              <a:buNone/>
              <a:defRPr sz="4600" b="0" i="0" u="none" strike="noStrike" cap="none">
                <a:solidFill>
                  <a:schemeClr val="dk1"/>
                </a:solidFill>
                <a:latin typeface="Arial"/>
                <a:ea typeface="Arial"/>
                <a:cs typeface="Arial"/>
                <a:sym typeface="Arial"/>
              </a:defRPr>
            </a:lvl1pPr>
            <a:lvl2pPr marL="914400" marR="0" lvl="1"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2pPr>
            <a:lvl3pPr marL="1371600" marR="0" lvl="2" indent="-444500" algn="l" rtl="0">
              <a:lnSpc>
                <a:spcPct val="100000"/>
              </a:lnSpc>
              <a:spcBef>
                <a:spcPts val="680"/>
              </a:spcBef>
              <a:spcAft>
                <a:spcPts val="0"/>
              </a:spcAft>
              <a:buClr>
                <a:schemeClr val="dk1"/>
              </a:buClr>
              <a:buSzPts val="3400"/>
              <a:buFont typeface="Arial"/>
              <a:buChar char="•"/>
              <a:defRPr sz="3400" b="0" i="0" u="none" strike="noStrike" cap="none">
                <a:solidFill>
                  <a:schemeClr val="dk1"/>
                </a:solidFill>
                <a:latin typeface="Arial"/>
                <a:ea typeface="Arial"/>
                <a:cs typeface="Arial"/>
                <a:sym typeface="Arial"/>
              </a:defRPr>
            </a:lvl3pPr>
            <a:lvl4pPr marL="1828800" marR="0" lvl="3"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4pPr>
            <a:lvl5pPr marL="2286000" marR="0" lvl="4"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5pPr>
            <a:lvl6pPr marL="2743200" marR="0" lvl="5"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6pPr>
            <a:lvl7pPr marL="3200400" marR="0" lvl="6"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7pPr>
            <a:lvl8pPr marL="3657600" marR="0" lvl="7"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8pPr>
            <a:lvl9pPr marL="4114800" marR="0" lvl="8" indent="-425450" algn="l" rtl="0">
              <a:lnSpc>
                <a:spcPct val="100000"/>
              </a:lnSpc>
              <a:spcBef>
                <a:spcPts val="620"/>
              </a:spcBef>
              <a:spcAft>
                <a:spcPts val="0"/>
              </a:spcAft>
              <a:buClr>
                <a:schemeClr val="dk1"/>
              </a:buClr>
              <a:buSzPts val="3100"/>
              <a:buFont typeface="Arial"/>
              <a:buChar char="»"/>
              <a:defRPr sz="31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8"/>
          <p:cNvSpPr txBox="1">
            <a:spLocks noGrp="1"/>
          </p:cNvSpPr>
          <p:nvPr>
            <p:ph type="title"/>
          </p:nvPr>
        </p:nvSpPr>
        <p:spPr>
          <a:xfrm>
            <a:off x="2560320" y="1317626"/>
            <a:ext cx="46085761" cy="5486400"/>
          </a:xfrm>
          <a:prstGeom prst="rect">
            <a:avLst/>
          </a:prstGeom>
          <a:noFill/>
          <a:ln>
            <a:noFill/>
          </a:ln>
        </p:spPr>
        <p:txBody>
          <a:bodyPr spcFirstLastPara="1" wrap="square" lIns="175250" tIns="87625" rIns="175250" bIns="87625" anchor="t" anchorCtr="0">
            <a:noAutofit/>
          </a:bodyPr>
          <a:lstStyle>
            <a:lvl1pPr marR="0" lvl="0"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
        <p:cNvGrpSpPr/>
        <p:nvPr/>
      </p:nvGrpSpPr>
      <p:grpSpPr>
        <a:xfrm>
          <a:off x="0" y="0"/>
          <a:ext cx="0" cy="0"/>
          <a:chOff x="0" y="0"/>
          <a:chExt cx="0" cy="0"/>
        </a:xfrm>
      </p:grpSpPr>
      <p:sp>
        <p:nvSpPr>
          <p:cNvPr id="35" name="Google Shape;35;p10"/>
          <p:cNvSpPr txBox="1">
            <a:spLocks noGrp="1"/>
          </p:cNvSpPr>
          <p:nvPr>
            <p:ph type="title"/>
          </p:nvPr>
        </p:nvSpPr>
        <p:spPr>
          <a:xfrm>
            <a:off x="2560321" y="1311281"/>
            <a:ext cx="16846551" cy="5578474"/>
          </a:xfrm>
          <a:prstGeom prst="rect">
            <a:avLst/>
          </a:prstGeom>
          <a:noFill/>
          <a:ln>
            <a:noFill/>
          </a:ln>
        </p:spPr>
        <p:txBody>
          <a:bodyPr spcFirstLastPara="1" wrap="square" lIns="175250" tIns="87625" rIns="175250" bIns="87625" anchor="b" anchorCtr="0">
            <a:noAutofit/>
          </a:bodyPr>
          <a:lstStyle>
            <a:lvl1pPr marR="0" lvl="0" algn="l" rtl="0">
              <a:lnSpc>
                <a:spcPct val="100000"/>
              </a:lnSpc>
              <a:spcBef>
                <a:spcPts val="0"/>
              </a:spcBef>
              <a:spcAft>
                <a:spcPts val="0"/>
              </a:spcAft>
              <a:buClr>
                <a:srgbClr val="000000"/>
              </a:buClr>
              <a:buSzPts val="1400"/>
              <a:buFont typeface="Arial"/>
              <a:buNone/>
              <a:defRPr sz="38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36" name="Google Shape;36;p10"/>
          <p:cNvSpPr txBox="1">
            <a:spLocks noGrp="1"/>
          </p:cNvSpPr>
          <p:nvPr>
            <p:ph type="body" idx="1"/>
          </p:nvPr>
        </p:nvSpPr>
        <p:spPr>
          <a:xfrm>
            <a:off x="20020281" y="1311281"/>
            <a:ext cx="28625799" cy="28095574"/>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1220"/>
              </a:spcBef>
              <a:spcAft>
                <a:spcPts val="0"/>
              </a:spcAft>
              <a:buClr>
                <a:srgbClr val="000000"/>
              </a:buClr>
              <a:buSzPts val="1400"/>
              <a:buFont typeface="Arial"/>
              <a:buNone/>
              <a:defRPr sz="6100" b="0" i="0" u="none" strike="noStrike" cap="none">
                <a:solidFill>
                  <a:schemeClr val="dk1"/>
                </a:solidFill>
                <a:latin typeface="Arial"/>
                <a:ea typeface="Arial"/>
                <a:cs typeface="Arial"/>
                <a:sym typeface="Arial"/>
              </a:defRPr>
            </a:lvl1pPr>
            <a:lvl2pPr marL="914400" marR="0" lvl="1" indent="-571500" algn="l" rtl="0">
              <a:lnSpc>
                <a:spcPct val="100000"/>
              </a:lnSpc>
              <a:spcBef>
                <a:spcPts val="1080"/>
              </a:spcBef>
              <a:spcAft>
                <a:spcPts val="0"/>
              </a:spcAft>
              <a:buClr>
                <a:schemeClr val="dk1"/>
              </a:buClr>
              <a:buSzPts val="5400"/>
              <a:buFont typeface="Arial"/>
              <a:buChar char="–"/>
              <a:defRPr sz="5400" b="0" i="0" u="none" strike="noStrike" cap="none">
                <a:solidFill>
                  <a:schemeClr val="dk1"/>
                </a:solidFill>
                <a:latin typeface="Arial"/>
                <a:ea typeface="Arial"/>
                <a:cs typeface="Arial"/>
                <a:sym typeface="Arial"/>
              </a:defRPr>
            </a:lvl2pPr>
            <a:lvl3pPr marL="1371600" marR="0" lvl="2"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3pPr>
            <a:lvl4pPr marL="1828800" marR="0" lvl="3"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4pPr>
            <a:lvl5pPr marL="2286000" marR="0" lvl="4"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5pPr>
            <a:lvl6pPr marL="2743200" marR="0" lvl="5"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6pPr>
            <a:lvl7pPr marL="3200400" marR="0" lvl="6"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7pPr>
            <a:lvl8pPr marL="3657600" marR="0" lvl="7"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8pPr>
            <a:lvl9pPr marL="4114800" marR="0" lvl="8" indent="-469900" algn="l" rtl="0">
              <a:lnSpc>
                <a:spcPct val="100000"/>
              </a:lnSpc>
              <a:spcBef>
                <a:spcPts val="760"/>
              </a:spcBef>
              <a:spcAft>
                <a:spcPts val="0"/>
              </a:spcAft>
              <a:buClr>
                <a:schemeClr val="dk1"/>
              </a:buClr>
              <a:buSzPts val="3800"/>
              <a:buFont typeface="Arial"/>
              <a:buChar char="»"/>
              <a:defRPr sz="3800" b="0" i="0" u="none" strike="noStrike" cap="none">
                <a:solidFill>
                  <a:schemeClr val="dk1"/>
                </a:solidFill>
                <a:latin typeface="Arial"/>
                <a:ea typeface="Arial"/>
                <a:cs typeface="Arial"/>
                <a:sym typeface="Arial"/>
              </a:defRPr>
            </a:lvl9pPr>
          </a:lstStyle>
          <a:p>
            <a:endParaRPr/>
          </a:p>
        </p:txBody>
      </p:sp>
      <p:sp>
        <p:nvSpPr>
          <p:cNvPr id="37" name="Google Shape;37;p10"/>
          <p:cNvSpPr txBox="1">
            <a:spLocks noGrp="1"/>
          </p:cNvSpPr>
          <p:nvPr>
            <p:ph type="body" idx="2"/>
          </p:nvPr>
        </p:nvSpPr>
        <p:spPr>
          <a:xfrm>
            <a:off x="2560321" y="6889750"/>
            <a:ext cx="16846551" cy="22517100"/>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1pPr>
            <a:lvl2pPr marL="914400" marR="0" lvl="1" indent="-228600" algn="l" rtl="0">
              <a:lnSpc>
                <a:spcPct val="100000"/>
              </a:lnSpc>
              <a:spcBef>
                <a:spcPts val="460"/>
              </a:spcBef>
              <a:spcAft>
                <a:spcPts val="0"/>
              </a:spcAft>
              <a:buClr>
                <a:schemeClr val="dk1"/>
              </a:buClr>
              <a:buSzPts val="23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3pPr>
            <a:lvl4pPr marL="1828800" marR="0" lvl="3"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4pPr>
            <a:lvl5pPr marL="2286000" marR="0" lvl="4"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5pPr>
            <a:lvl6pPr marL="2743200" marR="0" lvl="5"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6pPr>
            <a:lvl7pPr marL="3200400" marR="0" lvl="6"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7pPr>
            <a:lvl8pPr marL="3657600" marR="0" lvl="7"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8pPr>
            <a:lvl9pPr marL="4114800" marR="0" lvl="8"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8"/>
        <p:cNvGrpSpPr/>
        <p:nvPr/>
      </p:nvGrpSpPr>
      <p:grpSpPr>
        <a:xfrm>
          <a:off x="0" y="0"/>
          <a:ext cx="0" cy="0"/>
          <a:chOff x="0" y="0"/>
          <a:chExt cx="0" cy="0"/>
        </a:xfrm>
      </p:grpSpPr>
      <p:sp>
        <p:nvSpPr>
          <p:cNvPr id="39" name="Google Shape;39;p11"/>
          <p:cNvSpPr txBox="1">
            <a:spLocks noGrp="1"/>
          </p:cNvSpPr>
          <p:nvPr>
            <p:ph type="title"/>
          </p:nvPr>
        </p:nvSpPr>
        <p:spPr>
          <a:xfrm>
            <a:off x="10036809" y="23044152"/>
            <a:ext cx="30723839" cy="2717800"/>
          </a:xfrm>
          <a:prstGeom prst="rect">
            <a:avLst/>
          </a:prstGeom>
          <a:noFill/>
          <a:ln>
            <a:noFill/>
          </a:ln>
        </p:spPr>
        <p:txBody>
          <a:bodyPr spcFirstLastPara="1" wrap="square" lIns="175250" tIns="87625" rIns="175250" bIns="87625" anchor="b" anchorCtr="0">
            <a:noAutofit/>
          </a:bodyPr>
          <a:lstStyle>
            <a:lvl1pPr marR="0" lvl="0" algn="l" rtl="0">
              <a:lnSpc>
                <a:spcPct val="100000"/>
              </a:lnSpc>
              <a:spcBef>
                <a:spcPts val="0"/>
              </a:spcBef>
              <a:spcAft>
                <a:spcPts val="0"/>
              </a:spcAft>
              <a:buClr>
                <a:srgbClr val="000000"/>
              </a:buClr>
              <a:buSzPts val="1400"/>
              <a:buFont typeface="Arial"/>
              <a:buNone/>
              <a:defRPr sz="38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23200" b="0" i="0" u="none" strike="noStrike" cap="none">
                <a:solidFill>
                  <a:schemeClr val="dk2"/>
                </a:solidFill>
                <a:latin typeface="Arial"/>
                <a:ea typeface="Arial"/>
                <a:cs typeface="Arial"/>
                <a:sym typeface="Arial"/>
              </a:defRPr>
            </a:lvl9pPr>
          </a:lstStyle>
          <a:p>
            <a:endParaRPr/>
          </a:p>
        </p:txBody>
      </p:sp>
      <p:sp>
        <p:nvSpPr>
          <p:cNvPr id="40" name="Google Shape;40;p11"/>
          <p:cNvSpPr>
            <a:spLocks noGrp="1"/>
          </p:cNvSpPr>
          <p:nvPr>
            <p:ph type="pic" idx="2"/>
          </p:nvPr>
        </p:nvSpPr>
        <p:spPr>
          <a:xfrm>
            <a:off x="10036809" y="2940050"/>
            <a:ext cx="30723839" cy="19751676"/>
          </a:xfrm>
          <a:prstGeom prst="rect">
            <a:avLst/>
          </a:prstGeom>
          <a:noFill/>
          <a:ln>
            <a:noFill/>
          </a:ln>
        </p:spPr>
      </p:sp>
      <p:sp>
        <p:nvSpPr>
          <p:cNvPr id="41" name="Google Shape;41;p11"/>
          <p:cNvSpPr txBox="1">
            <a:spLocks noGrp="1"/>
          </p:cNvSpPr>
          <p:nvPr>
            <p:ph type="body" idx="1"/>
          </p:nvPr>
        </p:nvSpPr>
        <p:spPr>
          <a:xfrm>
            <a:off x="10036809" y="25761952"/>
            <a:ext cx="30723839" cy="3863976"/>
          </a:xfrm>
          <a:prstGeom prst="rect">
            <a:avLst/>
          </a:prstGeom>
          <a:noFill/>
          <a:ln>
            <a:noFill/>
          </a:ln>
        </p:spPr>
        <p:txBody>
          <a:bodyPr spcFirstLastPara="1" wrap="square" lIns="175250" tIns="87625" rIns="175250" bIns="87625" anchor="t" anchorCtr="0">
            <a:noAutofit/>
          </a:bodyPr>
          <a:lstStyle>
            <a:lvl1pPr marL="457200" marR="0" lvl="0" indent="-228600" algn="r" rtl="0">
              <a:lnSpc>
                <a:spcPct val="100000"/>
              </a:lnSpc>
              <a:spcBef>
                <a:spcPts val="540"/>
              </a:spcBef>
              <a:spcAft>
                <a:spcPts val="0"/>
              </a:spcAft>
              <a:buClr>
                <a:schemeClr val="dk1"/>
              </a:buClr>
              <a:buSzPts val="2700"/>
              <a:buFont typeface="Arial"/>
              <a:buNone/>
              <a:defRPr sz="2700" b="0" i="0" u="none" strike="noStrike" cap="none">
                <a:solidFill>
                  <a:schemeClr val="dk1"/>
                </a:solidFill>
                <a:latin typeface="Arial"/>
                <a:ea typeface="Arial"/>
                <a:cs typeface="Arial"/>
                <a:sym typeface="Arial"/>
              </a:defRPr>
            </a:lvl1pPr>
            <a:lvl2pPr marL="914400" marR="0" lvl="1" indent="-228600" algn="l" rtl="0">
              <a:lnSpc>
                <a:spcPct val="100000"/>
              </a:lnSpc>
              <a:spcBef>
                <a:spcPts val="460"/>
              </a:spcBef>
              <a:spcAft>
                <a:spcPts val="0"/>
              </a:spcAft>
              <a:buClr>
                <a:schemeClr val="dk1"/>
              </a:buClr>
              <a:buSzPts val="2300"/>
              <a:buFont typeface="Arial"/>
              <a:buNone/>
              <a:defRPr sz="2300" b="0" i="0" u="none" strike="noStrike" cap="none">
                <a:solidFill>
                  <a:schemeClr val="dk1"/>
                </a:solidFill>
                <a:latin typeface="Arial"/>
                <a:ea typeface="Arial"/>
                <a:cs typeface="Arial"/>
                <a:sym typeface="Arial"/>
              </a:defRPr>
            </a:lvl2pPr>
            <a:lvl3pPr marL="1371600" marR="0" lvl="2" indent="-228600" algn="l" rtl="0">
              <a:lnSpc>
                <a:spcPct val="100000"/>
              </a:lnSpc>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3pPr>
            <a:lvl4pPr marL="1828800" marR="0" lvl="3"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4pPr>
            <a:lvl5pPr marL="2286000" marR="0" lvl="4"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5pPr>
            <a:lvl6pPr marL="2743200" marR="0" lvl="5"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6pPr>
            <a:lvl7pPr marL="3200400" marR="0" lvl="6"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7pPr>
            <a:lvl8pPr marL="3657600" marR="0" lvl="7"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8pPr>
            <a:lvl9pPr marL="4114800" marR="0" lvl="8" indent="-228600" algn="l" rtl="0">
              <a:lnSpc>
                <a:spcPct val="100000"/>
              </a:lnSpc>
              <a:spcBef>
                <a:spcPts val="340"/>
              </a:spcBef>
              <a:spcAft>
                <a:spcPts val="0"/>
              </a:spcAft>
              <a:buClr>
                <a:schemeClr val="dk1"/>
              </a:buClr>
              <a:buSzPts val="1700"/>
              <a:buFont typeface="Arial"/>
              <a:buNone/>
              <a:defRPr sz="17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p:nvPr/>
        </p:nvSpPr>
        <p:spPr>
          <a:xfrm>
            <a:off x="38831522" y="32032575"/>
            <a:ext cx="11601451" cy="400110"/>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1300"/>
              <a:buFont typeface="Arial"/>
              <a:buNone/>
            </a:pPr>
            <a:r>
              <a:rPr lang="en-US" sz="1300" b="1" i="1" u="none" strike="noStrike" cap="none" dirty="0">
                <a:solidFill>
                  <a:schemeClr val="accent2"/>
                </a:solidFill>
                <a:latin typeface="Arial"/>
                <a:ea typeface="Arial"/>
                <a:cs typeface="Arial"/>
                <a:sym typeface="Arial"/>
              </a:rPr>
              <a:t>Poster produced by Faculty &amp; Curriculum Support (FACS), Georgetown University Medical Center</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300"/>
              <a:buFont typeface="Arial"/>
              <a:buNone/>
            </a:pPr>
            <a:endParaRPr sz="1300" b="1" i="1" u="none" strike="noStrike" cap="none" dirty="0">
              <a:solidFill>
                <a:schemeClr val="accent2"/>
              </a:solidFill>
              <a:latin typeface="Arial"/>
              <a:ea typeface="Arial"/>
              <a:cs typeface="Arial"/>
              <a:sym typeface="Arial"/>
            </a:endParaRPr>
          </a:p>
        </p:txBody>
      </p:sp>
      <p:pic>
        <p:nvPicPr>
          <p:cNvPr id="11" name="Google Shape;11;p2"/>
          <p:cNvPicPr preferRelativeResize="0"/>
          <p:nvPr/>
        </p:nvPicPr>
        <p:blipFill rotWithShape="1">
          <a:blip r:embed="rId13">
            <a:alphaModFix/>
          </a:blip>
          <a:srcRect t="20389" r="8324" b="35901"/>
          <a:stretch/>
        </p:blipFill>
        <p:spPr>
          <a:xfrm>
            <a:off x="-754250" y="-670450"/>
            <a:ext cx="16171550" cy="77103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hollins@gmail.com"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51"/>
        <p:cNvGrpSpPr/>
        <p:nvPr/>
      </p:nvGrpSpPr>
      <p:grpSpPr>
        <a:xfrm>
          <a:off x="0" y="0"/>
          <a:ext cx="0" cy="0"/>
          <a:chOff x="0" y="0"/>
          <a:chExt cx="0" cy="0"/>
        </a:xfrm>
      </p:grpSpPr>
      <p:sp>
        <p:nvSpPr>
          <p:cNvPr id="52" name="Google Shape;52;p1"/>
          <p:cNvSpPr txBox="1"/>
          <p:nvPr/>
        </p:nvSpPr>
        <p:spPr>
          <a:xfrm>
            <a:off x="835822" y="4973050"/>
            <a:ext cx="12294900" cy="26788500"/>
          </a:xfrm>
          <a:prstGeom prst="rect">
            <a:avLst/>
          </a:prstGeom>
          <a:noFill/>
          <a:ln>
            <a:noFill/>
          </a:ln>
        </p:spPr>
        <p:txBody>
          <a:bodyPr spcFirstLastPara="1" wrap="square" lIns="0" tIns="0" rIns="0" bIns="0" anchor="t" anchorCtr="0">
            <a:noAutofit/>
          </a:bodyPr>
          <a:lstStyle/>
          <a:p>
            <a:pPr marL="438134" marR="0" lvl="0" indent="0" algn="l" rtl="0">
              <a:lnSpc>
                <a:spcPct val="125000"/>
              </a:lnSpc>
              <a:spcBef>
                <a:spcPts val="0"/>
              </a:spcBef>
              <a:spcAft>
                <a:spcPts val="0"/>
              </a:spcAft>
              <a:buClr>
                <a:srgbClr val="000000"/>
              </a:buClr>
              <a:buSzPts val="6500"/>
              <a:buFont typeface="Arial"/>
              <a:buNone/>
            </a:pPr>
            <a:r>
              <a:rPr lang="en-US" sz="6500" b="1"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rPr>
              <a:t>Background</a:t>
            </a:r>
            <a:endParaRPr sz="6500" b="0"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endParaRPr>
          </a:p>
          <a:p>
            <a:pPr marL="571500" indent="-571500" eaLnBrk="1" hangingPunct="1">
              <a:spcBef>
                <a:spcPct val="0"/>
              </a:spcBef>
              <a:buFont typeface="Wingdings" pitchFamily="2" charset="2"/>
              <a:buChar char="q"/>
            </a:pPr>
            <a:r>
              <a:rPr lang="en-US" sz="3200" b="0" i="0" u="none" strike="noStrike" dirty="0">
                <a:solidFill>
                  <a:srgbClr val="000000"/>
                </a:solidFill>
                <a:effectLst/>
                <a:latin typeface="Arial" panose="020B0604020202020204" pitchFamily="34" charset="0"/>
                <a:cs typeface="Arial" panose="020B0604020202020204" pitchFamily="34" charset="0"/>
              </a:rPr>
              <a:t>Encouraging and acknowledging the acceptance of cultural differences is a transparent process of behavioral change.</a:t>
            </a:r>
            <a:endParaRPr lang="en-US" sz="3200" dirty="0">
              <a:latin typeface="Arial" panose="020B0604020202020204" pitchFamily="34" charset="0"/>
              <a:cs typeface="Arial" panose="020B0604020202020204" pitchFamily="34" charset="0"/>
            </a:endParaRPr>
          </a:p>
          <a:p>
            <a:pPr marL="571500" indent="-571500" eaLnBrk="1" hangingPunct="1">
              <a:spcBef>
                <a:spcPct val="0"/>
              </a:spcBef>
              <a:buFont typeface="Wingdings" pitchFamily="2" charset="2"/>
              <a:buChar char="q"/>
            </a:pPr>
            <a:r>
              <a:rPr lang="en-US" sz="3200" dirty="0">
                <a:latin typeface="Arial" panose="020B0604020202020204" pitchFamily="34" charset="0"/>
                <a:cs typeface="Arial" panose="020B0604020202020204" pitchFamily="34" charset="0"/>
              </a:rPr>
              <a:t>COVID-19 uncovered existing disparities embedded within our society </a:t>
            </a:r>
          </a:p>
          <a:p>
            <a:pPr marL="571500" indent="-571500" eaLnBrk="1" hangingPunct="1">
              <a:spcBef>
                <a:spcPct val="0"/>
              </a:spcBef>
              <a:buFont typeface="Wingdings" pitchFamily="2" charset="2"/>
              <a:buChar char="q"/>
            </a:pPr>
            <a:r>
              <a:rPr lang="en-US" sz="3200" dirty="0">
                <a:latin typeface="Arial" panose="020B0604020202020204" pitchFamily="34" charset="0"/>
                <a:cs typeface="Arial" panose="020B0604020202020204" pitchFamily="34" charset="0"/>
              </a:rPr>
              <a:t>Bias and discrimination continue to occur at an interpersonal and institutional level in healthcare (Implicit vs. Explicit) </a:t>
            </a:r>
          </a:p>
          <a:p>
            <a:pPr marL="571500" indent="-571500" eaLnBrk="1" hangingPunct="1">
              <a:spcBef>
                <a:spcPct val="0"/>
              </a:spcBef>
              <a:buFont typeface="Wingdings" pitchFamily="2" charset="2"/>
              <a:buChar char="q"/>
            </a:pPr>
            <a:r>
              <a:rPr lang="en-US" sz="3200" dirty="0">
                <a:effectLst/>
                <a:latin typeface="Arial" panose="020B0604020202020204" pitchFamily="34" charset="0"/>
                <a:ea typeface="Times New Roman" panose="02020603050405020304" pitchFamily="18" charset="0"/>
                <a:cs typeface="Arial" panose="020B0604020202020204" pitchFamily="34" charset="0"/>
              </a:rPr>
              <a:t>Groups of people who have consistently faced more significant barriers to health because of their race, ethnicity, or other characteristics that have historically been associated with discrimination and exclusion are negatively impacted by health disparities </a:t>
            </a:r>
            <a:r>
              <a:rPr lang="en-US" sz="3200" baseline="30000" dirty="0">
                <a:latin typeface="Arial" panose="020B0604020202020204" pitchFamily="34" charset="0"/>
                <a:ea typeface="Times New Roman" panose="02020603050405020304" pitchFamily="18" charset="0"/>
                <a:cs typeface="Arial" panose="020B0604020202020204" pitchFamily="34" charset="0"/>
              </a:rPr>
              <a:t>23</a:t>
            </a:r>
            <a:endParaRPr lang="en-US" sz="3200" dirty="0">
              <a:effectLst/>
              <a:latin typeface="Arial" panose="020B0604020202020204" pitchFamily="34" charset="0"/>
              <a:ea typeface="Times New Roman" panose="02020603050405020304" pitchFamily="18" charset="0"/>
              <a:cs typeface="Arial" panose="020B0604020202020204" pitchFamily="34" charset="0"/>
            </a:endParaRPr>
          </a:p>
          <a:p>
            <a:pPr marL="571500" indent="-571500" eaLnBrk="1" hangingPunct="1">
              <a:spcBef>
                <a:spcPct val="0"/>
              </a:spcBef>
              <a:buFont typeface="Wingdings" pitchFamily="2" charset="2"/>
              <a:buChar char="q"/>
            </a:pPr>
            <a:r>
              <a:rPr lang="en-US" sz="3200" dirty="0">
                <a:latin typeface="Arial" panose="020B0604020202020204" pitchFamily="34" charset="0"/>
                <a:cs typeface="Arial" panose="020B0604020202020204" pitchFamily="34" charset="0"/>
              </a:rPr>
              <a:t>Ensuring emergency health care providers possess the skills they need to identify and manage racial and ethical differences in health, beliefs, and behaviors </a:t>
            </a:r>
          </a:p>
          <a:p>
            <a:pPr marL="438134" marR="0" lvl="0" indent="0" algn="l" rtl="0">
              <a:lnSpc>
                <a:spcPct val="125000"/>
              </a:lnSpc>
              <a:spcBef>
                <a:spcPts val="0"/>
              </a:spcBef>
              <a:spcAft>
                <a:spcPts val="0"/>
              </a:spcAft>
              <a:buClr>
                <a:srgbClr val="000000"/>
              </a:buClr>
              <a:buSzPts val="3100"/>
              <a:buFont typeface="Arial"/>
              <a:buNone/>
            </a:pPr>
            <a:endParaRPr lang="en-US" sz="3100" b="0" i="0" u="none" strike="noStrike" cap="none" dirty="0">
              <a:solidFill>
                <a:schemeClr val="dk1"/>
              </a:solidFill>
              <a:latin typeface="Arial"/>
              <a:ea typeface="Arial"/>
              <a:cs typeface="Arial"/>
              <a:sym typeface="Arial"/>
            </a:endParaRPr>
          </a:p>
          <a:p>
            <a:pPr marL="438134" marR="0" lvl="0" indent="0" algn="l" rtl="0">
              <a:lnSpc>
                <a:spcPct val="125000"/>
              </a:lnSpc>
              <a:spcBef>
                <a:spcPts val="0"/>
              </a:spcBef>
              <a:spcAft>
                <a:spcPts val="0"/>
              </a:spcAft>
              <a:buClr>
                <a:srgbClr val="000000"/>
              </a:buClr>
              <a:buSzPts val="4800"/>
              <a:buFont typeface="Arial"/>
              <a:buNone/>
            </a:pPr>
            <a:r>
              <a:rPr lang="en-US" sz="6500" b="1"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rPr>
              <a:t>Research Question </a:t>
            </a:r>
            <a:endParaRPr sz="6500" b="0"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endParaRPr>
          </a:p>
          <a:p>
            <a:pPr marL="438134">
              <a:lnSpc>
                <a:spcPct val="125000"/>
              </a:lnSpc>
              <a:buSzPts val="6500"/>
            </a:pPr>
            <a:r>
              <a:rPr lang="en-US" sz="3200" dirty="0">
                <a:latin typeface="Arial" panose="020B0604020202020204" pitchFamily="34" charset="0"/>
                <a:cs typeface="Arial" panose="020B0604020202020204" pitchFamily="34" charset="0"/>
              </a:rPr>
              <a:t>Does cultural competence and humility training change the knowledge and skills of emergency room nurses related to the care of patients from culturally diverse and ethnic backgrounds?</a:t>
            </a:r>
          </a:p>
          <a:p>
            <a:pPr marL="438134" marR="0" lvl="0" algn="l" rtl="0">
              <a:lnSpc>
                <a:spcPct val="125000"/>
              </a:lnSpc>
              <a:spcBef>
                <a:spcPts val="0"/>
              </a:spcBef>
              <a:spcAft>
                <a:spcPts val="0"/>
              </a:spcAft>
              <a:buClr>
                <a:srgbClr val="000000"/>
              </a:buClr>
              <a:buSzPts val="6500"/>
            </a:pPr>
            <a:endParaRPr lang="en-US" sz="3200" b="1" i="0" u="none" strike="noStrike" cap="none" dirty="0">
              <a:solidFill>
                <a:schemeClr val="dk1"/>
              </a:solidFill>
              <a:latin typeface="Arial"/>
              <a:ea typeface="Arial"/>
              <a:cs typeface="Arial"/>
              <a:sym typeface="Arial"/>
            </a:endParaRPr>
          </a:p>
          <a:p>
            <a:pPr marL="438134" marR="0" lvl="0" indent="0" algn="l" rtl="0">
              <a:lnSpc>
                <a:spcPct val="125000"/>
              </a:lnSpc>
              <a:spcBef>
                <a:spcPts val="0"/>
              </a:spcBef>
              <a:spcAft>
                <a:spcPts val="0"/>
              </a:spcAft>
              <a:buClr>
                <a:srgbClr val="000000"/>
              </a:buClr>
              <a:buSzPts val="6500"/>
              <a:buFont typeface="Arial"/>
              <a:buNone/>
            </a:pPr>
            <a:r>
              <a:rPr lang="en-US" sz="6500" b="1"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rPr>
              <a:t>Methods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q"/>
              <a:tabLst/>
              <a:defRPr/>
            </a:pPr>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Project Design</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 quantitative, quasi-experimental, longitudinal, pre/post-test with a  repeated measure</a:t>
            </a:r>
            <a:endPar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q"/>
              <a:tabLst/>
              <a:defRPr/>
            </a:pPr>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Sample: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 convenience sample of registered nurses in the ED was performed. G*Power recruitment goal of 53. 48 ED RNs voluntarily participated. Participation bias throughout the three sequences. N= (48, 28, 11)</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q"/>
              <a:tabLst/>
              <a:defRPr/>
            </a:pPr>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Educational Intervention:</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”Ending Racism is Everyone’s Responsibility”  1-hour HealthStream Video Simulation</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q"/>
              <a:tabLst/>
              <a:defRPr/>
            </a:pPr>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Measurements: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24-item four-point Likert scale survey-</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Dr. Campinha-Bacote Inventory for Assessing the Process of Cultural Competemility Among Healthcare Professionals-Revised  (IAPCC-HCP)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&amp; 7-item demographic survey </a:t>
            </a:r>
            <a:r>
              <a:rPr lang="en-US" sz="3200" kern="1200" baseline="30000" dirty="0">
                <a:latin typeface="Arial" panose="020B0604020202020204" pitchFamily="34" charset="0"/>
                <a:ea typeface="+mn-ea"/>
                <a:cs typeface="Arial" panose="020B0604020202020204" pitchFamily="34" charset="0"/>
              </a:rPr>
              <a:t>8</a:t>
            </a:r>
            <a:endPar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Times"/>
              <a:cs typeface="Arial" panose="020B0604020202020204" pitchFamily="34" charset="0"/>
            </a:endParaRPr>
          </a:p>
          <a:p>
            <a:pPr marL="342900" indent="-342900" eaLnBrk="0" fontAlgn="base" hangingPunct="0">
              <a:spcBef>
                <a:spcPct val="0"/>
              </a:spcBef>
              <a:spcAft>
                <a:spcPct val="0"/>
              </a:spcAft>
              <a:buClrTx/>
              <a:buFont typeface="Wingdings" pitchFamily="2" charset="2"/>
              <a:buChar char="q"/>
              <a:defRPr/>
            </a:pPr>
            <a:r>
              <a:rPr lang="en-US" sz="3200" b="1" dirty="0">
                <a:latin typeface="Arial" panose="020B0604020202020204" pitchFamily="34" charset="0"/>
                <a:cs typeface="Arial" panose="020B0604020202020204" pitchFamily="34" charset="0"/>
              </a:rPr>
              <a:t>Data Collection:</a:t>
            </a:r>
            <a:r>
              <a:rPr lang="en-US" sz="3200" dirty="0">
                <a:latin typeface="Arial" panose="020B0604020202020204" pitchFamily="34" charset="0"/>
                <a:cs typeface="Arial" panose="020B0604020202020204" pitchFamily="34" charset="0"/>
              </a:rPr>
              <a:t> Demographic survey &amp; IAPCC-HCP completed day 1 (pre and post) training and IAPCC-HCP repeated measure 4-6 weeks later </a:t>
            </a:r>
            <a:r>
              <a:rPr lang="en-US" sz="3200" baseline="30000" dirty="0">
                <a:latin typeface="Arial" panose="020B0604020202020204" pitchFamily="34" charset="0"/>
                <a:cs typeface="Arial" panose="020B0604020202020204" pitchFamily="34" charset="0"/>
              </a:rPr>
              <a:t>8</a:t>
            </a:r>
            <a:endPar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Times"/>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q"/>
              <a:tabLst/>
              <a:defRPr/>
            </a:pPr>
            <a:r>
              <a:rPr kumimoji="0" 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Data Analysis:</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Conducted with SPSS. A longitudinal clustered generalized estimating equation (GEE) to control for false inflation of statistical significance was used.  Descriptive analysis was used for demographics </a:t>
            </a:r>
          </a:p>
          <a:p>
            <a:pPr marL="438134" marR="0" lvl="0" indent="0" algn="l" rtl="0">
              <a:lnSpc>
                <a:spcPct val="125000"/>
              </a:lnSpc>
              <a:spcBef>
                <a:spcPts val="0"/>
              </a:spcBef>
              <a:spcAft>
                <a:spcPts val="0"/>
              </a:spcAft>
              <a:buClr>
                <a:srgbClr val="000000"/>
              </a:buClr>
              <a:buSzPts val="6500"/>
              <a:buFont typeface="Arial"/>
              <a:buNone/>
            </a:pPr>
            <a:endParaRPr sz="6500" b="0"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endParaRPr>
          </a:p>
        </p:txBody>
      </p:sp>
      <p:sp>
        <p:nvSpPr>
          <p:cNvPr id="53" name="Google Shape;53;p1"/>
          <p:cNvSpPr txBox="1"/>
          <p:nvPr/>
        </p:nvSpPr>
        <p:spPr>
          <a:xfrm>
            <a:off x="7541475" y="307200"/>
            <a:ext cx="39897900" cy="1354217"/>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rgbClr val="000000"/>
              </a:buClr>
              <a:buSzPts val="10000"/>
              <a:buFont typeface="Arial"/>
              <a:buNone/>
            </a:pPr>
            <a:r>
              <a:rPr lang="en-US" sz="8800" b="1" dirty="0">
                <a:solidFill>
                  <a:schemeClr val="dk1"/>
                </a:solidFill>
              </a:rPr>
              <a:t>Cultural Competence and Humility Training for Emergency Room Nurses </a:t>
            </a:r>
            <a:endParaRPr sz="8800" b="0" i="0" u="none" strike="noStrike" cap="none" dirty="0">
              <a:solidFill>
                <a:schemeClr val="dk1"/>
              </a:solidFill>
              <a:latin typeface="Arial"/>
              <a:ea typeface="Arial"/>
              <a:cs typeface="Arial"/>
              <a:sym typeface="Arial"/>
            </a:endParaRPr>
          </a:p>
        </p:txBody>
      </p:sp>
      <p:sp>
        <p:nvSpPr>
          <p:cNvPr id="54" name="Google Shape;54;p1"/>
          <p:cNvSpPr txBox="1"/>
          <p:nvPr/>
        </p:nvSpPr>
        <p:spPr>
          <a:xfrm>
            <a:off x="1706882" y="25539702"/>
            <a:ext cx="0" cy="5079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dirty="0">
              <a:solidFill>
                <a:schemeClr val="dk1"/>
              </a:solidFill>
              <a:latin typeface="Arial"/>
              <a:ea typeface="Arial"/>
              <a:cs typeface="Arial"/>
              <a:sym typeface="Arial"/>
            </a:endParaRPr>
          </a:p>
        </p:txBody>
      </p:sp>
      <p:sp>
        <p:nvSpPr>
          <p:cNvPr id="56" name="Google Shape;56;p1"/>
          <p:cNvSpPr/>
          <p:nvPr/>
        </p:nvSpPr>
        <p:spPr>
          <a:xfrm>
            <a:off x="26216613" y="13592261"/>
            <a:ext cx="0" cy="507900"/>
          </a:xfrm>
          <a:prstGeom prst="rect">
            <a:avLst/>
          </a:prstGeom>
          <a:solidFill>
            <a:srgbClr val="BAB8E0"/>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dirty="0">
              <a:solidFill>
                <a:schemeClr val="dk1"/>
              </a:solidFill>
              <a:latin typeface="Arial"/>
              <a:ea typeface="Arial"/>
              <a:cs typeface="Arial"/>
              <a:sym typeface="Arial"/>
            </a:endParaRPr>
          </a:p>
        </p:txBody>
      </p:sp>
      <p:sp>
        <p:nvSpPr>
          <p:cNvPr id="57" name="Google Shape;57;p1"/>
          <p:cNvSpPr/>
          <p:nvPr/>
        </p:nvSpPr>
        <p:spPr>
          <a:xfrm>
            <a:off x="30223038" y="13592261"/>
            <a:ext cx="0" cy="507900"/>
          </a:xfrm>
          <a:prstGeom prst="rect">
            <a:avLst/>
          </a:prstGeom>
          <a:solidFill>
            <a:srgbClr val="BAB8E0"/>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dirty="0">
              <a:solidFill>
                <a:schemeClr val="dk1"/>
              </a:solidFill>
              <a:latin typeface="Arial"/>
              <a:ea typeface="Arial"/>
              <a:cs typeface="Arial"/>
              <a:sym typeface="Arial"/>
            </a:endParaRPr>
          </a:p>
        </p:txBody>
      </p:sp>
      <p:sp>
        <p:nvSpPr>
          <p:cNvPr id="58" name="Google Shape;58;p1"/>
          <p:cNvSpPr/>
          <p:nvPr/>
        </p:nvSpPr>
        <p:spPr>
          <a:xfrm>
            <a:off x="34229466" y="13592261"/>
            <a:ext cx="0" cy="507900"/>
          </a:xfrm>
          <a:prstGeom prst="rect">
            <a:avLst/>
          </a:prstGeom>
          <a:solidFill>
            <a:srgbClr val="BAB8E0"/>
          </a:solidFill>
          <a:ln>
            <a:noFill/>
          </a:ln>
        </p:spPr>
        <p:txBody>
          <a:bodyPr spcFirstLastPara="1" wrap="square" lIns="0" tIns="0" rIns="0" bIns="0" anchor="ctr"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dirty="0">
              <a:solidFill>
                <a:schemeClr val="dk1"/>
              </a:solidFill>
              <a:latin typeface="Arial"/>
              <a:ea typeface="Arial"/>
              <a:cs typeface="Arial"/>
              <a:sym typeface="Arial"/>
            </a:endParaRPr>
          </a:p>
        </p:txBody>
      </p:sp>
      <p:sp>
        <p:nvSpPr>
          <p:cNvPr id="59" name="Google Shape;59;p1"/>
          <p:cNvSpPr/>
          <p:nvPr/>
        </p:nvSpPr>
        <p:spPr>
          <a:xfrm>
            <a:off x="38100934" y="9271395"/>
            <a:ext cx="11504608" cy="13862947"/>
          </a:xfrm>
          <a:prstGeom prst="rect">
            <a:avLst/>
          </a:prstGeom>
          <a:noFill/>
          <a:ln>
            <a:noFill/>
          </a:ln>
          <a:effectLst>
            <a:outerShdw dist="38100" dir="8100000" sx="50000" sy="50000" algn="tr" rotWithShape="0">
              <a:srgbClr val="D1D1F0">
                <a:alpha val="39607"/>
              </a:srgbClr>
            </a:outerShdw>
          </a:effectLst>
        </p:spPr>
        <p:txBody>
          <a:bodyPr spcFirstLastPara="1" wrap="square" lIns="0" tIns="0" rIns="0" bIns="0" anchor="t" anchorCtr="0">
            <a:noAutofit/>
          </a:bodyPr>
          <a:lstStyle/>
          <a:p>
            <a:pPr marL="438134" marR="0" lvl="0" indent="0" algn="l" rtl="0">
              <a:lnSpc>
                <a:spcPct val="125000"/>
              </a:lnSpc>
              <a:spcBef>
                <a:spcPts val="650"/>
              </a:spcBef>
              <a:spcAft>
                <a:spcPts val="0"/>
              </a:spcAft>
              <a:buClr>
                <a:srgbClr val="000000"/>
              </a:buClr>
              <a:buSzPts val="6500"/>
              <a:buFont typeface="Arial"/>
              <a:buNone/>
            </a:pPr>
            <a:endParaRPr lang="en-US" sz="3200" dirty="0">
              <a:solidFill>
                <a:schemeClr val="dk1"/>
              </a:solidFill>
            </a:endParaRPr>
          </a:p>
          <a:p>
            <a:pPr marL="438134" marR="0" lvl="0" indent="0" algn="l" rtl="0">
              <a:lnSpc>
                <a:spcPct val="125000"/>
              </a:lnSpc>
              <a:spcBef>
                <a:spcPts val="650"/>
              </a:spcBef>
              <a:spcAft>
                <a:spcPts val="0"/>
              </a:spcAft>
              <a:buClr>
                <a:srgbClr val="000000"/>
              </a:buClr>
              <a:buSzPts val="6500"/>
              <a:buFont typeface="Arial"/>
              <a:buNone/>
            </a:pPr>
            <a:r>
              <a:rPr lang="en-US" sz="6500" b="1" i="0" u="none" strike="noStrike" cap="none" dirty="0">
                <a:solidFill>
                  <a:schemeClr val="accent2"/>
                </a:solidFill>
                <a:latin typeface="Times New Roman" panose="02020603050405020304" pitchFamily="18" charset="0"/>
                <a:cs typeface="Times New Roman" panose="02020603050405020304" pitchFamily="18" charset="0"/>
                <a:sym typeface="Arial"/>
              </a:rPr>
              <a:t>Implications</a:t>
            </a:r>
            <a:endParaRPr sz="6500" b="1" i="0" u="none" strike="noStrike" cap="none" dirty="0">
              <a:solidFill>
                <a:schemeClr val="accent2"/>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320"/>
              </a:spcBef>
              <a:spcAft>
                <a:spcPts val="0"/>
              </a:spcAft>
              <a:buClr>
                <a:schemeClr val="dk1"/>
              </a:buClr>
              <a:buSzPts val="3200"/>
              <a:buFont typeface="Wingdings" pitchFamily="2" charset="2"/>
              <a:buChar char="q"/>
            </a:pPr>
            <a:r>
              <a:rPr lang="en-US" sz="3200" dirty="0">
                <a:solidFill>
                  <a:schemeClr val="dk1"/>
                </a:solidFill>
                <a:latin typeface="Arial" panose="020B0604020202020204" pitchFamily="34" charset="0"/>
                <a:cs typeface="Arial" panose="020B0604020202020204" pitchFamily="34" charset="0"/>
              </a:rPr>
              <a:t>Diversity remains one of nursing's biggest challenges</a:t>
            </a:r>
          </a:p>
          <a:p>
            <a:pPr marL="877824" indent="-457200">
              <a:lnSpc>
                <a:spcPct val="125000"/>
              </a:lnSpc>
              <a:spcBef>
                <a:spcPts val="320"/>
              </a:spcBef>
              <a:buClr>
                <a:schemeClr val="dk1"/>
              </a:buClr>
              <a:buSzPts val="3200"/>
              <a:buFont typeface="Wingdings" pitchFamily="2" charset="2"/>
              <a:buChar char="q"/>
            </a:pPr>
            <a:r>
              <a:rPr lang="en-US" sz="3200" dirty="0">
                <a:solidFill>
                  <a:schemeClr val="tx1"/>
                </a:solidFill>
                <a:latin typeface="Arial" panose="020B0604020202020204" pitchFamily="34" charset="0"/>
                <a:cs typeface="Arial" panose="020B0604020202020204" pitchFamily="34" charset="0"/>
              </a:rPr>
              <a:t>We must require </a:t>
            </a:r>
            <a:r>
              <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Times"/>
                <a:cs typeface="Arial" panose="020B0604020202020204" pitchFamily="34" charset="0"/>
              </a:rPr>
              <a:t>nurses to acknowledge that individuals belong to different cultures and races better equips them to serve diverse populations</a:t>
            </a:r>
            <a:endParaRPr kumimoji="0" lang="en-US" sz="3200" b="0" i="0" u="none" strike="noStrike" kern="1200" cap="none" spc="0" normalizeH="0" baseline="0" noProof="0" dirty="0">
              <a:ln>
                <a:noFill/>
              </a:ln>
              <a:solidFill>
                <a:schemeClr val="tx1"/>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877824" indent="-457200">
              <a:lnSpc>
                <a:spcPct val="125000"/>
              </a:lnSpc>
              <a:spcBef>
                <a:spcPts val="320"/>
              </a:spcBef>
              <a:buClr>
                <a:schemeClr val="dk1"/>
              </a:buClr>
              <a:buSzPts val="3200"/>
              <a:buFont typeface="Wingdings" pitchFamily="2" charset="2"/>
              <a:buChar char="q"/>
            </a:pPr>
            <a:r>
              <a:rPr lang="en-US" sz="3200" dirty="0">
                <a:latin typeface="Arial" panose="020B0604020202020204" pitchFamily="34" charset="0"/>
                <a:ea typeface="Times New Roman" panose="02020603050405020304" pitchFamily="18" charset="0"/>
                <a:cs typeface="Arial" panose="020B0604020202020204" pitchFamily="34" charset="0"/>
              </a:rPr>
              <a:t>Nurses must acquire a continuous body of cultural knowledge and cross-cultural skills</a:t>
            </a:r>
          </a:p>
          <a:p>
            <a:pPr marL="877824" indent="-457200">
              <a:lnSpc>
                <a:spcPct val="125000"/>
              </a:lnSpc>
              <a:spcBef>
                <a:spcPts val="320"/>
              </a:spcBef>
              <a:buClr>
                <a:schemeClr val="dk1"/>
              </a:buClr>
              <a:buSzPts val="3200"/>
              <a:buFont typeface="Wingdings" pitchFamily="2" charset="2"/>
              <a:buChar char="q"/>
            </a:pPr>
            <a:r>
              <a:rPr lang="en-US" sz="3200" dirty="0">
                <a:effectLst/>
                <a:latin typeface="Arial" panose="020B0604020202020204" pitchFamily="34" charset="0"/>
                <a:ea typeface="Times"/>
                <a:cs typeface="Arial" panose="020B0604020202020204" pitchFamily="34" charset="0"/>
              </a:rPr>
              <a:t>This clinical significance suggests that modifications to clinical practices ensure a measurable effect of change </a:t>
            </a:r>
            <a:endParaRPr sz="3200" b="0" i="0" u="none" strike="noStrike" cap="none" dirty="0">
              <a:solidFill>
                <a:schemeClr val="dk1"/>
              </a:solidFill>
              <a:latin typeface="Arial" panose="020B0604020202020204" pitchFamily="34" charset="0"/>
              <a:cs typeface="Arial" panose="020B0604020202020204" pitchFamily="34" charset="0"/>
              <a:sym typeface="Arial"/>
            </a:endParaRPr>
          </a:p>
          <a:p>
            <a:pPr marL="438134" marR="0" lvl="0" indent="0" algn="l" rtl="0">
              <a:lnSpc>
                <a:spcPct val="125000"/>
              </a:lnSpc>
              <a:spcBef>
                <a:spcPts val="650"/>
              </a:spcBef>
              <a:spcAft>
                <a:spcPts val="0"/>
              </a:spcAft>
              <a:buClr>
                <a:srgbClr val="000000"/>
              </a:buClr>
              <a:buSzPts val="6500"/>
              <a:buFont typeface="Arial"/>
              <a:buNone/>
            </a:pPr>
            <a:r>
              <a:rPr lang="en-US" sz="6500" b="1" i="0" u="none" strike="noStrike" cap="none" dirty="0">
                <a:solidFill>
                  <a:schemeClr val="accent2"/>
                </a:solidFill>
                <a:latin typeface="Times New Roman" panose="02020603050405020304" pitchFamily="18" charset="0"/>
                <a:cs typeface="Times New Roman" panose="02020603050405020304" pitchFamily="18" charset="0"/>
                <a:sym typeface="Arial"/>
              </a:rPr>
              <a:t>Limitations</a:t>
            </a:r>
            <a:endParaRPr sz="6500" b="0" i="0" u="none" strike="noStrike" cap="none" dirty="0">
              <a:solidFill>
                <a:schemeClr val="accent2"/>
              </a:solidFill>
              <a:latin typeface="Times New Roman" panose="02020603050405020304" pitchFamily="18" charset="0"/>
              <a:cs typeface="Times New Roman" panose="02020603050405020304" pitchFamily="18" charset="0"/>
              <a:sym typeface="Arial"/>
            </a:endParaRPr>
          </a:p>
          <a:p>
            <a:pPr marL="877824" marR="0" lvl="0" indent="-457200" algn="l" rtl="0">
              <a:lnSpc>
                <a:spcPct val="125000"/>
              </a:lnSpc>
              <a:spcBef>
                <a:spcPts val="0"/>
              </a:spcBef>
              <a:spcAft>
                <a:spcPts val="0"/>
              </a:spcAft>
              <a:buClr>
                <a:schemeClr val="dk1"/>
              </a:buClr>
              <a:buSzPts val="3200"/>
              <a:buFont typeface="Wingdings" pitchFamily="2" charset="2"/>
              <a:buChar char="q"/>
            </a:pPr>
            <a:r>
              <a:rPr lang="en-US" sz="3200" b="0" i="0" u="none" strike="noStrike" cap="none" dirty="0">
                <a:solidFill>
                  <a:schemeClr val="dk1"/>
                </a:solidFill>
                <a:latin typeface="Arial"/>
                <a:ea typeface="Arial"/>
                <a:cs typeface="Arial"/>
                <a:sym typeface="Arial"/>
              </a:rPr>
              <a:t> Novice Researcher</a:t>
            </a:r>
          </a:p>
          <a:p>
            <a:pPr marL="877824" marR="0" lvl="0" indent="-457200" algn="l" rtl="0">
              <a:lnSpc>
                <a:spcPct val="125000"/>
              </a:lnSpc>
              <a:spcBef>
                <a:spcPts val="0"/>
              </a:spcBef>
              <a:spcAft>
                <a:spcPts val="0"/>
              </a:spcAft>
              <a:buClr>
                <a:schemeClr val="dk1"/>
              </a:buClr>
              <a:buSzPts val="3200"/>
              <a:buFont typeface="Wingdings" pitchFamily="2" charset="2"/>
              <a:buChar char="q"/>
            </a:pPr>
            <a:r>
              <a:rPr lang="en-US" sz="3200" dirty="0">
                <a:solidFill>
                  <a:schemeClr val="dk1"/>
                </a:solidFill>
              </a:rPr>
              <a:t>Self reported survey, concerns of accuracy and validity issues </a:t>
            </a:r>
          </a:p>
          <a:p>
            <a:pPr marL="877824" marR="0" lvl="0" indent="-457200" algn="l" rtl="0">
              <a:lnSpc>
                <a:spcPct val="125000"/>
              </a:lnSpc>
              <a:spcBef>
                <a:spcPts val="0"/>
              </a:spcBef>
              <a:spcAft>
                <a:spcPts val="0"/>
              </a:spcAft>
              <a:buClr>
                <a:schemeClr val="dk1"/>
              </a:buClr>
              <a:buSzPts val="3200"/>
              <a:buFont typeface="Wingdings" pitchFamily="2" charset="2"/>
              <a:buChar char="q"/>
            </a:pPr>
            <a:r>
              <a:rPr lang="en-US" sz="3200" b="0" i="0" u="none" strike="noStrike" cap="none" dirty="0">
                <a:solidFill>
                  <a:schemeClr val="dk1"/>
                </a:solidFill>
                <a:latin typeface="Arial"/>
                <a:ea typeface="Arial"/>
                <a:cs typeface="Arial"/>
                <a:sym typeface="Arial"/>
              </a:rPr>
              <a:t>Setting limited to the ED, limiting the generalizability of the nursing population </a:t>
            </a:r>
          </a:p>
          <a:p>
            <a:pPr marL="877824" marR="0" lvl="0" indent="-457200" algn="l" rtl="0">
              <a:lnSpc>
                <a:spcPct val="125000"/>
              </a:lnSpc>
              <a:spcBef>
                <a:spcPts val="0"/>
              </a:spcBef>
              <a:spcAft>
                <a:spcPts val="0"/>
              </a:spcAft>
              <a:buClr>
                <a:schemeClr val="dk1"/>
              </a:buClr>
              <a:buSzPts val="3200"/>
              <a:buFont typeface="Wingdings" pitchFamily="2" charset="2"/>
              <a:buChar char="q"/>
            </a:pPr>
            <a:r>
              <a:rPr lang="en-US" sz="3200" dirty="0">
                <a:solidFill>
                  <a:schemeClr val="dk1"/>
                </a:solidFill>
              </a:rPr>
              <a:t>Convenience  sampling leading to under or over representation of participants in the group</a:t>
            </a:r>
            <a:endParaRPr sz="3200" b="0" i="0" u="none" strike="noStrike" cap="none" dirty="0">
              <a:solidFill>
                <a:schemeClr val="dk1"/>
              </a:solidFill>
              <a:latin typeface="Arial"/>
              <a:ea typeface="Arial"/>
              <a:cs typeface="Arial"/>
              <a:sym typeface="Arial"/>
            </a:endParaRPr>
          </a:p>
          <a:p>
            <a:pPr marL="952484" marR="0" lvl="0" indent="-514350" algn="l" rtl="0">
              <a:lnSpc>
                <a:spcPct val="125000"/>
              </a:lnSpc>
              <a:spcBef>
                <a:spcPts val="0"/>
              </a:spcBef>
              <a:spcAft>
                <a:spcPts val="0"/>
              </a:spcAft>
              <a:buClr>
                <a:srgbClr val="000000"/>
              </a:buClr>
              <a:buSzPts val="6500"/>
              <a:buFont typeface="Arial"/>
              <a:buNone/>
            </a:pPr>
            <a:r>
              <a:rPr lang="en-US" sz="6500" b="1" i="0" u="none" strike="noStrike" cap="none" dirty="0">
                <a:solidFill>
                  <a:schemeClr val="accent2"/>
                </a:solidFill>
                <a:latin typeface="Times New Roman" panose="02020603050405020304" pitchFamily="18" charset="0"/>
                <a:cs typeface="Times New Roman" panose="02020603050405020304" pitchFamily="18" charset="0"/>
                <a:sym typeface="Arial"/>
              </a:rPr>
              <a:t>Next Steps</a:t>
            </a:r>
            <a:endParaRPr sz="6500" b="1" i="0" u="none" strike="noStrike" cap="none" dirty="0">
              <a:solidFill>
                <a:schemeClr val="accent2"/>
              </a:solidFill>
              <a:latin typeface="Times New Roman" panose="02020603050405020304" pitchFamily="18" charset="0"/>
              <a:cs typeface="Times New Roman" panose="02020603050405020304" pitchFamily="18" charset="0"/>
              <a:sym typeface="Arial"/>
            </a:endParaRPr>
          </a:p>
          <a:p>
            <a:pPr marL="877824" indent="-457200">
              <a:lnSpc>
                <a:spcPct val="125000"/>
              </a:lnSpc>
              <a:buClr>
                <a:schemeClr val="dk1"/>
              </a:buClr>
              <a:buSzPts val="3200"/>
              <a:buFont typeface="Wingdings" pitchFamily="2" charset="2"/>
              <a:buChar char="q"/>
            </a:pPr>
            <a:r>
              <a:rPr lang="en-US" sz="3200" dirty="0">
                <a:latin typeface="Arial" panose="020B0604020202020204" pitchFamily="34" charset="0"/>
                <a:cs typeface="Arial" panose="020B0604020202020204" pitchFamily="34" charset="0"/>
              </a:rPr>
              <a:t>Ensure faculty and workforce diversity </a:t>
            </a:r>
          </a:p>
          <a:p>
            <a:pPr marL="877824" indent="-457200">
              <a:lnSpc>
                <a:spcPct val="125000"/>
              </a:lnSpc>
              <a:buClr>
                <a:schemeClr val="dk1"/>
              </a:buClr>
              <a:buSzPts val="3200"/>
              <a:buFont typeface="Wingdings" pitchFamily="2" charset="2"/>
              <a:buChar char="q"/>
            </a:pPr>
            <a:r>
              <a:rPr lang="en-US" sz="3200" dirty="0">
                <a:latin typeface="Arial" panose="020B0604020202020204" pitchFamily="34" charset="0"/>
                <a:cs typeface="Arial" panose="020B0604020202020204" pitchFamily="34" charset="0"/>
              </a:rPr>
              <a:t>Building sustainable policies </a:t>
            </a:r>
          </a:p>
          <a:p>
            <a:pPr marL="877824" indent="-457200">
              <a:lnSpc>
                <a:spcPct val="125000"/>
              </a:lnSpc>
              <a:buClr>
                <a:schemeClr val="dk1"/>
              </a:buClr>
              <a:buSzPts val="3200"/>
              <a:buFont typeface="Wingdings" pitchFamily="2" charset="2"/>
              <a:buChar char="q"/>
            </a:pPr>
            <a:r>
              <a:rPr lang="en-US" sz="3200" dirty="0">
                <a:latin typeface="Arial" panose="020B0604020202020204" pitchFamily="34" charset="0"/>
                <a:cs typeface="Arial" panose="020B0604020202020204" pitchFamily="34" charset="0"/>
              </a:rPr>
              <a:t>Apply business principles that strategically support diversity </a:t>
            </a:r>
          </a:p>
          <a:p>
            <a:pPr marL="877824" indent="-457200">
              <a:lnSpc>
                <a:spcPct val="125000"/>
              </a:lnSpc>
              <a:buClr>
                <a:schemeClr val="dk1"/>
              </a:buClr>
              <a:buSzPts val="3200"/>
              <a:buFont typeface="Wingdings" pitchFamily="2" charset="2"/>
              <a:buChar char="q"/>
            </a:pPr>
            <a:r>
              <a:rPr lang="en-US" sz="3200" dirty="0">
                <a:latin typeface="Arial" panose="020B0604020202020204" pitchFamily="34" charset="0"/>
                <a:cs typeface="Arial" panose="020B0604020202020204" pitchFamily="34" charset="0"/>
              </a:rPr>
              <a:t>Evaluate curricular models of diversity for a global society</a:t>
            </a:r>
          </a:p>
          <a:p>
            <a:pPr marL="420624" marR="0" lvl="0" algn="l" rtl="0">
              <a:lnSpc>
                <a:spcPct val="125000"/>
              </a:lnSpc>
              <a:spcBef>
                <a:spcPts val="0"/>
              </a:spcBef>
              <a:spcAft>
                <a:spcPts val="0"/>
              </a:spcAft>
              <a:buClr>
                <a:schemeClr val="dk1"/>
              </a:buClr>
              <a:buSzPts val="3200"/>
            </a:pPr>
            <a:endParaRPr sz="3200" b="0" i="0" u="none" strike="noStrike" cap="none" dirty="0">
              <a:solidFill>
                <a:srgbClr val="000000"/>
              </a:solidFill>
              <a:latin typeface="Arial"/>
              <a:ea typeface="Arial"/>
              <a:cs typeface="Arial"/>
              <a:sym typeface="Arial"/>
            </a:endParaRPr>
          </a:p>
          <a:p>
            <a:pPr marL="438134" marR="0" lvl="0" indent="0" algn="l" rtl="0">
              <a:lnSpc>
                <a:spcPct val="125000"/>
              </a:lnSpc>
              <a:spcBef>
                <a:spcPts val="2400"/>
              </a:spcBef>
              <a:spcAft>
                <a:spcPts val="0"/>
              </a:spcAft>
              <a:buClr>
                <a:srgbClr val="000000"/>
              </a:buClr>
              <a:buSzPts val="4800"/>
              <a:buFont typeface="Arial"/>
              <a:buNone/>
            </a:pPr>
            <a:endParaRPr lang="en-US" sz="2800" dirty="0">
              <a:latin typeface="Times New Roman" panose="02020603050405020304" pitchFamily="18" charset="0"/>
              <a:cs typeface="Times New Roman" panose="02020603050405020304" pitchFamily="18" charset="0"/>
            </a:endParaRPr>
          </a:p>
          <a:p>
            <a:pPr marL="952484" marR="0" lvl="0" indent="-336550" algn="l" rtl="0">
              <a:lnSpc>
                <a:spcPct val="125000"/>
              </a:lnSpc>
              <a:spcBef>
                <a:spcPts val="280"/>
              </a:spcBef>
              <a:spcAft>
                <a:spcPts val="0"/>
              </a:spcAft>
              <a:buClr>
                <a:schemeClr val="dk1"/>
              </a:buClr>
              <a:buSzPts val="2800"/>
              <a:buFont typeface="Arial"/>
              <a:buNone/>
            </a:pPr>
            <a:endParaRPr sz="2800" b="0" i="0" u="none" strike="noStrike" cap="none" dirty="0">
              <a:solidFill>
                <a:schemeClr val="dk1"/>
              </a:solidFill>
              <a:latin typeface="Arial"/>
              <a:ea typeface="Arial"/>
              <a:cs typeface="Arial"/>
              <a:sym typeface="Arial"/>
            </a:endParaRPr>
          </a:p>
          <a:p>
            <a:pPr marL="952484" marR="0" lvl="0" indent="-514350" algn="ctr" rtl="0">
              <a:lnSpc>
                <a:spcPct val="125000"/>
              </a:lnSpc>
              <a:spcBef>
                <a:spcPts val="360"/>
              </a:spcBef>
              <a:spcAft>
                <a:spcPts val="0"/>
              </a:spcAft>
              <a:buClr>
                <a:srgbClr val="000000"/>
              </a:buClr>
              <a:buSzPts val="3600"/>
              <a:buFont typeface="Arial"/>
              <a:buNone/>
            </a:pPr>
            <a:endParaRPr lang="en-US" sz="3600" b="1" i="1" u="none" strike="noStrike" cap="none" dirty="0">
              <a:solidFill>
                <a:schemeClr val="accent2">
                  <a:lumMod val="75000"/>
                </a:schemeClr>
              </a:solidFill>
              <a:latin typeface="Arial"/>
              <a:ea typeface="Arial"/>
              <a:cs typeface="Arial"/>
              <a:sym typeface="Arial"/>
            </a:endParaRPr>
          </a:p>
          <a:p>
            <a:pPr marL="952484" marR="0" lvl="0" indent="-514350" algn="ctr" rtl="0">
              <a:lnSpc>
                <a:spcPct val="125000"/>
              </a:lnSpc>
              <a:spcBef>
                <a:spcPts val="360"/>
              </a:spcBef>
              <a:spcAft>
                <a:spcPts val="0"/>
              </a:spcAft>
              <a:buClr>
                <a:srgbClr val="000000"/>
              </a:buClr>
              <a:buSzPts val="3600"/>
              <a:buFont typeface="Arial"/>
              <a:buNone/>
            </a:pPr>
            <a:endParaRPr lang="en-US" sz="3600" b="1" i="1" dirty="0">
              <a:solidFill>
                <a:schemeClr val="accent2">
                  <a:lumMod val="75000"/>
                </a:schemeClr>
              </a:solidFill>
            </a:endParaRPr>
          </a:p>
          <a:p>
            <a:pPr marL="952484" marR="0" lvl="0" indent="-514350" algn="ctr" rtl="0">
              <a:lnSpc>
                <a:spcPct val="125000"/>
              </a:lnSpc>
              <a:spcBef>
                <a:spcPts val="360"/>
              </a:spcBef>
              <a:spcAft>
                <a:spcPts val="0"/>
              </a:spcAft>
              <a:buClr>
                <a:srgbClr val="000000"/>
              </a:buClr>
              <a:buSzPts val="3600"/>
              <a:buFont typeface="Arial"/>
              <a:buNone/>
            </a:pPr>
            <a:endParaRPr lang="en-US" sz="3600" b="1" i="1" u="none" strike="noStrike" cap="none" dirty="0">
              <a:solidFill>
                <a:schemeClr val="accent2">
                  <a:lumMod val="75000"/>
                </a:schemeClr>
              </a:solidFill>
              <a:latin typeface="Arial"/>
              <a:ea typeface="Arial"/>
              <a:cs typeface="Arial"/>
              <a:sym typeface="Arial"/>
            </a:endParaRPr>
          </a:p>
          <a:p>
            <a:pPr marL="952484" marR="0" lvl="0" indent="-514350" algn="ctr" rtl="0">
              <a:lnSpc>
                <a:spcPct val="125000"/>
              </a:lnSpc>
              <a:spcBef>
                <a:spcPts val="360"/>
              </a:spcBef>
              <a:spcAft>
                <a:spcPts val="0"/>
              </a:spcAft>
              <a:buClr>
                <a:srgbClr val="000000"/>
              </a:buClr>
              <a:buSzPts val="3600"/>
              <a:buFont typeface="Arial"/>
              <a:buNone/>
            </a:pPr>
            <a:endParaRPr lang="en-US" sz="3600" b="1" i="1" u="none" strike="noStrike" cap="none" dirty="0">
              <a:solidFill>
                <a:schemeClr val="accent2">
                  <a:lumMod val="75000"/>
                </a:schemeClr>
              </a:solidFill>
              <a:latin typeface="Arial"/>
              <a:ea typeface="Arial"/>
              <a:cs typeface="Arial"/>
              <a:sym typeface="Arial"/>
            </a:endParaRPr>
          </a:p>
          <a:p>
            <a:pPr marL="952484" marR="0" lvl="0" indent="-514350" algn="ctr" rtl="0">
              <a:lnSpc>
                <a:spcPct val="125000"/>
              </a:lnSpc>
              <a:spcBef>
                <a:spcPts val="360"/>
              </a:spcBef>
              <a:spcAft>
                <a:spcPts val="0"/>
              </a:spcAft>
              <a:buClr>
                <a:srgbClr val="000000"/>
              </a:buClr>
              <a:buSzPts val="3600"/>
              <a:buFont typeface="Arial"/>
              <a:buNone/>
            </a:pPr>
            <a:r>
              <a:rPr lang="en-US" sz="3600" b="1" i="1" u="none" strike="noStrike" cap="none" dirty="0">
                <a:solidFill>
                  <a:schemeClr val="accent2">
                    <a:lumMod val="75000"/>
                  </a:schemeClr>
                </a:solidFill>
                <a:latin typeface="Arial"/>
                <a:ea typeface="Arial"/>
                <a:cs typeface="Arial"/>
                <a:sym typeface="Arial"/>
              </a:rPr>
              <a:t>Contact: </a:t>
            </a:r>
            <a:r>
              <a:rPr lang="en-US" sz="3600" b="1" i="1" dirty="0">
                <a:solidFill>
                  <a:schemeClr val="accent2">
                    <a:lumMod val="75000"/>
                  </a:schemeClr>
                </a:solidFill>
                <a:hlinkClick r:id="rId3">
                  <a:extLst>
                    <a:ext uri="{A12FA001-AC4F-418D-AE19-62706E023703}">
                      <ahyp:hlinkClr xmlns:ahyp="http://schemas.microsoft.com/office/drawing/2018/hyperlinkcolor" val="tx"/>
                    </a:ext>
                  </a:extLst>
                </a:hlinkClick>
              </a:rPr>
              <a:t>cchollins@gmail.com</a:t>
            </a:r>
            <a:r>
              <a:rPr lang="en-US" sz="3600" b="1" i="1" dirty="0">
                <a:solidFill>
                  <a:schemeClr val="accent2">
                    <a:lumMod val="75000"/>
                  </a:schemeClr>
                </a:solidFill>
              </a:rPr>
              <a:t> </a:t>
            </a:r>
            <a:endParaRPr sz="1400" b="0" i="0" u="none" strike="noStrike" cap="none" dirty="0">
              <a:solidFill>
                <a:schemeClr val="accent2">
                  <a:lumMod val="75000"/>
                </a:schemeClr>
              </a:solidFill>
              <a:latin typeface="Arial"/>
              <a:ea typeface="Arial"/>
              <a:cs typeface="Arial"/>
              <a:sym typeface="Arial"/>
            </a:endParaRPr>
          </a:p>
        </p:txBody>
      </p:sp>
      <p:sp>
        <p:nvSpPr>
          <p:cNvPr id="60" name="Google Shape;60;p1"/>
          <p:cNvSpPr/>
          <p:nvPr/>
        </p:nvSpPr>
        <p:spPr>
          <a:xfrm>
            <a:off x="26172159" y="12192000"/>
            <a:ext cx="3911700" cy="507900"/>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3300"/>
              <a:buFont typeface="Arial"/>
              <a:buNone/>
            </a:pPr>
            <a:endParaRPr sz="3300" b="0" i="0" u="none" strike="noStrike" cap="none" dirty="0">
              <a:solidFill>
                <a:schemeClr val="dk1"/>
              </a:solidFill>
              <a:latin typeface="Arial"/>
              <a:ea typeface="Arial"/>
              <a:cs typeface="Arial"/>
              <a:sym typeface="Arial"/>
            </a:endParaRPr>
          </a:p>
        </p:txBody>
      </p:sp>
      <p:sp>
        <p:nvSpPr>
          <p:cNvPr id="61" name="Google Shape;61;p1"/>
          <p:cNvSpPr txBox="1"/>
          <p:nvPr/>
        </p:nvSpPr>
        <p:spPr>
          <a:xfrm>
            <a:off x="835822" y="28048150"/>
            <a:ext cx="8230635" cy="109256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300"/>
              <a:buFont typeface="Arial"/>
              <a:buNone/>
            </a:pPr>
            <a:r>
              <a:rPr lang="en-US" sz="6500" b="1" i="0" u="none" strike="noStrike" cap="none" dirty="0">
                <a:solidFill>
                  <a:schemeClr val="accent2"/>
                </a:solidFill>
                <a:latin typeface="Times New Roman" panose="02020603050405020304" pitchFamily="18" charset="0"/>
                <a:cs typeface="Times New Roman" panose="02020603050405020304" pitchFamily="18" charset="0"/>
                <a:sym typeface="Arial"/>
              </a:rPr>
              <a:t>Acknowledgments</a:t>
            </a:r>
            <a:endParaRPr sz="6500" b="1" i="0" u="none" strike="noStrike" cap="none" dirty="0">
              <a:solidFill>
                <a:schemeClr val="accent2"/>
              </a:solidFill>
              <a:latin typeface="Times New Roman" panose="02020603050405020304" pitchFamily="18" charset="0"/>
              <a:cs typeface="Times New Roman" panose="02020603050405020304" pitchFamily="18" charset="0"/>
              <a:sym typeface="Arial"/>
            </a:endParaRPr>
          </a:p>
        </p:txBody>
      </p:sp>
      <p:sp>
        <p:nvSpPr>
          <p:cNvPr id="62" name="Google Shape;62;p1"/>
          <p:cNvSpPr txBox="1"/>
          <p:nvPr/>
        </p:nvSpPr>
        <p:spPr>
          <a:xfrm>
            <a:off x="13221531" y="5845844"/>
            <a:ext cx="23610123" cy="1894441"/>
          </a:xfrm>
          <a:prstGeom prst="rect">
            <a:avLst/>
          </a:prstGeom>
          <a:noFill/>
          <a:ln>
            <a:noFill/>
          </a:ln>
        </p:spPr>
        <p:txBody>
          <a:bodyPr spcFirstLastPara="1" wrap="square" lIns="0" tIns="0" rIns="0" bIns="0" anchor="t" anchorCtr="0">
            <a:noAutofit/>
          </a:bodyPr>
          <a:lstStyle/>
          <a:p>
            <a:pPr marL="438134" marR="0" lvl="0" indent="0" algn="ctr" rtl="0">
              <a:lnSpc>
                <a:spcPct val="125000"/>
              </a:lnSpc>
              <a:spcBef>
                <a:spcPts val="0"/>
              </a:spcBef>
              <a:spcAft>
                <a:spcPts val="0"/>
              </a:spcAft>
              <a:buClr>
                <a:srgbClr val="000000"/>
              </a:buClr>
              <a:buSzPts val="6500"/>
              <a:buFont typeface="Arial"/>
              <a:buNone/>
            </a:pPr>
            <a:r>
              <a:rPr lang="en-US" sz="6500" b="1"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rPr>
              <a:t>Results</a:t>
            </a:r>
            <a:endParaRPr lang="en-US" sz="3200" b="1" i="0" u="none" strike="noStrike" cap="none" dirty="0">
              <a:solidFill>
                <a:schemeClr val="tx1"/>
              </a:solidFill>
              <a:latin typeface="Arial" panose="020B0604020202020204" pitchFamily="34" charset="0"/>
              <a:cs typeface="Arial" panose="020B0604020202020204" pitchFamily="34" charset="0"/>
              <a:sym typeface="Arial"/>
            </a:endParaRPr>
          </a:p>
          <a:p>
            <a:pPr marL="438134" marR="0" lvl="0" algn="ctr" rtl="0">
              <a:lnSpc>
                <a:spcPct val="125000"/>
              </a:lnSpc>
              <a:spcBef>
                <a:spcPts val="0"/>
              </a:spcBef>
              <a:spcAft>
                <a:spcPts val="0"/>
              </a:spcAft>
              <a:buClr>
                <a:srgbClr val="000000"/>
              </a:buClr>
              <a:buSzPts val="6500"/>
            </a:pPr>
            <a:r>
              <a:rPr lang="en-US" sz="3200" b="1" dirty="0">
                <a:solidFill>
                  <a:schemeClr val="tx1"/>
                </a:solidFill>
                <a:latin typeface="Times New Roman" panose="02020603050405020304" pitchFamily="18" charset="0"/>
                <a:cs typeface="Times New Roman" panose="02020603050405020304" pitchFamily="18" charset="0"/>
              </a:rPr>
              <a:t>“Cultural competence scores were compared across three sequences”</a:t>
            </a:r>
            <a:endParaRPr lang="en-US" sz="6500" b="1"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endParaRPr>
          </a:p>
        </p:txBody>
      </p:sp>
      <p:sp>
        <p:nvSpPr>
          <p:cNvPr id="63" name="Google Shape;63;p1"/>
          <p:cNvSpPr txBox="1"/>
          <p:nvPr/>
        </p:nvSpPr>
        <p:spPr>
          <a:xfrm>
            <a:off x="12719481" y="2137923"/>
            <a:ext cx="26836500" cy="923330"/>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b="1" dirty="0">
                <a:solidFill>
                  <a:schemeClr val="dk1"/>
                </a:solidFill>
              </a:rPr>
              <a:t>Charlene C. Hollins, DNP, APRN, FNP-C</a:t>
            </a:r>
            <a:endParaRPr sz="1400" b="0" i="0" u="none" strike="noStrike" cap="none" dirty="0">
              <a:solidFill>
                <a:schemeClr val="dk1"/>
              </a:solidFill>
              <a:latin typeface="Arial"/>
              <a:ea typeface="Arial"/>
              <a:cs typeface="Arial"/>
              <a:sym typeface="Arial"/>
            </a:endParaRPr>
          </a:p>
        </p:txBody>
      </p:sp>
      <p:sp>
        <p:nvSpPr>
          <p:cNvPr id="64" name="Google Shape;64;p1"/>
          <p:cNvSpPr txBox="1"/>
          <p:nvPr/>
        </p:nvSpPr>
        <p:spPr>
          <a:xfrm>
            <a:off x="11135421" y="3180792"/>
            <a:ext cx="30249600" cy="1815882"/>
          </a:xfrm>
          <a:prstGeom prst="rect">
            <a:avLst/>
          </a:prstGeom>
          <a:noFill/>
          <a:ln>
            <a:noFill/>
          </a:ln>
        </p:spPr>
        <p:txBody>
          <a:bodyPr spcFirstLastPara="1" wrap="square" lIns="0" tIns="0" rIns="0" bIns="0" anchor="t" anchorCtr="0">
            <a:spAutoFit/>
          </a:bodyPr>
          <a:lstStyle/>
          <a:p>
            <a:pPr marL="0" marR="0" lvl="0" indent="0" algn="ctr" rtl="0">
              <a:lnSpc>
                <a:spcPct val="100000"/>
              </a:lnSpc>
              <a:spcBef>
                <a:spcPts val="0"/>
              </a:spcBef>
              <a:spcAft>
                <a:spcPts val="0"/>
              </a:spcAft>
              <a:buClr>
                <a:srgbClr val="000000"/>
              </a:buClr>
              <a:buSzPts val="6000"/>
              <a:buFont typeface="Arial"/>
              <a:buNone/>
            </a:pPr>
            <a:r>
              <a:rPr lang="en-US" sz="6000" b="1" i="1" u="none" strike="noStrike" cap="none" dirty="0">
                <a:solidFill>
                  <a:schemeClr val="dk1"/>
                </a:solidFill>
                <a:latin typeface="Arial"/>
                <a:ea typeface="Arial"/>
                <a:cs typeface="Arial"/>
                <a:sym typeface="Arial"/>
              </a:rPr>
              <a:t>Young School of Nursing, Regis College </a:t>
            </a:r>
            <a:r>
              <a:rPr lang="en-US" sz="6000" b="1" i="0" u="none" strike="noStrike" cap="none" dirty="0">
                <a:solidFill>
                  <a:schemeClr val="dk1"/>
                </a:solidFill>
                <a:latin typeface="Arial"/>
                <a:ea typeface="Arial"/>
                <a:cs typeface="Arial"/>
                <a:sym typeface="Arial"/>
              </a:rPr>
              <a:t>– DNPs of Color</a:t>
            </a:r>
            <a:endParaRPr sz="1400" b="0" i="0" u="none" strike="noStrike" cap="none" dirty="0">
              <a:solidFill>
                <a:schemeClr val="dk1"/>
              </a:solidFill>
              <a:latin typeface="Arial"/>
              <a:ea typeface="Arial"/>
              <a:cs typeface="Arial"/>
              <a:sym typeface="Arial"/>
            </a:endParaRPr>
          </a:p>
          <a:p>
            <a:pPr marL="0" marR="0" lvl="0" indent="0" algn="ctr" rtl="0">
              <a:lnSpc>
                <a:spcPct val="100000"/>
              </a:lnSpc>
              <a:spcBef>
                <a:spcPts val="1200"/>
              </a:spcBef>
              <a:spcAft>
                <a:spcPts val="0"/>
              </a:spcAft>
              <a:buClr>
                <a:srgbClr val="000000"/>
              </a:buClr>
              <a:buSzPts val="3600"/>
              <a:buFont typeface="Arial"/>
              <a:buNone/>
            </a:pPr>
            <a:r>
              <a:rPr lang="en-US" sz="4800" baseline="30000" dirty="0">
                <a:solidFill>
                  <a:schemeClr val="dk1"/>
                </a:solidFill>
              </a:rPr>
              <a:t>Mass General Brigham, Brigham and Women’s Hospital, Emergency Department, Boston, MA</a:t>
            </a:r>
            <a:endParaRPr sz="4800" b="1" i="0" u="none" strike="noStrike" cap="none" dirty="0">
              <a:solidFill>
                <a:schemeClr val="dk1"/>
              </a:solidFill>
              <a:latin typeface="Arial"/>
              <a:ea typeface="Arial"/>
              <a:cs typeface="Arial"/>
              <a:sym typeface="Arial"/>
            </a:endParaRPr>
          </a:p>
        </p:txBody>
      </p:sp>
      <p:sp>
        <p:nvSpPr>
          <p:cNvPr id="70" name="Google Shape;70;p1"/>
          <p:cNvSpPr txBox="1"/>
          <p:nvPr/>
        </p:nvSpPr>
        <p:spPr>
          <a:xfrm>
            <a:off x="38225760" y="4825050"/>
            <a:ext cx="12245100" cy="4959009"/>
          </a:xfrm>
          <a:prstGeom prst="rect">
            <a:avLst/>
          </a:prstGeom>
          <a:solidFill>
            <a:srgbClr val="FCD900"/>
          </a:solidFill>
          <a:ln w="38100" cap="flat" cmpd="sng">
            <a:solidFill>
              <a:schemeClr val="dk1"/>
            </a:solidFill>
            <a:prstDash val="solid"/>
            <a:round/>
            <a:headEnd type="none" w="sm" len="sm"/>
            <a:tailEnd type="none" w="sm" len="sm"/>
          </a:ln>
          <a:effectLst>
            <a:outerShdw blurRad="107950" dist="12700" dir="5400000" algn="ctr">
              <a:srgbClr val="000000"/>
            </a:outerShdw>
          </a:effectLst>
        </p:spPr>
        <p:txBody>
          <a:bodyPr spcFirstLastPara="1" wrap="square" lIns="91425" tIns="45700" rIns="91425" bIns="45700" anchor="t" anchorCtr="0">
            <a:spAutoFit/>
          </a:bodyPr>
          <a:lstStyle/>
          <a:p>
            <a:pPr marL="438134" marR="0" lvl="0" indent="0" algn="l" rtl="0">
              <a:lnSpc>
                <a:spcPct val="125000"/>
              </a:lnSpc>
              <a:spcBef>
                <a:spcPts val="0"/>
              </a:spcBef>
              <a:spcAft>
                <a:spcPts val="0"/>
              </a:spcAft>
              <a:buClr>
                <a:srgbClr val="000000"/>
              </a:buClr>
              <a:buSzPts val="4400"/>
              <a:buFont typeface="Arial"/>
              <a:buNone/>
            </a:pPr>
            <a:r>
              <a:rPr lang="en-US" sz="6500" b="1" i="0" u="none" strike="noStrike" cap="none" dirty="0">
                <a:solidFill>
                  <a:schemeClr val="accent2">
                    <a:lumMod val="75000"/>
                  </a:schemeClr>
                </a:solidFill>
                <a:latin typeface="Times New Roman" panose="02020603050405020304" pitchFamily="18" charset="0"/>
                <a:cs typeface="Times New Roman" panose="02020603050405020304" pitchFamily="18" charset="0"/>
                <a:sym typeface="Arial"/>
              </a:rPr>
              <a:t>Conclusion</a:t>
            </a:r>
          </a:p>
          <a:p>
            <a:pPr marL="895334" indent="-457200">
              <a:lnSpc>
                <a:spcPct val="125000"/>
              </a:lnSpc>
              <a:buSzPts val="4400"/>
              <a:buFont typeface="Wingdings" pitchFamily="2" charset="2"/>
              <a:buChar char="q"/>
            </a:pPr>
            <a:r>
              <a:rPr lang="en-US" sz="3200" dirty="0">
                <a:latin typeface="Arial" panose="020B0604020202020204" pitchFamily="34" charset="0"/>
                <a:ea typeface="Open Sans" panose="020B0606030504020204" pitchFamily="34" charset="0"/>
                <a:cs typeface="Arial" panose="020B0604020202020204" pitchFamily="34" charset="0"/>
              </a:rPr>
              <a:t> Although there was no statistical significance (p=.514), the data revealed a behavioral trend. Participants went from culturally aware to culturally competent throughout the study process. Indicating that culture is a process. There is a need for continuity within nursing competency and practice</a:t>
            </a:r>
            <a:endParaRPr lang="en-US" altLang="en-US" sz="3200" b="1" dirty="0">
              <a:latin typeface="Arial" panose="020B0604020202020204" pitchFamily="34" charset="0"/>
            </a:endParaRPr>
          </a:p>
          <a:p>
            <a:pPr marL="438134" marR="0" lvl="0" indent="0" algn="l" rtl="0">
              <a:lnSpc>
                <a:spcPct val="125000"/>
              </a:lnSpc>
              <a:spcBef>
                <a:spcPts val="0"/>
              </a:spcBef>
              <a:spcAft>
                <a:spcPts val="0"/>
              </a:spcAft>
              <a:buClr>
                <a:srgbClr val="000000"/>
              </a:buClr>
              <a:buSzPts val="4400"/>
              <a:buFont typeface="Arial"/>
              <a:buNone/>
            </a:pPr>
            <a:endParaRPr sz="1400" b="0" i="0" u="none" strike="noStrike" cap="none" dirty="0">
              <a:solidFill>
                <a:schemeClr val="dk1"/>
              </a:solidFill>
              <a:latin typeface="Arial"/>
              <a:ea typeface="Arial"/>
              <a:cs typeface="Arial"/>
              <a:sym typeface="Arial"/>
            </a:endParaRPr>
          </a:p>
          <a:p>
            <a:pPr marL="877824" marR="0" lvl="0" indent="-457200" algn="l" rtl="0">
              <a:lnSpc>
                <a:spcPct val="125000"/>
              </a:lnSpc>
              <a:spcBef>
                <a:spcPts val="0"/>
              </a:spcBef>
              <a:spcAft>
                <a:spcPts val="0"/>
              </a:spcAft>
              <a:buClr>
                <a:schemeClr val="dk1"/>
              </a:buClr>
              <a:buSzPts val="3600"/>
              <a:buFont typeface="Arial"/>
              <a:buChar char="•"/>
            </a:pPr>
            <a:endParaRPr sz="1400" b="0" i="0" u="none" strike="noStrike" cap="none" dirty="0">
              <a:solidFill>
                <a:srgbClr val="000000"/>
              </a:solidFill>
              <a:latin typeface="Arial"/>
              <a:ea typeface="Arial"/>
              <a:cs typeface="Arial"/>
              <a:sym typeface="Arial"/>
            </a:endParaRPr>
          </a:p>
        </p:txBody>
      </p:sp>
      <p:sp>
        <p:nvSpPr>
          <p:cNvPr id="72" name="Google Shape;72;p1"/>
          <p:cNvSpPr/>
          <p:nvPr/>
        </p:nvSpPr>
        <p:spPr>
          <a:xfrm>
            <a:off x="0" y="32420350"/>
            <a:ext cx="51206400" cy="658800"/>
          </a:xfrm>
          <a:prstGeom prst="rect">
            <a:avLst/>
          </a:prstGeom>
          <a:solidFill>
            <a:srgbClr val="351C7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351C75"/>
              </a:solidFill>
              <a:latin typeface="Arial"/>
              <a:ea typeface="Arial"/>
              <a:cs typeface="Arial"/>
              <a:sym typeface="Arial"/>
            </a:endParaRPr>
          </a:p>
        </p:txBody>
      </p:sp>
      <p:pic>
        <p:nvPicPr>
          <p:cNvPr id="73" name="Google Shape;73;p1"/>
          <p:cNvPicPr preferRelativeResize="0"/>
          <p:nvPr/>
        </p:nvPicPr>
        <p:blipFill rotWithShape="1">
          <a:blip r:embed="rId4">
            <a:alphaModFix/>
          </a:blip>
          <a:srcRect l="5189" t="21796" r="6260" b="36408"/>
          <a:stretch/>
        </p:blipFill>
        <p:spPr>
          <a:xfrm>
            <a:off x="0" y="0"/>
            <a:ext cx="10888675" cy="5139550"/>
          </a:xfrm>
          <a:prstGeom prst="rect">
            <a:avLst/>
          </a:prstGeom>
          <a:noFill/>
          <a:ln>
            <a:noFill/>
          </a:ln>
        </p:spPr>
      </p:pic>
      <p:graphicFrame>
        <p:nvGraphicFramePr>
          <p:cNvPr id="4" name="Table 3">
            <a:extLst>
              <a:ext uri="{FF2B5EF4-FFF2-40B4-BE49-F238E27FC236}">
                <a16:creationId xmlns:a16="http://schemas.microsoft.com/office/drawing/2014/main" id="{AE0D88E2-F20E-C489-0C5C-5C6CC39A0BD7}"/>
              </a:ext>
            </a:extLst>
          </p:cNvPr>
          <p:cNvGraphicFramePr>
            <a:graphicFrameLocks noGrp="1"/>
          </p:cNvGraphicFramePr>
          <p:nvPr>
            <p:extLst>
              <p:ext uri="{D42A27DB-BD31-4B8C-83A1-F6EECF244321}">
                <p14:modId xmlns:p14="http://schemas.microsoft.com/office/powerpoint/2010/main" val="1699553260"/>
              </p:ext>
            </p:extLst>
          </p:nvPr>
        </p:nvGraphicFramePr>
        <p:xfrm>
          <a:off x="13499952" y="9163008"/>
          <a:ext cx="24112173" cy="9406369"/>
        </p:xfrm>
        <a:graphic>
          <a:graphicData uri="http://schemas.openxmlformats.org/drawingml/2006/table">
            <a:tbl>
              <a:tblPr firstRow="1" bandRow="1">
                <a:tableStyleId>{5C22544A-7EE6-4342-B048-85BDC9FD1C3A}</a:tableStyleId>
              </a:tblPr>
              <a:tblGrid>
                <a:gridCol w="7170206">
                  <a:extLst>
                    <a:ext uri="{9D8B030D-6E8A-4147-A177-3AD203B41FA5}">
                      <a16:colId xmlns:a16="http://schemas.microsoft.com/office/drawing/2014/main" val="1753330553"/>
                    </a:ext>
                  </a:extLst>
                </a:gridCol>
                <a:gridCol w="4039471">
                  <a:extLst>
                    <a:ext uri="{9D8B030D-6E8A-4147-A177-3AD203B41FA5}">
                      <a16:colId xmlns:a16="http://schemas.microsoft.com/office/drawing/2014/main" val="2298548979"/>
                    </a:ext>
                  </a:extLst>
                </a:gridCol>
                <a:gridCol w="3776271">
                  <a:extLst>
                    <a:ext uri="{9D8B030D-6E8A-4147-A177-3AD203B41FA5}">
                      <a16:colId xmlns:a16="http://schemas.microsoft.com/office/drawing/2014/main" val="120757525"/>
                    </a:ext>
                  </a:extLst>
                </a:gridCol>
                <a:gridCol w="3042075">
                  <a:extLst>
                    <a:ext uri="{9D8B030D-6E8A-4147-A177-3AD203B41FA5}">
                      <a16:colId xmlns:a16="http://schemas.microsoft.com/office/drawing/2014/main" val="3905448811"/>
                    </a:ext>
                  </a:extLst>
                </a:gridCol>
                <a:gridCol w="3042075">
                  <a:extLst>
                    <a:ext uri="{9D8B030D-6E8A-4147-A177-3AD203B41FA5}">
                      <a16:colId xmlns:a16="http://schemas.microsoft.com/office/drawing/2014/main" val="1926568568"/>
                    </a:ext>
                  </a:extLst>
                </a:gridCol>
                <a:gridCol w="3042075">
                  <a:extLst>
                    <a:ext uri="{9D8B030D-6E8A-4147-A177-3AD203B41FA5}">
                      <a16:colId xmlns:a16="http://schemas.microsoft.com/office/drawing/2014/main" val="66282342"/>
                    </a:ext>
                  </a:extLst>
                </a:gridCol>
              </a:tblGrid>
              <a:tr h="1962002">
                <a:tc gridSpan="6">
                  <a:txBody>
                    <a:bodyPr/>
                    <a:lstStyle/>
                    <a:p>
                      <a:pPr marL="38100" marR="38100" algn="ct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Awareness_vs_Competent Sequence Crosstabulation</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4988199"/>
                  </a:ext>
                </a:extLst>
              </a:tr>
              <a:tr h="694717">
                <a:tc rowSpan="2" gridSpan="3">
                  <a:txBody>
                    <a:bodyPr/>
                    <a:lstStyle/>
                    <a:p>
                      <a:pPr marL="0" marR="0">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rowSpan="2" hMerge="1">
                  <a:txBody>
                    <a:bodyPr/>
                    <a:lstStyle/>
                    <a:p>
                      <a:endParaRPr lang="en-US"/>
                    </a:p>
                  </a:txBody>
                  <a:tcPr/>
                </a:tc>
                <a:tc rowSpan="2" hMerge="1">
                  <a:txBody>
                    <a:bodyPr/>
                    <a:lstStyle/>
                    <a:p>
                      <a:endParaRPr lang="en-US"/>
                    </a:p>
                  </a:txBody>
                  <a:tcPr/>
                </a:tc>
                <a:tc gridSpan="3">
                  <a:txBody>
                    <a:bodyPr/>
                    <a:lstStyle/>
                    <a:p>
                      <a:pPr marL="38100" marR="38100" algn="ct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Sequence</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1687977"/>
                  </a:ext>
                </a:extLst>
              </a:tr>
              <a:tr h="694717">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marL="38100" marR="38100" algn="ct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1</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ct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2</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ct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3</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78709088"/>
                  </a:ext>
                </a:extLst>
              </a:tr>
              <a:tr h="694717">
                <a:tc rowSpan="4">
                  <a:txBody>
                    <a:bodyPr/>
                    <a:lstStyle/>
                    <a:p>
                      <a:pPr marL="38100" marR="38100">
                        <a:lnSpc>
                          <a:spcPts val="1600"/>
                        </a:lnSpc>
                        <a:spcBef>
                          <a:spcPts val="0"/>
                        </a:spcBef>
                        <a:spcAft>
                          <a:spcPts val="0"/>
                        </a:spcAft>
                      </a:pPr>
                      <a:r>
                        <a:rPr lang="en-US" sz="3200" dirty="0">
                          <a:solidFill>
                            <a:schemeClr val="accent6">
                              <a:lumMod val="50000"/>
                            </a:schemeClr>
                          </a:solidFill>
                          <a:effectLst/>
                          <a:latin typeface="Times New Roman" panose="02020603050405020304" pitchFamily="18" charset="0"/>
                          <a:cs typeface="Times New Roman" panose="02020603050405020304" pitchFamily="18" charset="0"/>
                        </a:rPr>
                        <a:t>Awareness_vs_Competent</a:t>
                      </a:r>
                      <a:endParaRPr lang="en-US" sz="3200" dirty="0">
                        <a:solidFill>
                          <a:schemeClr val="accent6">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Culturally Aware</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Count</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18</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8</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3</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04317281"/>
                  </a:ext>
                </a:extLst>
              </a:tr>
              <a:tr h="1323594">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Within Sequence</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42.9%</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34.8%</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30.0%</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96577298"/>
                  </a:ext>
                </a:extLst>
              </a:tr>
              <a:tr h="694717">
                <a:tc vMerge="1">
                  <a:txBody>
                    <a:bodyPr/>
                    <a:lstStyle/>
                    <a:p>
                      <a:endParaRPr lang="en-US"/>
                    </a:p>
                  </a:txBody>
                  <a:tcPr/>
                </a:tc>
                <a:tc rowSpan="2">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Culturally Competent</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Count</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24</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15</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7</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14336559"/>
                  </a:ext>
                </a:extLst>
              </a:tr>
              <a:tr h="1323594">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Within Sequence</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57.1%</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65.2%</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b="1" dirty="0">
                          <a:solidFill>
                            <a:schemeClr val="tx1"/>
                          </a:solidFill>
                          <a:effectLst/>
                          <a:latin typeface="Times New Roman" panose="02020603050405020304" pitchFamily="18" charset="0"/>
                          <a:cs typeface="Times New Roman" panose="02020603050405020304" pitchFamily="18" charset="0"/>
                        </a:rPr>
                        <a:t>70.0%</a:t>
                      </a:r>
                      <a:endParaRPr lang="en-US" sz="3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17459213"/>
                  </a:ext>
                </a:extLst>
              </a:tr>
              <a:tr h="694717">
                <a:tc rowSpan="2" gridSpan="2">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Total</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hMerge="1">
                  <a:txBody>
                    <a:bodyPr/>
                    <a:lstStyle/>
                    <a:p>
                      <a:endParaRPr lang="en-US"/>
                    </a:p>
                  </a:txBody>
                  <a:tcPr/>
                </a:tc>
                <a:tc>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Count</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42</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23</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10</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47981220"/>
                  </a:ext>
                </a:extLst>
              </a:tr>
              <a:tr h="1323594">
                <a:tc gridSpan="2" vMerge="1">
                  <a:txBody>
                    <a:bodyPr/>
                    <a:lstStyle/>
                    <a:p>
                      <a:endParaRPr lang="en-US"/>
                    </a:p>
                  </a:txBody>
                  <a:tcPr/>
                </a:tc>
                <a:tc hMerge="1" vMerge="1">
                  <a:txBody>
                    <a:bodyPr/>
                    <a:lstStyle/>
                    <a:p>
                      <a:endParaRPr lang="en-US"/>
                    </a:p>
                  </a:txBody>
                  <a:tcPr/>
                </a:tc>
                <a:tc>
                  <a:txBody>
                    <a:bodyPr/>
                    <a:lstStyle/>
                    <a:p>
                      <a:pPr marL="38100" marR="38100">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 Within Sequence</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100.0%</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100.0%</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38100" marR="38100" algn="r">
                        <a:lnSpc>
                          <a:spcPts val="1600"/>
                        </a:lnSpc>
                        <a:spcBef>
                          <a:spcPts val="0"/>
                        </a:spcBef>
                        <a:spcAft>
                          <a:spcPts val="0"/>
                        </a:spcAft>
                      </a:pPr>
                      <a:r>
                        <a:rPr lang="en-US" sz="3200" dirty="0">
                          <a:solidFill>
                            <a:schemeClr val="tx1"/>
                          </a:solidFill>
                          <a:effectLst/>
                          <a:latin typeface="Times New Roman" panose="02020603050405020304" pitchFamily="18" charset="0"/>
                          <a:cs typeface="Times New Roman" panose="02020603050405020304" pitchFamily="18" charset="0"/>
                        </a:rPr>
                        <a:t>100.0%</a:t>
                      </a:r>
                      <a:endParaRPr lang="en-US" sz="3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88974913"/>
                  </a:ext>
                </a:extLst>
              </a:tr>
            </a:tbl>
          </a:graphicData>
        </a:graphic>
      </p:graphicFrame>
      <p:pic>
        <p:nvPicPr>
          <p:cNvPr id="5" name="Picture 4" descr="Chart, bar chartDescription automatically generated">
            <a:extLst>
              <a:ext uri="{FF2B5EF4-FFF2-40B4-BE49-F238E27FC236}">
                <a16:creationId xmlns:a16="http://schemas.microsoft.com/office/drawing/2014/main" id="{482D1A7F-7E24-B47F-19E0-8CDEB9A0D4D4}"/>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13499952" y="19844148"/>
            <a:ext cx="24775921" cy="10581484"/>
          </a:xfrm>
          <a:prstGeom prst="rect">
            <a:avLst/>
          </a:prstGeom>
          <a:noFill/>
          <a:ln>
            <a:noFill/>
          </a:ln>
        </p:spPr>
      </p:pic>
      <p:sp>
        <p:nvSpPr>
          <p:cNvPr id="7" name="TextBox 6">
            <a:extLst>
              <a:ext uri="{FF2B5EF4-FFF2-40B4-BE49-F238E27FC236}">
                <a16:creationId xmlns:a16="http://schemas.microsoft.com/office/drawing/2014/main" id="{C4A3A367-CC0B-7FFC-5DA5-96B79629B18F}"/>
              </a:ext>
            </a:extLst>
          </p:cNvPr>
          <p:cNvSpPr txBox="1"/>
          <p:nvPr/>
        </p:nvSpPr>
        <p:spPr>
          <a:xfrm>
            <a:off x="13499952" y="8336261"/>
            <a:ext cx="23384736" cy="646331"/>
          </a:xfrm>
          <a:prstGeom prst="rect">
            <a:avLst/>
          </a:prstGeom>
          <a:noFill/>
        </p:spPr>
        <p:txBody>
          <a:bodyPr wrap="square" rtlCol="0">
            <a:spAutoFit/>
          </a:bodyPr>
          <a:lstStyle/>
          <a:p>
            <a:r>
              <a:rPr lang="en-US" sz="3600" b="1" i="1" dirty="0">
                <a:solidFill>
                  <a:schemeClr val="accent2"/>
                </a:solidFill>
                <a:latin typeface="Times New Roman" panose="02020603050405020304" pitchFamily="18" charset="0"/>
                <a:cs typeface="Times New Roman" panose="02020603050405020304" pitchFamily="18" charset="0"/>
              </a:rPr>
              <a:t>Table 1. Level of Cultural Competence by Sequence </a:t>
            </a:r>
          </a:p>
        </p:txBody>
      </p:sp>
      <p:sp>
        <p:nvSpPr>
          <p:cNvPr id="9" name="TextBox 8">
            <a:extLst>
              <a:ext uri="{FF2B5EF4-FFF2-40B4-BE49-F238E27FC236}">
                <a16:creationId xmlns:a16="http://schemas.microsoft.com/office/drawing/2014/main" id="{E85D7AA6-96B3-75D1-DB76-022B5A6CCE6A}"/>
              </a:ext>
            </a:extLst>
          </p:cNvPr>
          <p:cNvSpPr txBox="1"/>
          <p:nvPr/>
        </p:nvSpPr>
        <p:spPr>
          <a:xfrm>
            <a:off x="13597382" y="18958140"/>
            <a:ext cx="22858422" cy="646331"/>
          </a:xfrm>
          <a:prstGeom prst="rect">
            <a:avLst/>
          </a:prstGeom>
          <a:noFill/>
        </p:spPr>
        <p:txBody>
          <a:bodyPr wrap="square" rtlCol="0">
            <a:spAutoFit/>
          </a:bodyPr>
          <a:lstStyle/>
          <a:p>
            <a:r>
              <a:rPr lang="en-US" sz="3600" b="1" i="1" dirty="0">
                <a:solidFill>
                  <a:schemeClr val="accent2"/>
                </a:solidFill>
                <a:latin typeface="Times New Roman" panose="02020603050405020304" pitchFamily="18" charset="0"/>
                <a:cs typeface="Times New Roman" panose="02020603050405020304" pitchFamily="18" charset="0"/>
              </a:rPr>
              <a:t>Table 2. Level of Cultural Competence by Sequence </a:t>
            </a:r>
          </a:p>
        </p:txBody>
      </p:sp>
      <p:sp>
        <p:nvSpPr>
          <p:cNvPr id="11" name="TextBox 10">
            <a:extLst>
              <a:ext uri="{FF2B5EF4-FFF2-40B4-BE49-F238E27FC236}">
                <a16:creationId xmlns:a16="http://schemas.microsoft.com/office/drawing/2014/main" id="{C1FEDF6D-6B23-B41A-A444-5A83FD57B000}"/>
              </a:ext>
            </a:extLst>
          </p:cNvPr>
          <p:cNvSpPr txBox="1"/>
          <p:nvPr/>
        </p:nvSpPr>
        <p:spPr>
          <a:xfrm>
            <a:off x="12970507" y="30356001"/>
            <a:ext cx="26050521" cy="2000548"/>
          </a:xfrm>
          <a:prstGeom prst="rect">
            <a:avLst/>
          </a:prstGeom>
          <a:noFill/>
        </p:spPr>
        <p:txBody>
          <a:bodyPr wrap="square" rtlCol="0">
            <a:spAutoFit/>
          </a:bodyPr>
          <a:lstStyle/>
          <a:p>
            <a:r>
              <a:rPr lang="en-US" sz="4000" b="1" i="1" dirty="0">
                <a:solidFill>
                  <a:schemeClr val="accent2"/>
                </a:solidFill>
                <a:effectLst/>
                <a:latin typeface="Times New Roman" panose="02020603050405020304" pitchFamily="18" charset="0"/>
                <a:ea typeface="Times"/>
              </a:rPr>
              <a:t>Note: Perceived levels of cultural competence were measured using the IAPCC-HCP survey. The highest range score is 92-96 </a:t>
            </a:r>
            <a:r>
              <a:rPr lang="en-US" sz="4000" b="1" i="1" dirty="0">
                <a:solidFill>
                  <a:schemeClr val="accent2"/>
                </a:solidFill>
                <a:effectLst/>
                <a:latin typeface="Times New Roman" panose="02020603050405020304" pitchFamily="18" charset="0"/>
                <a:ea typeface="Times New Roman" panose="02020603050405020304" pitchFamily="18" charset="0"/>
              </a:rPr>
              <a:t>(represents cultural proficiency), and the lowest range score is 24-47 (represents cultural incompetence)</a:t>
            </a:r>
          </a:p>
          <a:p>
            <a:endParaRPr lang="en-US" sz="4400" dirty="0"/>
          </a:p>
        </p:txBody>
      </p:sp>
      <p:sp>
        <p:nvSpPr>
          <p:cNvPr id="12" name="TextBox 11">
            <a:extLst>
              <a:ext uri="{FF2B5EF4-FFF2-40B4-BE49-F238E27FC236}">
                <a16:creationId xmlns:a16="http://schemas.microsoft.com/office/drawing/2014/main" id="{D4741756-3B32-6928-3616-8C00AE5D71D1}"/>
              </a:ext>
            </a:extLst>
          </p:cNvPr>
          <p:cNvSpPr txBox="1"/>
          <p:nvPr/>
        </p:nvSpPr>
        <p:spPr>
          <a:xfrm>
            <a:off x="38541590" y="26472808"/>
            <a:ext cx="4073551" cy="1092607"/>
          </a:xfrm>
          <a:prstGeom prst="rect">
            <a:avLst/>
          </a:prstGeom>
          <a:noFill/>
        </p:spPr>
        <p:txBody>
          <a:bodyPr wrap="none" rtlCol="0">
            <a:spAutoFit/>
          </a:bodyPr>
          <a:lstStyle/>
          <a:p>
            <a:r>
              <a:rPr lang="en-US" sz="6500" b="1" dirty="0">
                <a:solidFill>
                  <a:schemeClr val="accent2"/>
                </a:solidFill>
                <a:latin typeface="Times New Roman" panose="02020603050405020304" pitchFamily="18" charset="0"/>
                <a:cs typeface="Times New Roman" panose="02020603050405020304" pitchFamily="18" charset="0"/>
              </a:rPr>
              <a:t>References</a:t>
            </a:r>
          </a:p>
        </p:txBody>
      </p:sp>
      <p:pic>
        <p:nvPicPr>
          <p:cNvPr id="13" name="Picture 12">
            <a:extLst>
              <a:ext uri="{FF2B5EF4-FFF2-40B4-BE49-F238E27FC236}">
                <a16:creationId xmlns:a16="http://schemas.microsoft.com/office/drawing/2014/main" id="{D6F0FE9E-4149-1934-CB19-7E10EDDA019B}"/>
              </a:ext>
            </a:extLst>
          </p:cNvPr>
          <p:cNvPicPr>
            <a:picLocks noChangeAspect="1"/>
          </p:cNvPicPr>
          <p:nvPr/>
        </p:nvPicPr>
        <p:blipFill>
          <a:blip r:embed="rId6"/>
          <a:stretch>
            <a:fillRect/>
          </a:stretch>
        </p:blipFill>
        <p:spPr>
          <a:xfrm>
            <a:off x="7541475" y="27937994"/>
            <a:ext cx="4491964" cy="4009102"/>
          </a:xfrm>
          <a:prstGeom prst="rect">
            <a:avLst/>
          </a:prstGeom>
        </p:spPr>
      </p:pic>
      <p:pic>
        <p:nvPicPr>
          <p:cNvPr id="14" name="Picture 13">
            <a:extLst>
              <a:ext uri="{FF2B5EF4-FFF2-40B4-BE49-F238E27FC236}">
                <a16:creationId xmlns:a16="http://schemas.microsoft.com/office/drawing/2014/main" id="{81FEF71B-8DC9-8063-4A61-AC85FC7F6252}"/>
              </a:ext>
            </a:extLst>
          </p:cNvPr>
          <p:cNvPicPr>
            <a:picLocks noChangeAspect="1"/>
          </p:cNvPicPr>
          <p:nvPr/>
        </p:nvPicPr>
        <p:blipFill>
          <a:blip r:embed="rId7"/>
          <a:stretch>
            <a:fillRect/>
          </a:stretch>
        </p:blipFill>
        <p:spPr>
          <a:xfrm>
            <a:off x="43661328" y="26531720"/>
            <a:ext cx="4846671" cy="443596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654</Words>
  <Application>Microsoft Macintosh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klemmd</dc:creator>
  <cp:lastModifiedBy>Hollins Charlene (Faculty)</cp:lastModifiedBy>
  <cp:revision>9</cp:revision>
  <dcterms:created xsi:type="dcterms:W3CDTF">2005-02-02T16:58:07Z</dcterms:created>
  <dcterms:modified xsi:type="dcterms:W3CDTF">2023-09-15T01:31:12Z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0x010100E9AAB503E7B62A479BA7F955EEA0A246</vt:lpwstr>
  </property>
</Properties>
</file>