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51206400" cy="32918400"/>
  <p:notesSz cx="7077075" cy="93630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838">
          <p15:clr>
            <a:srgbClr val="A4A3A4"/>
          </p15:clr>
        </p15:guide>
        <p15:guide id="2" orient="horz" pos="20256" userDrawn="1">
          <p15:clr>
            <a:srgbClr val="A4A3A4"/>
          </p15:clr>
        </p15:guide>
        <p15:guide id="3" pos="6859">
          <p15:clr>
            <a:srgbClr val="A4A3A4"/>
          </p15:clr>
        </p15:guide>
        <p15:guide id="4" pos="458">
          <p15:clr>
            <a:srgbClr val="A4A3A4"/>
          </p15:clr>
        </p15:guide>
        <p15:guide id="5" pos="27242">
          <p15:clr>
            <a:srgbClr val="A4A3A4"/>
          </p15:clr>
        </p15:guide>
        <p15:guide id="6" pos="7344">
          <p15:clr>
            <a:srgbClr val="A4A3A4"/>
          </p15:clr>
        </p15:guide>
        <p15:guide id="7" pos="13672">
          <p15:clr>
            <a:srgbClr val="A4A3A4"/>
          </p15:clr>
        </p15:guide>
        <p15:guide id="8" pos="14155">
          <p15:clr>
            <a:srgbClr val="A4A3A4"/>
          </p15:clr>
        </p15:guide>
        <p15:guide id="9" pos="20453">
          <p15:clr>
            <a:srgbClr val="A4A3A4"/>
          </p15:clr>
        </p15:guide>
        <p15:guide id="10" pos="20968">
          <p15:clr>
            <a:srgbClr val="A4A3A4"/>
          </p15:clr>
        </p15:guide>
        <p15:guide id="11" pos="8002">
          <p15:clr>
            <a:srgbClr val="000000"/>
          </p15:clr>
        </p15:guide>
        <p15:guide id="12" pos="912" userDrawn="1">
          <p15:clr>
            <a:srgbClr val="000000"/>
          </p15:clr>
        </p15:guide>
        <p15:guide id="13" pos="31782">
          <p15:clr>
            <a:srgbClr val="000000"/>
          </p15:clr>
        </p15:guide>
        <p15:guide id="14" pos="8568">
          <p15:clr>
            <a:srgbClr val="000000"/>
          </p15:clr>
        </p15:guide>
        <p15:guide id="15" pos="15950">
          <p15:clr>
            <a:srgbClr val="000000"/>
          </p15:clr>
        </p15:guide>
        <p15:guide id="16" pos="16514">
          <p15:clr>
            <a:srgbClr val="000000"/>
          </p15:clr>
        </p15:guide>
        <p15:guide id="17" pos="23862">
          <p15:clr>
            <a:srgbClr val="000000"/>
          </p15:clr>
        </p15:guide>
        <p15:guide id="18" pos="24462">
          <p15:clr>
            <a:srgbClr val="000000"/>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guide id="3" orient="horz" pos="2949">
          <p15:clr>
            <a:srgbClr val="000000"/>
          </p15:clr>
        </p15:guide>
        <p15:guide id="4" pos="2229">
          <p15:clr>
            <a:srgbClr val="000000"/>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 roundtripDataSignature="AMtx7mgyvSMR8D7PjcramZN4MM541z/4d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29A1"/>
    <a:srgbClr val="033B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7E9B239-8C8F-4703-9F29-D957C5E1500E}">
  <a:tblStyle styleId="{27E9B239-8C8F-4703-9F29-D957C5E1500E}"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40" d="100"/>
          <a:sy n="40" d="100"/>
        </p:scale>
        <p:origin x="58" y="24"/>
      </p:cViewPr>
      <p:guideLst>
        <p:guide orient="horz" pos="838"/>
        <p:guide orient="horz" pos="20256"/>
        <p:guide pos="6859"/>
        <p:guide pos="458"/>
        <p:guide pos="27242"/>
        <p:guide pos="7344"/>
        <p:guide pos="13672"/>
        <p:guide pos="14155"/>
        <p:guide pos="20453"/>
        <p:guide pos="20968"/>
        <p:guide pos="8002"/>
        <p:guide pos="912"/>
        <p:guide pos="31782"/>
        <p:guide pos="8568"/>
        <p:guide pos="15950"/>
        <p:guide pos="16514"/>
        <p:guide pos="23862"/>
        <p:guide pos="24462"/>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customschemas.google.com/relationships/presentationmetadata" Target="metadata"/><Relationship Id="rId3"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heme" Target="theme/theme1.xml"/><Relationship Id="rId10" Type="http://schemas.openxmlformats.org/officeDocument/2006/relationships/viewProps" Target="viewProps.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66733" cy="468154"/>
          </a:xfrm>
          <a:prstGeom prst="rect">
            <a:avLst/>
          </a:prstGeom>
          <a:noFill/>
          <a:ln>
            <a:noFill/>
          </a:ln>
        </p:spPr>
        <p:txBody>
          <a:bodyPr spcFirstLastPara="1" wrap="square" lIns="93925" tIns="46950" rIns="93925" bIns="46950"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3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3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3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3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3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3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3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3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4008705" y="0"/>
            <a:ext cx="3066733" cy="468154"/>
          </a:xfrm>
          <a:prstGeom prst="rect">
            <a:avLst/>
          </a:prstGeom>
          <a:noFill/>
          <a:ln>
            <a:noFill/>
          </a:ln>
        </p:spPr>
        <p:txBody>
          <a:bodyPr spcFirstLastPara="1" wrap="square" lIns="93925" tIns="46950" rIns="93925" bIns="46950"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3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3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3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3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3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3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3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3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808038" y="703263"/>
            <a:ext cx="5461000" cy="35115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7708" y="4447461"/>
            <a:ext cx="5661660" cy="4213384"/>
          </a:xfrm>
          <a:prstGeom prst="rect">
            <a:avLst/>
          </a:prstGeom>
          <a:noFill/>
          <a:ln>
            <a:noFill/>
          </a:ln>
        </p:spPr>
        <p:txBody>
          <a:bodyPr spcFirstLastPara="1" wrap="square" lIns="93925" tIns="46950" rIns="93925" bIns="46950" anchor="t" anchorCtr="0">
            <a:noAutofit/>
          </a:bodyPr>
          <a:lstStyle>
            <a:lvl1pPr marL="457200" marR="0" lvl="0" indent="-228600" algn="l" rtl="0">
              <a:lnSpc>
                <a:spcPct val="100000"/>
              </a:lnSpc>
              <a:spcBef>
                <a:spcPts val="690"/>
              </a:spcBef>
              <a:spcAft>
                <a:spcPts val="0"/>
              </a:spcAft>
              <a:buClr>
                <a:srgbClr val="000000"/>
              </a:buClr>
              <a:buSzPts val="1400"/>
              <a:buFont typeface="Arial"/>
              <a:buNone/>
              <a:defRPr sz="2300" b="0" i="0" u="none" strike="noStrike" cap="none">
                <a:solidFill>
                  <a:schemeClr val="dk1"/>
                </a:solidFill>
                <a:latin typeface="Arial"/>
                <a:ea typeface="Arial"/>
                <a:cs typeface="Arial"/>
                <a:sym typeface="Arial"/>
              </a:defRPr>
            </a:lvl1pPr>
            <a:lvl2pPr marL="914400" marR="0" lvl="1" indent="-228600" algn="l" rtl="0">
              <a:lnSpc>
                <a:spcPct val="100000"/>
              </a:lnSpc>
              <a:spcBef>
                <a:spcPts val="690"/>
              </a:spcBef>
              <a:spcAft>
                <a:spcPts val="0"/>
              </a:spcAft>
              <a:buClr>
                <a:srgbClr val="000000"/>
              </a:buClr>
              <a:buSzPts val="1400"/>
              <a:buFont typeface="Arial"/>
              <a:buNone/>
              <a:defRPr sz="2300" b="0" i="0" u="none" strike="noStrike" cap="none">
                <a:solidFill>
                  <a:schemeClr val="dk1"/>
                </a:solidFill>
                <a:latin typeface="Arial"/>
                <a:ea typeface="Arial"/>
                <a:cs typeface="Arial"/>
                <a:sym typeface="Arial"/>
              </a:defRPr>
            </a:lvl2pPr>
            <a:lvl3pPr marL="1371600" marR="0" lvl="2" indent="-228600" algn="l" rtl="0">
              <a:lnSpc>
                <a:spcPct val="100000"/>
              </a:lnSpc>
              <a:spcBef>
                <a:spcPts val="690"/>
              </a:spcBef>
              <a:spcAft>
                <a:spcPts val="0"/>
              </a:spcAft>
              <a:buClr>
                <a:srgbClr val="000000"/>
              </a:buClr>
              <a:buSzPts val="1400"/>
              <a:buFont typeface="Arial"/>
              <a:buNone/>
              <a:defRPr sz="2300" b="0" i="0" u="none" strike="noStrike" cap="none">
                <a:solidFill>
                  <a:schemeClr val="dk1"/>
                </a:solidFill>
                <a:latin typeface="Arial"/>
                <a:ea typeface="Arial"/>
                <a:cs typeface="Arial"/>
                <a:sym typeface="Arial"/>
              </a:defRPr>
            </a:lvl3pPr>
            <a:lvl4pPr marL="1828800" marR="0" lvl="3" indent="-228600" algn="l" rtl="0">
              <a:lnSpc>
                <a:spcPct val="100000"/>
              </a:lnSpc>
              <a:spcBef>
                <a:spcPts val="690"/>
              </a:spcBef>
              <a:spcAft>
                <a:spcPts val="0"/>
              </a:spcAft>
              <a:buClr>
                <a:srgbClr val="000000"/>
              </a:buClr>
              <a:buSzPts val="1400"/>
              <a:buFont typeface="Arial"/>
              <a:buNone/>
              <a:defRPr sz="2300" b="0" i="0" u="none" strike="noStrike" cap="none">
                <a:solidFill>
                  <a:schemeClr val="dk1"/>
                </a:solidFill>
                <a:latin typeface="Arial"/>
                <a:ea typeface="Arial"/>
                <a:cs typeface="Arial"/>
                <a:sym typeface="Arial"/>
              </a:defRPr>
            </a:lvl4pPr>
            <a:lvl5pPr marL="2286000" marR="0" lvl="4" indent="-228600" algn="l" rtl="0">
              <a:lnSpc>
                <a:spcPct val="100000"/>
              </a:lnSpc>
              <a:spcBef>
                <a:spcPts val="690"/>
              </a:spcBef>
              <a:spcAft>
                <a:spcPts val="0"/>
              </a:spcAft>
              <a:buClr>
                <a:srgbClr val="000000"/>
              </a:buClr>
              <a:buSzPts val="1400"/>
              <a:buFont typeface="Arial"/>
              <a:buNone/>
              <a:defRPr sz="23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23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23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23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23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893297"/>
            <a:ext cx="3066733" cy="468154"/>
          </a:xfrm>
          <a:prstGeom prst="rect">
            <a:avLst/>
          </a:prstGeom>
          <a:noFill/>
          <a:ln>
            <a:noFill/>
          </a:ln>
        </p:spPr>
        <p:txBody>
          <a:bodyPr spcFirstLastPara="1" wrap="square" lIns="93925" tIns="46950" rIns="93925" bIns="46950"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3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3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3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3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3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3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3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3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008705" y="8893297"/>
            <a:ext cx="3066733" cy="468154"/>
          </a:xfrm>
          <a:prstGeom prst="rect">
            <a:avLst/>
          </a:prstGeom>
          <a:noFill/>
          <a:ln>
            <a:noFill/>
          </a:ln>
        </p:spPr>
        <p:txBody>
          <a:bodyPr spcFirstLastPara="1" wrap="square" lIns="93925" tIns="46950" rIns="93925" bIns="469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Arial"/>
                <a:ea typeface="Arial"/>
                <a:cs typeface="Arial"/>
                <a:sym typeface="Arial"/>
              </a:rPr>
              <a:t>‹#›</a:t>
            </a:fld>
            <a:endParaRPr sz="13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1:notes"/>
          <p:cNvSpPr txBox="1">
            <a:spLocks noGrp="1"/>
          </p:cNvSpPr>
          <p:nvPr>
            <p:ph type="body" idx="1"/>
          </p:nvPr>
        </p:nvSpPr>
        <p:spPr>
          <a:xfrm>
            <a:off x="707708" y="4447461"/>
            <a:ext cx="5661600" cy="42135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690"/>
              </a:spcBef>
              <a:spcAft>
                <a:spcPts val="0"/>
              </a:spcAft>
              <a:buSzPts val="1400"/>
              <a:buNone/>
            </a:pPr>
            <a:endParaRPr dirty="0"/>
          </a:p>
        </p:txBody>
      </p:sp>
      <p:sp>
        <p:nvSpPr>
          <p:cNvPr id="50" name="Google Shape;50;p1:notes"/>
          <p:cNvSpPr>
            <a:spLocks noGrp="1" noRot="1" noChangeAspect="1"/>
          </p:cNvSpPr>
          <p:nvPr>
            <p:ph type="sldImg" idx="2"/>
          </p:nvPr>
        </p:nvSpPr>
        <p:spPr>
          <a:xfrm>
            <a:off x="808038" y="703263"/>
            <a:ext cx="5461000" cy="35115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3"/>
          <p:cNvSpPr txBox="1">
            <a:spLocks noGrp="1"/>
          </p:cNvSpPr>
          <p:nvPr>
            <p:ph type="ctrTitle"/>
          </p:nvPr>
        </p:nvSpPr>
        <p:spPr>
          <a:xfrm>
            <a:off x="3840480" y="10226681"/>
            <a:ext cx="43525440" cy="7054850"/>
          </a:xfrm>
          <a:prstGeom prst="rect">
            <a:avLst/>
          </a:prstGeom>
          <a:noFill/>
          <a:ln>
            <a:noFill/>
          </a:ln>
        </p:spPr>
        <p:txBody>
          <a:bodyPr spcFirstLastPara="1" wrap="square" lIns="175250" tIns="87625" rIns="175250" bIns="87625" anchor="t" anchorCtr="0">
            <a:noAutofit/>
          </a:bodyPr>
          <a:lstStyle>
            <a:lvl1pPr marR="0" lvl="0"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9pPr>
          </a:lstStyle>
          <a:p>
            <a:endParaRPr/>
          </a:p>
        </p:txBody>
      </p:sp>
      <p:sp>
        <p:nvSpPr>
          <p:cNvPr id="14" name="Google Shape;14;p3"/>
          <p:cNvSpPr txBox="1">
            <a:spLocks noGrp="1"/>
          </p:cNvSpPr>
          <p:nvPr>
            <p:ph type="subTitle" idx="1"/>
          </p:nvPr>
        </p:nvSpPr>
        <p:spPr>
          <a:xfrm>
            <a:off x="7680960" y="18653131"/>
            <a:ext cx="35844481" cy="8413750"/>
          </a:xfrm>
          <a:prstGeom prst="rect">
            <a:avLst/>
          </a:prstGeom>
          <a:noFill/>
          <a:ln>
            <a:noFill/>
          </a:ln>
        </p:spPr>
        <p:txBody>
          <a:bodyPr spcFirstLastPara="1" wrap="square" lIns="175250" tIns="87625" rIns="175250" bIns="87625" anchor="t" anchorCtr="0">
            <a:noAutofit/>
          </a:bodyPr>
          <a:lstStyle>
            <a:lvl1pPr marR="0" lvl="0" algn="ctr" rtl="0">
              <a:lnSpc>
                <a:spcPct val="100000"/>
              </a:lnSpc>
              <a:spcBef>
                <a:spcPts val="760"/>
              </a:spcBef>
              <a:spcAft>
                <a:spcPts val="0"/>
              </a:spcAft>
              <a:buClr>
                <a:schemeClr val="dk1"/>
              </a:buClr>
              <a:buSzPts val="3800"/>
              <a:buFont typeface="Arial"/>
              <a:buNone/>
              <a:defRPr sz="3800" b="0" i="0" u="none" strike="noStrike" cap="none">
                <a:solidFill>
                  <a:schemeClr val="dk1"/>
                </a:solidFill>
                <a:latin typeface="Arial"/>
                <a:ea typeface="Arial"/>
                <a:cs typeface="Arial"/>
                <a:sym typeface="Arial"/>
              </a:defRPr>
            </a:lvl1pPr>
            <a:lvl2pPr marR="0" lvl="1" algn="ctr" rtl="0">
              <a:lnSpc>
                <a:spcPct val="100000"/>
              </a:lnSpc>
              <a:spcBef>
                <a:spcPts val="2960"/>
              </a:spcBef>
              <a:spcAft>
                <a:spcPts val="0"/>
              </a:spcAft>
              <a:buClr>
                <a:schemeClr val="dk1"/>
              </a:buClr>
              <a:buSzPts val="14800"/>
              <a:buFont typeface="Arial"/>
              <a:buNone/>
              <a:defRPr sz="14800" b="0" i="0" u="none" strike="noStrike" cap="none">
                <a:solidFill>
                  <a:schemeClr val="dk1"/>
                </a:solidFill>
                <a:latin typeface="Arial"/>
                <a:ea typeface="Arial"/>
                <a:cs typeface="Arial"/>
                <a:sym typeface="Arial"/>
              </a:defRPr>
            </a:lvl2pPr>
            <a:lvl3pPr marR="0" lvl="2" algn="ctr" rtl="0">
              <a:lnSpc>
                <a:spcPct val="100000"/>
              </a:lnSpc>
              <a:spcBef>
                <a:spcPts val="2520"/>
              </a:spcBef>
              <a:spcAft>
                <a:spcPts val="0"/>
              </a:spcAft>
              <a:buClr>
                <a:schemeClr val="dk1"/>
              </a:buClr>
              <a:buSzPts val="12600"/>
              <a:buFont typeface="Arial"/>
              <a:buNone/>
              <a:defRPr sz="12600" b="0" i="0" u="none" strike="noStrike" cap="none">
                <a:solidFill>
                  <a:schemeClr val="dk1"/>
                </a:solidFill>
                <a:latin typeface="Arial"/>
                <a:ea typeface="Arial"/>
                <a:cs typeface="Arial"/>
                <a:sym typeface="Arial"/>
              </a:defRPr>
            </a:lvl3pPr>
            <a:lvl4pPr marR="0" lvl="3" algn="ctr" rtl="0">
              <a:lnSpc>
                <a:spcPct val="100000"/>
              </a:lnSpc>
              <a:spcBef>
                <a:spcPts val="2100"/>
              </a:spcBef>
              <a:spcAft>
                <a:spcPts val="0"/>
              </a:spcAft>
              <a:buClr>
                <a:schemeClr val="dk1"/>
              </a:buClr>
              <a:buSzPts val="10500"/>
              <a:buFont typeface="Arial"/>
              <a:buNone/>
              <a:defRPr sz="10500" b="0" i="0" u="none" strike="noStrike" cap="none">
                <a:solidFill>
                  <a:schemeClr val="dk1"/>
                </a:solidFill>
                <a:latin typeface="Arial"/>
                <a:ea typeface="Arial"/>
                <a:cs typeface="Arial"/>
                <a:sym typeface="Arial"/>
              </a:defRPr>
            </a:lvl4pPr>
            <a:lvl5pPr marR="0" lvl="4" algn="ctr" rtl="0">
              <a:lnSpc>
                <a:spcPct val="100000"/>
              </a:lnSpc>
              <a:spcBef>
                <a:spcPts val="2100"/>
              </a:spcBef>
              <a:spcAft>
                <a:spcPts val="0"/>
              </a:spcAft>
              <a:buClr>
                <a:schemeClr val="dk1"/>
              </a:buClr>
              <a:buSzPts val="10500"/>
              <a:buFont typeface="Arial"/>
              <a:buNone/>
              <a:defRPr sz="10500" b="0" i="0" u="none" strike="noStrike" cap="none">
                <a:solidFill>
                  <a:schemeClr val="dk1"/>
                </a:solidFill>
                <a:latin typeface="Arial"/>
                <a:ea typeface="Arial"/>
                <a:cs typeface="Arial"/>
                <a:sym typeface="Arial"/>
              </a:defRPr>
            </a:lvl5pPr>
            <a:lvl6pPr marR="0" lvl="5" algn="ctr" rtl="0">
              <a:lnSpc>
                <a:spcPct val="100000"/>
              </a:lnSpc>
              <a:spcBef>
                <a:spcPts val="2100"/>
              </a:spcBef>
              <a:spcAft>
                <a:spcPts val="0"/>
              </a:spcAft>
              <a:buClr>
                <a:schemeClr val="dk1"/>
              </a:buClr>
              <a:buSzPts val="10500"/>
              <a:buFont typeface="Arial"/>
              <a:buNone/>
              <a:defRPr sz="10500" b="0" i="0" u="none" strike="noStrike" cap="none">
                <a:solidFill>
                  <a:schemeClr val="dk1"/>
                </a:solidFill>
                <a:latin typeface="Arial"/>
                <a:ea typeface="Arial"/>
                <a:cs typeface="Arial"/>
                <a:sym typeface="Arial"/>
              </a:defRPr>
            </a:lvl6pPr>
            <a:lvl7pPr marR="0" lvl="6" algn="ctr" rtl="0">
              <a:lnSpc>
                <a:spcPct val="100000"/>
              </a:lnSpc>
              <a:spcBef>
                <a:spcPts val="2100"/>
              </a:spcBef>
              <a:spcAft>
                <a:spcPts val="0"/>
              </a:spcAft>
              <a:buClr>
                <a:schemeClr val="dk1"/>
              </a:buClr>
              <a:buSzPts val="10500"/>
              <a:buFont typeface="Arial"/>
              <a:buNone/>
              <a:defRPr sz="10500" b="0" i="0" u="none" strike="noStrike" cap="none">
                <a:solidFill>
                  <a:schemeClr val="dk1"/>
                </a:solidFill>
                <a:latin typeface="Arial"/>
                <a:ea typeface="Arial"/>
                <a:cs typeface="Arial"/>
                <a:sym typeface="Arial"/>
              </a:defRPr>
            </a:lvl7pPr>
            <a:lvl8pPr marR="0" lvl="7" algn="ctr" rtl="0">
              <a:lnSpc>
                <a:spcPct val="100000"/>
              </a:lnSpc>
              <a:spcBef>
                <a:spcPts val="2100"/>
              </a:spcBef>
              <a:spcAft>
                <a:spcPts val="0"/>
              </a:spcAft>
              <a:buClr>
                <a:schemeClr val="dk1"/>
              </a:buClr>
              <a:buSzPts val="10500"/>
              <a:buFont typeface="Arial"/>
              <a:buNone/>
              <a:defRPr sz="10500" b="0" i="0" u="none" strike="noStrike" cap="none">
                <a:solidFill>
                  <a:schemeClr val="dk1"/>
                </a:solidFill>
                <a:latin typeface="Arial"/>
                <a:ea typeface="Arial"/>
                <a:cs typeface="Arial"/>
                <a:sym typeface="Arial"/>
              </a:defRPr>
            </a:lvl8pPr>
            <a:lvl9pPr marR="0" lvl="8" algn="ctr" rtl="0">
              <a:lnSpc>
                <a:spcPct val="100000"/>
              </a:lnSpc>
              <a:spcBef>
                <a:spcPts val="2100"/>
              </a:spcBef>
              <a:spcAft>
                <a:spcPts val="0"/>
              </a:spcAft>
              <a:buClr>
                <a:schemeClr val="dk1"/>
              </a:buClr>
              <a:buSzPts val="10500"/>
              <a:buFont typeface="Arial"/>
              <a:buNone/>
              <a:defRPr sz="105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2"/>
        <p:cNvGrpSpPr/>
        <p:nvPr/>
      </p:nvGrpSpPr>
      <p:grpSpPr>
        <a:xfrm>
          <a:off x="0" y="0"/>
          <a:ext cx="0" cy="0"/>
          <a:chOff x="0" y="0"/>
          <a:chExt cx="0" cy="0"/>
        </a:xfrm>
      </p:grpSpPr>
      <p:sp>
        <p:nvSpPr>
          <p:cNvPr id="43" name="Google Shape;43;p12"/>
          <p:cNvSpPr txBox="1">
            <a:spLocks noGrp="1"/>
          </p:cNvSpPr>
          <p:nvPr>
            <p:ph type="title"/>
          </p:nvPr>
        </p:nvSpPr>
        <p:spPr>
          <a:xfrm>
            <a:off x="2560320" y="1317626"/>
            <a:ext cx="46085761" cy="5486400"/>
          </a:xfrm>
          <a:prstGeom prst="rect">
            <a:avLst/>
          </a:prstGeom>
          <a:noFill/>
          <a:ln>
            <a:noFill/>
          </a:ln>
        </p:spPr>
        <p:txBody>
          <a:bodyPr spcFirstLastPara="1" wrap="square" lIns="175250" tIns="87625" rIns="175250" bIns="87625" anchor="t" anchorCtr="0">
            <a:noAutofit/>
          </a:bodyPr>
          <a:lstStyle>
            <a:lvl1pPr marR="0" lvl="0"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9pPr>
          </a:lstStyle>
          <a:p>
            <a:endParaRPr/>
          </a:p>
        </p:txBody>
      </p:sp>
      <p:sp>
        <p:nvSpPr>
          <p:cNvPr id="44" name="Google Shape;44;p12"/>
          <p:cNvSpPr txBox="1">
            <a:spLocks noGrp="1"/>
          </p:cNvSpPr>
          <p:nvPr>
            <p:ph type="body" idx="1"/>
          </p:nvPr>
        </p:nvSpPr>
        <p:spPr>
          <a:xfrm rot="5400000">
            <a:off x="14739939" y="-4499291"/>
            <a:ext cx="21726524" cy="46085761"/>
          </a:xfrm>
          <a:prstGeom prst="rect">
            <a:avLst/>
          </a:prstGeom>
          <a:noFill/>
          <a:ln>
            <a:noFill/>
          </a:ln>
        </p:spPr>
        <p:txBody>
          <a:bodyPr spcFirstLastPara="1" wrap="square" lIns="175250" tIns="87625" rIns="175250" bIns="87625" anchor="t" anchorCtr="0">
            <a:noAutofit/>
          </a:bodyPr>
          <a:lstStyle>
            <a:lvl1pPr marL="457200" marR="0" lvl="0" indent="-228600" algn="r" rtl="0">
              <a:lnSpc>
                <a:spcPct val="100000"/>
              </a:lnSpc>
              <a:spcBef>
                <a:spcPts val="760"/>
              </a:spcBef>
              <a:spcAft>
                <a:spcPts val="0"/>
              </a:spcAft>
              <a:buClr>
                <a:srgbClr val="000000"/>
              </a:buClr>
              <a:buSzPts val="1400"/>
              <a:buFont typeface="Arial"/>
              <a:buNone/>
              <a:defRPr sz="3800" b="0" i="0" u="none" strike="noStrike" cap="none">
                <a:solidFill>
                  <a:schemeClr val="dk1"/>
                </a:solidFill>
                <a:latin typeface="Arial"/>
                <a:ea typeface="Arial"/>
                <a:cs typeface="Arial"/>
                <a:sym typeface="Arial"/>
              </a:defRPr>
            </a:lvl1pPr>
            <a:lvl2pPr marL="914400" marR="0" lvl="1" indent="-1168400" algn="l" rtl="0">
              <a:lnSpc>
                <a:spcPct val="100000"/>
              </a:lnSpc>
              <a:spcBef>
                <a:spcPts val="2960"/>
              </a:spcBef>
              <a:spcAft>
                <a:spcPts val="0"/>
              </a:spcAft>
              <a:buClr>
                <a:schemeClr val="dk1"/>
              </a:buClr>
              <a:buSzPts val="14800"/>
              <a:buFont typeface="Arial"/>
              <a:buChar char="–"/>
              <a:defRPr sz="14800" b="0" i="0" u="none" strike="noStrike" cap="none">
                <a:solidFill>
                  <a:schemeClr val="dk1"/>
                </a:solidFill>
                <a:latin typeface="Arial"/>
                <a:ea typeface="Arial"/>
                <a:cs typeface="Arial"/>
                <a:sym typeface="Arial"/>
              </a:defRPr>
            </a:lvl2pPr>
            <a:lvl3pPr marL="1371600" marR="0" lvl="2" indent="-1028700" algn="l" rtl="0">
              <a:lnSpc>
                <a:spcPct val="100000"/>
              </a:lnSpc>
              <a:spcBef>
                <a:spcPts val="2520"/>
              </a:spcBef>
              <a:spcAft>
                <a:spcPts val="0"/>
              </a:spcAft>
              <a:buClr>
                <a:schemeClr val="dk1"/>
              </a:buClr>
              <a:buSzPts val="12600"/>
              <a:buFont typeface="Arial"/>
              <a:buChar char="•"/>
              <a:defRPr sz="12600" b="0" i="0" u="none" strike="noStrike" cap="none">
                <a:solidFill>
                  <a:schemeClr val="dk1"/>
                </a:solidFill>
                <a:latin typeface="Arial"/>
                <a:ea typeface="Arial"/>
                <a:cs typeface="Arial"/>
                <a:sym typeface="Arial"/>
              </a:defRPr>
            </a:lvl3pPr>
            <a:lvl4pPr marL="1828800" marR="0" lvl="3" indent="-895350" algn="l" rtl="0">
              <a:lnSpc>
                <a:spcPct val="100000"/>
              </a:lnSpc>
              <a:spcBef>
                <a:spcPts val="2100"/>
              </a:spcBef>
              <a:spcAft>
                <a:spcPts val="0"/>
              </a:spcAft>
              <a:buClr>
                <a:schemeClr val="dk1"/>
              </a:buClr>
              <a:buSzPts val="10500"/>
              <a:buFont typeface="Arial"/>
              <a:buChar char="–"/>
              <a:defRPr sz="10500" b="0" i="0" u="none" strike="noStrike" cap="none">
                <a:solidFill>
                  <a:schemeClr val="dk1"/>
                </a:solidFill>
                <a:latin typeface="Arial"/>
                <a:ea typeface="Arial"/>
                <a:cs typeface="Arial"/>
                <a:sym typeface="Arial"/>
              </a:defRPr>
            </a:lvl4pPr>
            <a:lvl5pPr marL="2286000" marR="0" lvl="4" indent="-895350" algn="l" rtl="0">
              <a:lnSpc>
                <a:spcPct val="100000"/>
              </a:lnSpc>
              <a:spcBef>
                <a:spcPts val="2100"/>
              </a:spcBef>
              <a:spcAft>
                <a:spcPts val="0"/>
              </a:spcAft>
              <a:buClr>
                <a:schemeClr val="dk1"/>
              </a:buClr>
              <a:buSzPts val="10500"/>
              <a:buFont typeface="Arial"/>
              <a:buChar char="»"/>
              <a:defRPr sz="10500" b="0" i="0" u="none" strike="noStrike" cap="none">
                <a:solidFill>
                  <a:schemeClr val="dk1"/>
                </a:solidFill>
                <a:latin typeface="Arial"/>
                <a:ea typeface="Arial"/>
                <a:cs typeface="Arial"/>
                <a:sym typeface="Arial"/>
              </a:defRPr>
            </a:lvl5pPr>
            <a:lvl6pPr marL="2743200" marR="0" lvl="5" indent="-895350" algn="l" rtl="0">
              <a:lnSpc>
                <a:spcPct val="100000"/>
              </a:lnSpc>
              <a:spcBef>
                <a:spcPts val="2100"/>
              </a:spcBef>
              <a:spcAft>
                <a:spcPts val="0"/>
              </a:spcAft>
              <a:buClr>
                <a:schemeClr val="dk1"/>
              </a:buClr>
              <a:buSzPts val="10500"/>
              <a:buFont typeface="Arial"/>
              <a:buChar char="»"/>
              <a:defRPr sz="10500" b="0" i="0" u="none" strike="noStrike" cap="none">
                <a:solidFill>
                  <a:schemeClr val="dk1"/>
                </a:solidFill>
                <a:latin typeface="Arial"/>
                <a:ea typeface="Arial"/>
                <a:cs typeface="Arial"/>
                <a:sym typeface="Arial"/>
              </a:defRPr>
            </a:lvl6pPr>
            <a:lvl7pPr marL="3200400" marR="0" lvl="6" indent="-895350" algn="l" rtl="0">
              <a:lnSpc>
                <a:spcPct val="100000"/>
              </a:lnSpc>
              <a:spcBef>
                <a:spcPts val="2100"/>
              </a:spcBef>
              <a:spcAft>
                <a:spcPts val="0"/>
              </a:spcAft>
              <a:buClr>
                <a:schemeClr val="dk1"/>
              </a:buClr>
              <a:buSzPts val="10500"/>
              <a:buFont typeface="Arial"/>
              <a:buChar char="»"/>
              <a:defRPr sz="10500" b="0" i="0" u="none" strike="noStrike" cap="none">
                <a:solidFill>
                  <a:schemeClr val="dk1"/>
                </a:solidFill>
                <a:latin typeface="Arial"/>
                <a:ea typeface="Arial"/>
                <a:cs typeface="Arial"/>
                <a:sym typeface="Arial"/>
              </a:defRPr>
            </a:lvl7pPr>
            <a:lvl8pPr marL="3657600" marR="0" lvl="7" indent="-895350" algn="l" rtl="0">
              <a:lnSpc>
                <a:spcPct val="100000"/>
              </a:lnSpc>
              <a:spcBef>
                <a:spcPts val="2100"/>
              </a:spcBef>
              <a:spcAft>
                <a:spcPts val="0"/>
              </a:spcAft>
              <a:buClr>
                <a:schemeClr val="dk1"/>
              </a:buClr>
              <a:buSzPts val="10500"/>
              <a:buFont typeface="Arial"/>
              <a:buChar char="»"/>
              <a:defRPr sz="10500" b="0" i="0" u="none" strike="noStrike" cap="none">
                <a:solidFill>
                  <a:schemeClr val="dk1"/>
                </a:solidFill>
                <a:latin typeface="Arial"/>
                <a:ea typeface="Arial"/>
                <a:cs typeface="Arial"/>
                <a:sym typeface="Arial"/>
              </a:defRPr>
            </a:lvl8pPr>
            <a:lvl9pPr marL="4114800" marR="0" lvl="8" indent="-895350" algn="l" rtl="0">
              <a:lnSpc>
                <a:spcPct val="100000"/>
              </a:lnSpc>
              <a:spcBef>
                <a:spcPts val="2100"/>
              </a:spcBef>
              <a:spcAft>
                <a:spcPts val="0"/>
              </a:spcAft>
              <a:buClr>
                <a:schemeClr val="dk1"/>
              </a:buClr>
              <a:buSzPts val="10500"/>
              <a:buFont typeface="Arial"/>
              <a:buChar char="»"/>
              <a:defRPr sz="105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5"/>
        <p:cNvGrpSpPr/>
        <p:nvPr/>
      </p:nvGrpSpPr>
      <p:grpSpPr>
        <a:xfrm>
          <a:off x="0" y="0"/>
          <a:ext cx="0" cy="0"/>
          <a:chOff x="0" y="0"/>
          <a:chExt cx="0" cy="0"/>
        </a:xfrm>
      </p:grpSpPr>
      <p:sp>
        <p:nvSpPr>
          <p:cNvPr id="46" name="Google Shape;46;p13"/>
          <p:cNvSpPr txBox="1">
            <a:spLocks noGrp="1"/>
          </p:cNvSpPr>
          <p:nvPr>
            <p:ph type="title"/>
          </p:nvPr>
        </p:nvSpPr>
        <p:spPr>
          <a:xfrm rot="5400000">
            <a:off x="28840750" y="9601517"/>
            <a:ext cx="28089223" cy="11521440"/>
          </a:xfrm>
          <a:prstGeom prst="rect">
            <a:avLst/>
          </a:prstGeom>
          <a:noFill/>
          <a:ln>
            <a:noFill/>
          </a:ln>
        </p:spPr>
        <p:txBody>
          <a:bodyPr spcFirstLastPara="1" wrap="square" lIns="175250" tIns="87625" rIns="175250" bIns="87625" anchor="t" anchorCtr="0">
            <a:noAutofit/>
          </a:bodyPr>
          <a:lstStyle>
            <a:lvl1pPr marR="0" lvl="0"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9pPr>
          </a:lstStyle>
          <a:p>
            <a:endParaRPr/>
          </a:p>
        </p:txBody>
      </p:sp>
      <p:sp>
        <p:nvSpPr>
          <p:cNvPr id="47" name="Google Shape;47;p13"/>
          <p:cNvSpPr txBox="1">
            <a:spLocks noGrp="1"/>
          </p:cNvSpPr>
          <p:nvPr>
            <p:ph type="body" idx="1"/>
          </p:nvPr>
        </p:nvSpPr>
        <p:spPr>
          <a:xfrm rot="5400000">
            <a:off x="5655627" y="-1777683"/>
            <a:ext cx="28089223" cy="34279841"/>
          </a:xfrm>
          <a:prstGeom prst="rect">
            <a:avLst/>
          </a:prstGeom>
          <a:noFill/>
          <a:ln>
            <a:noFill/>
          </a:ln>
        </p:spPr>
        <p:txBody>
          <a:bodyPr spcFirstLastPara="1" wrap="square" lIns="175250" tIns="87625" rIns="175250" bIns="87625" anchor="t" anchorCtr="0">
            <a:noAutofit/>
          </a:bodyPr>
          <a:lstStyle>
            <a:lvl1pPr marL="457200" marR="0" lvl="0" indent="-228600" algn="r" rtl="0">
              <a:lnSpc>
                <a:spcPct val="100000"/>
              </a:lnSpc>
              <a:spcBef>
                <a:spcPts val="760"/>
              </a:spcBef>
              <a:spcAft>
                <a:spcPts val="0"/>
              </a:spcAft>
              <a:buClr>
                <a:srgbClr val="000000"/>
              </a:buClr>
              <a:buSzPts val="1400"/>
              <a:buFont typeface="Arial"/>
              <a:buNone/>
              <a:defRPr sz="3800" b="0" i="0" u="none" strike="noStrike" cap="none">
                <a:solidFill>
                  <a:schemeClr val="dk1"/>
                </a:solidFill>
                <a:latin typeface="Arial"/>
                <a:ea typeface="Arial"/>
                <a:cs typeface="Arial"/>
                <a:sym typeface="Arial"/>
              </a:defRPr>
            </a:lvl1pPr>
            <a:lvl2pPr marL="914400" marR="0" lvl="1" indent="-1168400" algn="l" rtl="0">
              <a:lnSpc>
                <a:spcPct val="100000"/>
              </a:lnSpc>
              <a:spcBef>
                <a:spcPts val="2960"/>
              </a:spcBef>
              <a:spcAft>
                <a:spcPts val="0"/>
              </a:spcAft>
              <a:buClr>
                <a:schemeClr val="dk1"/>
              </a:buClr>
              <a:buSzPts val="14800"/>
              <a:buFont typeface="Arial"/>
              <a:buChar char="–"/>
              <a:defRPr sz="14800" b="0" i="0" u="none" strike="noStrike" cap="none">
                <a:solidFill>
                  <a:schemeClr val="dk1"/>
                </a:solidFill>
                <a:latin typeface="Arial"/>
                <a:ea typeface="Arial"/>
                <a:cs typeface="Arial"/>
                <a:sym typeface="Arial"/>
              </a:defRPr>
            </a:lvl2pPr>
            <a:lvl3pPr marL="1371600" marR="0" lvl="2" indent="-1028700" algn="l" rtl="0">
              <a:lnSpc>
                <a:spcPct val="100000"/>
              </a:lnSpc>
              <a:spcBef>
                <a:spcPts val="2520"/>
              </a:spcBef>
              <a:spcAft>
                <a:spcPts val="0"/>
              </a:spcAft>
              <a:buClr>
                <a:schemeClr val="dk1"/>
              </a:buClr>
              <a:buSzPts val="12600"/>
              <a:buFont typeface="Arial"/>
              <a:buChar char="•"/>
              <a:defRPr sz="12600" b="0" i="0" u="none" strike="noStrike" cap="none">
                <a:solidFill>
                  <a:schemeClr val="dk1"/>
                </a:solidFill>
                <a:latin typeface="Arial"/>
                <a:ea typeface="Arial"/>
                <a:cs typeface="Arial"/>
                <a:sym typeface="Arial"/>
              </a:defRPr>
            </a:lvl3pPr>
            <a:lvl4pPr marL="1828800" marR="0" lvl="3" indent="-895350" algn="l" rtl="0">
              <a:lnSpc>
                <a:spcPct val="100000"/>
              </a:lnSpc>
              <a:spcBef>
                <a:spcPts val="2100"/>
              </a:spcBef>
              <a:spcAft>
                <a:spcPts val="0"/>
              </a:spcAft>
              <a:buClr>
                <a:schemeClr val="dk1"/>
              </a:buClr>
              <a:buSzPts val="10500"/>
              <a:buFont typeface="Arial"/>
              <a:buChar char="–"/>
              <a:defRPr sz="10500" b="0" i="0" u="none" strike="noStrike" cap="none">
                <a:solidFill>
                  <a:schemeClr val="dk1"/>
                </a:solidFill>
                <a:latin typeface="Arial"/>
                <a:ea typeface="Arial"/>
                <a:cs typeface="Arial"/>
                <a:sym typeface="Arial"/>
              </a:defRPr>
            </a:lvl4pPr>
            <a:lvl5pPr marL="2286000" marR="0" lvl="4" indent="-895350" algn="l" rtl="0">
              <a:lnSpc>
                <a:spcPct val="100000"/>
              </a:lnSpc>
              <a:spcBef>
                <a:spcPts val="2100"/>
              </a:spcBef>
              <a:spcAft>
                <a:spcPts val="0"/>
              </a:spcAft>
              <a:buClr>
                <a:schemeClr val="dk1"/>
              </a:buClr>
              <a:buSzPts val="10500"/>
              <a:buFont typeface="Arial"/>
              <a:buChar char="»"/>
              <a:defRPr sz="10500" b="0" i="0" u="none" strike="noStrike" cap="none">
                <a:solidFill>
                  <a:schemeClr val="dk1"/>
                </a:solidFill>
                <a:latin typeface="Arial"/>
                <a:ea typeface="Arial"/>
                <a:cs typeface="Arial"/>
                <a:sym typeface="Arial"/>
              </a:defRPr>
            </a:lvl5pPr>
            <a:lvl6pPr marL="2743200" marR="0" lvl="5" indent="-895350" algn="l" rtl="0">
              <a:lnSpc>
                <a:spcPct val="100000"/>
              </a:lnSpc>
              <a:spcBef>
                <a:spcPts val="2100"/>
              </a:spcBef>
              <a:spcAft>
                <a:spcPts val="0"/>
              </a:spcAft>
              <a:buClr>
                <a:schemeClr val="dk1"/>
              </a:buClr>
              <a:buSzPts val="10500"/>
              <a:buFont typeface="Arial"/>
              <a:buChar char="»"/>
              <a:defRPr sz="10500" b="0" i="0" u="none" strike="noStrike" cap="none">
                <a:solidFill>
                  <a:schemeClr val="dk1"/>
                </a:solidFill>
                <a:latin typeface="Arial"/>
                <a:ea typeface="Arial"/>
                <a:cs typeface="Arial"/>
                <a:sym typeface="Arial"/>
              </a:defRPr>
            </a:lvl6pPr>
            <a:lvl7pPr marL="3200400" marR="0" lvl="6" indent="-895350" algn="l" rtl="0">
              <a:lnSpc>
                <a:spcPct val="100000"/>
              </a:lnSpc>
              <a:spcBef>
                <a:spcPts val="2100"/>
              </a:spcBef>
              <a:spcAft>
                <a:spcPts val="0"/>
              </a:spcAft>
              <a:buClr>
                <a:schemeClr val="dk1"/>
              </a:buClr>
              <a:buSzPts val="10500"/>
              <a:buFont typeface="Arial"/>
              <a:buChar char="»"/>
              <a:defRPr sz="10500" b="0" i="0" u="none" strike="noStrike" cap="none">
                <a:solidFill>
                  <a:schemeClr val="dk1"/>
                </a:solidFill>
                <a:latin typeface="Arial"/>
                <a:ea typeface="Arial"/>
                <a:cs typeface="Arial"/>
                <a:sym typeface="Arial"/>
              </a:defRPr>
            </a:lvl7pPr>
            <a:lvl8pPr marL="3657600" marR="0" lvl="7" indent="-895350" algn="l" rtl="0">
              <a:lnSpc>
                <a:spcPct val="100000"/>
              </a:lnSpc>
              <a:spcBef>
                <a:spcPts val="2100"/>
              </a:spcBef>
              <a:spcAft>
                <a:spcPts val="0"/>
              </a:spcAft>
              <a:buClr>
                <a:schemeClr val="dk1"/>
              </a:buClr>
              <a:buSzPts val="10500"/>
              <a:buFont typeface="Arial"/>
              <a:buChar char="»"/>
              <a:defRPr sz="10500" b="0" i="0" u="none" strike="noStrike" cap="none">
                <a:solidFill>
                  <a:schemeClr val="dk1"/>
                </a:solidFill>
                <a:latin typeface="Arial"/>
                <a:ea typeface="Arial"/>
                <a:cs typeface="Arial"/>
                <a:sym typeface="Arial"/>
              </a:defRPr>
            </a:lvl8pPr>
            <a:lvl9pPr marL="4114800" marR="0" lvl="8" indent="-895350" algn="l" rtl="0">
              <a:lnSpc>
                <a:spcPct val="100000"/>
              </a:lnSpc>
              <a:spcBef>
                <a:spcPts val="2100"/>
              </a:spcBef>
              <a:spcAft>
                <a:spcPts val="0"/>
              </a:spcAft>
              <a:buClr>
                <a:schemeClr val="dk1"/>
              </a:buClr>
              <a:buSzPts val="10500"/>
              <a:buFont typeface="Arial"/>
              <a:buChar char="»"/>
              <a:defRPr sz="105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2560320" y="1317626"/>
            <a:ext cx="46085761" cy="5486400"/>
          </a:xfrm>
          <a:prstGeom prst="rect">
            <a:avLst/>
          </a:prstGeom>
          <a:noFill/>
          <a:ln>
            <a:noFill/>
          </a:ln>
        </p:spPr>
        <p:txBody>
          <a:bodyPr spcFirstLastPara="1" wrap="square" lIns="175250" tIns="87625" rIns="175250" bIns="87625" anchor="t" anchorCtr="0">
            <a:noAutofit/>
          </a:bodyPr>
          <a:lstStyle>
            <a:lvl1pPr marR="0" lvl="0"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9pPr>
          </a:lstStyle>
          <a:p>
            <a:endParaRPr/>
          </a:p>
        </p:txBody>
      </p:sp>
      <p:sp>
        <p:nvSpPr>
          <p:cNvPr id="17" name="Google Shape;17;p4"/>
          <p:cNvSpPr txBox="1">
            <a:spLocks noGrp="1"/>
          </p:cNvSpPr>
          <p:nvPr>
            <p:ph type="body" idx="1"/>
          </p:nvPr>
        </p:nvSpPr>
        <p:spPr>
          <a:xfrm>
            <a:off x="2560320" y="7680327"/>
            <a:ext cx="46085761" cy="21726524"/>
          </a:xfrm>
          <a:prstGeom prst="rect">
            <a:avLst/>
          </a:prstGeom>
          <a:noFill/>
          <a:ln>
            <a:noFill/>
          </a:ln>
        </p:spPr>
        <p:txBody>
          <a:bodyPr spcFirstLastPara="1" wrap="square" lIns="175250" tIns="87625" rIns="175250" bIns="87625" anchor="t" anchorCtr="0">
            <a:noAutofit/>
          </a:bodyPr>
          <a:lstStyle>
            <a:lvl1pPr marL="457200" marR="0" lvl="0" indent="-228600" algn="r" rtl="0">
              <a:lnSpc>
                <a:spcPct val="100000"/>
              </a:lnSpc>
              <a:spcBef>
                <a:spcPts val="760"/>
              </a:spcBef>
              <a:spcAft>
                <a:spcPts val="0"/>
              </a:spcAft>
              <a:buClr>
                <a:srgbClr val="000000"/>
              </a:buClr>
              <a:buSzPts val="1400"/>
              <a:buFont typeface="Arial"/>
              <a:buNone/>
              <a:defRPr sz="3800" b="0" i="0" u="none" strike="noStrike" cap="none">
                <a:solidFill>
                  <a:schemeClr val="dk1"/>
                </a:solidFill>
                <a:latin typeface="Arial"/>
                <a:ea typeface="Arial"/>
                <a:cs typeface="Arial"/>
                <a:sym typeface="Arial"/>
              </a:defRPr>
            </a:lvl1pPr>
            <a:lvl2pPr marL="914400" marR="0" lvl="1" indent="-1168400" algn="l" rtl="0">
              <a:lnSpc>
                <a:spcPct val="100000"/>
              </a:lnSpc>
              <a:spcBef>
                <a:spcPts val="2960"/>
              </a:spcBef>
              <a:spcAft>
                <a:spcPts val="0"/>
              </a:spcAft>
              <a:buClr>
                <a:schemeClr val="dk1"/>
              </a:buClr>
              <a:buSzPts val="14800"/>
              <a:buFont typeface="Arial"/>
              <a:buChar char="–"/>
              <a:defRPr sz="14800" b="0" i="0" u="none" strike="noStrike" cap="none">
                <a:solidFill>
                  <a:schemeClr val="dk1"/>
                </a:solidFill>
                <a:latin typeface="Arial"/>
                <a:ea typeface="Arial"/>
                <a:cs typeface="Arial"/>
                <a:sym typeface="Arial"/>
              </a:defRPr>
            </a:lvl2pPr>
            <a:lvl3pPr marL="1371600" marR="0" lvl="2" indent="-1028700" algn="l" rtl="0">
              <a:lnSpc>
                <a:spcPct val="100000"/>
              </a:lnSpc>
              <a:spcBef>
                <a:spcPts val="2520"/>
              </a:spcBef>
              <a:spcAft>
                <a:spcPts val="0"/>
              </a:spcAft>
              <a:buClr>
                <a:schemeClr val="dk1"/>
              </a:buClr>
              <a:buSzPts val="12600"/>
              <a:buFont typeface="Arial"/>
              <a:buChar char="•"/>
              <a:defRPr sz="12600" b="0" i="0" u="none" strike="noStrike" cap="none">
                <a:solidFill>
                  <a:schemeClr val="dk1"/>
                </a:solidFill>
                <a:latin typeface="Arial"/>
                <a:ea typeface="Arial"/>
                <a:cs typeface="Arial"/>
                <a:sym typeface="Arial"/>
              </a:defRPr>
            </a:lvl3pPr>
            <a:lvl4pPr marL="1828800" marR="0" lvl="3" indent="-895350" algn="l" rtl="0">
              <a:lnSpc>
                <a:spcPct val="100000"/>
              </a:lnSpc>
              <a:spcBef>
                <a:spcPts val="2100"/>
              </a:spcBef>
              <a:spcAft>
                <a:spcPts val="0"/>
              </a:spcAft>
              <a:buClr>
                <a:schemeClr val="dk1"/>
              </a:buClr>
              <a:buSzPts val="10500"/>
              <a:buFont typeface="Arial"/>
              <a:buChar char="–"/>
              <a:defRPr sz="10500" b="0" i="0" u="none" strike="noStrike" cap="none">
                <a:solidFill>
                  <a:schemeClr val="dk1"/>
                </a:solidFill>
                <a:latin typeface="Arial"/>
                <a:ea typeface="Arial"/>
                <a:cs typeface="Arial"/>
                <a:sym typeface="Arial"/>
              </a:defRPr>
            </a:lvl4pPr>
            <a:lvl5pPr marL="2286000" marR="0" lvl="4" indent="-895350" algn="l" rtl="0">
              <a:lnSpc>
                <a:spcPct val="100000"/>
              </a:lnSpc>
              <a:spcBef>
                <a:spcPts val="2100"/>
              </a:spcBef>
              <a:spcAft>
                <a:spcPts val="0"/>
              </a:spcAft>
              <a:buClr>
                <a:schemeClr val="dk1"/>
              </a:buClr>
              <a:buSzPts val="10500"/>
              <a:buFont typeface="Arial"/>
              <a:buChar char="»"/>
              <a:defRPr sz="10500" b="0" i="0" u="none" strike="noStrike" cap="none">
                <a:solidFill>
                  <a:schemeClr val="dk1"/>
                </a:solidFill>
                <a:latin typeface="Arial"/>
                <a:ea typeface="Arial"/>
                <a:cs typeface="Arial"/>
                <a:sym typeface="Arial"/>
              </a:defRPr>
            </a:lvl5pPr>
            <a:lvl6pPr marL="2743200" marR="0" lvl="5" indent="-895350" algn="l" rtl="0">
              <a:lnSpc>
                <a:spcPct val="100000"/>
              </a:lnSpc>
              <a:spcBef>
                <a:spcPts val="2100"/>
              </a:spcBef>
              <a:spcAft>
                <a:spcPts val="0"/>
              </a:spcAft>
              <a:buClr>
                <a:schemeClr val="dk1"/>
              </a:buClr>
              <a:buSzPts val="10500"/>
              <a:buFont typeface="Arial"/>
              <a:buChar char="»"/>
              <a:defRPr sz="10500" b="0" i="0" u="none" strike="noStrike" cap="none">
                <a:solidFill>
                  <a:schemeClr val="dk1"/>
                </a:solidFill>
                <a:latin typeface="Arial"/>
                <a:ea typeface="Arial"/>
                <a:cs typeface="Arial"/>
                <a:sym typeface="Arial"/>
              </a:defRPr>
            </a:lvl6pPr>
            <a:lvl7pPr marL="3200400" marR="0" lvl="6" indent="-895350" algn="l" rtl="0">
              <a:lnSpc>
                <a:spcPct val="100000"/>
              </a:lnSpc>
              <a:spcBef>
                <a:spcPts val="2100"/>
              </a:spcBef>
              <a:spcAft>
                <a:spcPts val="0"/>
              </a:spcAft>
              <a:buClr>
                <a:schemeClr val="dk1"/>
              </a:buClr>
              <a:buSzPts val="10500"/>
              <a:buFont typeface="Arial"/>
              <a:buChar char="»"/>
              <a:defRPr sz="10500" b="0" i="0" u="none" strike="noStrike" cap="none">
                <a:solidFill>
                  <a:schemeClr val="dk1"/>
                </a:solidFill>
                <a:latin typeface="Arial"/>
                <a:ea typeface="Arial"/>
                <a:cs typeface="Arial"/>
                <a:sym typeface="Arial"/>
              </a:defRPr>
            </a:lvl7pPr>
            <a:lvl8pPr marL="3657600" marR="0" lvl="7" indent="-895350" algn="l" rtl="0">
              <a:lnSpc>
                <a:spcPct val="100000"/>
              </a:lnSpc>
              <a:spcBef>
                <a:spcPts val="2100"/>
              </a:spcBef>
              <a:spcAft>
                <a:spcPts val="0"/>
              </a:spcAft>
              <a:buClr>
                <a:schemeClr val="dk1"/>
              </a:buClr>
              <a:buSzPts val="10500"/>
              <a:buFont typeface="Arial"/>
              <a:buChar char="»"/>
              <a:defRPr sz="10500" b="0" i="0" u="none" strike="noStrike" cap="none">
                <a:solidFill>
                  <a:schemeClr val="dk1"/>
                </a:solidFill>
                <a:latin typeface="Arial"/>
                <a:ea typeface="Arial"/>
                <a:cs typeface="Arial"/>
                <a:sym typeface="Arial"/>
              </a:defRPr>
            </a:lvl8pPr>
            <a:lvl9pPr marL="4114800" marR="0" lvl="8" indent="-895350" algn="l" rtl="0">
              <a:lnSpc>
                <a:spcPct val="100000"/>
              </a:lnSpc>
              <a:spcBef>
                <a:spcPts val="2100"/>
              </a:spcBef>
              <a:spcAft>
                <a:spcPts val="0"/>
              </a:spcAft>
              <a:buClr>
                <a:schemeClr val="dk1"/>
              </a:buClr>
              <a:buSzPts val="10500"/>
              <a:buFont typeface="Arial"/>
              <a:buChar char="»"/>
              <a:defRPr sz="105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4044951" y="21151852"/>
            <a:ext cx="43525440" cy="6540500"/>
          </a:xfrm>
          <a:prstGeom prst="rect">
            <a:avLst/>
          </a:prstGeom>
          <a:noFill/>
          <a:ln>
            <a:noFill/>
          </a:ln>
        </p:spPr>
        <p:txBody>
          <a:bodyPr spcFirstLastPara="1" wrap="square" lIns="175250" tIns="87625" rIns="175250" bIns="87625" anchor="t" anchorCtr="0">
            <a:noAutofit/>
          </a:bodyPr>
          <a:lstStyle>
            <a:lvl1pPr marR="0" lvl="0" algn="l" rtl="0">
              <a:lnSpc>
                <a:spcPct val="100000"/>
              </a:lnSpc>
              <a:spcBef>
                <a:spcPts val="0"/>
              </a:spcBef>
              <a:spcAft>
                <a:spcPts val="0"/>
              </a:spcAft>
              <a:buClr>
                <a:srgbClr val="000000"/>
              </a:buClr>
              <a:buSzPts val="1400"/>
              <a:buFont typeface="Arial"/>
              <a:buNone/>
              <a:defRPr sz="7700" b="1"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9pPr>
          </a:lstStyle>
          <a:p>
            <a:endParaRPr/>
          </a:p>
        </p:txBody>
      </p:sp>
      <p:sp>
        <p:nvSpPr>
          <p:cNvPr id="20" name="Google Shape;20;p5"/>
          <p:cNvSpPr txBox="1">
            <a:spLocks noGrp="1"/>
          </p:cNvSpPr>
          <p:nvPr>
            <p:ph type="body" idx="1"/>
          </p:nvPr>
        </p:nvSpPr>
        <p:spPr>
          <a:xfrm>
            <a:off x="4044951" y="13950950"/>
            <a:ext cx="43525440" cy="7200900"/>
          </a:xfrm>
          <a:prstGeom prst="rect">
            <a:avLst/>
          </a:prstGeom>
          <a:noFill/>
          <a:ln>
            <a:noFill/>
          </a:ln>
        </p:spPr>
        <p:txBody>
          <a:bodyPr spcFirstLastPara="1" wrap="square" lIns="175250" tIns="87625" rIns="175250" bIns="87625" anchor="b" anchorCtr="0">
            <a:noAutofit/>
          </a:bodyPr>
          <a:lstStyle>
            <a:lvl1pPr marL="457200" marR="0" lvl="0" indent="-228600" algn="r" rtl="0">
              <a:lnSpc>
                <a:spcPct val="100000"/>
              </a:lnSpc>
              <a:spcBef>
                <a:spcPts val="760"/>
              </a:spcBef>
              <a:spcAft>
                <a:spcPts val="0"/>
              </a:spcAft>
              <a:buClr>
                <a:schemeClr val="dk1"/>
              </a:buClr>
              <a:buSzPts val="3800"/>
              <a:buFont typeface="Arial"/>
              <a:buNone/>
              <a:defRPr sz="3800" b="0" i="0" u="none" strike="noStrike" cap="none">
                <a:solidFill>
                  <a:schemeClr val="dk1"/>
                </a:solidFill>
                <a:latin typeface="Arial"/>
                <a:ea typeface="Arial"/>
                <a:cs typeface="Arial"/>
                <a:sym typeface="Arial"/>
              </a:defRPr>
            </a:lvl1pPr>
            <a:lvl2pPr marL="914400" marR="0" lvl="1" indent="-228600" algn="l" rtl="0">
              <a:lnSpc>
                <a:spcPct val="100000"/>
              </a:lnSpc>
              <a:spcBef>
                <a:spcPts val="680"/>
              </a:spcBef>
              <a:spcAft>
                <a:spcPts val="0"/>
              </a:spcAft>
              <a:buClr>
                <a:schemeClr val="dk1"/>
              </a:buClr>
              <a:buSzPts val="3400"/>
              <a:buFont typeface="Arial"/>
              <a:buNone/>
              <a:defRPr sz="3400" b="0" i="0" u="none" strike="noStrike" cap="none">
                <a:solidFill>
                  <a:schemeClr val="dk1"/>
                </a:solidFill>
                <a:latin typeface="Arial"/>
                <a:ea typeface="Arial"/>
                <a:cs typeface="Arial"/>
                <a:sym typeface="Arial"/>
              </a:defRPr>
            </a:lvl2pPr>
            <a:lvl3pPr marL="1371600" marR="0" lvl="2" indent="-228600" algn="l" rtl="0">
              <a:lnSpc>
                <a:spcPct val="100000"/>
              </a:lnSpc>
              <a:spcBef>
                <a:spcPts val="620"/>
              </a:spcBef>
              <a:spcAft>
                <a:spcPts val="0"/>
              </a:spcAft>
              <a:buClr>
                <a:schemeClr val="dk1"/>
              </a:buClr>
              <a:buSzPts val="3100"/>
              <a:buFont typeface="Arial"/>
              <a:buNone/>
              <a:defRPr sz="3100" b="0" i="0" u="none" strike="noStrike" cap="none">
                <a:solidFill>
                  <a:schemeClr val="dk1"/>
                </a:solidFill>
                <a:latin typeface="Arial"/>
                <a:ea typeface="Arial"/>
                <a:cs typeface="Arial"/>
                <a:sym typeface="Arial"/>
              </a:defRPr>
            </a:lvl3pPr>
            <a:lvl4pPr marL="1828800" marR="0" lvl="3" indent="-228600" algn="l" rtl="0">
              <a:lnSpc>
                <a:spcPct val="100000"/>
              </a:lnSpc>
              <a:spcBef>
                <a:spcPts val="540"/>
              </a:spcBef>
              <a:spcAft>
                <a:spcPts val="0"/>
              </a:spcAft>
              <a:buClr>
                <a:schemeClr val="dk1"/>
              </a:buClr>
              <a:buSzPts val="2700"/>
              <a:buFont typeface="Arial"/>
              <a:buNone/>
              <a:defRPr sz="2700" b="0" i="0" u="none" strike="noStrike" cap="none">
                <a:solidFill>
                  <a:schemeClr val="dk1"/>
                </a:solidFill>
                <a:latin typeface="Arial"/>
                <a:ea typeface="Arial"/>
                <a:cs typeface="Arial"/>
                <a:sym typeface="Arial"/>
              </a:defRPr>
            </a:lvl4pPr>
            <a:lvl5pPr marL="2286000" marR="0" lvl="4" indent="-228600" algn="l" rtl="0">
              <a:lnSpc>
                <a:spcPct val="100000"/>
              </a:lnSpc>
              <a:spcBef>
                <a:spcPts val="540"/>
              </a:spcBef>
              <a:spcAft>
                <a:spcPts val="0"/>
              </a:spcAft>
              <a:buClr>
                <a:schemeClr val="dk1"/>
              </a:buClr>
              <a:buSzPts val="2700"/>
              <a:buFont typeface="Arial"/>
              <a:buNone/>
              <a:defRPr sz="2700" b="0" i="0" u="none" strike="noStrike" cap="none">
                <a:solidFill>
                  <a:schemeClr val="dk1"/>
                </a:solidFill>
                <a:latin typeface="Arial"/>
                <a:ea typeface="Arial"/>
                <a:cs typeface="Arial"/>
                <a:sym typeface="Arial"/>
              </a:defRPr>
            </a:lvl5pPr>
            <a:lvl6pPr marL="2743200" marR="0" lvl="5" indent="-228600" algn="l" rtl="0">
              <a:lnSpc>
                <a:spcPct val="100000"/>
              </a:lnSpc>
              <a:spcBef>
                <a:spcPts val="540"/>
              </a:spcBef>
              <a:spcAft>
                <a:spcPts val="0"/>
              </a:spcAft>
              <a:buClr>
                <a:schemeClr val="dk1"/>
              </a:buClr>
              <a:buSzPts val="2700"/>
              <a:buFont typeface="Arial"/>
              <a:buNone/>
              <a:defRPr sz="2700" b="0" i="0" u="none" strike="noStrike" cap="none">
                <a:solidFill>
                  <a:schemeClr val="dk1"/>
                </a:solidFill>
                <a:latin typeface="Arial"/>
                <a:ea typeface="Arial"/>
                <a:cs typeface="Arial"/>
                <a:sym typeface="Arial"/>
              </a:defRPr>
            </a:lvl6pPr>
            <a:lvl7pPr marL="3200400" marR="0" lvl="6" indent="-228600" algn="l" rtl="0">
              <a:lnSpc>
                <a:spcPct val="100000"/>
              </a:lnSpc>
              <a:spcBef>
                <a:spcPts val="540"/>
              </a:spcBef>
              <a:spcAft>
                <a:spcPts val="0"/>
              </a:spcAft>
              <a:buClr>
                <a:schemeClr val="dk1"/>
              </a:buClr>
              <a:buSzPts val="2700"/>
              <a:buFont typeface="Arial"/>
              <a:buNone/>
              <a:defRPr sz="2700" b="0" i="0" u="none" strike="noStrike" cap="none">
                <a:solidFill>
                  <a:schemeClr val="dk1"/>
                </a:solidFill>
                <a:latin typeface="Arial"/>
                <a:ea typeface="Arial"/>
                <a:cs typeface="Arial"/>
                <a:sym typeface="Arial"/>
              </a:defRPr>
            </a:lvl7pPr>
            <a:lvl8pPr marL="3657600" marR="0" lvl="7" indent="-228600" algn="l" rtl="0">
              <a:lnSpc>
                <a:spcPct val="100000"/>
              </a:lnSpc>
              <a:spcBef>
                <a:spcPts val="540"/>
              </a:spcBef>
              <a:spcAft>
                <a:spcPts val="0"/>
              </a:spcAft>
              <a:buClr>
                <a:schemeClr val="dk1"/>
              </a:buClr>
              <a:buSzPts val="2700"/>
              <a:buFont typeface="Arial"/>
              <a:buNone/>
              <a:defRPr sz="2700" b="0" i="0" u="none" strike="noStrike" cap="none">
                <a:solidFill>
                  <a:schemeClr val="dk1"/>
                </a:solidFill>
                <a:latin typeface="Arial"/>
                <a:ea typeface="Arial"/>
                <a:cs typeface="Arial"/>
                <a:sym typeface="Arial"/>
              </a:defRPr>
            </a:lvl8pPr>
            <a:lvl9pPr marL="4114800" marR="0" lvl="8" indent="-228600" algn="l" rtl="0">
              <a:lnSpc>
                <a:spcPct val="100000"/>
              </a:lnSpc>
              <a:spcBef>
                <a:spcPts val="540"/>
              </a:spcBef>
              <a:spcAft>
                <a:spcPts val="0"/>
              </a:spcAft>
              <a:buClr>
                <a:schemeClr val="dk1"/>
              </a:buClr>
              <a:buSzPts val="2700"/>
              <a:buFont typeface="Arial"/>
              <a:buNone/>
              <a:defRPr sz="27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2560320" y="1317626"/>
            <a:ext cx="46085761" cy="5486400"/>
          </a:xfrm>
          <a:prstGeom prst="rect">
            <a:avLst/>
          </a:prstGeom>
          <a:noFill/>
          <a:ln>
            <a:noFill/>
          </a:ln>
        </p:spPr>
        <p:txBody>
          <a:bodyPr spcFirstLastPara="1" wrap="square" lIns="175250" tIns="87625" rIns="175250" bIns="87625" anchor="t" anchorCtr="0">
            <a:noAutofit/>
          </a:bodyPr>
          <a:lstStyle>
            <a:lvl1pPr marR="0" lvl="0"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9pPr>
          </a:lstStyle>
          <a:p>
            <a:endParaRPr/>
          </a:p>
        </p:txBody>
      </p:sp>
      <p:sp>
        <p:nvSpPr>
          <p:cNvPr id="23" name="Google Shape;23;p6"/>
          <p:cNvSpPr txBox="1">
            <a:spLocks noGrp="1"/>
          </p:cNvSpPr>
          <p:nvPr>
            <p:ph type="body" idx="1"/>
          </p:nvPr>
        </p:nvSpPr>
        <p:spPr>
          <a:xfrm>
            <a:off x="2560320" y="7680327"/>
            <a:ext cx="22900640" cy="21726524"/>
          </a:xfrm>
          <a:prstGeom prst="rect">
            <a:avLst/>
          </a:prstGeom>
          <a:noFill/>
          <a:ln>
            <a:noFill/>
          </a:ln>
        </p:spPr>
        <p:txBody>
          <a:bodyPr spcFirstLastPara="1" wrap="square" lIns="175250" tIns="87625" rIns="175250" bIns="87625" anchor="t" anchorCtr="0">
            <a:noAutofit/>
          </a:bodyPr>
          <a:lstStyle>
            <a:lvl1pPr marL="457200" marR="0" lvl="0" indent="-228600" algn="r" rtl="0">
              <a:lnSpc>
                <a:spcPct val="100000"/>
              </a:lnSpc>
              <a:spcBef>
                <a:spcPts val="1080"/>
              </a:spcBef>
              <a:spcAft>
                <a:spcPts val="0"/>
              </a:spcAft>
              <a:buClr>
                <a:srgbClr val="000000"/>
              </a:buClr>
              <a:buSzPts val="1400"/>
              <a:buFont typeface="Arial"/>
              <a:buNone/>
              <a:defRPr sz="5400" b="0" i="0" u="none" strike="noStrike" cap="none">
                <a:solidFill>
                  <a:schemeClr val="dk1"/>
                </a:solidFill>
                <a:latin typeface="Arial"/>
                <a:ea typeface="Arial"/>
                <a:cs typeface="Arial"/>
                <a:sym typeface="Arial"/>
              </a:defRPr>
            </a:lvl1pPr>
            <a:lvl2pPr marL="914400" marR="0" lvl="1"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2pPr>
            <a:lvl3pPr marL="1371600" marR="0" lvl="2" indent="-469900" algn="l" rtl="0">
              <a:lnSpc>
                <a:spcPct val="100000"/>
              </a:lnSpc>
              <a:spcBef>
                <a:spcPts val="760"/>
              </a:spcBef>
              <a:spcAft>
                <a:spcPts val="0"/>
              </a:spcAft>
              <a:buClr>
                <a:schemeClr val="dk1"/>
              </a:buClr>
              <a:buSzPts val="3800"/>
              <a:buFont typeface="Arial"/>
              <a:buChar char="•"/>
              <a:defRPr sz="3800" b="0" i="0" u="none" strike="noStrike" cap="none">
                <a:solidFill>
                  <a:schemeClr val="dk1"/>
                </a:solidFill>
                <a:latin typeface="Arial"/>
                <a:ea typeface="Arial"/>
                <a:cs typeface="Arial"/>
                <a:sym typeface="Arial"/>
              </a:defRPr>
            </a:lvl3pPr>
            <a:lvl4pPr marL="1828800" marR="0" lvl="3" indent="-444500" algn="l" rtl="0">
              <a:lnSpc>
                <a:spcPct val="100000"/>
              </a:lnSpc>
              <a:spcBef>
                <a:spcPts val="680"/>
              </a:spcBef>
              <a:spcAft>
                <a:spcPts val="0"/>
              </a:spcAft>
              <a:buClr>
                <a:schemeClr val="dk1"/>
              </a:buClr>
              <a:buSzPts val="3400"/>
              <a:buFont typeface="Arial"/>
              <a:buChar char="–"/>
              <a:defRPr sz="3400" b="0" i="0" u="none" strike="noStrike" cap="none">
                <a:solidFill>
                  <a:schemeClr val="dk1"/>
                </a:solidFill>
                <a:latin typeface="Arial"/>
                <a:ea typeface="Arial"/>
                <a:cs typeface="Arial"/>
                <a:sym typeface="Arial"/>
              </a:defRPr>
            </a:lvl4pPr>
            <a:lvl5pPr marL="2286000" marR="0" lvl="4" indent="-444500" algn="l" rtl="0">
              <a:lnSpc>
                <a:spcPct val="100000"/>
              </a:lnSpc>
              <a:spcBef>
                <a:spcPts val="680"/>
              </a:spcBef>
              <a:spcAft>
                <a:spcPts val="0"/>
              </a:spcAft>
              <a:buClr>
                <a:schemeClr val="dk1"/>
              </a:buClr>
              <a:buSzPts val="3400"/>
              <a:buFont typeface="Arial"/>
              <a:buChar char="»"/>
              <a:defRPr sz="3400" b="0" i="0" u="none" strike="noStrike" cap="none">
                <a:solidFill>
                  <a:schemeClr val="dk1"/>
                </a:solidFill>
                <a:latin typeface="Arial"/>
                <a:ea typeface="Arial"/>
                <a:cs typeface="Arial"/>
                <a:sym typeface="Arial"/>
              </a:defRPr>
            </a:lvl5pPr>
            <a:lvl6pPr marL="2743200" marR="0" lvl="5" indent="-444500" algn="l" rtl="0">
              <a:lnSpc>
                <a:spcPct val="100000"/>
              </a:lnSpc>
              <a:spcBef>
                <a:spcPts val="680"/>
              </a:spcBef>
              <a:spcAft>
                <a:spcPts val="0"/>
              </a:spcAft>
              <a:buClr>
                <a:schemeClr val="dk1"/>
              </a:buClr>
              <a:buSzPts val="3400"/>
              <a:buFont typeface="Arial"/>
              <a:buChar char="»"/>
              <a:defRPr sz="3400" b="0" i="0" u="none" strike="noStrike" cap="none">
                <a:solidFill>
                  <a:schemeClr val="dk1"/>
                </a:solidFill>
                <a:latin typeface="Arial"/>
                <a:ea typeface="Arial"/>
                <a:cs typeface="Arial"/>
                <a:sym typeface="Arial"/>
              </a:defRPr>
            </a:lvl6pPr>
            <a:lvl7pPr marL="3200400" marR="0" lvl="6" indent="-444500" algn="l" rtl="0">
              <a:lnSpc>
                <a:spcPct val="100000"/>
              </a:lnSpc>
              <a:spcBef>
                <a:spcPts val="680"/>
              </a:spcBef>
              <a:spcAft>
                <a:spcPts val="0"/>
              </a:spcAft>
              <a:buClr>
                <a:schemeClr val="dk1"/>
              </a:buClr>
              <a:buSzPts val="3400"/>
              <a:buFont typeface="Arial"/>
              <a:buChar char="»"/>
              <a:defRPr sz="3400" b="0" i="0" u="none" strike="noStrike" cap="none">
                <a:solidFill>
                  <a:schemeClr val="dk1"/>
                </a:solidFill>
                <a:latin typeface="Arial"/>
                <a:ea typeface="Arial"/>
                <a:cs typeface="Arial"/>
                <a:sym typeface="Arial"/>
              </a:defRPr>
            </a:lvl7pPr>
            <a:lvl8pPr marL="3657600" marR="0" lvl="7" indent="-444500" algn="l" rtl="0">
              <a:lnSpc>
                <a:spcPct val="100000"/>
              </a:lnSpc>
              <a:spcBef>
                <a:spcPts val="680"/>
              </a:spcBef>
              <a:spcAft>
                <a:spcPts val="0"/>
              </a:spcAft>
              <a:buClr>
                <a:schemeClr val="dk1"/>
              </a:buClr>
              <a:buSzPts val="3400"/>
              <a:buFont typeface="Arial"/>
              <a:buChar char="»"/>
              <a:defRPr sz="3400" b="0" i="0" u="none" strike="noStrike" cap="none">
                <a:solidFill>
                  <a:schemeClr val="dk1"/>
                </a:solidFill>
                <a:latin typeface="Arial"/>
                <a:ea typeface="Arial"/>
                <a:cs typeface="Arial"/>
                <a:sym typeface="Arial"/>
              </a:defRPr>
            </a:lvl8pPr>
            <a:lvl9pPr marL="4114800" marR="0" lvl="8" indent="-444500" algn="l" rtl="0">
              <a:lnSpc>
                <a:spcPct val="100000"/>
              </a:lnSpc>
              <a:spcBef>
                <a:spcPts val="680"/>
              </a:spcBef>
              <a:spcAft>
                <a:spcPts val="0"/>
              </a:spcAft>
              <a:buClr>
                <a:schemeClr val="dk1"/>
              </a:buClr>
              <a:buSzPts val="3400"/>
              <a:buFont typeface="Arial"/>
              <a:buChar char="»"/>
              <a:defRPr sz="3400" b="0" i="0" u="none" strike="noStrike" cap="none">
                <a:solidFill>
                  <a:schemeClr val="dk1"/>
                </a:solidFill>
                <a:latin typeface="Arial"/>
                <a:ea typeface="Arial"/>
                <a:cs typeface="Arial"/>
                <a:sym typeface="Arial"/>
              </a:defRPr>
            </a:lvl9pPr>
          </a:lstStyle>
          <a:p>
            <a:endParaRPr/>
          </a:p>
        </p:txBody>
      </p:sp>
      <p:sp>
        <p:nvSpPr>
          <p:cNvPr id="24" name="Google Shape;24;p6"/>
          <p:cNvSpPr txBox="1">
            <a:spLocks noGrp="1"/>
          </p:cNvSpPr>
          <p:nvPr>
            <p:ph type="body" idx="2"/>
          </p:nvPr>
        </p:nvSpPr>
        <p:spPr>
          <a:xfrm>
            <a:off x="25745441" y="7680327"/>
            <a:ext cx="22900640" cy="21726524"/>
          </a:xfrm>
          <a:prstGeom prst="rect">
            <a:avLst/>
          </a:prstGeom>
          <a:noFill/>
          <a:ln>
            <a:noFill/>
          </a:ln>
        </p:spPr>
        <p:txBody>
          <a:bodyPr spcFirstLastPara="1" wrap="square" lIns="175250" tIns="87625" rIns="175250" bIns="87625" anchor="t" anchorCtr="0">
            <a:noAutofit/>
          </a:bodyPr>
          <a:lstStyle>
            <a:lvl1pPr marL="457200" marR="0" lvl="0" indent="-228600" algn="r" rtl="0">
              <a:lnSpc>
                <a:spcPct val="100000"/>
              </a:lnSpc>
              <a:spcBef>
                <a:spcPts val="1080"/>
              </a:spcBef>
              <a:spcAft>
                <a:spcPts val="0"/>
              </a:spcAft>
              <a:buClr>
                <a:srgbClr val="000000"/>
              </a:buClr>
              <a:buSzPts val="1400"/>
              <a:buFont typeface="Arial"/>
              <a:buNone/>
              <a:defRPr sz="5400" b="0" i="0" u="none" strike="noStrike" cap="none">
                <a:solidFill>
                  <a:schemeClr val="dk1"/>
                </a:solidFill>
                <a:latin typeface="Arial"/>
                <a:ea typeface="Arial"/>
                <a:cs typeface="Arial"/>
                <a:sym typeface="Arial"/>
              </a:defRPr>
            </a:lvl1pPr>
            <a:lvl2pPr marL="914400" marR="0" lvl="1"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2pPr>
            <a:lvl3pPr marL="1371600" marR="0" lvl="2" indent="-469900" algn="l" rtl="0">
              <a:lnSpc>
                <a:spcPct val="100000"/>
              </a:lnSpc>
              <a:spcBef>
                <a:spcPts val="760"/>
              </a:spcBef>
              <a:spcAft>
                <a:spcPts val="0"/>
              </a:spcAft>
              <a:buClr>
                <a:schemeClr val="dk1"/>
              </a:buClr>
              <a:buSzPts val="3800"/>
              <a:buFont typeface="Arial"/>
              <a:buChar char="•"/>
              <a:defRPr sz="3800" b="0" i="0" u="none" strike="noStrike" cap="none">
                <a:solidFill>
                  <a:schemeClr val="dk1"/>
                </a:solidFill>
                <a:latin typeface="Arial"/>
                <a:ea typeface="Arial"/>
                <a:cs typeface="Arial"/>
                <a:sym typeface="Arial"/>
              </a:defRPr>
            </a:lvl3pPr>
            <a:lvl4pPr marL="1828800" marR="0" lvl="3" indent="-444500" algn="l" rtl="0">
              <a:lnSpc>
                <a:spcPct val="100000"/>
              </a:lnSpc>
              <a:spcBef>
                <a:spcPts val="680"/>
              </a:spcBef>
              <a:spcAft>
                <a:spcPts val="0"/>
              </a:spcAft>
              <a:buClr>
                <a:schemeClr val="dk1"/>
              </a:buClr>
              <a:buSzPts val="3400"/>
              <a:buFont typeface="Arial"/>
              <a:buChar char="–"/>
              <a:defRPr sz="3400" b="0" i="0" u="none" strike="noStrike" cap="none">
                <a:solidFill>
                  <a:schemeClr val="dk1"/>
                </a:solidFill>
                <a:latin typeface="Arial"/>
                <a:ea typeface="Arial"/>
                <a:cs typeface="Arial"/>
                <a:sym typeface="Arial"/>
              </a:defRPr>
            </a:lvl4pPr>
            <a:lvl5pPr marL="2286000" marR="0" lvl="4" indent="-444500" algn="l" rtl="0">
              <a:lnSpc>
                <a:spcPct val="100000"/>
              </a:lnSpc>
              <a:spcBef>
                <a:spcPts val="680"/>
              </a:spcBef>
              <a:spcAft>
                <a:spcPts val="0"/>
              </a:spcAft>
              <a:buClr>
                <a:schemeClr val="dk1"/>
              </a:buClr>
              <a:buSzPts val="3400"/>
              <a:buFont typeface="Arial"/>
              <a:buChar char="»"/>
              <a:defRPr sz="3400" b="0" i="0" u="none" strike="noStrike" cap="none">
                <a:solidFill>
                  <a:schemeClr val="dk1"/>
                </a:solidFill>
                <a:latin typeface="Arial"/>
                <a:ea typeface="Arial"/>
                <a:cs typeface="Arial"/>
                <a:sym typeface="Arial"/>
              </a:defRPr>
            </a:lvl5pPr>
            <a:lvl6pPr marL="2743200" marR="0" lvl="5" indent="-444500" algn="l" rtl="0">
              <a:lnSpc>
                <a:spcPct val="100000"/>
              </a:lnSpc>
              <a:spcBef>
                <a:spcPts val="680"/>
              </a:spcBef>
              <a:spcAft>
                <a:spcPts val="0"/>
              </a:spcAft>
              <a:buClr>
                <a:schemeClr val="dk1"/>
              </a:buClr>
              <a:buSzPts val="3400"/>
              <a:buFont typeface="Arial"/>
              <a:buChar char="»"/>
              <a:defRPr sz="3400" b="0" i="0" u="none" strike="noStrike" cap="none">
                <a:solidFill>
                  <a:schemeClr val="dk1"/>
                </a:solidFill>
                <a:latin typeface="Arial"/>
                <a:ea typeface="Arial"/>
                <a:cs typeface="Arial"/>
                <a:sym typeface="Arial"/>
              </a:defRPr>
            </a:lvl6pPr>
            <a:lvl7pPr marL="3200400" marR="0" lvl="6" indent="-444500" algn="l" rtl="0">
              <a:lnSpc>
                <a:spcPct val="100000"/>
              </a:lnSpc>
              <a:spcBef>
                <a:spcPts val="680"/>
              </a:spcBef>
              <a:spcAft>
                <a:spcPts val="0"/>
              </a:spcAft>
              <a:buClr>
                <a:schemeClr val="dk1"/>
              </a:buClr>
              <a:buSzPts val="3400"/>
              <a:buFont typeface="Arial"/>
              <a:buChar char="»"/>
              <a:defRPr sz="3400" b="0" i="0" u="none" strike="noStrike" cap="none">
                <a:solidFill>
                  <a:schemeClr val="dk1"/>
                </a:solidFill>
                <a:latin typeface="Arial"/>
                <a:ea typeface="Arial"/>
                <a:cs typeface="Arial"/>
                <a:sym typeface="Arial"/>
              </a:defRPr>
            </a:lvl7pPr>
            <a:lvl8pPr marL="3657600" marR="0" lvl="7" indent="-444500" algn="l" rtl="0">
              <a:lnSpc>
                <a:spcPct val="100000"/>
              </a:lnSpc>
              <a:spcBef>
                <a:spcPts val="680"/>
              </a:spcBef>
              <a:spcAft>
                <a:spcPts val="0"/>
              </a:spcAft>
              <a:buClr>
                <a:schemeClr val="dk1"/>
              </a:buClr>
              <a:buSzPts val="3400"/>
              <a:buFont typeface="Arial"/>
              <a:buChar char="»"/>
              <a:defRPr sz="3400" b="0" i="0" u="none" strike="noStrike" cap="none">
                <a:solidFill>
                  <a:schemeClr val="dk1"/>
                </a:solidFill>
                <a:latin typeface="Arial"/>
                <a:ea typeface="Arial"/>
                <a:cs typeface="Arial"/>
                <a:sym typeface="Arial"/>
              </a:defRPr>
            </a:lvl8pPr>
            <a:lvl9pPr marL="4114800" marR="0" lvl="8" indent="-444500" algn="l" rtl="0">
              <a:lnSpc>
                <a:spcPct val="100000"/>
              </a:lnSpc>
              <a:spcBef>
                <a:spcPts val="680"/>
              </a:spcBef>
              <a:spcAft>
                <a:spcPts val="0"/>
              </a:spcAft>
              <a:buClr>
                <a:schemeClr val="dk1"/>
              </a:buClr>
              <a:buSzPts val="3400"/>
              <a:buFont typeface="Arial"/>
              <a:buChar char="»"/>
              <a:defRPr sz="3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2560320" y="1317626"/>
            <a:ext cx="46085761" cy="5486400"/>
          </a:xfrm>
          <a:prstGeom prst="rect">
            <a:avLst/>
          </a:prstGeom>
          <a:noFill/>
          <a:ln>
            <a:noFill/>
          </a:ln>
        </p:spPr>
        <p:txBody>
          <a:bodyPr spcFirstLastPara="1" wrap="square" lIns="175250" tIns="87625" rIns="175250" bIns="87625" anchor="t" anchorCtr="0">
            <a:noAutofit/>
          </a:bodyPr>
          <a:lstStyle>
            <a:lvl1pPr marR="0" lvl="0"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9pPr>
          </a:lstStyle>
          <a:p>
            <a:endParaRPr/>
          </a:p>
        </p:txBody>
      </p:sp>
      <p:sp>
        <p:nvSpPr>
          <p:cNvPr id="27" name="Google Shape;27;p7"/>
          <p:cNvSpPr txBox="1">
            <a:spLocks noGrp="1"/>
          </p:cNvSpPr>
          <p:nvPr>
            <p:ph type="body" idx="1"/>
          </p:nvPr>
        </p:nvSpPr>
        <p:spPr>
          <a:xfrm>
            <a:off x="2560321" y="7369176"/>
            <a:ext cx="22625050" cy="3070224"/>
          </a:xfrm>
          <a:prstGeom prst="rect">
            <a:avLst/>
          </a:prstGeom>
          <a:noFill/>
          <a:ln>
            <a:noFill/>
          </a:ln>
        </p:spPr>
        <p:txBody>
          <a:bodyPr spcFirstLastPara="1" wrap="square" lIns="175250" tIns="87625" rIns="175250" bIns="87625" anchor="b" anchorCtr="0">
            <a:noAutofit/>
          </a:bodyPr>
          <a:lstStyle>
            <a:lvl1pPr marL="457200" marR="0" lvl="0" indent="-228600" algn="r" rtl="0">
              <a:lnSpc>
                <a:spcPct val="100000"/>
              </a:lnSpc>
              <a:spcBef>
                <a:spcPts val="920"/>
              </a:spcBef>
              <a:spcAft>
                <a:spcPts val="0"/>
              </a:spcAft>
              <a:buClr>
                <a:schemeClr val="dk1"/>
              </a:buClr>
              <a:buSzPts val="4600"/>
              <a:buFont typeface="Arial"/>
              <a:buNone/>
              <a:defRPr sz="4600" b="1" i="0" u="none" strike="noStrike" cap="none">
                <a:solidFill>
                  <a:schemeClr val="dk1"/>
                </a:solidFill>
                <a:latin typeface="Arial"/>
                <a:ea typeface="Arial"/>
                <a:cs typeface="Arial"/>
                <a:sym typeface="Arial"/>
              </a:defRPr>
            </a:lvl1pPr>
            <a:lvl2pPr marL="914400" marR="0" lvl="1" indent="-228600" algn="l" rtl="0">
              <a:lnSpc>
                <a:spcPct val="100000"/>
              </a:lnSpc>
              <a:spcBef>
                <a:spcPts val="760"/>
              </a:spcBef>
              <a:spcAft>
                <a:spcPts val="0"/>
              </a:spcAft>
              <a:buClr>
                <a:schemeClr val="dk1"/>
              </a:buClr>
              <a:buSzPts val="3800"/>
              <a:buFont typeface="Arial"/>
              <a:buNone/>
              <a:defRPr sz="3800" b="1" i="0" u="none" strike="noStrike" cap="none">
                <a:solidFill>
                  <a:schemeClr val="dk1"/>
                </a:solidFill>
                <a:latin typeface="Arial"/>
                <a:ea typeface="Arial"/>
                <a:cs typeface="Arial"/>
                <a:sym typeface="Arial"/>
              </a:defRPr>
            </a:lvl2pPr>
            <a:lvl3pPr marL="1371600" marR="0" lvl="2" indent="-228600" algn="l" rtl="0">
              <a:lnSpc>
                <a:spcPct val="100000"/>
              </a:lnSpc>
              <a:spcBef>
                <a:spcPts val="680"/>
              </a:spcBef>
              <a:spcAft>
                <a:spcPts val="0"/>
              </a:spcAft>
              <a:buClr>
                <a:schemeClr val="dk1"/>
              </a:buClr>
              <a:buSzPts val="3400"/>
              <a:buFont typeface="Arial"/>
              <a:buNone/>
              <a:defRPr sz="3400" b="1" i="0" u="none" strike="noStrike" cap="none">
                <a:solidFill>
                  <a:schemeClr val="dk1"/>
                </a:solidFill>
                <a:latin typeface="Arial"/>
                <a:ea typeface="Arial"/>
                <a:cs typeface="Arial"/>
                <a:sym typeface="Arial"/>
              </a:defRPr>
            </a:lvl3pPr>
            <a:lvl4pPr marL="1828800" marR="0" lvl="3" indent="-228600" algn="l" rtl="0">
              <a:lnSpc>
                <a:spcPct val="100000"/>
              </a:lnSpc>
              <a:spcBef>
                <a:spcPts val="620"/>
              </a:spcBef>
              <a:spcAft>
                <a:spcPts val="0"/>
              </a:spcAft>
              <a:buClr>
                <a:schemeClr val="dk1"/>
              </a:buClr>
              <a:buSzPts val="3100"/>
              <a:buFont typeface="Arial"/>
              <a:buNone/>
              <a:defRPr sz="3100" b="1" i="0" u="none" strike="noStrike" cap="none">
                <a:solidFill>
                  <a:schemeClr val="dk1"/>
                </a:solidFill>
                <a:latin typeface="Arial"/>
                <a:ea typeface="Arial"/>
                <a:cs typeface="Arial"/>
                <a:sym typeface="Arial"/>
              </a:defRPr>
            </a:lvl4pPr>
            <a:lvl5pPr marL="2286000" marR="0" lvl="4" indent="-228600" algn="l" rtl="0">
              <a:lnSpc>
                <a:spcPct val="100000"/>
              </a:lnSpc>
              <a:spcBef>
                <a:spcPts val="620"/>
              </a:spcBef>
              <a:spcAft>
                <a:spcPts val="0"/>
              </a:spcAft>
              <a:buClr>
                <a:schemeClr val="dk1"/>
              </a:buClr>
              <a:buSzPts val="3100"/>
              <a:buFont typeface="Arial"/>
              <a:buNone/>
              <a:defRPr sz="3100" b="1" i="0" u="none" strike="noStrike" cap="none">
                <a:solidFill>
                  <a:schemeClr val="dk1"/>
                </a:solidFill>
                <a:latin typeface="Arial"/>
                <a:ea typeface="Arial"/>
                <a:cs typeface="Arial"/>
                <a:sym typeface="Arial"/>
              </a:defRPr>
            </a:lvl5pPr>
            <a:lvl6pPr marL="2743200" marR="0" lvl="5" indent="-228600" algn="l" rtl="0">
              <a:lnSpc>
                <a:spcPct val="100000"/>
              </a:lnSpc>
              <a:spcBef>
                <a:spcPts val="620"/>
              </a:spcBef>
              <a:spcAft>
                <a:spcPts val="0"/>
              </a:spcAft>
              <a:buClr>
                <a:schemeClr val="dk1"/>
              </a:buClr>
              <a:buSzPts val="3100"/>
              <a:buFont typeface="Arial"/>
              <a:buNone/>
              <a:defRPr sz="3100" b="1" i="0" u="none" strike="noStrike" cap="none">
                <a:solidFill>
                  <a:schemeClr val="dk1"/>
                </a:solidFill>
                <a:latin typeface="Arial"/>
                <a:ea typeface="Arial"/>
                <a:cs typeface="Arial"/>
                <a:sym typeface="Arial"/>
              </a:defRPr>
            </a:lvl6pPr>
            <a:lvl7pPr marL="3200400" marR="0" lvl="6" indent="-228600" algn="l" rtl="0">
              <a:lnSpc>
                <a:spcPct val="100000"/>
              </a:lnSpc>
              <a:spcBef>
                <a:spcPts val="620"/>
              </a:spcBef>
              <a:spcAft>
                <a:spcPts val="0"/>
              </a:spcAft>
              <a:buClr>
                <a:schemeClr val="dk1"/>
              </a:buClr>
              <a:buSzPts val="3100"/>
              <a:buFont typeface="Arial"/>
              <a:buNone/>
              <a:defRPr sz="3100" b="1" i="0" u="none" strike="noStrike" cap="none">
                <a:solidFill>
                  <a:schemeClr val="dk1"/>
                </a:solidFill>
                <a:latin typeface="Arial"/>
                <a:ea typeface="Arial"/>
                <a:cs typeface="Arial"/>
                <a:sym typeface="Arial"/>
              </a:defRPr>
            </a:lvl7pPr>
            <a:lvl8pPr marL="3657600" marR="0" lvl="7" indent="-228600" algn="l" rtl="0">
              <a:lnSpc>
                <a:spcPct val="100000"/>
              </a:lnSpc>
              <a:spcBef>
                <a:spcPts val="620"/>
              </a:spcBef>
              <a:spcAft>
                <a:spcPts val="0"/>
              </a:spcAft>
              <a:buClr>
                <a:schemeClr val="dk1"/>
              </a:buClr>
              <a:buSzPts val="3100"/>
              <a:buFont typeface="Arial"/>
              <a:buNone/>
              <a:defRPr sz="3100" b="1" i="0" u="none" strike="noStrike" cap="none">
                <a:solidFill>
                  <a:schemeClr val="dk1"/>
                </a:solidFill>
                <a:latin typeface="Arial"/>
                <a:ea typeface="Arial"/>
                <a:cs typeface="Arial"/>
                <a:sym typeface="Arial"/>
              </a:defRPr>
            </a:lvl8pPr>
            <a:lvl9pPr marL="4114800" marR="0" lvl="8" indent="-228600" algn="l" rtl="0">
              <a:lnSpc>
                <a:spcPct val="100000"/>
              </a:lnSpc>
              <a:spcBef>
                <a:spcPts val="620"/>
              </a:spcBef>
              <a:spcAft>
                <a:spcPts val="0"/>
              </a:spcAft>
              <a:buClr>
                <a:schemeClr val="dk1"/>
              </a:buClr>
              <a:buSzPts val="3100"/>
              <a:buFont typeface="Arial"/>
              <a:buNone/>
              <a:defRPr sz="3100" b="1" i="0" u="none" strike="noStrike" cap="none">
                <a:solidFill>
                  <a:schemeClr val="dk1"/>
                </a:solidFill>
                <a:latin typeface="Arial"/>
                <a:ea typeface="Arial"/>
                <a:cs typeface="Arial"/>
                <a:sym typeface="Arial"/>
              </a:defRPr>
            </a:lvl9pPr>
          </a:lstStyle>
          <a:p>
            <a:endParaRPr/>
          </a:p>
        </p:txBody>
      </p:sp>
      <p:sp>
        <p:nvSpPr>
          <p:cNvPr id="28" name="Google Shape;28;p7"/>
          <p:cNvSpPr txBox="1">
            <a:spLocks noGrp="1"/>
          </p:cNvSpPr>
          <p:nvPr>
            <p:ph type="body" idx="2"/>
          </p:nvPr>
        </p:nvSpPr>
        <p:spPr>
          <a:xfrm>
            <a:off x="2560321" y="10439405"/>
            <a:ext cx="22625050" cy="18967451"/>
          </a:xfrm>
          <a:prstGeom prst="rect">
            <a:avLst/>
          </a:prstGeom>
          <a:noFill/>
          <a:ln>
            <a:noFill/>
          </a:ln>
        </p:spPr>
        <p:txBody>
          <a:bodyPr spcFirstLastPara="1" wrap="square" lIns="175250" tIns="87625" rIns="175250" bIns="87625" anchor="t" anchorCtr="0">
            <a:noAutofit/>
          </a:bodyPr>
          <a:lstStyle>
            <a:lvl1pPr marL="457200" marR="0" lvl="0" indent="-228600" algn="r" rtl="0">
              <a:lnSpc>
                <a:spcPct val="100000"/>
              </a:lnSpc>
              <a:spcBef>
                <a:spcPts val="920"/>
              </a:spcBef>
              <a:spcAft>
                <a:spcPts val="0"/>
              </a:spcAft>
              <a:buClr>
                <a:srgbClr val="000000"/>
              </a:buClr>
              <a:buSzPts val="1400"/>
              <a:buFont typeface="Arial"/>
              <a:buNone/>
              <a:defRPr sz="4600" b="0" i="0" u="none" strike="noStrike" cap="none">
                <a:solidFill>
                  <a:schemeClr val="dk1"/>
                </a:solidFill>
                <a:latin typeface="Arial"/>
                <a:ea typeface="Arial"/>
                <a:cs typeface="Arial"/>
                <a:sym typeface="Arial"/>
              </a:defRPr>
            </a:lvl1pPr>
            <a:lvl2pPr marL="914400" marR="0" lvl="1" indent="-469900" algn="l" rtl="0">
              <a:lnSpc>
                <a:spcPct val="100000"/>
              </a:lnSpc>
              <a:spcBef>
                <a:spcPts val="760"/>
              </a:spcBef>
              <a:spcAft>
                <a:spcPts val="0"/>
              </a:spcAft>
              <a:buClr>
                <a:schemeClr val="dk1"/>
              </a:buClr>
              <a:buSzPts val="3800"/>
              <a:buFont typeface="Arial"/>
              <a:buChar char="–"/>
              <a:defRPr sz="3800" b="0" i="0" u="none" strike="noStrike" cap="none">
                <a:solidFill>
                  <a:schemeClr val="dk1"/>
                </a:solidFill>
                <a:latin typeface="Arial"/>
                <a:ea typeface="Arial"/>
                <a:cs typeface="Arial"/>
                <a:sym typeface="Arial"/>
              </a:defRPr>
            </a:lvl2pPr>
            <a:lvl3pPr marL="1371600" marR="0" lvl="2" indent="-444500" algn="l" rtl="0">
              <a:lnSpc>
                <a:spcPct val="100000"/>
              </a:lnSpc>
              <a:spcBef>
                <a:spcPts val="680"/>
              </a:spcBef>
              <a:spcAft>
                <a:spcPts val="0"/>
              </a:spcAft>
              <a:buClr>
                <a:schemeClr val="dk1"/>
              </a:buClr>
              <a:buSzPts val="3400"/>
              <a:buFont typeface="Arial"/>
              <a:buChar char="•"/>
              <a:defRPr sz="3400" b="0" i="0" u="none" strike="noStrike" cap="none">
                <a:solidFill>
                  <a:schemeClr val="dk1"/>
                </a:solidFill>
                <a:latin typeface="Arial"/>
                <a:ea typeface="Arial"/>
                <a:cs typeface="Arial"/>
                <a:sym typeface="Arial"/>
              </a:defRPr>
            </a:lvl3pPr>
            <a:lvl4pPr marL="1828800" marR="0" lvl="3" indent="-425450" algn="l" rtl="0">
              <a:lnSpc>
                <a:spcPct val="100000"/>
              </a:lnSpc>
              <a:spcBef>
                <a:spcPts val="620"/>
              </a:spcBef>
              <a:spcAft>
                <a:spcPts val="0"/>
              </a:spcAft>
              <a:buClr>
                <a:schemeClr val="dk1"/>
              </a:buClr>
              <a:buSzPts val="3100"/>
              <a:buFont typeface="Arial"/>
              <a:buChar char="–"/>
              <a:defRPr sz="3100" b="0" i="0" u="none" strike="noStrike" cap="none">
                <a:solidFill>
                  <a:schemeClr val="dk1"/>
                </a:solidFill>
                <a:latin typeface="Arial"/>
                <a:ea typeface="Arial"/>
                <a:cs typeface="Arial"/>
                <a:sym typeface="Arial"/>
              </a:defRPr>
            </a:lvl4pPr>
            <a:lvl5pPr marL="2286000" marR="0" lvl="4" indent="-425450" algn="l" rtl="0">
              <a:lnSpc>
                <a:spcPct val="100000"/>
              </a:lnSpc>
              <a:spcBef>
                <a:spcPts val="620"/>
              </a:spcBef>
              <a:spcAft>
                <a:spcPts val="0"/>
              </a:spcAft>
              <a:buClr>
                <a:schemeClr val="dk1"/>
              </a:buClr>
              <a:buSzPts val="3100"/>
              <a:buFont typeface="Arial"/>
              <a:buChar char="»"/>
              <a:defRPr sz="3100" b="0" i="0" u="none" strike="noStrike" cap="none">
                <a:solidFill>
                  <a:schemeClr val="dk1"/>
                </a:solidFill>
                <a:latin typeface="Arial"/>
                <a:ea typeface="Arial"/>
                <a:cs typeface="Arial"/>
                <a:sym typeface="Arial"/>
              </a:defRPr>
            </a:lvl5pPr>
            <a:lvl6pPr marL="2743200" marR="0" lvl="5" indent="-425450" algn="l" rtl="0">
              <a:lnSpc>
                <a:spcPct val="100000"/>
              </a:lnSpc>
              <a:spcBef>
                <a:spcPts val="620"/>
              </a:spcBef>
              <a:spcAft>
                <a:spcPts val="0"/>
              </a:spcAft>
              <a:buClr>
                <a:schemeClr val="dk1"/>
              </a:buClr>
              <a:buSzPts val="3100"/>
              <a:buFont typeface="Arial"/>
              <a:buChar char="»"/>
              <a:defRPr sz="3100" b="0" i="0" u="none" strike="noStrike" cap="none">
                <a:solidFill>
                  <a:schemeClr val="dk1"/>
                </a:solidFill>
                <a:latin typeface="Arial"/>
                <a:ea typeface="Arial"/>
                <a:cs typeface="Arial"/>
                <a:sym typeface="Arial"/>
              </a:defRPr>
            </a:lvl6pPr>
            <a:lvl7pPr marL="3200400" marR="0" lvl="6" indent="-425450" algn="l" rtl="0">
              <a:lnSpc>
                <a:spcPct val="100000"/>
              </a:lnSpc>
              <a:spcBef>
                <a:spcPts val="620"/>
              </a:spcBef>
              <a:spcAft>
                <a:spcPts val="0"/>
              </a:spcAft>
              <a:buClr>
                <a:schemeClr val="dk1"/>
              </a:buClr>
              <a:buSzPts val="3100"/>
              <a:buFont typeface="Arial"/>
              <a:buChar char="»"/>
              <a:defRPr sz="3100" b="0" i="0" u="none" strike="noStrike" cap="none">
                <a:solidFill>
                  <a:schemeClr val="dk1"/>
                </a:solidFill>
                <a:latin typeface="Arial"/>
                <a:ea typeface="Arial"/>
                <a:cs typeface="Arial"/>
                <a:sym typeface="Arial"/>
              </a:defRPr>
            </a:lvl7pPr>
            <a:lvl8pPr marL="3657600" marR="0" lvl="7" indent="-425450" algn="l" rtl="0">
              <a:lnSpc>
                <a:spcPct val="100000"/>
              </a:lnSpc>
              <a:spcBef>
                <a:spcPts val="620"/>
              </a:spcBef>
              <a:spcAft>
                <a:spcPts val="0"/>
              </a:spcAft>
              <a:buClr>
                <a:schemeClr val="dk1"/>
              </a:buClr>
              <a:buSzPts val="3100"/>
              <a:buFont typeface="Arial"/>
              <a:buChar char="»"/>
              <a:defRPr sz="3100" b="0" i="0" u="none" strike="noStrike" cap="none">
                <a:solidFill>
                  <a:schemeClr val="dk1"/>
                </a:solidFill>
                <a:latin typeface="Arial"/>
                <a:ea typeface="Arial"/>
                <a:cs typeface="Arial"/>
                <a:sym typeface="Arial"/>
              </a:defRPr>
            </a:lvl8pPr>
            <a:lvl9pPr marL="4114800" marR="0" lvl="8" indent="-425450" algn="l" rtl="0">
              <a:lnSpc>
                <a:spcPct val="100000"/>
              </a:lnSpc>
              <a:spcBef>
                <a:spcPts val="620"/>
              </a:spcBef>
              <a:spcAft>
                <a:spcPts val="0"/>
              </a:spcAft>
              <a:buClr>
                <a:schemeClr val="dk1"/>
              </a:buClr>
              <a:buSzPts val="3100"/>
              <a:buFont typeface="Arial"/>
              <a:buChar char="»"/>
              <a:defRPr sz="3100" b="0" i="0" u="none" strike="noStrike" cap="none">
                <a:solidFill>
                  <a:schemeClr val="dk1"/>
                </a:solidFill>
                <a:latin typeface="Arial"/>
                <a:ea typeface="Arial"/>
                <a:cs typeface="Arial"/>
                <a:sym typeface="Arial"/>
              </a:defRPr>
            </a:lvl9pPr>
          </a:lstStyle>
          <a:p>
            <a:endParaRPr/>
          </a:p>
        </p:txBody>
      </p:sp>
      <p:sp>
        <p:nvSpPr>
          <p:cNvPr id="29" name="Google Shape;29;p7"/>
          <p:cNvSpPr txBox="1">
            <a:spLocks noGrp="1"/>
          </p:cNvSpPr>
          <p:nvPr>
            <p:ph type="body" idx="3"/>
          </p:nvPr>
        </p:nvSpPr>
        <p:spPr>
          <a:xfrm>
            <a:off x="26012141" y="7369176"/>
            <a:ext cx="22633942" cy="3070224"/>
          </a:xfrm>
          <a:prstGeom prst="rect">
            <a:avLst/>
          </a:prstGeom>
          <a:noFill/>
          <a:ln>
            <a:noFill/>
          </a:ln>
        </p:spPr>
        <p:txBody>
          <a:bodyPr spcFirstLastPara="1" wrap="square" lIns="175250" tIns="87625" rIns="175250" bIns="87625" anchor="b" anchorCtr="0">
            <a:noAutofit/>
          </a:bodyPr>
          <a:lstStyle>
            <a:lvl1pPr marL="457200" marR="0" lvl="0" indent="-228600" algn="r" rtl="0">
              <a:lnSpc>
                <a:spcPct val="100000"/>
              </a:lnSpc>
              <a:spcBef>
                <a:spcPts val="920"/>
              </a:spcBef>
              <a:spcAft>
                <a:spcPts val="0"/>
              </a:spcAft>
              <a:buClr>
                <a:schemeClr val="dk1"/>
              </a:buClr>
              <a:buSzPts val="4600"/>
              <a:buFont typeface="Arial"/>
              <a:buNone/>
              <a:defRPr sz="4600" b="1" i="0" u="none" strike="noStrike" cap="none">
                <a:solidFill>
                  <a:schemeClr val="dk1"/>
                </a:solidFill>
                <a:latin typeface="Arial"/>
                <a:ea typeface="Arial"/>
                <a:cs typeface="Arial"/>
                <a:sym typeface="Arial"/>
              </a:defRPr>
            </a:lvl1pPr>
            <a:lvl2pPr marL="914400" marR="0" lvl="1" indent="-228600" algn="l" rtl="0">
              <a:lnSpc>
                <a:spcPct val="100000"/>
              </a:lnSpc>
              <a:spcBef>
                <a:spcPts val="760"/>
              </a:spcBef>
              <a:spcAft>
                <a:spcPts val="0"/>
              </a:spcAft>
              <a:buClr>
                <a:schemeClr val="dk1"/>
              </a:buClr>
              <a:buSzPts val="3800"/>
              <a:buFont typeface="Arial"/>
              <a:buNone/>
              <a:defRPr sz="3800" b="1" i="0" u="none" strike="noStrike" cap="none">
                <a:solidFill>
                  <a:schemeClr val="dk1"/>
                </a:solidFill>
                <a:latin typeface="Arial"/>
                <a:ea typeface="Arial"/>
                <a:cs typeface="Arial"/>
                <a:sym typeface="Arial"/>
              </a:defRPr>
            </a:lvl2pPr>
            <a:lvl3pPr marL="1371600" marR="0" lvl="2" indent="-228600" algn="l" rtl="0">
              <a:lnSpc>
                <a:spcPct val="100000"/>
              </a:lnSpc>
              <a:spcBef>
                <a:spcPts val="680"/>
              </a:spcBef>
              <a:spcAft>
                <a:spcPts val="0"/>
              </a:spcAft>
              <a:buClr>
                <a:schemeClr val="dk1"/>
              </a:buClr>
              <a:buSzPts val="3400"/>
              <a:buFont typeface="Arial"/>
              <a:buNone/>
              <a:defRPr sz="3400" b="1" i="0" u="none" strike="noStrike" cap="none">
                <a:solidFill>
                  <a:schemeClr val="dk1"/>
                </a:solidFill>
                <a:latin typeface="Arial"/>
                <a:ea typeface="Arial"/>
                <a:cs typeface="Arial"/>
                <a:sym typeface="Arial"/>
              </a:defRPr>
            </a:lvl3pPr>
            <a:lvl4pPr marL="1828800" marR="0" lvl="3" indent="-228600" algn="l" rtl="0">
              <a:lnSpc>
                <a:spcPct val="100000"/>
              </a:lnSpc>
              <a:spcBef>
                <a:spcPts val="620"/>
              </a:spcBef>
              <a:spcAft>
                <a:spcPts val="0"/>
              </a:spcAft>
              <a:buClr>
                <a:schemeClr val="dk1"/>
              </a:buClr>
              <a:buSzPts val="3100"/>
              <a:buFont typeface="Arial"/>
              <a:buNone/>
              <a:defRPr sz="3100" b="1" i="0" u="none" strike="noStrike" cap="none">
                <a:solidFill>
                  <a:schemeClr val="dk1"/>
                </a:solidFill>
                <a:latin typeface="Arial"/>
                <a:ea typeface="Arial"/>
                <a:cs typeface="Arial"/>
                <a:sym typeface="Arial"/>
              </a:defRPr>
            </a:lvl4pPr>
            <a:lvl5pPr marL="2286000" marR="0" lvl="4" indent="-228600" algn="l" rtl="0">
              <a:lnSpc>
                <a:spcPct val="100000"/>
              </a:lnSpc>
              <a:spcBef>
                <a:spcPts val="620"/>
              </a:spcBef>
              <a:spcAft>
                <a:spcPts val="0"/>
              </a:spcAft>
              <a:buClr>
                <a:schemeClr val="dk1"/>
              </a:buClr>
              <a:buSzPts val="3100"/>
              <a:buFont typeface="Arial"/>
              <a:buNone/>
              <a:defRPr sz="3100" b="1" i="0" u="none" strike="noStrike" cap="none">
                <a:solidFill>
                  <a:schemeClr val="dk1"/>
                </a:solidFill>
                <a:latin typeface="Arial"/>
                <a:ea typeface="Arial"/>
                <a:cs typeface="Arial"/>
                <a:sym typeface="Arial"/>
              </a:defRPr>
            </a:lvl5pPr>
            <a:lvl6pPr marL="2743200" marR="0" lvl="5" indent="-228600" algn="l" rtl="0">
              <a:lnSpc>
                <a:spcPct val="100000"/>
              </a:lnSpc>
              <a:spcBef>
                <a:spcPts val="620"/>
              </a:spcBef>
              <a:spcAft>
                <a:spcPts val="0"/>
              </a:spcAft>
              <a:buClr>
                <a:schemeClr val="dk1"/>
              </a:buClr>
              <a:buSzPts val="3100"/>
              <a:buFont typeface="Arial"/>
              <a:buNone/>
              <a:defRPr sz="3100" b="1" i="0" u="none" strike="noStrike" cap="none">
                <a:solidFill>
                  <a:schemeClr val="dk1"/>
                </a:solidFill>
                <a:latin typeface="Arial"/>
                <a:ea typeface="Arial"/>
                <a:cs typeface="Arial"/>
                <a:sym typeface="Arial"/>
              </a:defRPr>
            </a:lvl6pPr>
            <a:lvl7pPr marL="3200400" marR="0" lvl="6" indent="-228600" algn="l" rtl="0">
              <a:lnSpc>
                <a:spcPct val="100000"/>
              </a:lnSpc>
              <a:spcBef>
                <a:spcPts val="620"/>
              </a:spcBef>
              <a:spcAft>
                <a:spcPts val="0"/>
              </a:spcAft>
              <a:buClr>
                <a:schemeClr val="dk1"/>
              </a:buClr>
              <a:buSzPts val="3100"/>
              <a:buFont typeface="Arial"/>
              <a:buNone/>
              <a:defRPr sz="3100" b="1" i="0" u="none" strike="noStrike" cap="none">
                <a:solidFill>
                  <a:schemeClr val="dk1"/>
                </a:solidFill>
                <a:latin typeface="Arial"/>
                <a:ea typeface="Arial"/>
                <a:cs typeface="Arial"/>
                <a:sym typeface="Arial"/>
              </a:defRPr>
            </a:lvl7pPr>
            <a:lvl8pPr marL="3657600" marR="0" lvl="7" indent="-228600" algn="l" rtl="0">
              <a:lnSpc>
                <a:spcPct val="100000"/>
              </a:lnSpc>
              <a:spcBef>
                <a:spcPts val="620"/>
              </a:spcBef>
              <a:spcAft>
                <a:spcPts val="0"/>
              </a:spcAft>
              <a:buClr>
                <a:schemeClr val="dk1"/>
              </a:buClr>
              <a:buSzPts val="3100"/>
              <a:buFont typeface="Arial"/>
              <a:buNone/>
              <a:defRPr sz="3100" b="1" i="0" u="none" strike="noStrike" cap="none">
                <a:solidFill>
                  <a:schemeClr val="dk1"/>
                </a:solidFill>
                <a:latin typeface="Arial"/>
                <a:ea typeface="Arial"/>
                <a:cs typeface="Arial"/>
                <a:sym typeface="Arial"/>
              </a:defRPr>
            </a:lvl8pPr>
            <a:lvl9pPr marL="4114800" marR="0" lvl="8" indent="-228600" algn="l" rtl="0">
              <a:lnSpc>
                <a:spcPct val="100000"/>
              </a:lnSpc>
              <a:spcBef>
                <a:spcPts val="620"/>
              </a:spcBef>
              <a:spcAft>
                <a:spcPts val="0"/>
              </a:spcAft>
              <a:buClr>
                <a:schemeClr val="dk1"/>
              </a:buClr>
              <a:buSzPts val="3100"/>
              <a:buFont typeface="Arial"/>
              <a:buNone/>
              <a:defRPr sz="3100" b="1" i="0" u="none" strike="noStrike" cap="none">
                <a:solidFill>
                  <a:schemeClr val="dk1"/>
                </a:solidFill>
                <a:latin typeface="Arial"/>
                <a:ea typeface="Arial"/>
                <a:cs typeface="Arial"/>
                <a:sym typeface="Arial"/>
              </a:defRPr>
            </a:lvl9pPr>
          </a:lstStyle>
          <a:p>
            <a:endParaRPr/>
          </a:p>
        </p:txBody>
      </p:sp>
      <p:sp>
        <p:nvSpPr>
          <p:cNvPr id="30" name="Google Shape;30;p7"/>
          <p:cNvSpPr txBox="1">
            <a:spLocks noGrp="1"/>
          </p:cNvSpPr>
          <p:nvPr>
            <p:ph type="body" idx="4"/>
          </p:nvPr>
        </p:nvSpPr>
        <p:spPr>
          <a:xfrm>
            <a:off x="26012141" y="10439405"/>
            <a:ext cx="22633942" cy="18967451"/>
          </a:xfrm>
          <a:prstGeom prst="rect">
            <a:avLst/>
          </a:prstGeom>
          <a:noFill/>
          <a:ln>
            <a:noFill/>
          </a:ln>
        </p:spPr>
        <p:txBody>
          <a:bodyPr spcFirstLastPara="1" wrap="square" lIns="175250" tIns="87625" rIns="175250" bIns="87625" anchor="t" anchorCtr="0">
            <a:noAutofit/>
          </a:bodyPr>
          <a:lstStyle>
            <a:lvl1pPr marL="457200" marR="0" lvl="0" indent="-228600" algn="r" rtl="0">
              <a:lnSpc>
                <a:spcPct val="100000"/>
              </a:lnSpc>
              <a:spcBef>
                <a:spcPts val="920"/>
              </a:spcBef>
              <a:spcAft>
                <a:spcPts val="0"/>
              </a:spcAft>
              <a:buClr>
                <a:srgbClr val="000000"/>
              </a:buClr>
              <a:buSzPts val="1400"/>
              <a:buFont typeface="Arial"/>
              <a:buNone/>
              <a:defRPr sz="4600" b="0" i="0" u="none" strike="noStrike" cap="none">
                <a:solidFill>
                  <a:schemeClr val="dk1"/>
                </a:solidFill>
                <a:latin typeface="Arial"/>
                <a:ea typeface="Arial"/>
                <a:cs typeface="Arial"/>
                <a:sym typeface="Arial"/>
              </a:defRPr>
            </a:lvl1pPr>
            <a:lvl2pPr marL="914400" marR="0" lvl="1" indent="-469900" algn="l" rtl="0">
              <a:lnSpc>
                <a:spcPct val="100000"/>
              </a:lnSpc>
              <a:spcBef>
                <a:spcPts val="760"/>
              </a:spcBef>
              <a:spcAft>
                <a:spcPts val="0"/>
              </a:spcAft>
              <a:buClr>
                <a:schemeClr val="dk1"/>
              </a:buClr>
              <a:buSzPts val="3800"/>
              <a:buFont typeface="Arial"/>
              <a:buChar char="–"/>
              <a:defRPr sz="3800" b="0" i="0" u="none" strike="noStrike" cap="none">
                <a:solidFill>
                  <a:schemeClr val="dk1"/>
                </a:solidFill>
                <a:latin typeface="Arial"/>
                <a:ea typeface="Arial"/>
                <a:cs typeface="Arial"/>
                <a:sym typeface="Arial"/>
              </a:defRPr>
            </a:lvl2pPr>
            <a:lvl3pPr marL="1371600" marR="0" lvl="2" indent="-444500" algn="l" rtl="0">
              <a:lnSpc>
                <a:spcPct val="100000"/>
              </a:lnSpc>
              <a:spcBef>
                <a:spcPts val="680"/>
              </a:spcBef>
              <a:spcAft>
                <a:spcPts val="0"/>
              </a:spcAft>
              <a:buClr>
                <a:schemeClr val="dk1"/>
              </a:buClr>
              <a:buSzPts val="3400"/>
              <a:buFont typeface="Arial"/>
              <a:buChar char="•"/>
              <a:defRPr sz="3400" b="0" i="0" u="none" strike="noStrike" cap="none">
                <a:solidFill>
                  <a:schemeClr val="dk1"/>
                </a:solidFill>
                <a:latin typeface="Arial"/>
                <a:ea typeface="Arial"/>
                <a:cs typeface="Arial"/>
                <a:sym typeface="Arial"/>
              </a:defRPr>
            </a:lvl3pPr>
            <a:lvl4pPr marL="1828800" marR="0" lvl="3" indent="-425450" algn="l" rtl="0">
              <a:lnSpc>
                <a:spcPct val="100000"/>
              </a:lnSpc>
              <a:spcBef>
                <a:spcPts val="620"/>
              </a:spcBef>
              <a:spcAft>
                <a:spcPts val="0"/>
              </a:spcAft>
              <a:buClr>
                <a:schemeClr val="dk1"/>
              </a:buClr>
              <a:buSzPts val="3100"/>
              <a:buFont typeface="Arial"/>
              <a:buChar char="–"/>
              <a:defRPr sz="3100" b="0" i="0" u="none" strike="noStrike" cap="none">
                <a:solidFill>
                  <a:schemeClr val="dk1"/>
                </a:solidFill>
                <a:latin typeface="Arial"/>
                <a:ea typeface="Arial"/>
                <a:cs typeface="Arial"/>
                <a:sym typeface="Arial"/>
              </a:defRPr>
            </a:lvl4pPr>
            <a:lvl5pPr marL="2286000" marR="0" lvl="4" indent="-425450" algn="l" rtl="0">
              <a:lnSpc>
                <a:spcPct val="100000"/>
              </a:lnSpc>
              <a:spcBef>
                <a:spcPts val="620"/>
              </a:spcBef>
              <a:spcAft>
                <a:spcPts val="0"/>
              </a:spcAft>
              <a:buClr>
                <a:schemeClr val="dk1"/>
              </a:buClr>
              <a:buSzPts val="3100"/>
              <a:buFont typeface="Arial"/>
              <a:buChar char="»"/>
              <a:defRPr sz="3100" b="0" i="0" u="none" strike="noStrike" cap="none">
                <a:solidFill>
                  <a:schemeClr val="dk1"/>
                </a:solidFill>
                <a:latin typeface="Arial"/>
                <a:ea typeface="Arial"/>
                <a:cs typeface="Arial"/>
                <a:sym typeface="Arial"/>
              </a:defRPr>
            </a:lvl5pPr>
            <a:lvl6pPr marL="2743200" marR="0" lvl="5" indent="-425450" algn="l" rtl="0">
              <a:lnSpc>
                <a:spcPct val="100000"/>
              </a:lnSpc>
              <a:spcBef>
                <a:spcPts val="620"/>
              </a:spcBef>
              <a:spcAft>
                <a:spcPts val="0"/>
              </a:spcAft>
              <a:buClr>
                <a:schemeClr val="dk1"/>
              </a:buClr>
              <a:buSzPts val="3100"/>
              <a:buFont typeface="Arial"/>
              <a:buChar char="»"/>
              <a:defRPr sz="3100" b="0" i="0" u="none" strike="noStrike" cap="none">
                <a:solidFill>
                  <a:schemeClr val="dk1"/>
                </a:solidFill>
                <a:latin typeface="Arial"/>
                <a:ea typeface="Arial"/>
                <a:cs typeface="Arial"/>
                <a:sym typeface="Arial"/>
              </a:defRPr>
            </a:lvl6pPr>
            <a:lvl7pPr marL="3200400" marR="0" lvl="6" indent="-425450" algn="l" rtl="0">
              <a:lnSpc>
                <a:spcPct val="100000"/>
              </a:lnSpc>
              <a:spcBef>
                <a:spcPts val="620"/>
              </a:spcBef>
              <a:spcAft>
                <a:spcPts val="0"/>
              </a:spcAft>
              <a:buClr>
                <a:schemeClr val="dk1"/>
              </a:buClr>
              <a:buSzPts val="3100"/>
              <a:buFont typeface="Arial"/>
              <a:buChar char="»"/>
              <a:defRPr sz="3100" b="0" i="0" u="none" strike="noStrike" cap="none">
                <a:solidFill>
                  <a:schemeClr val="dk1"/>
                </a:solidFill>
                <a:latin typeface="Arial"/>
                <a:ea typeface="Arial"/>
                <a:cs typeface="Arial"/>
                <a:sym typeface="Arial"/>
              </a:defRPr>
            </a:lvl7pPr>
            <a:lvl8pPr marL="3657600" marR="0" lvl="7" indent="-425450" algn="l" rtl="0">
              <a:lnSpc>
                <a:spcPct val="100000"/>
              </a:lnSpc>
              <a:spcBef>
                <a:spcPts val="620"/>
              </a:spcBef>
              <a:spcAft>
                <a:spcPts val="0"/>
              </a:spcAft>
              <a:buClr>
                <a:schemeClr val="dk1"/>
              </a:buClr>
              <a:buSzPts val="3100"/>
              <a:buFont typeface="Arial"/>
              <a:buChar char="»"/>
              <a:defRPr sz="3100" b="0" i="0" u="none" strike="noStrike" cap="none">
                <a:solidFill>
                  <a:schemeClr val="dk1"/>
                </a:solidFill>
                <a:latin typeface="Arial"/>
                <a:ea typeface="Arial"/>
                <a:cs typeface="Arial"/>
                <a:sym typeface="Arial"/>
              </a:defRPr>
            </a:lvl8pPr>
            <a:lvl9pPr marL="4114800" marR="0" lvl="8" indent="-425450" algn="l" rtl="0">
              <a:lnSpc>
                <a:spcPct val="100000"/>
              </a:lnSpc>
              <a:spcBef>
                <a:spcPts val="620"/>
              </a:spcBef>
              <a:spcAft>
                <a:spcPts val="0"/>
              </a:spcAft>
              <a:buClr>
                <a:schemeClr val="dk1"/>
              </a:buClr>
              <a:buSzPts val="3100"/>
              <a:buFont typeface="Arial"/>
              <a:buChar char="»"/>
              <a:defRPr sz="31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2560320" y="1317626"/>
            <a:ext cx="46085761" cy="5486400"/>
          </a:xfrm>
          <a:prstGeom prst="rect">
            <a:avLst/>
          </a:prstGeom>
          <a:noFill/>
          <a:ln>
            <a:noFill/>
          </a:ln>
        </p:spPr>
        <p:txBody>
          <a:bodyPr spcFirstLastPara="1" wrap="square" lIns="175250" tIns="87625" rIns="175250" bIns="87625" anchor="t" anchorCtr="0">
            <a:noAutofit/>
          </a:bodyPr>
          <a:lstStyle>
            <a:lvl1pPr marR="0" lvl="0"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4"/>
        <p:cNvGrpSpPr/>
        <p:nvPr/>
      </p:nvGrpSpPr>
      <p:grpSpPr>
        <a:xfrm>
          <a:off x="0" y="0"/>
          <a:ext cx="0" cy="0"/>
          <a:chOff x="0" y="0"/>
          <a:chExt cx="0" cy="0"/>
        </a:xfrm>
      </p:grpSpPr>
      <p:sp>
        <p:nvSpPr>
          <p:cNvPr id="35" name="Google Shape;35;p10"/>
          <p:cNvSpPr txBox="1">
            <a:spLocks noGrp="1"/>
          </p:cNvSpPr>
          <p:nvPr>
            <p:ph type="title"/>
          </p:nvPr>
        </p:nvSpPr>
        <p:spPr>
          <a:xfrm>
            <a:off x="2560321" y="1311281"/>
            <a:ext cx="16846551" cy="5578474"/>
          </a:xfrm>
          <a:prstGeom prst="rect">
            <a:avLst/>
          </a:prstGeom>
          <a:noFill/>
          <a:ln>
            <a:noFill/>
          </a:ln>
        </p:spPr>
        <p:txBody>
          <a:bodyPr spcFirstLastPara="1" wrap="square" lIns="175250" tIns="87625" rIns="175250" bIns="87625" anchor="b" anchorCtr="0">
            <a:noAutofit/>
          </a:bodyPr>
          <a:lstStyle>
            <a:lvl1pPr marR="0" lvl="0" algn="l" rtl="0">
              <a:lnSpc>
                <a:spcPct val="100000"/>
              </a:lnSpc>
              <a:spcBef>
                <a:spcPts val="0"/>
              </a:spcBef>
              <a:spcAft>
                <a:spcPts val="0"/>
              </a:spcAft>
              <a:buClr>
                <a:srgbClr val="000000"/>
              </a:buClr>
              <a:buSzPts val="1400"/>
              <a:buFont typeface="Arial"/>
              <a:buNone/>
              <a:defRPr sz="3800" b="1"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9pPr>
          </a:lstStyle>
          <a:p>
            <a:endParaRPr/>
          </a:p>
        </p:txBody>
      </p:sp>
      <p:sp>
        <p:nvSpPr>
          <p:cNvPr id="36" name="Google Shape;36;p10"/>
          <p:cNvSpPr txBox="1">
            <a:spLocks noGrp="1"/>
          </p:cNvSpPr>
          <p:nvPr>
            <p:ph type="body" idx="1"/>
          </p:nvPr>
        </p:nvSpPr>
        <p:spPr>
          <a:xfrm>
            <a:off x="20020281" y="1311281"/>
            <a:ext cx="28625799" cy="28095574"/>
          </a:xfrm>
          <a:prstGeom prst="rect">
            <a:avLst/>
          </a:prstGeom>
          <a:noFill/>
          <a:ln>
            <a:noFill/>
          </a:ln>
        </p:spPr>
        <p:txBody>
          <a:bodyPr spcFirstLastPara="1" wrap="square" lIns="175250" tIns="87625" rIns="175250" bIns="87625" anchor="t" anchorCtr="0">
            <a:noAutofit/>
          </a:bodyPr>
          <a:lstStyle>
            <a:lvl1pPr marL="457200" marR="0" lvl="0" indent="-228600" algn="r" rtl="0">
              <a:lnSpc>
                <a:spcPct val="100000"/>
              </a:lnSpc>
              <a:spcBef>
                <a:spcPts val="1220"/>
              </a:spcBef>
              <a:spcAft>
                <a:spcPts val="0"/>
              </a:spcAft>
              <a:buClr>
                <a:srgbClr val="000000"/>
              </a:buClr>
              <a:buSzPts val="1400"/>
              <a:buFont typeface="Arial"/>
              <a:buNone/>
              <a:defRPr sz="6100" b="0" i="0" u="none" strike="noStrike" cap="none">
                <a:solidFill>
                  <a:schemeClr val="dk1"/>
                </a:solidFill>
                <a:latin typeface="Arial"/>
                <a:ea typeface="Arial"/>
                <a:cs typeface="Arial"/>
                <a:sym typeface="Arial"/>
              </a:defRPr>
            </a:lvl1pPr>
            <a:lvl2pPr marL="914400" marR="0" lvl="1" indent="-571500" algn="l" rtl="0">
              <a:lnSpc>
                <a:spcPct val="100000"/>
              </a:lnSpc>
              <a:spcBef>
                <a:spcPts val="1080"/>
              </a:spcBef>
              <a:spcAft>
                <a:spcPts val="0"/>
              </a:spcAft>
              <a:buClr>
                <a:schemeClr val="dk1"/>
              </a:buClr>
              <a:buSzPts val="5400"/>
              <a:buFont typeface="Arial"/>
              <a:buChar char="–"/>
              <a:defRPr sz="5400" b="0" i="0" u="none" strike="noStrike" cap="none">
                <a:solidFill>
                  <a:schemeClr val="dk1"/>
                </a:solidFill>
                <a:latin typeface="Arial"/>
                <a:ea typeface="Arial"/>
                <a:cs typeface="Arial"/>
                <a:sym typeface="Arial"/>
              </a:defRPr>
            </a:lvl2pPr>
            <a:lvl3pPr marL="1371600" marR="0" lvl="2"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3pPr>
            <a:lvl4pPr marL="1828800" marR="0" lvl="3" indent="-469900" algn="l" rtl="0">
              <a:lnSpc>
                <a:spcPct val="100000"/>
              </a:lnSpc>
              <a:spcBef>
                <a:spcPts val="760"/>
              </a:spcBef>
              <a:spcAft>
                <a:spcPts val="0"/>
              </a:spcAft>
              <a:buClr>
                <a:schemeClr val="dk1"/>
              </a:buClr>
              <a:buSzPts val="3800"/>
              <a:buFont typeface="Arial"/>
              <a:buChar char="–"/>
              <a:defRPr sz="3800" b="0" i="0" u="none" strike="noStrike" cap="none">
                <a:solidFill>
                  <a:schemeClr val="dk1"/>
                </a:solidFill>
                <a:latin typeface="Arial"/>
                <a:ea typeface="Arial"/>
                <a:cs typeface="Arial"/>
                <a:sym typeface="Arial"/>
              </a:defRPr>
            </a:lvl4pPr>
            <a:lvl5pPr marL="2286000" marR="0" lvl="4" indent="-469900" algn="l" rtl="0">
              <a:lnSpc>
                <a:spcPct val="100000"/>
              </a:lnSpc>
              <a:spcBef>
                <a:spcPts val="760"/>
              </a:spcBef>
              <a:spcAft>
                <a:spcPts val="0"/>
              </a:spcAft>
              <a:buClr>
                <a:schemeClr val="dk1"/>
              </a:buClr>
              <a:buSzPts val="3800"/>
              <a:buFont typeface="Arial"/>
              <a:buChar char="»"/>
              <a:defRPr sz="3800" b="0" i="0" u="none" strike="noStrike" cap="none">
                <a:solidFill>
                  <a:schemeClr val="dk1"/>
                </a:solidFill>
                <a:latin typeface="Arial"/>
                <a:ea typeface="Arial"/>
                <a:cs typeface="Arial"/>
                <a:sym typeface="Arial"/>
              </a:defRPr>
            </a:lvl5pPr>
            <a:lvl6pPr marL="2743200" marR="0" lvl="5" indent="-469900" algn="l" rtl="0">
              <a:lnSpc>
                <a:spcPct val="100000"/>
              </a:lnSpc>
              <a:spcBef>
                <a:spcPts val="760"/>
              </a:spcBef>
              <a:spcAft>
                <a:spcPts val="0"/>
              </a:spcAft>
              <a:buClr>
                <a:schemeClr val="dk1"/>
              </a:buClr>
              <a:buSzPts val="3800"/>
              <a:buFont typeface="Arial"/>
              <a:buChar char="»"/>
              <a:defRPr sz="3800" b="0" i="0" u="none" strike="noStrike" cap="none">
                <a:solidFill>
                  <a:schemeClr val="dk1"/>
                </a:solidFill>
                <a:latin typeface="Arial"/>
                <a:ea typeface="Arial"/>
                <a:cs typeface="Arial"/>
                <a:sym typeface="Arial"/>
              </a:defRPr>
            </a:lvl6pPr>
            <a:lvl7pPr marL="3200400" marR="0" lvl="6" indent="-469900" algn="l" rtl="0">
              <a:lnSpc>
                <a:spcPct val="100000"/>
              </a:lnSpc>
              <a:spcBef>
                <a:spcPts val="760"/>
              </a:spcBef>
              <a:spcAft>
                <a:spcPts val="0"/>
              </a:spcAft>
              <a:buClr>
                <a:schemeClr val="dk1"/>
              </a:buClr>
              <a:buSzPts val="3800"/>
              <a:buFont typeface="Arial"/>
              <a:buChar char="»"/>
              <a:defRPr sz="3800" b="0" i="0" u="none" strike="noStrike" cap="none">
                <a:solidFill>
                  <a:schemeClr val="dk1"/>
                </a:solidFill>
                <a:latin typeface="Arial"/>
                <a:ea typeface="Arial"/>
                <a:cs typeface="Arial"/>
                <a:sym typeface="Arial"/>
              </a:defRPr>
            </a:lvl7pPr>
            <a:lvl8pPr marL="3657600" marR="0" lvl="7" indent="-469900" algn="l" rtl="0">
              <a:lnSpc>
                <a:spcPct val="100000"/>
              </a:lnSpc>
              <a:spcBef>
                <a:spcPts val="760"/>
              </a:spcBef>
              <a:spcAft>
                <a:spcPts val="0"/>
              </a:spcAft>
              <a:buClr>
                <a:schemeClr val="dk1"/>
              </a:buClr>
              <a:buSzPts val="3800"/>
              <a:buFont typeface="Arial"/>
              <a:buChar char="»"/>
              <a:defRPr sz="3800" b="0" i="0" u="none" strike="noStrike" cap="none">
                <a:solidFill>
                  <a:schemeClr val="dk1"/>
                </a:solidFill>
                <a:latin typeface="Arial"/>
                <a:ea typeface="Arial"/>
                <a:cs typeface="Arial"/>
                <a:sym typeface="Arial"/>
              </a:defRPr>
            </a:lvl8pPr>
            <a:lvl9pPr marL="4114800" marR="0" lvl="8" indent="-469900" algn="l" rtl="0">
              <a:lnSpc>
                <a:spcPct val="100000"/>
              </a:lnSpc>
              <a:spcBef>
                <a:spcPts val="760"/>
              </a:spcBef>
              <a:spcAft>
                <a:spcPts val="0"/>
              </a:spcAft>
              <a:buClr>
                <a:schemeClr val="dk1"/>
              </a:buClr>
              <a:buSzPts val="3800"/>
              <a:buFont typeface="Arial"/>
              <a:buChar char="»"/>
              <a:defRPr sz="3800" b="0" i="0" u="none" strike="noStrike" cap="none">
                <a:solidFill>
                  <a:schemeClr val="dk1"/>
                </a:solidFill>
                <a:latin typeface="Arial"/>
                <a:ea typeface="Arial"/>
                <a:cs typeface="Arial"/>
                <a:sym typeface="Arial"/>
              </a:defRPr>
            </a:lvl9pPr>
          </a:lstStyle>
          <a:p>
            <a:endParaRPr/>
          </a:p>
        </p:txBody>
      </p:sp>
      <p:sp>
        <p:nvSpPr>
          <p:cNvPr id="37" name="Google Shape;37;p10"/>
          <p:cNvSpPr txBox="1">
            <a:spLocks noGrp="1"/>
          </p:cNvSpPr>
          <p:nvPr>
            <p:ph type="body" idx="2"/>
          </p:nvPr>
        </p:nvSpPr>
        <p:spPr>
          <a:xfrm>
            <a:off x="2560321" y="6889750"/>
            <a:ext cx="16846551" cy="22517100"/>
          </a:xfrm>
          <a:prstGeom prst="rect">
            <a:avLst/>
          </a:prstGeom>
          <a:noFill/>
          <a:ln>
            <a:noFill/>
          </a:ln>
        </p:spPr>
        <p:txBody>
          <a:bodyPr spcFirstLastPara="1" wrap="square" lIns="175250" tIns="87625" rIns="175250" bIns="87625" anchor="t" anchorCtr="0">
            <a:noAutofit/>
          </a:bodyPr>
          <a:lstStyle>
            <a:lvl1pPr marL="457200" marR="0" lvl="0" indent="-228600" algn="r" rtl="0">
              <a:lnSpc>
                <a:spcPct val="100000"/>
              </a:lnSpc>
              <a:spcBef>
                <a:spcPts val="540"/>
              </a:spcBef>
              <a:spcAft>
                <a:spcPts val="0"/>
              </a:spcAft>
              <a:buClr>
                <a:schemeClr val="dk1"/>
              </a:buClr>
              <a:buSzPts val="2700"/>
              <a:buFont typeface="Arial"/>
              <a:buNone/>
              <a:defRPr sz="2700" b="0" i="0" u="none" strike="noStrike" cap="none">
                <a:solidFill>
                  <a:schemeClr val="dk1"/>
                </a:solidFill>
                <a:latin typeface="Arial"/>
                <a:ea typeface="Arial"/>
                <a:cs typeface="Arial"/>
                <a:sym typeface="Arial"/>
              </a:defRPr>
            </a:lvl1pPr>
            <a:lvl2pPr marL="914400" marR="0" lvl="1" indent="-228600" algn="l" rtl="0">
              <a:lnSpc>
                <a:spcPct val="100000"/>
              </a:lnSpc>
              <a:spcBef>
                <a:spcPts val="46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2pPr>
            <a:lvl3pPr marL="1371600" marR="0" lvl="2" indent="-228600" algn="l" rtl="0">
              <a:lnSpc>
                <a:spcPct val="100000"/>
              </a:lnSpc>
              <a:spcBef>
                <a:spcPts val="380"/>
              </a:spcBef>
              <a:spcAft>
                <a:spcPts val="0"/>
              </a:spcAft>
              <a:buClr>
                <a:schemeClr val="dk1"/>
              </a:buClr>
              <a:buSzPts val="1900"/>
              <a:buFont typeface="Arial"/>
              <a:buNone/>
              <a:defRPr sz="1900" b="0" i="0" u="none" strike="noStrike" cap="none">
                <a:solidFill>
                  <a:schemeClr val="dk1"/>
                </a:solidFill>
                <a:latin typeface="Arial"/>
                <a:ea typeface="Arial"/>
                <a:cs typeface="Arial"/>
                <a:sym typeface="Arial"/>
              </a:defRPr>
            </a:lvl3pPr>
            <a:lvl4pPr marL="1828800" marR="0" lvl="3" indent="-228600" algn="l" rtl="0">
              <a:lnSpc>
                <a:spcPct val="100000"/>
              </a:lnSpc>
              <a:spcBef>
                <a:spcPts val="340"/>
              </a:spcBef>
              <a:spcAft>
                <a:spcPts val="0"/>
              </a:spcAft>
              <a:buClr>
                <a:schemeClr val="dk1"/>
              </a:buClr>
              <a:buSzPts val="1700"/>
              <a:buFont typeface="Arial"/>
              <a:buNone/>
              <a:defRPr sz="1700" b="0" i="0" u="none" strike="noStrike" cap="none">
                <a:solidFill>
                  <a:schemeClr val="dk1"/>
                </a:solidFill>
                <a:latin typeface="Arial"/>
                <a:ea typeface="Arial"/>
                <a:cs typeface="Arial"/>
                <a:sym typeface="Arial"/>
              </a:defRPr>
            </a:lvl4pPr>
            <a:lvl5pPr marL="2286000" marR="0" lvl="4" indent="-228600" algn="l" rtl="0">
              <a:lnSpc>
                <a:spcPct val="100000"/>
              </a:lnSpc>
              <a:spcBef>
                <a:spcPts val="340"/>
              </a:spcBef>
              <a:spcAft>
                <a:spcPts val="0"/>
              </a:spcAft>
              <a:buClr>
                <a:schemeClr val="dk1"/>
              </a:buClr>
              <a:buSzPts val="1700"/>
              <a:buFont typeface="Arial"/>
              <a:buNone/>
              <a:defRPr sz="1700" b="0" i="0" u="none" strike="noStrike" cap="none">
                <a:solidFill>
                  <a:schemeClr val="dk1"/>
                </a:solidFill>
                <a:latin typeface="Arial"/>
                <a:ea typeface="Arial"/>
                <a:cs typeface="Arial"/>
                <a:sym typeface="Arial"/>
              </a:defRPr>
            </a:lvl5pPr>
            <a:lvl6pPr marL="2743200" marR="0" lvl="5" indent="-228600" algn="l" rtl="0">
              <a:lnSpc>
                <a:spcPct val="100000"/>
              </a:lnSpc>
              <a:spcBef>
                <a:spcPts val="340"/>
              </a:spcBef>
              <a:spcAft>
                <a:spcPts val="0"/>
              </a:spcAft>
              <a:buClr>
                <a:schemeClr val="dk1"/>
              </a:buClr>
              <a:buSzPts val="1700"/>
              <a:buFont typeface="Arial"/>
              <a:buNone/>
              <a:defRPr sz="1700" b="0" i="0" u="none" strike="noStrike" cap="none">
                <a:solidFill>
                  <a:schemeClr val="dk1"/>
                </a:solidFill>
                <a:latin typeface="Arial"/>
                <a:ea typeface="Arial"/>
                <a:cs typeface="Arial"/>
                <a:sym typeface="Arial"/>
              </a:defRPr>
            </a:lvl6pPr>
            <a:lvl7pPr marL="3200400" marR="0" lvl="6" indent="-228600" algn="l" rtl="0">
              <a:lnSpc>
                <a:spcPct val="100000"/>
              </a:lnSpc>
              <a:spcBef>
                <a:spcPts val="340"/>
              </a:spcBef>
              <a:spcAft>
                <a:spcPts val="0"/>
              </a:spcAft>
              <a:buClr>
                <a:schemeClr val="dk1"/>
              </a:buClr>
              <a:buSzPts val="1700"/>
              <a:buFont typeface="Arial"/>
              <a:buNone/>
              <a:defRPr sz="1700" b="0" i="0" u="none" strike="noStrike" cap="none">
                <a:solidFill>
                  <a:schemeClr val="dk1"/>
                </a:solidFill>
                <a:latin typeface="Arial"/>
                <a:ea typeface="Arial"/>
                <a:cs typeface="Arial"/>
                <a:sym typeface="Arial"/>
              </a:defRPr>
            </a:lvl7pPr>
            <a:lvl8pPr marL="3657600" marR="0" lvl="7" indent="-228600" algn="l" rtl="0">
              <a:lnSpc>
                <a:spcPct val="100000"/>
              </a:lnSpc>
              <a:spcBef>
                <a:spcPts val="340"/>
              </a:spcBef>
              <a:spcAft>
                <a:spcPts val="0"/>
              </a:spcAft>
              <a:buClr>
                <a:schemeClr val="dk1"/>
              </a:buClr>
              <a:buSzPts val="1700"/>
              <a:buFont typeface="Arial"/>
              <a:buNone/>
              <a:defRPr sz="1700" b="0" i="0" u="none" strike="noStrike" cap="none">
                <a:solidFill>
                  <a:schemeClr val="dk1"/>
                </a:solidFill>
                <a:latin typeface="Arial"/>
                <a:ea typeface="Arial"/>
                <a:cs typeface="Arial"/>
                <a:sym typeface="Arial"/>
              </a:defRPr>
            </a:lvl8pPr>
            <a:lvl9pPr marL="4114800" marR="0" lvl="8" indent="-228600" algn="l" rtl="0">
              <a:lnSpc>
                <a:spcPct val="100000"/>
              </a:lnSpc>
              <a:spcBef>
                <a:spcPts val="340"/>
              </a:spcBef>
              <a:spcAft>
                <a:spcPts val="0"/>
              </a:spcAft>
              <a:buClr>
                <a:schemeClr val="dk1"/>
              </a:buClr>
              <a:buSzPts val="1700"/>
              <a:buFont typeface="Arial"/>
              <a:buNone/>
              <a:defRPr sz="17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8"/>
        <p:cNvGrpSpPr/>
        <p:nvPr/>
      </p:nvGrpSpPr>
      <p:grpSpPr>
        <a:xfrm>
          <a:off x="0" y="0"/>
          <a:ext cx="0" cy="0"/>
          <a:chOff x="0" y="0"/>
          <a:chExt cx="0" cy="0"/>
        </a:xfrm>
      </p:grpSpPr>
      <p:sp>
        <p:nvSpPr>
          <p:cNvPr id="39" name="Google Shape;39;p11"/>
          <p:cNvSpPr txBox="1">
            <a:spLocks noGrp="1"/>
          </p:cNvSpPr>
          <p:nvPr>
            <p:ph type="title"/>
          </p:nvPr>
        </p:nvSpPr>
        <p:spPr>
          <a:xfrm>
            <a:off x="10036809" y="23044152"/>
            <a:ext cx="30723839" cy="2717800"/>
          </a:xfrm>
          <a:prstGeom prst="rect">
            <a:avLst/>
          </a:prstGeom>
          <a:noFill/>
          <a:ln>
            <a:noFill/>
          </a:ln>
        </p:spPr>
        <p:txBody>
          <a:bodyPr spcFirstLastPara="1" wrap="square" lIns="175250" tIns="87625" rIns="175250" bIns="87625" anchor="b" anchorCtr="0">
            <a:noAutofit/>
          </a:bodyPr>
          <a:lstStyle>
            <a:lvl1pPr marR="0" lvl="0" algn="l" rtl="0">
              <a:lnSpc>
                <a:spcPct val="100000"/>
              </a:lnSpc>
              <a:spcBef>
                <a:spcPts val="0"/>
              </a:spcBef>
              <a:spcAft>
                <a:spcPts val="0"/>
              </a:spcAft>
              <a:buClr>
                <a:srgbClr val="000000"/>
              </a:buClr>
              <a:buSzPts val="1400"/>
              <a:buFont typeface="Arial"/>
              <a:buNone/>
              <a:defRPr sz="3800" b="1"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9pPr>
          </a:lstStyle>
          <a:p>
            <a:endParaRPr/>
          </a:p>
        </p:txBody>
      </p:sp>
      <p:sp>
        <p:nvSpPr>
          <p:cNvPr id="40" name="Google Shape;40;p11"/>
          <p:cNvSpPr>
            <a:spLocks noGrp="1"/>
          </p:cNvSpPr>
          <p:nvPr>
            <p:ph type="pic" idx="2"/>
          </p:nvPr>
        </p:nvSpPr>
        <p:spPr>
          <a:xfrm>
            <a:off x="10036809" y="2940050"/>
            <a:ext cx="30723839" cy="19751676"/>
          </a:xfrm>
          <a:prstGeom prst="rect">
            <a:avLst/>
          </a:prstGeom>
          <a:noFill/>
          <a:ln>
            <a:noFill/>
          </a:ln>
        </p:spPr>
      </p:sp>
      <p:sp>
        <p:nvSpPr>
          <p:cNvPr id="41" name="Google Shape;41;p11"/>
          <p:cNvSpPr txBox="1">
            <a:spLocks noGrp="1"/>
          </p:cNvSpPr>
          <p:nvPr>
            <p:ph type="body" idx="1"/>
          </p:nvPr>
        </p:nvSpPr>
        <p:spPr>
          <a:xfrm>
            <a:off x="10036809" y="25761952"/>
            <a:ext cx="30723839" cy="3863976"/>
          </a:xfrm>
          <a:prstGeom prst="rect">
            <a:avLst/>
          </a:prstGeom>
          <a:noFill/>
          <a:ln>
            <a:noFill/>
          </a:ln>
        </p:spPr>
        <p:txBody>
          <a:bodyPr spcFirstLastPara="1" wrap="square" lIns="175250" tIns="87625" rIns="175250" bIns="87625" anchor="t" anchorCtr="0">
            <a:noAutofit/>
          </a:bodyPr>
          <a:lstStyle>
            <a:lvl1pPr marL="457200" marR="0" lvl="0" indent="-228600" algn="r" rtl="0">
              <a:lnSpc>
                <a:spcPct val="100000"/>
              </a:lnSpc>
              <a:spcBef>
                <a:spcPts val="540"/>
              </a:spcBef>
              <a:spcAft>
                <a:spcPts val="0"/>
              </a:spcAft>
              <a:buClr>
                <a:schemeClr val="dk1"/>
              </a:buClr>
              <a:buSzPts val="2700"/>
              <a:buFont typeface="Arial"/>
              <a:buNone/>
              <a:defRPr sz="2700" b="0" i="0" u="none" strike="noStrike" cap="none">
                <a:solidFill>
                  <a:schemeClr val="dk1"/>
                </a:solidFill>
                <a:latin typeface="Arial"/>
                <a:ea typeface="Arial"/>
                <a:cs typeface="Arial"/>
                <a:sym typeface="Arial"/>
              </a:defRPr>
            </a:lvl1pPr>
            <a:lvl2pPr marL="914400" marR="0" lvl="1" indent="-228600" algn="l" rtl="0">
              <a:lnSpc>
                <a:spcPct val="100000"/>
              </a:lnSpc>
              <a:spcBef>
                <a:spcPts val="46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2pPr>
            <a:lvl3pPr marL="1371600" marR="0" lvl="2" indent="-228600" algn="l" rtl="0">
              <a:lnSpc>
                <a:spcPct val="100000"/>
              </a:lnSpc>
              <a:spcBef>
                <a:spcPts val="380"/>
              </a:spcBef>
              <a:spcAft>
                <a:spcPts val="0"/>
              </a:spcAft>
              <a:buClr>
                <a:schemeClr val="dk1"/>
              </a:buClr>
              <a:buSzPts val="1900"/>
              <a:buFont typeface="Arial"/>
              <a:buNone/>
              <a:defRPr sz="1900" b="0" i="0" u="none" strike="noStrike" cap="none">
                <a:solidFill>
                  <a:schemeClr val="dk1"/>
                </a:solidFill>
                <a:latin typeface="Arial"/>
                <a:ea typeface="Arial"/>
                <a:cs typeface="Arial"/>
                <a:sym typeface="Arial"/>
              </a:defRPr>
            </a:lvl3pPr>
            <a:lvl4pPr marL="1828800" marR="0" lvl="3" indent="-228600" algn="l" rtl="0">
              <a:lnSpc>
                <a:spcPct val="100000"/>
              </a:lnSpc>
              <a:spcBef>
                <a:spcPts val="340"/>
              </a:spcBef>
              <a:spcAft>
                <a:spcPts val="0"/>
              </a:spcAft>
              <a:buClr>
                <a:schemeClr val="dk1"/>
              </a:buClr>
              <a:buSzPts val="1700"/>
              <a:buFont typeface="Arial"/>
              <a:buNone/>
              <a:defRPr sz="1700" b="0" i="0" u="none" strike="noStrike" cap="none">
                <a:solidFill>
                  <a:schemeClr val="dk1"/>
                </a:solidFill>
                <a:latin typeface="Arial"/>
                <a:ea typeface="Arial"/>
                <a:cs typeface="Arial"/>
                <a:sym typeface="Arial"/>
              </a:defRPr>
            </a:lvl4pPr>
            <a:lvl5pPr marL="2286000" marR="0" lvl="4" indent="-228600" algn="l" rtl="0">
              <a:lnSpc>
                <a:spcPct val="100000"/>
              </a:lnSpc>
              <a:spcBef>
                <a:spcPts val="340"/>
              </a:spcBef>
              <a:spcAft>
                <a:spcPts val="0"/>
              </a:spcAft>
              <a:buClr>
                <a:schemeClr val="dk1"/>
              </a:buClr>
              <a:buSzPts val="1700"/>
              <a:buFont typeface="Arial"/>
              <a:buNone/>
              <a:defRPr sz="1700" b="0" i="0" u="none" strike="noStrike" cap="none">
                <a:solidFill>
                  <a:schemeClr val="dk1"/>
                </a:solidFill>
                <a:latin typeface="Arial"/>
                <a:ea typeface="Arial"/>
                <a:cs typeface="Arial"/>
                <a:sym typeface="Arial"/>
              </a:defRPr>
            </a:lvl5pPr>
            <a:lvl6pPr marL="2743200" marR="0" lvl="5" indent="-228600" algn="l" rtl="0">
              <a:lnSpc>
                <a:spcPct val="100000"/>
              </a:lnSpc>
              <a:spcBef>
                <a:spcPts val="340"/>
              </a:spcBef>
              <a:spcAft>
                <a:spcPts val="0"/>
              </a:spcAft>
              <a:buClr>
                <a:schemeClr val="dk1"/>
              </a:buClr>
              <a:buSzPts val="1700"/>
              <a:buFont typeface="Arial"/>
              <a:buNone/>
              <a:defRPr sz="1700" b="0" i="0" u="none" strike="noStrike" cap="none">
                <a:solidFill>
                  <a:schemeClr val="dk1"/>
                </a:solidFill>
                <a:latin typeface="Arial"/>
                <a:ea typeface="Arial"/>
                <a:cs typeface="Arial"/>
                <a:sym typeface="Arial"/>
              </a:defRPr>
            </a:lvl6pPr>
            <a:lvl7pPr marL="3200400" marR="0" lvl="6" indent="-228600" algn="l" rtl="0">
              <a:lnSpc>
                <a:spcPct val="100000"/>
              </a:lnSpc>
              <a:spcBef>
                <a:spcPts val="340"/>
              </a:spcBef>
              <a:spcAft>
                <a:spcPts val="0"/>
              </a:spcAft>
              <a:buClr>
                <a:schemeClr val="dk1"/>
              </a:buClr>
              <a:buSzPts val="1700"/>
              <a:buFont typeface="Arial"/>
              <a:buNone/>
              <a:defRPr sz="1700" b="0" i="0" u="none" strike="noStrike" cap="none">
                <a:solidFill>
                  <a:schemeClr val="dk1"/>
                </a:solidFill>
                <a:latin typeface="Arial"/>
                <a:ea typeface="Arial"/>
                <a:cs typeface="Arial"/>
                <a:sym typeface="Arial"/>
              </a:defRPr>
            </a:lvl7pPr>
            <a:lvl8pPr marL="3657600" marR="0" lvl="7" indent="-228600" algn="l" rtl="0">
              <a:lnSpc>
                <a:spcPct val="100000"/>
              </a:lnSpc>
              <a:spcBef>
                <a:spcPts val="340"/>
              </a:spcBef>
              <a:spcAft>
                <a:spcPts val="0"/>
              </a:spcAft>
              <a:buClr>
                <a:schemeClr val="dk1"/>
              </a:buClr>
              <a:buSzPts val="1700"/>
              <a:buFont typeface="Arial"/>
              <a:buNone/>
              <a:defRPr sz="1700" b="0" i="0" u="none" strike="noStrike" cap="none">
                <a:solidFill>
                  <a:schemeClr val="dk1"/>
                </a:solidFill>
                <a:latin typeface="Arial"/>
                <a:ea typeface="Arial"/>
                <a:cs typeface="Arial"/>
                <a:sym typeface="Arial"/>
              </a:defRPr>
            </a:lvl8pPr>
            <a:lvl9pPr marL="4114800" marR="0" lvl="8" indent="-228600" algn="l" rtl="0">
              <a:lnSpc>
                <a:spcPct val="100000"/>
              </a:lnSpc>
              <a:spcBef>
                <a:spcPts val="340"/>
              </a:spcBef>
              <a:spcAft>
                <a:spcPts val="0"/>
              </a:spcAft>
              <a:buClr>
                <a:schemeClr val="dk1"/>
              </a:buClr>
              <a:buSzPts val="1700"/>
              <a:buFont typeface="Arial"/>
              <a:buNone/>
              <a:defRPr sz="17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p:nvPr/>
        </p:nvSpPr>
        <p:spPr>
          <a:xfrm>
            <a:off x="38831522" y="32032575"/>
            <a:ext cx="11601451" cy="40011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300"/>
              <a:buFont typeface="Arial"/>
              <a:buNone/>
            </a:pPr>
            <a:r>
              <a:rPr lang="en-US" sz="1300" b="1" i="1" u="none" strike="noStrike" cap="none">
                <a:solidFill>
                  <a:schemeClr val="accent2"/>
                </a:solidFill>
                <a:latin typeface="Arial"/>
                <a:ea typeface="Arial"/>
                <a:cs typeface="Arial"/>
                <a:sym typeface="Arial"/>
              </a:rPr>
              <a:t>Poster produced by Faculty &amp; Curriculum Support (FACS), Georgetown University Medical Center</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300"/>
              <a:buFont typeface="Arial"/>
              <a:buNone/>
            </a:pPr>
            <a:endParaRPr sz="1300" b="1" i="1" u="none" strike="noStrike" cap="none">
              <a:solidFill>
                <a:schemeClr val="accent2"/>
              </a:solidFill>
              <a:latin typeface="Arial"/>
              <a:ea typeface="Arial"/>
              <a:cs typeface="Arial"/>
              <a:sym typeface="Arial"/>
            </a:endParaRPr>
          </a:p>
        </p:txBody>
      </p:sp>
      <p:pic>
        <p:nvPicPr>
          <p:cNvPr id="11" name="Google Shape;11;p2"/>
          <p:cNvPicPr preferRelativeResize="0"/>
          <p:nvPr/>
        </p:nvPicPr>
        <p:blipFill rotWithShape="1">
          <a:blip r:embed="rId13">
            <a:alphaModFix/>
          </a:blip>
          <a:srcRect t="20389" r="8324" b="35901"/>
          <a:stretch/>
        </p:blipFill>
        <p:spPr>
          <a:xfrm>
            <a:off x="-754250" y="-670450"/>
            <a:ext cx="16171550" cy="77103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earninginnovation.duke.edu/ai-and-teaching-at-duke-2/#impact"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51"/>
        <p:cNvGrpSpPr/>
        <p:nvPr/>
      </p:nvGrpSpPr>
      <p:grpSpPr>
        <a:xfrm>
          <a:off x="0" y="0"/>
          <a:ext cx="0" cy="0"/>
          <a:chOff x="0" y="0"/>
          <a:chExt cx="0" cy="0"/>
        </a:xfrm>
      </p:grpSpPr>
      <p:sp>
        <p:nvSpPr>
          <p:cNvPr id="52" name="Google Shape;52;p1"/>
          <p:cNvSpPr txBox="1"/>
          <p:nvPr/>
        </p:nvSpPr>
        <p:spPr>
          <a:xfrm>
            <a:off x="1084591" y="5257472"/>
            <a:ext cx="11404032" cy="26932879"/>
          </a:xfrm>
          <a:prstGeom prst="rect">
            <a:avLst/>
          </a:prstGeom>
          <a:noFill/>
          <a:ln>
            <a:noFill/>
          </a:ln>
        </p:spPr>
        <p:txBody>
          <a:bodyPr spcFirstLastPara="1" wrap="square" lIns="0" tIns="0" rIns="0" bIns="0" anchor="t" anchorCtr="0">
            <a:noAutofit/>
          </a:bodyPr>
          <a:lstStyle/>
          <a:p>
            <a:pPr marL="438134" marR="0" lvl="0" indent="0" algn="l" rtl="0">
              <a:lnSpc>
                <a:spcPct val="125000"/>
              </a:lnSpc>
              <a:spcBef>
                <a:spcPts val="0"/>
              </a:spcBef>
              <a:spcAft>
                <a:spcPts val="0"/>
              </a:spcAft>
              <a:buClr>
                <a:srgbClr val="000000"/>
              </a:buClr>
              <a:buSzPts val="6500"/>
              <a:buFont typeface="Arial"/>
              <a:buNone/>
            </a:pPr>
            <a:r>
              <a:rPr lang="en-US" sz="6600" b="1" i="0" u="none" strike="noStrike" cap="none" dirty="0">
                <a:solidFill>
                  <a:srgbClr val="0329A1"/>
                </a:solidFill>
                <a:latin typeface="Times New Roman" panose="02020603050405020304" pitchFamily="18" charset="0"/>
                <a:cs typeface="Times New Roman" panose="02020603050405020304" pitchFamily="18" charset="0"/>
                <a:sym typeface="Arial"/>
              </a:rPr>
              <a:t>Background</a:t>
            </a:r>
            <a:endParaRPr sz="6600" b="0" i="0" u="none" strike="noStrike" cap="none" dirty="0">
              <a:solidFill>
                <a:srgbClr val="0329A1"/>
              </a:solidFill>
              <a:latin typeface="Times New Roman" panose="02020603050405020304" pitchFamily="18" charset="0"/>
              <a:cs typeface="Times New Roman" panose="02020603050405020304" pitchFamily="18" charset="0"/>
              <a:sym typeface="Arial"/>
            </a:endParaRPr>
          </a:p>
          <a:p>
            <a:pPr marL="420624" marR="0" lvl="0" algn="l" rtl="0">
              <a:spcBef>
                <a:spcPts val="0"/>
              </a:spcBef>
              <a:spcAft>
                <a:spcPts val="0"/>
              </a:spcAft>
              <a:buClr>
                <a:schemeClr val="dk1"/>
              </a:buClr>
              <a:buSzPts val="3200"/>
            </a:pPr>
            <a:r>
              <a:rPr lang="en-US" sz="3600" b="0" i="0" u="none" strike="noStrike" cap="none" dirty="0">
                <a:solidFill>
                  <a:schemeClr val="dk1"/>
                </a:solidFill>
                <a:latin typeface="+mn-lt"/>
                <a:ea typeface="Arial"/>
                <a:cs typeface="Arial"/>
                <a:sym typeface="Arial"/>
              </a:rPr>
              <a:t>Significance</a:t>
            </a:r>
          </a:p>
          <a:p>
            <a:pPr marL="877824" lvl="0" indent="-457200">
              <a:buClr>
                <a:schemeClr val="dk1"/>
              </a:buClr>
              <a:buSzPts val="3200"/>
              <a:buFont typeface="Arial"/>
              <a:buChar char="•"/>
            </a:pPr>
            <a:r>
              <a:rPr lang="en-US" sz="3600" dirty="0">
                <a:solidFill>
                  <a:schemeClr val="dk1"/>
                </a:solidFill>
                <a:latin typeface="+mn-lt"/>
              </a:rPr>
              <a:t>An innovative teaching approach to address the challenges of using immersive technologies was piloted.</a:t>
            </a:r>
          </a:p>
          <a:p>
            <a:pPr marL="877824" indent="-457200">
              <a:buClr>
                <a:schemeClr val="dk1"/>
              </a:buClr>
              <a:buSzPts val="3200"/>
              <a:buFont typeface="Arial"/>
              <a:buChar char="•"/>
            </a:pPr>
            <a:r>
              <a:rPr lang="en-US" sz="3600" dirty="0">
                <a:solidFill>
                  <a:schemeClr val="dk1"/>
                </a:solidFill>
                <a:latin typeface="+mn-lt"/>
              </a:rPr>
              <a:t>Brown et al. (2023) describes curriculum integration that is developed with the expertise of nurse educators and educational technologists.</a:t>
            </a:r>
            <a:r>
              <a:rPr lang="en-US" sz="3600" baseline="30000" dirty="0">
                <a:solidFill>
                  <a:schemeClr val="dk1"/>
                </a:solidFill>
                <a:effectLst>
                  <a:outerShdw blurRad="38100" dist="38100" dir="2700000" algn="tl">
                    <a:srgbClr val="000000">
                      <a:alpha val="43137"/>
                    </a:srgbClr>
                  </a:outerShdw>
                </a:effectLst>
                <a:latin typeface="+mn-lt"/>
              </a:rPr>
              <a:t>1</a:t>
            </a:r>
            <a:endParaRPr lang="en-US" sz="3600" dirty="0">
              <a:solidFill>
                <a:schemeClr val="dk1"/>
              </a:solidFill>
              <a:latin typeface="+mn-lt"/>
            </a:endParaRPr>
          </a:p>
          <a:p>
            <a:pPr marL="877824" lvl="0" indent="-457200">
              <a:buClr>
                <a:schemeClr val="dk1"/>
              </a:buClr>
              <a:buSzPts val="3200"/>
              <a:buFont typeface="Arial"/>
              <a:buChar char="•"/>
            </a:pPr>
            <a:r>
              <a:rPr lang="en-US" sz="3600" dirty="0">
                <a:solidFill>
                  <a:schemeClr val="dk1"/>
                </a:solidFill>
                <a:latin typeface="+mn-lt"/>
              </a:rPr>
              <a:t>Software can be designed for </a:t>
            </a:r>
            <a:r>
              <a:rPr lang="en-US" sz="3600" dirty="0">
                <a:latin typeface="Arial" panose="020B0604020202020204" pitchFamily="34" charset="0"/>
                <a:ea typeface="Times New Roman" panose="02020603050405020304" pitchFamily="18" charset="0"/>
                <a:cs typeface="Arial" panose="020B0604020202020204" pitchFamily="34" charset="0"/>
              </a:rPr>
              <a:t>augmented, virtual, mixed, and extended reality on various devices</a:t>
            </a:r>
            <a:r>
              <a:rPr lang="en-US" sz="3600" dirty="0">
                <a:solidFill>
                  <a:schemeClr val="dk1"/>
                </a:solidFill>
                <a:latin typeface="+mn-lt"/>
              </a:rPr>
              <a:t>.</a:t>
            </a:r>
            <a:r>
              <a:rPr lang="en-US" sz="3600" baseline="30000" dirty="0">
                <a:solidFill>
                  <a:schemeClr val="dk1"/>
                </a:solidFill>
                <a:effectLst>
                  <a:outerShdw blurRad="38100" dist="38100" dir="2700000" algn="tl">
                    <a:srgbClr val="000000">
                      <a:alpha val="43137"/>
                    </a:srgbClr>
                  </a:outerShdw>
                </a:effectLst>
                <a:latin typeface="+mn-lt"/>
              </a:rPr>
              <a:t> </a:t>
            </a:r>
          </a:p>
          <a:p>
            <a:pPr marL="420624" lvl="0">
              <a:buClr>
                <a:schemeClr val="dk1"/>
              </a:buClr>
              <a:buSzPts val="3200"/>
            </a:pPr>
            <a:r>
              <a:rPr lang="en-US" sz="3600" b="0" i="0" u="none" strike="noStrike" cap="none" dirty="0">
                <a:solidFill>
                  <a:schemeClr val="dk1"/>
                </a:solidFill>
                <a:latin typeface="+mn-lt"/>
                <a:ea typeface="Arial"/>
                <a:cs typeface="Arial"/>
                <a:sym typeface="Arial"/>
              </a:rPr>
              <a:t>Incidence </a:t>
            </a:r>
          </a:p>
          <a:p>
            <a:pPr marL="877824" marR="0" lvl="0" indent="-457200" algn="l" rtl="0">
              <a:spcBef>
                <a:spcPts val="0"/>
              </a:spcBef>
              <a:spcAft>
                <a:spcPts val="0"/>
              </a:spcAft>
              <a:buClr>
                <a:schemeClr val="dk1"/>
              </a:buClr>
              <a:buSzPts val="3200"/>
              <a:buFont typeface="Arial"/>
              <a:buChar char="•"/>
            </a:pPr>
            <a:r>
              <a:rPr lang="en-US" sz="3600" dirty="0">
                <a:solidFill>
                  <a:schemeClr val="dk1"/>
                </a:solidFill>
                <a:latin typeface="+mn-lt"/>
              </a:rPr>
              <a:t>Technology explosion and generative Artificial Intelligence (AI) are discussed by Choi et al.   (2022) as transformative to nursing.</a:t>
            </a:r>
            <a:r>
              <a:rPr kumimoji="0" lang="en-US" sz="3600" b="0" i="0" u="none" strike="noStrike" kern="0" cap="none" spc="0" normalizeH="0" baseline="30000" noProof="0" dirty="0">
                <a:ln>
                  <a:noFill/>
                </a:ln>
                <a:solidFill>
                  <a:srgbClr val="000000"/>
                </a:solidFill>
                <a:effectLst>
                  <a:outerShdw blurRad="38100" dist="38100" dir="2700000" algn="tl">
                    <a:srgbClr val="000000">
                      <a:alpha val="43137"/>
                    </a:srgbClr>
                  </a:outerShdw>
                </a:effectLst>
                <a:uLnTx/>
                <a:uFillTx/>
                <a:latin typeface="Arial"/>
                <a:cs typeface="Arial"/>
                <a:sym typeface="Arial"/>
              </a:rPr>
              <a:t>2</a:t>
            </a:r>
            <a:endParaRPr lang="en-US" sz="3600" b="1" i="0" u="none" strike="noStrike" cap="none" baseline="30000" dirty="0">
              <a:solidFill>
                <a:schemeClr val="dk1"/>
              </a:solidFill>
              <a:latin typeface="+mn-lt"/>
              <a:ea typeface="Arial"/>
              <a:cs typeface="Arial"/>
              <a:sym typeface="Arial"/>
            </a:endParaRPr>
          </a:p>
          <a:p>
            <a:pPr marL="877824" lvl="0" indent="-457200">
              <a:buClr>
                <a:schemeClr val="dk1"/>
              </a:buClr>
              <a:buSzPts val="3200"/>
              <a:buFont typeface="Arial"/>
              <a:buChar char="•"/>
            </a:pPr>
            <a:r>
              <a:rPr lang="en-US" sz="3600" dirty="0">
                <a:solidFill>
                  <a:schemeClr val="dk1"/>
                </a:solidFill>
                <a:latin typeface="+mn-lt"/>
              </a:rPr>
              <a:t>Duke Learning Innovation (2023) details ChatGPT, Bard, and Workspace functions for positive versus challenging issues for nurse educators.</a:t>
            </a:r>
            <a:r>
              <a:rPr lang="en-US" sz="4000" b="1" baseline="30000" dirty="0">
                <a:solidFill>
                  <a:schemeClr val="dk1"/>
                </a:solidFill>
                <a:latin typeface="+mn-lt"/>
              </a:rPr>
              <a:t>3</a:t>
            </a:r>
            <a:endParaRPr lang="en-US" sz="3600" b="1" i="0" u="none" strike="noStrike" cap="none" baseline="30000" dirty="0">
              <a:solidFill>
                <a:schemeClr val="dk1"/>
              </a:solidFill>
              <a:latin typeface="+mn-lt"/>
              <a:sym typeface="Arial"/>
            </a:endParaRPr>
          </a:p>
          <a:p>
            <a:pPr marL="420624" lvl="0">
              <a:buClr>
                <a:schemeClr val="dk1"/>
              </a:buClr>
              <a:buSzPts val="3200"/>
            </a:pPr>
            <a:endParaRPr lang="en-US" b="0" i="0" u="none" strike="noStrike" cap="none" dirty="0">
              <a:solidFill>
                <a:schemeClr val="dk1"/>
              </a:solidFill>
              <a:latin typeface="+mn-lt"/>
              <a:ea typeface="Arial"/>
              <a:cs typeface="Arial"/>
              <a:sym typeface="Arial"/>
            </a:endParaRPr>
          </a:p>
          <a:p>
            <a:pPr marL="420624" lvl="0">
              <a:buClr>
                <a:schemeClr val="dk1"/>
              </a:buClr>
              <a:buSzPts val="3200"/>
            </a:pPr>
            <a:endParaRPr sz="900" b="0" i="0" u="none" strike="noStrike" cap="none" dirty="0">
              <a:solidFill>
                <a:schemeClr val="dk1"/>
              </a:solidFill>
              <a:latin typeface="+mn-lt"/>
              <a:ea typeface="Arial"/>
              <a:cs typeface="Arial"/>
              <a:sym typeface="Arial"/>
            </a:endParaRPr>
          </a:p>
          <a:p>
            <a:pPr marL="438134" marR="0" lvl="0" indent="0" algn="l" rtl="0">
              <a:lnSpc>
                <a:spcPct val="125000"/>
              </a:lnSpc>
              <a:spcBef>
                <a:spcPts val="0"/>
              </a:spcBef>
              <a:spcAft>
                <a:spcPts val="0"/>
              </a:spcAft>
              <a:buClr>
                <a:srgbClr val="000000"/>
              </a:buClr>
              <a:buSzPts val="4800"/>
              <a:buFont typeface="Arial"/>
              <a:buNone/>
            </a:pPr>
            <a:r>
              <a:rPr lang="en-US" sz="6600" b="1" i="0" u="none" strike="noStrike" cap="none" dirty="0">
                <a:solidFill>
                  <a:srgbClr val="033BB9"/>
                </a:solidFill>
                <a:latin typeface="Times New Roman" panose="02020603050405020304" pitchFamily="18" charset="0"/>
                <a:cs typeface="Times New Roman" panose="02020603050405020304" pitchFamily="18" charset="0"/>
                <a:sym typeface="Arial"/>
              </a:rPr>
              <a:t>Purpose </a:t>
            </a:r>
            <a:endParaRPr lang="en-US" sz="3600" i="0" u="none" strike="noStrike" cap="none" dirty="0">
              <a:solidFill>
                <a:schemeClr val="dk1"/>
              </a:solidFill>
              <a:latin typeface="+mn-lt"/>
              <a:ea typeface="Arial"/>
              <a:cs typeface="Arial"/>
              <a:sym typeface="Arial"/>
            </a:endParaRPr>
          </a:p>
          <a:p>
            <a:pPr marL="877824" marR="0" lvl="0" indent="-514350" algn="l" rtl="0">
              <a:spcBef>
                <a:spcPts val="0"/>
              </a:spcBef>
              <a:spcAft>
                <a:spcPts val="0"/>
              </a:spcAft>
              <a:buClr>
                <a:schemeClr val="dk1"/>
              </a:buClr>
              <a:buSzPts val="3200"/>
              <a:buFont typeface="Arial"/>
              <a:buAutoNum type="arabicPeriod"/>
            </a:pPr>
            <a:r>
              <a:rPr lang="en-US" sz="3600" b="0" i="0" u="none" strike="noStrike" cap="none" dirty="0">
                <a:solidFill>
                  <a:schemeClr val="dk1"/>
                </a:solidFill>
                <a:latin typeface="+mn-lt"/>
                <a:cs typeface="Times New Roman" panose="02020603050405020304" pitchFamily="18" charset="0"/>
                <a:sym typeface="Arial"/>
              </a:rPr>
              <a:t>Complete a pilot study to propose immersive experiences to support student achievement.</a:t>
            </a:r>
            <a:endParaRPr lang="en-US" sz="3600" b="0" i="0" u="none" strike="noStrike" cap="none" dirty="0">
              <a:solidFill>
                <a:srgbClr val="000000"/>
              </a:solidFill>
              <a:latin typeface="+mn-lt"/>
              <a:cs typeface="Times New Roman" panose="02020603050405020304" pitchFamily="18" charset="0"/>
              <a:sym typeface="Arial"/>
            </a:endParaRPr>
          </a:p>
          <a:p>
            <a:pPr marL="877824" marR="0" lvl="0" indent="-514350" algn="l" rtl="0">
              <a:spcBef>
                <a:spcPts val="0"/>
              </a:spcBef>
              <a:spcAft>
                <a:spcPts val="0"/>
              </a:spcAft>
              <a:buClr>
                <a:schemeClr val="dk1"/>
              </a:buClr>
              <a:buSzPts val="3200"/>
              <a:buFont typeface="Arial"/>
              <a:buAutoNum type="arabicPeriod"/>
            </a:pPr>
            <a:r>
              <a:rPr lang="en-US" sz="3600" b="0" i="0" u="none" strike="noStrike" cap="none" dirty="0">
                <a:solidFill>
                  <a:schemeClr val="dk1"/>
                </a:solidFill>
                <a:latin typeface="+mn-lt"/>
                <a:cs typeface="Times New Roman" panose="02020603050405020304" pitchFamily="18" charset="0"/>
                <a:sym typeface="Arial"/>
              </a:rPr>
              <a:t>Collaborate with instructional designers to develop scenarios and applications based on learner-centered pedagogy.</a:t>
            </a:r>
            <a:endParaRPr lang="en-US" sz="3600" dirty="0">
              <a:solidFill>
                <a:schemeClr val="dk1"/>
              </a:solidFill>
              <a:latin typeface="+mn-lt"/>
              <a:cs typeface="Times New Roman" panose="02020603050405020304" pitchFamily="18" charset="0"/>
            </a:endParaRPr>
          </a:p>
          <a:p>
            <a:pPr marL="363474" marR="0" lvl="0" algn="l" rtl="0">
              <a:spcBef>
                <a:spcPts val="0"/>
              </a:spcBef>
              <a:spcAft>
                <a:spcPts val="0"/>
              </a:spcAft>
              <a:buClr>
                <a:schemeClr val="dk1"/>
              </a:buClr>
              <a:buSzPts val="3200"/>
            </a:pPr>
            <a:endParaRPr sz="2400" b="0" i="0" u="none" strike="noStrike" cap="none" dirty="0">
              <a:solidFill>
                <a:srgbClr val="000000"/>
              </a:solidFill>
              <a:latin typeface="+mn-lt"/>
              <a:cs typeface="Times New Roman" panose="02020603050405020304" pitchFamily="18" charset="0"/>
              <a:sym typeface="Arial"/>
            </a:endParaRPr>
          </a:p>
          <a:p>
            <a:pPr marL="438134" marR="0" lvl="0" indent="0" algn="l" rtl="0">
              <a:lnSpc>
                <a:spcPct val="125000"/>
              </a:lnSpc>
              <a:spcBef>
                <a:spcPts val="0"/>
              </a:spcBef>
              <a:spcAft>
                <a:spcPts val="0"/>
              </a:spcAft>
              <a:buClr>
                <a:srgbClr val="000000"/>
              </a:buClr>
              <a:buSzPts val="6500"/>
              <a:buFont typeface="Arial"/>
              <a:buNone/>
            </a:pPr>
            <a:r>
              <a:rPr lang="en-US" sz="6600" b="1" i="0" u="none" strike="noStrike" cap="none" dirty="0">
                <a:solidFill>
                  <a:srgbClr val="033BB9"/>
                </a:solidFill>
                <a:latin typeface="Times New Roman" panose="02020603050405020304" pitchFamily="18" charset="0"/>
                <a:cs typeface="Times New Roman" panose="02020603050405020304" pitchFamily="18" charset="0"/>
                <a:sym typeface="Arial"/>
              </a:rPr>
              <a:t>Methods</a:t>
            </a:r>
            <a:endParaRPr sz="6600" b="0" i="0" u="none" strike="noStrike" cap="none" dirty="0">
              <a:solidFill>
                <a:srgbClr val="033BB9"/>
              </a:solidFill>
              <a:latin typeface="Times New Roman" panose="02020603050405020304" pitchFamily="18" charset="0"/>
              <a:cs typeface="Times New Roman" panose="02020603050405020304" pitchFamily="18" charset="0"/>
              <a:sym typeface="Arial"/>
            </a:endParaRPr>
          </a:p>
          <a:p>
            <a:pPr marL="992124" marR="0" lvl="0" indent="-571500" algn="l" rtl="0">
              <a:spcBef>
                <a:spcPts val="0"/>
              </a:spcBef>
              <a:spcAft>
                <a:spcPts val="0"/>
              </a:spcAft>
              <a:buClr>
                <a:schemeClr val="dk1"/>
              </a:buClr>
              <a:buSzPts val="3200"/>
              <a:buFont typeface="Arial" panose="020B0604020202020204" pitchFamily="34" charset="0"/>
              <a:buChar char="•"/>
            </a:pPr>
            <a:r>
              <a:rPr lang="en-US" sz="3600" dirty="0">
                <a:solidFill>
                  <a:schemeClr val="dk1"/>
                </a:solidFill>
                <a:latin typeface="+mn-lt"/>
                <a:cs typeface="Times New Roman" panose="02020603050405020304" pitchFamily="18" charset="0"/>
              </a:rPr>
              <a:t>Intervention Experiences for Faculty </a:t>
            </a:r>
          </a:p>
          <a:p>
            <a:pPr marL="971550" lvl="8" indent="57150">
              <a:buClr>
                <a:schemeClr val="dk1"/>
              </a:buClr>
              <a:buSzPts val="3200"/>
            </a:pPr>
            <a:r>
              <a:rPr lang="en-US" sz="3600" dirty="0">
                <a:solidFill>
                  <a:schemeClr val="dk1"/>
                </a:solidFill>
                <a:latin typeface="+mn-lt"/>
                <a:cs typeface="Times New Roman" panose="02020603050405020304" pitchFamily="18" charset="0"/>
              </a:rPr>
              <a:t>-Nursing faculty (sample size six) completed workshops and courses workshops related to the Blackboard Learning Management System, digital teaching, online teaching, and immersive technology offered by the University’s Center for the Advancement of Learning (CAL). </a:t>
            </a:r>
          </a:p>
          <a:p>
            <a:pPr marL="971550" lvl="6">
              <a:buClr>
                <a:schemeClr val="dk1"/>
              </a:buClr>
              <a:buSzPts val="3200"/>
            </a:pPr>
            <a:r>
              <a:rPr lang="en-US" sz="3600" dirty="0">
                <a:solidFill>
                  <a:schemeClr val="dk1"/>
                </a:solidFill>
                <a:latin typeface="+mn-lt"/>
                <a:cs typeface="Times New Roman" panose="02020603050405020304" pitchFamily="18" charset="0"/>
              </a:rPr>
              <a:t>-Faculty received CAL funding to complete the Quality Matters (QM) Higher Education (HE) Rubric (2023) and the Applying the QM Rubric Workshop in preparation for redesigned nursing course to receive QM approval.</a:t>
            </a:r>
          </a:p>
          <a:p>
            <a:pPr marL="992124" lvl="0" indent="-571500">
              <a:buClr>
                <a:schemeClr val="dk1"/>
              </a:buClr>
              <a:buSzPts val="3200"/>
              <a:buFont typeface="Arial" panose="020B0604020202020204" pitchFamily="34" charset="0"/>
              <a:buChar char="•"/>
            </a:pPr>
            <a:r>
              <a:rPr lang="en-US" sz="3600" dirty="0">
                <a:solidFill>
                  <a:schemeClr val="dk1"/>
                </a:solidFill>
                <a:latin typeface="+mn-lt"/>
                <a:cs typeface="Times New Roman" panose="02020603050405020304" pitchFamily="18" charset="0"/>
              </a:rPr>
              <a:t>Hardware and Software Tools</a:t>
            </a:r>
          </a:p>
          <a:p>
            <a:pPr marL="1028700" marR="0" lvl="0" algn="l" rtl="0">
              <a:spcBef>
                <a:spcPts val="0"/>
              </a:spcBef>
              <a:spcAft>
                <a:spcPts val="0"/>
              </a:spcAft>
              <a:buClr>
                <a:schemeClr val="dk1"/>
              </a:buClr>
              <a:buSzPts val="3200"/>
            </a:pPr>
            <a:r>
              <a:rPr lang="en-US" sz="3600" dirty="0">
                <a:solidFill>
                  <a:schemeClr val="dk1"/>
                </a:solidFill>
                <a:latin typeface="+mn-lt"/>
                <a:cs typeface="Times New Roman" panose="02020603050405020304" pitchFamily="18" charset="0"/>
              </a:rPr>
              <a:t>-Faculty used all hardware and software with specific tutorials and demonstrations provided by the Center for Digital Access and Learning (a component of CAL).</a:t>
            </a:r>
          </a:p>
          <a:p>
            <a:pPr marL="1028700" marR="0" lvl="0" algn="l" rtl="0">
              <a:spcBef>
                <a:spcPts val="0"/>
              </a:spcBef>
              <a:spcAft>
                <a:spcPts val="0"/>
              </a:spcAft>
              <a:buClr>
                <a:schemeClr val="dk1"/>
              </a:buClr>
              <a:buSzPts val="3200"/>
            </a:pPr>
            <a:r>
              <a:rPr lang="en-US" sz="3600" dirty="0">
                <a:solidFill>
                  <a:schemeClr val="dk1"/>
                </a:solidFill>
                <a:latin typeface="+mn-lt"/>
                <a:cs typeface="Times New Roman" panose="02020603050405020304" pitchFamily="18" charset="0"/>
              </a:rPr>
              <a:t>-Faculty completed focus groups and surveys to  rate learning sessions, hardware, software, and course..</a:t>
            </a:r>
          </a:p>
        </p:txBody>
      </p:sp>
      <p:sp>
        <p:nvSpPr>
          <p:cNvPr id="53" name="Google Shape;53;p1"/>
          <p:cNvSpPr txBox="1"/>
          <p:nvPr/>
        </p:nvSpPr>
        <p:spPr>
          <a:xfrm>
            <a:off x="11730050" y="1303483"/>
            <a:ext cx="38386835" cy="147732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0000"/>
              <a:buFont typeface="Arial"/>
              <a:buNone/>
            </a:pPr>
            <a:r>
              <a:rPr lang="en-US" sz="9600" b="1" kern="0" dirty="0">
                <a:effectLst/>
                <a:latin typeface="Times New Roman" panose="02020603050405020304" pitchFamily="18" charset="0"/>
                <a:ea typeface="Calibri" panose="020F0502020204030204" pitchFamily="34" charset="0"/>
                <a:cs typeface="Times New Roman" panose="02020603050405020304" pitchFamily="18" charset="0"/>
              </a:rPr>
              <a:t>Immersive technologies to facilitate academic success</a:t>
            </a:r>
            <a:endParaRPr sz="9600" b="0" i="0" u="none" strike="noStrike" cap="none" dirty="0">
              <a:solidFill>
                <a:schemeClr val="dk1"/>
              </a:solidFill>
              <a:latin typeface="Times New Roman" panose="02020603050405020304" pitchFamily="18" charset="0"/>
              <a:cs typeface="Times New Roman" panose="02020603050405020304" pitchFamily="18" charset="0"/>
              <a:sym typeface="Arial"/>
            </a:endParaRPr>
          </a:p>
        </p:txBody>
      </p:sp>
      <p:sp>
        <p:nvSpPr>
          <p:cNvPr id="54" name="Google Shape;54;p1"/>
          <p:cNvSpPr txBox="1"/>
          <p:nvPr/>
        </p:nvSpPr>
        <p:spPr>
          <a:xfrm>
            <a:off x="1706882" y="25539702"/>
            <a:ext cx="0" cy="507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300"/>
              <a:buFont typeface="Arial"/>
              <a:buNone/>
            </a:pPr>
            <a:endParaRPr sz="3300" b="0" i="0" u="none" strike="noStrike" cap="none" dirty="0">
              <a:solidFill>
                <a:schemeClr val="dk1"/>
              </a:solidFill>
              <a:latin typeface="Arial"/>
              <a:ea typeface="Arial"/>
              <a:cs typeface="Arial"/>
              <a:sym typeface="Arial"/>
            </a:endParaRPr>
          </a:p>
        </p:txBody>
      </p:sp>
      <p:sp>
        <p:nvSpPr>
          <p:cNvPr id="55" name="Google Shape;55;p1"/>
          <p:cNvSpPr txBox="1"/>
          <p:nvPr/>
        </p:nvSpPr>
        <p:spPr>
          <a:xfrm>
            <a:off x="26420625" y="5439709"/>
            <a:ext cx="12412800" cy="19401491"/>
          </a:xfrm>
          <a:prstGeom prst="rect">
            <a:avLst/>
          </a:prstGeom>
          <a:noFill/>
          <a:ln>
            <a:noFill/>
          </a:ln>
        </p:spPr>
        <p:txBody>
          <a:bodyPr spcFirstLastPara="1" wrap="square" lIns="0" tIns="0" rIns="0" bIns="0" anchor="t" anchorCtr="0">
            <a:noAutofit/>
          </a:bodyPr>
          <a:lstStyle/>
          <a:p>
            <a:pPr marL="438134" marR="0" lvl="0" indent="0" algn="l" rtl="0">
              <a:lnSpc>
                <a:spcPct val="100000"/>
              </a:lnSpc>
              <a:spcBef>
                <a:spcPts val="0"/>
              </a:spcBef>
              <a:spcAft>
                <a:spcPts val="0"/>
              </a:spcAft>
              <a:buClr>
                <a:srgbClr val="000000"/>
              </a:buClr>
              <a:buSzPts val="6500"/>
              <a:buFont typeface="Arial"/>
              <a:buNone/>
            </a:pPr>
            <a:endParaRPr sz="6500" b="1" i="0" u="none" strike="noStrike" cap="none" dirty="0">
              <a:solidFill>
                <a:srgbClr val="002664"/>
              </a:solidFill>
              <a:latin typeface="Times New Roman"/>
              <a:ea typeface="Times New Roman"/>
              <a:cs typeface="Times New Roman"/>
              <a:sym typeface="Times New Roman"/>
            </a:endParaRPr>
          </a:p>
        </p:txBody>
      </p:sp>
      <p:sp>
        <p:nvSpPr>
          <p:cNvPr id="56" name="Google Shape;56;p1"/>
          <p:cNvSpPr/>
          <p:nvPr/>
        </p:nvSpPr>
        <p:spPr>
          <a:xfrm>
            <a:off x="26216613" y="13592261"/>
            <a:ext cx="0" cy="507900"/>
          </a:xfrm>
          <a:prstGeom prst="rect">
            <a:avLst/>
          </a:prstGeom>
          <a:solidFill>
            <a:srgbClr val="BAB8E0"/>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3300"/>
              <a:buFont typeface="Arial"/>
              <a:buNone/>
            </a:pPr>
            <a:endParaRPr sz="3300" b="0" i="0" u="none" strike="noStrike" cap="none" dirty="0">
              <a:solidFill>
                <a:schemeClr val="dk1"/>
              </a:solidFill>
              <a:latin typeface="Arial"/>
              <a:ea typeface="Arial"/>
              <a:cs typeface="Arial"/>
              <a:sym typeface="Arial"/>
            </a:endParaRPr>
          </a:p>
        </p:txBody>
      </p:sp>
      <p:sp>
        <p:nvSpPr>
          <p:cNvPr id="57" name="Google Shape;57;p1"/>
          <p:cNvSpPr/>
          <p:nvPr/>
        </p:nvSpPr>
        <p:spPr>
          <a:xfrm>
            <a:off x="30223038" y="13592261"/>
            <a:ext cx="0" cy="507900"/>
          </a:xfrm>
          <a:prstGeom prst="rect">
            <a:avLst/>
          </a:prstGeom>
          <a:solidFill>
            <a:srgbClr val="BAB8E0"/>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3300"/>
              <a:buFont typeface="Arial"/>
              <a:buNone/>
            </a:pPr>
            <a:endParaRPr sz="3300" b="0" i="0" u="none" strike="noStrike" cap="none" dirty="0">
              <a:solidFill>
                <a:schemeClr val="dk1"/>
              </a:solidFill>
              <a:latin typeface="Arial"/>
              <a:ea typeface="Arial"/>
              <a:cs typeface="Arial"/>
              <a:sym typeface="Arial"/>
            </a:endParaRPr>
          </a:p>
        </p:txBody>
      </p:sp>
      <p:sp>
        <p:nvSpPr>
          <p:cNvPr id="58" name="Google Shape;58;p1"/>
          <p:cNvSpPr/>
          <p:nvPr/>
        </p:nvSpPr>
        <p:spPr>
          <a:xfrm>
            <a:off x="34229466" y="13592261"/>
            <a:ext cx="0" cy="507900"/>
          </a:xfrm>
          <a:prstGeom prst="rect">
            <a:avLst/>
          </a:prstGeom>
          <a:solidFill>
            <a:srgbClr val="BAB8E0"/>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3300"/>
              <a:buFont typeface="Arial"/>
              <a:buNone/>
            </a:pPr>
            <a:endParaRPr sz="3300" b="0" i="0" u="none" strike="noStrike" cap="none" dirty="0">
              <a:solidFill>
                <a:schemeClr val="dk1"/>
              </a:solidFill>
              <a:latin typeface="Arial"/>
              <a:ea typeface="Arial"/>
              <a:cs typeface="Arial"/>
              <a:sym typeface="Arial"/>
            </a:endParaRPr>
          </a:p>
        </p:txBody>
      </p:sp>
      <p:sp>
        <p:nvSpPr>
          <p:cNvPr id="59" name="Google Shape;59;p1"/>
          <p:cNvSpPr/>
          <p:nvPr/>
        </p:nvSpPr>
        <p:spPr>
          <a:xfrm>
            <a:off x="38975355" y="5139559"/>
            <a:ext cx="10721164" cy="26959952"/>
          </a:xfrm>
          <a:prstGeom prst="rect">
            <a:avLst/>
          </a:prstGeom>
          <a:noFill/>
          <a:ln>
            <a:noFill/>
          </a:ln>
          <a:effectLst>
            <a:outerShdw dist="38100" dir="8100000" sx="50000" sy="50000" algn="tr" rotWithShape="0">
              <a:srgbClr val="D1D1F0">
                <a:alpha val="39607"/>
              </a:srgbClr>
            </a:outerShdw>
          </a:effectLst>
        </p:spPr>
        <p:txBody>
          <a:bodyPr spcFirstLastPara="1" wrap="square" lIns="0" tIns="0" rIns="0" bIns="0" anchor="t" anchorCtr="0">
            <a:noAutofit/>
          </a:bodyPr>
          <a:lstStyle/>
          <a:p>
            <a:pPr marL="438134" marR="0" lvl="0" indent="0" algn="l" rtl="0">
              <a:lnSpc>
                <a:spcPct val="125000"/>
              </a:lnSpc>
              <a:spcBef>
                <a:spcPts val="650"/>
              </a:spcBef>
              <a:spcAft>
                <a:spcPts val="0"/>
              </a:spcAft>
              <a:buClr>
                <a:srgbClr val="000000"/>
              </a:buClr>
              <a:buSzPts val="6500"/>
              <a:buFont typeface="Arial"/>
              <a:buNone/>
            </a:pPr>
            <a:r>
              <a:rPr lang="en-US" sz="6500" b="1" i="0" u="none" strike="noStrike" cap="none" dirty="0">
                <a:solidFill>
                  <a:srgbClr val="033BB9"/>
                </a:solidFill>
                <a:latin typeface="Times New Roman" panose="02020603050405020304" pitchFamily="18" charset="0"/>
                <a:cs typeface="Times New Roman" panose="02020603050405020304" pitchFamily="18" charset="0"/>
                <a:sym typeface="Arial"/>
              </a:rPr>
              <a:t>Limitations</a:t>
            </a:r>
            <a:endParaRPr sz="1400" b="0" i="0" u="none" strike="noStrike" cap="none" dirty="0">
              <a:solidFill>
                <a:srgbClr val="033BB9"/>
              </a:solidFill>
              <a:latin typeface="Times New Roman" panose="02020603050405020304" pitchFamily="18" charset="0"/>
              <a:cs typeface="Times New Roman" panose="02020603050405020304" pitchFamily="18" charset="0"/>
              <a:sym typeface="Arial"/>
            </a:endParaRPr>
          </a:p>
          <a:p>
            <a:pPr marL="877824" marR="0" lvl="0" indent="-457200" algn="l" rtl="0">
              <a:spcBef>
                <a:spcPts val="0"/>
              </a:spcBef>
              <a:spcAft>
                <a:spcPts val="0"/>
              </a:spcAft>
              <a:buClr>
                <a:schemeClr val="dk1"/>
              </a:buClr>
              <a:buSzPts val="3200"/>
              <a:buFont typeface="Arial"/>
              <a:buChar char="•"/>
            </a:pPr>
            <a:r>
              <a:rPr lang="en-US" sz="3600" b="0" i="0" u="none" strike="noStrike" cap="none" dirty="0">
                <a:solidFill>
                  <a:schemeClr val="dk1"/>
                </a:solidFill>
                <a:latin typeface="+mn-lt"/>
                <a:cs typeface="Times New Roman" panose="02020603050405020304" pitchFamily="18" charset="0"/>
                <a:sym typeface="Arial"/>
              </a:rPr>
              <a:t>The focus group analysis is incomplete and will be </a:t>
            </a:r>
            <a:r>
              <a:rPr lang="en-US" sz="3600" dirty="0">
                <a:solidFill>
                  <a:schemeClr val="dk1"/>
                </a:solidFill>
                <a:latin typeface="+mn-lt"/>
                <a:cs typeface="Times New Roman" panose="02020603050405020304" pitchFamily="18" charset="0"/>
              </a:rPr>
              <a:t>analyzed in fall 2023 to support pedagogy decisions.</a:t>
            </a:r>
          </a:p>
          <a:p>
            <a:pPr marL="877824" marR="0" lvl="0" indent="-457200" algn="l" rtl="0">
              <a:spcBef>
                <a:spcPts val="0"/>
              </a:spcBef>
              <a:spcAft>
                <a:spcPts val="0"/>
              </a:spcAft>
              <a:buClr>
                <a:schemeClr val="dk1"/>
              </a:buClr>
              <a:buSzPts val="3200"/>
              <a:buFont typeface="Arial"/>
              <a:buChar char="•"/>
            </a:pPr>
            <a:r>
              <a:rPr lang="en-US" sz="3600" dirty="0">
                <a:solidFill>
                  <a:schemeClr val="dk1"/>
                </a:solidFill>
                <a:latin typeface="+mn-lt"/>
                <a:cs typeface="Times New Roman" panose="02020603050405020304" pitchFamily="18" charset="0"/>
              </a:rPr>
              <a:t>The small pilot study did not allow </a:t>
            </a:r>
            <a:r>
              <a:rPr lang="en-US" sz="3600" b="0" i="0" u="none" strike="noStrike" cap="none" dirty="0">
                <a:solidFill>
                  <a:schemeClr val="dk1"/>
                </a:solidFill>
                <a:latin typeface="+mn-lt"/>
                <a:cs typeface="Times New Roman" panose="02020603050405020304" pitchFamily="18" charset="0"/>
                <a:sym typeface="Arial"/>
              </a:rPr>
              <a:t>generalizability or external validity.</a:t>
            </a:r>
          </a:p>
          <a:p>
            <a:pPr marL="877824" marR="0" lvl="0" indent="-457200" algn="l" rtl="0">
              <a:spcBef>
                <a:spcPts val="0"/>
              </a:spcBef>
              <a:spcAft>
                <a:spcPts val="0"/>
              </a:spcAft>
              <a:buClr>
                <a:schemeClr val="dk1"/>
              </a:buClr>
              <a:buSzPts val="3200"/>
              <a:buFont typeface="Arial"/>
              <a:buChar char="•"/>
            </a:pPr>
            <a:r>
              <a:rPr lang="en-US" sz="3600" dirty="0">
                <a:solidFill>
                  <a:schemeClr val="dk1"/>
                </a:solidFill>
                <a:latin typeface="+mn-lt"/>
                <a:cs typeface="Times New Roman" panose="02020603050405020304" pitchFamily="18" charset="0"/>
              </a:rPr>
              <a:t>Hardware and software were provided by CAL.</a:t>
            </a:r>
            <a:endParaRPr sz="3600" b="0" i="0" u="none" strike="noStrike" cap="none" dirty="0">
              <a:solidFill>
                <a:srgbClr val="000000"/>
              </a:solidFill>
              <a:latin typeface="+mn-lt"/>
              <a:cs typeface="Times New Roman" panose="02020603050405020304" pitchFamily="18" charset="0"/>
              <a:sym typeface="Arial"/>
            </a:endParaRPr>
          </a:p>
          <a:p>
            <a:pPr marL="952484" marR="0" lvl="0" indent="-311150" algn="l" rtl="0">
              <a:lnSpc>
                <a:spcPct val="125000"/>
              </a:lnSpc>
              <a:spcBef>
                <a:spcPts val="0"/>
              </a:spcBef>
              <a:spcAft>
                <a:spcPts val="0"/>
              </a:spcAft>
              <a:buClr>
                <a:schemeClr val="dk1"/>
              </a:buClr>
              <a:buSzPts val="3200"/>
              <a:buFont typeface="Arial"/>
              <a:buNone/>
            </a:pPr>
            <a:endParaRPr sz="2800" b="0" i="0"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952484" marR="0" lvl="0" indent="-514350" algn="l" rtl="0">
              <a:lnSpc>
                <a:spcPct val="125000"/>
              </a:lnSpc>
              <a:spcBef>
                <a:spcPts val="0"/>
              </a:spcBef>
              <a:spcAft>
                <a:spcPts val="0"/>
              </a:spcAft>
              <a:buClr>
                <a:srgbClr val="000000"/>
              </a:buClr>
              <a:buSzPts val="6500"/>
              <a:buFont typeface="Arial"/>
              <a:buNone/>
            </a:pPr>
            <a:r>
              <a:rPr lang="en-US" sz="6500" b="1" i="0" u="none" strike="noStrike" cap="none" dirty="0">
                <a:solidFill>
                  <a:srgbClr val="033BB9"/>
                </a:solidFill>
                <a:latin typeface="Times New Roman" panose="02020603050405020304" pitchFamily="18" charset="0"/>
                <a:cs typeface="Times New Roman" panose="02020603050405020304" pitchFamily="18" charset="0"/>
                <a:sym typeface="Arial"/>
              </a:rPr>
              <a:t>Next Steps</a:t>
            </a:r>
            <a:endParaRPr sz="6500" b="1" i="0" u="none" strike="noStrike" cap="none" dirty="0">
              <a:solidFill>
                <a:srgbClr val="033BB9"/>
              </a:solidFill>
              <a:latin typeface="Times New Roman" panose="02020603050405020304" pitchFamily="18" charset="0"/>
              <a:cs typeface="Times New Roman" panose="02020603050405020304" pitchFamily="18" charset="0"/>
              <a:sym typeface="Arial"/>
            </a:endParaRPr>
          </a:p>
          <a:p>
            <a:pPr marL="877824" marR="0" lvl="0" indent="-457200" algn="l" rtl="0">
              <a:spcBef>
                <a:spcPts val="0"/>
              </a:spcBef>
              <a:spcAft>
                <a:spcPts val="0"/>
              </a:spcAft>
              <a:buClr>
                <a:schemeClr val="dk1"/>
              </a:buClr>
              <a:buSzPts val="3200"/>
              <a:buFont typeface="Arial"/>
              <a:buChar char="•"/>
            </a:pPr>
            <a:r>
              <a:rPr lang="en-US" sz="3600" b="0" i="0" u="none" strike="noStrike" cap="none" dirty="0">
                <a:solidFill>
                  <a:schemeClr val="dk1"/>
                </a:solidFill>
                <a:latin typeface="+mn-lt"/>
                <a:cs typeface="Times New Roman" panose="02020603050405020304" pitchFamily="18" charset="0"/>
                <a:sym typeface="Arial"/>
              </a:rPr>
              <a:t>Develop scenario and course integration details based on findings from focus group analyses.</a:t>
            </a:r>
          </a:p>
          <a:p>
            <a:pPr marL="877824" marR="0" lvl="0" indent="-457200" algn="l" rtl="0">
              <a:spcBef>
                <a:spcPts val="0"/>
              </a:spcBef>
              <a:spcAft>
                <a:spcPts val="0"/>
              </a:spcAft>
              <a:buClr>
                <a:schemeClr val="dk1"/>
              </a:buClr>
              <a:buSzPts val="3200"/>
              <a:buFont typeface="Arial"/>
              <a:buChar char="•"/>
            </a:pPr>
            <a:r>
              <a:rPr lang="en-US" sz="3600" dirty="0">
                <a:solidFill>
                  <a:schemeClr val="dk1"/>
                </a:solidFill>
                <a:latin typeface="+mn-lt"/>
                <a:cs typeface="Times New Roman" panose="02020603050405020304" pitchFamily="18" charset="0"/>
              </a:rPr>
              <a:t>Create tutorial Blackboard modules to orient learners to devices and software.</a:t>
            </a:r>
          </a:p>
          <a:p>
            <a:pPr marL="877824" marR="0" lvl="0" indent="-457200" algn="l" rtl="0">
              <a:spcBef>
                <a:spcPts val="0"/>
              </a:spcBef>
              <a:spcAft>
                <a:spcPts val="0"/>
              </a:spcAft>
              <a:buClr>
                <a:schemeClr val="dk1"/>
              </a:buClr>
              <a:buSzPts val="3200"/>
              <a:buFont typeface="Arial"/>
              <a:buChar char="•"/>
            </a:pPr>
            <a:r>
              <a:rPr lang="en-US" sz="3600" b="0" i="0" u="none" strike="noStrike" cap="none" dirty="0">
                <a:solidFill>
                  <a:schemeClr val="dk1"/>
                </a:solidFill>
                <a:latin typeface="+mn-lt"/>
                <a:cs typeface="Times New Roman" panose="02020603050405020304" pitchFamily="18" charset="0"/>
                <a:sym typeface="Arial"/>
              </a:rPr>
              <a:t>Submit immersive technology courses to Quality Matters for </a:t>
            </a:r>
            <a:r>
              <a:rPr lang="en-US" sz="3600" dirty="0">
                <a:solidFill>
                  <a:schemeClr val="dk1"/>
                </a:solidFill>
                <a:latin typeface="+mn-lt"/>
                <a:cs typeface="Times New Roman" panose="02020603050405020304" pitchFamily="18" charset="0"/>
              </a:rPr>
              <a:t>review and approval.</a:t>
            </a:r>
            <a:endParaRPr sz="3600" b="0" i="0" u="none" strike="noStrike" cap="none" dirty="0">
              <a:solidFill>
                <a:srgbClr val="000000"/>
              </a:solidFill>
              <a:latin typeface="+mn-lt"/>
              <a:cs typeface="Times New Roman" panose="02020603050405020304" pitchFamily="18" charset="0"/>
              <a:sym typeface="Arial"/>
            </a:endParaRPr>
          </a:p>
          <a:p>
            <a:pPr marL="438134" marR="0" lvl="0" indent="0" algn="l" rtl="0">
              <a:lnSpc>
                <a:spcPct val="125000"/>
              </a:lnSpc>
              <a:spcBef>
                <a:spcPts val="2400"/>
              </a:spcBef>
              <a:spcAft>
                <a:spcPts val="0"/>
              </a:spcAft>
              <a:buClr>
                <a:srgbClr val="000000"/>
              </a:buClr>
              <a:buSzPts val="4800"/>
              <a:buFont typeface="Arial"/>
              <a:buNone/>
            </a:pPr>
            <a:r>
              <a:rPr lang="en-US" sz="6600" b="1" i="0" u="none" strike="noStrike" cap="none" dirty="0">
                <a:solidFill>
                  <a:srgbClr val="033BB9"/>
                </a:solidFill>
                <a:latin typeface="Times New Roman" panose="02020603050405020304" pitchFamily="18" charset="0"/>
                <a:cs typeface="Times New Roman" panose="02020603050405020304" pitchFamily="18" charset="0"/>
                <a:sym typeface="Arial"/>
              </a:rPr>
              <a:t>References</a:t>
            </a:r>
            <a:endParaRPr sz="6600" b="0" i="0" u="none" strike="noStrike" cap="none" dirty="0">
              <a:solidFill>
                <a:srgbClr val="033BB9"/>
              </a:solidFill>
              <a:latin typeface="Times New Roman" panose="02020603050405020304" pitchFamily="18" charset="0"/>
              <a:cs typeface="Times New Roman" panose="02020603050405020304" pitchFamily="18" charset="0"/>
              <a:sym typeface="Arial"/>
            </a:endParaRPr>
          </a:p>
          <a:p>
            <a:pPr marL="1143000" marR="0" indent="-685800">
              <a:lnSpc>
                <a:spcPct val="107000"/>
              </a:lnSpc>
              <a:spcBef>
                <a:spcPts val="0"/>
              </a:spcBef>
              <a:spcAft>
                <a:spcPts val="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Brown, K. M., Swoboda, S. M., Gilbert, G. E., Horvath, C., &amp; Sullivan, N. (2023). Curricular integration of virtual reality in nursing education. </a:t>
            </a:r>
            <a:r>
              <a:rPr lang="en-US" sz="2800" i="1" kern="0" dirty="0">
                <a:effectLst/>
                <a:latin typeface="Calibri" panose="020F0502020204030204" pitchFamily="34" charset="0"/>
                <a:ea typeface="Calibri" panose="020F0502020204030204" pitchFamily="34" charset="0"/>
                <a:cs typeface="Calibri" panose="020F0502020204030204" pitchFamily="34" charset="0"/>
              </a:rPr>
              <a:t>Journal of Nursing Education</a:t>
            </a:r>
            <a:r>
              <a:rPr lang="en-US" sz="2800" kern="0" dirty="0">
                <a:effectLst/>
                <a:latin typeface="Calibri" panose="020F0502020204030204" pitchFamily="34" charset="0"/>
                <a:ea typeface="Calibri" panose="020F0502020204030204" pitchFamily="34" charset="0"/>
                <a:cs typeface="Calibri" panose="020F0502020204030204" pitchFamily="34" charset="0"/>
              </a:rPr>
              <a:t>, </a:t>
            </a:r>
            <a:r>
              <a:rPr lang="en-US" sz="2800" i="1" kern="0" dirty="0">
                <a:effectLst/>
                <a:latin typeface="Calibri" panose="020F0502020204030204" pitchFamily="34" charset="0"/>
                <a:ea typeface="Calibri" panose="020F0502020204030204" pitchFamily="34" charset="0"/>
                <a:cs typeface="Calibri" panose="020F0502020204030204" pitchFamily="34" charset="0"/>
              </a:rPr>
              <a:t>62</a:t>
            </a:r>
            <a:r>
              <a:rPr lang="en-US" sz="2800" kern="0" dirty="0">
                <a:effectLst/>
                <a:latin typeface="Calibri" panose="020F0502020204030204" pitchFamily="34" charset="0"/>
                <a:ea typeface="Calibri" panose="020F0502020204030204" pitchFamily="34" charset="0"/>
                <a:cs typeface="Calibri" panose="020F0502020204030204" pitchFamily="34" charset="0"/>
              </a:rPr>
              <a:t>(6), 364-373.</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indent="-685800">
              <a:lnSpc>
                <a:spcPct val="107000"/>
              </a:lnSpc>
              <a:spcBef>
                <a:spcPts val="0"/>
              </a:spcBef>
              <a:spcAft>
                <a:spcPts val="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Choi, J., Thompson, C. E., Choi, J., Waddill, C. B., &amp; Choi, S. (2022). Effectiveness of immersive virtual reality in nursing education: Systematic review. </a:t>
            </a:r>
            <a:r>
              <a:rPr lang="en-US" sz="2800" i="1" kern="0" dirty="0">
                <a:effectLst/>
                <a:latin typeface="Calibri" panose="020F0502020204030204" pitchFamily="34" charset="0"/>
                <a:ea typeface="Calibri" panose="020F0502020204030204" pitchFamily="34" charset="0"/>
                <a:cs typeface="Calibri" panose="020F0502020204030204" pitchFamily="34" charset="0"/>
              </a:rPr>
              <a:t>Nurse Educator, 47</a:t>
            </a:r>
            <a:r>
              <a:rPr lang="en-US" sz="2800" kern="0" dirty="0">
                <a:effectLst/>
                <a:latin typeface="Calibri" panose="020F0502020204030204" pitchFamily="34" charset="0"/>
                <a:ea typeface="Calibri" panose="020F0502020204030204" pitchFamily="34" charset="0"/>
                <a:cs typeface="Calibri" panose="020F0502020204030204" pitchFamily="34" charset="0"/>
              </a:rPr>
              <a:t>(3), E57-E61.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indent="-685800">
              <a:lnSpc>
                <a:spcPct val="107000"/>
              </a:lnSpc>
              <a:spcBef>
                <a:spcPts val="0"/>
              </a:spcBef>
              <a:spcAft>
                <a:spcPts val="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Duke Learning Innovation. (2023) AI and teaching at Duke. </a:t>
            </a:r>
            <a:r>
              <a:rPr lang="en-US" sz="2800" u="sng"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https://learninginnovation.duke.edu/ai-and-teaching-at-duke-2/#impact</a:t>
            </a:r>
            <a:endParaRPr lang="en-US" sz="2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876269" marR="0" lvl="0" indent="-260334" algn="l" rtl="0">
              <a:lnSpc>
                <a:spcPct val="125000"/>
              </a:lnSpc>
              <a:spcBef>
                <a:spcPts val="0"/>
              </a:spcBef>
              <a:spcAft>
                <a:spcPts val="0"/>
              </a:spcAft>
              <a:buClr>
                <a:schemeClr val="dk1"/>
              </a:buClr>
              <a:buSzPts val="2800"/>
              <a:buFont typeface="Arial"/>
              <a:buNone/>
            </a:pPr>
            <a:endParaRPr sz="2400" b="0" i="0"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876269" marR="0" lvl="0" indent="-438134" algn="l" rtl="0">
              <a:lnSpc>
                <a:spcPct val="125000"/>
              </a:lnSpc>
              <a:spcBef>
                <a:spcPts val="840"/>
              </a:spcBef>
              <a:spcAft>
                <a:spcPts val="0"/>
              </a:spcAft>
              <a:buClr>
                <a:srgbClr val="000000"/>
              </a:buClr>
              <a:buSzPts val="4800"/>
              <a:buFont typeface="Arial"/>
              <a:buNone/>
            </a:pPr>
            <a:r>
              <a:rPr lang="en-US" sz="6600" b="1" i="0" u="none" strike="noStrike" cap="none" dirty="0">
                <a:solidFill>
                  <a:srgbClr val="0329A1"/>
                </a:solidFill>
                <a:latin typeface="Times New Roman" panose="02020603050405020304" pitchFamily="18" charset="0"/>
                <a:cs typeface="Times New Roman" panose="02020603050405020304" pitchFamily="18" charset="0"/>
                <a:sym typeface="Arial"/>
              </a:rPr>
              <a:t>Acknowledgements</a:t>
            </a:r>
            <a:endParaRPr sz="6600" b="0" i="0" u="none" strike="noStrike" cap="none" dirty="0">
              <a:solidFill>
                <a:srgbClr val="0329A1"/>
              </a:solidFill>
              <a:latin typeface="Times New Roman" panose="02020603050405020304" pitchFamily="18" charset="0"/>
              <a:cs typeface="Times New Roman" panose="02020603050405020304" pitchFamily="18" charset="0"/>
              <a:sym typeface="Arial"/>
            </a:endParaRPr>
          </a:p>
          <a:p>
            <a:pPr marL="420624" lvl="0">
              <a:buClr>
                <a:schemeClr val="dk1"/>
              </a:buClr>
              <a:buSzPts val="2800"/>
            </a:pPr>
            <a:r>
              <a:rPr lang="en-US" sz="2800" b="0" i="0" u="none" strike="noStrike" cap="none" dirty="0">
                <a:solidFill>
                  <a:schemeClr val="dk1"/>
                </a:solidFill>
                <a:latin typeface="Arial" panose="020B0604020202020204" pitchFamily="34" charset="0"/>
                <a:cs typeface="Arial" panose="020B0604020202020204" pitchFamily="34" charset="0"/>
                <a:sym typeface="Arial"/>
              </a:rPr>
              <a:t>The author acknowledges the following:</a:t>
            </a:r>
          </a:p>
          <a:p>
            <a:pPr marL="877824" lvl="0" indent="-457200">
              <a:buClr>
                <a:schemeClr val="dk1"/>
              </a:buClr>
              <a:buSzPts val="2800"/>
              <a:buFont typeface="Arial"/>
              <a:buChar char="•"/>
            </a:pPr>
            <a:r>
              <a:rPr lang="en-US" sz="2800" b="0" i="0" u="none" strike="noStrike" cap="none" dirty="0">
                <a:solidFill>
                  <a:schemeClr val="dk1"/>
                </a:solidFill>
                <a:latin typeface="Arial" panose="020B0604020202020204" pitchFamily="34" charset="0"/>
                <a:cs typeface="Arial" panose="020B0604020202020204" pitchFamily="34" charset="0"/>
                <a:sym typeface="Arial"/>
              </a:rPr>
              <a:t>Dr. Keisha Rollins-Monroe for </a:t>
            </a:r>
            <a:r>
              <a:rPr lang="en-US" sz="2800" dirty="0">
                <a:solidFill>
                  <a:schemeClr val="dk1"/>
                </a:solidFill>
                <a:latin typeface="Arial" panose="020B0604020202020204" pitchFamily="34" charset="0"/>
                <a:cs typeface="Arial" panose="020B0604020202020204" pitchFamily="34" charset="0"/>
              </a:rPr>
              <a:t>completing Blackboard and Quality Matters courses</a:t>
            </a:r>
            <a:r>
              <a:rPr lang="en-US" sz="2800" b="0" i="0" u="none" strike="noStrike" cap="none" dirty="0">
                <a:solidFill>
                  <a:schemeClr val="dk1"/>
                </a:solidFill>
                <a:latin typeface="Arial" panose="020B0604020202020204" pitchFamily="34" charset="0"/>
                <a:cs typeface="Arial" panose="020B0604020202020204" pitchFamily="34" charset="0"/>
                <a:sym typeface="Arial"/>
              </a:rPr>
              <a:t>, workshops, focus groups and collaborating with instructional designers for pathophysiology and health assessment.</a:t>
            </a:r>
            <a:endParaRPr sz="2800" b="0" i="0" u="none" strike="noStrike" cap="none" dirty="0">
              <a:solidFill>
                <a:srgbClr val="000000"/>
              </a:solidFill>
              <a:latin typeface="Arial" panose="020B0604020202020204" pitchFamily="34" charset="0"/>
              <a:cs typeface="Arial" panose="020B0604020202020204" pitchFamily="34" charset="0"/>
              <a:sym typeface="Arial"/>
            </a:endParaRPr>
          </a:p>
          <a:p>
            <a:pPr marL="877824" lvl="0" indent="-457200">
              <a:buClr>
                <a:schemeClr val="dk1"/>
              </a:buClr>
              <a:buSzPts val="2800"/>
              <a:buFont typeface="Arial"/>
              <a:buChar char="•"/>
            </a:pPr>
            <a:r>
              <a:rPr lang="en-US" sz="2800" dirty="0">
                <a:solidFill>
                  <a:schemeClr val="dk1"/>
                </a:solidFill>
                <a:latin typeface="Arial" panose="020B0604020202020204" pitchFamily="34" charset="0"/>
                <a:cs typeface="Arial" panose="020B0604020202020204" pitchFamily="34" charset="0"/>
              </a:rPr>
              <a:t>Dr. Sharon F. Beasley, Director of Nursing Education for supporting CAL funding of Quality Matters courses, completing Blackboard courses, and collaborating with instructional designers. </a:t>
            </a:r>
          </a:p>
          <a:p>
            <a:pPr marL="877824" lvl="0" indent="-457200">
              <a:buClr>
                <a:schemeClr val="dk1"/>
              </a:buClr>
              <a:buSzPts val="2800"/>
              <a:buFont typeface="Arial"/>
              <a:buChar char="•"/>
            </a:pPr>
            <a:r>
              <a:rPr lang="en-US" sz="2800" b="0" i="0" u="none" strike="noStrike" cap="none" dirty="0">
                <a:solidFill>
                  <a:schemeClr val="dk1"/>
                </a:solidFill>
                <a:latin typeface="Arial" panose="020B0604020202020204" pitchFamily="34" charset="0"/>
                <a:cs typeface="Arial" panose="020B0604020202020204" pitchFamily="34" charset="0"/>
                <a:sym typeface="Arial"/>
              </a:rPr>
              <a:t>Instructional designer Julian King for supportive and collaborative roles with Blackboard and Quality Matters. </a:t>
            </a:r>
            <a:endParaRPr sz="2800" b="0" i="0" u="none" strike="noStrike" cap="none" dirty="0">
              <a:solidFill>
                <a:srgbClr val="000000"/>
              </a:solidFill>
              <a:latin typeface="Arial" panose="020B0604020202020204" pitchFamily="34" charset="0"/>
              <a:cs typeface="Arial" panose="020B0604020202020204" pitchFamily="34" charset="0"/>
              <a:sym typeface="Arial"/>
            </a:endParaRPr>
          </a:p>
          <a:p>
            <a:pPr marL="877824" marR="0" lvl="0" indent="-457200" algn="l" rtl="0">
              <a:spcBef>
                <a:spcPts val="0"/>
              </a:spcBef>
              <a:spcAft>
                <a:spcPts val="0"/>
              </a:spcAft>
              <a:buClr>
                <a:schemeClr val="dk1"/>
              </a:buClr>
              <a:buSzPts val="2800"/>
              <a:buFont typeface="Arial"/>
              <a:buChar char="•"/>
            </a:pPr>
            <a:r>
              <a:rPr lang="en-US" sz="2800" b="0" i="0" u="none" strike="noStrike" cap="none" dirty="0">
                <a:solidFill>
                  <a:schemeClr val="dk1"/>
                </a:solidFill>
                <a:latin typeface="Arial" panose="020B0604020202020204" pitchFamily="34" charset="0"/>
                <a:cs typeface="Arial" panose="020B0604020202020204" pitchFamily="34" charset="0"/>
                <a:sym typeface="Arial"/>
              </a:rPr>
              <a:t>CAL administrator Fatma Elshoboksky for funding Quality Matters courses and supporting the BSN proposal to integrate immersive technology into nursing courses. </a:t>
            </a:r>
            <a:endParaRPr sz="2800" b="0" i="0" u="none" strike="noStrike" cap="none" dirty="0">
              <a:solidFill>
                <a:srgbClr val="000000"/>
              </a:solidFill>
              <a:latin typeface="Arial" panose="020B0604020202020204" pitchFamily="34" charset="0"/>
              <a:cs typeface="Arial" panose="020B0604020202020204" pitchFamily="34" charset="0"/>
              <a:sym typeface="Arial"/>
            </a:endParaRPr>
          </a:p>
          <a:p>
            <a:pPr marL="877824" marR="0" lvl="0" indent="-457200" algn="l" rtl="0">
              <a:spcBef>
                <a:spcPts val="0"/>
              </a:spcBef>
              <a:spcAft>
                <a:spcPts val="0"/>
              </a:spcAft>
              <a:buClr>
                <a:schemeClr val="dk1"/>
              </a:buClr>
              <a:buSzPts val="2800"/>
              <a:buFont typeface="Arial"/>
              <a:buChar char="•"/>
            </a:pPr>
            <a:r>
              <a:rPr lang="en-US" sz="2800" b="0" i="0" u="none" strike="noStrike" cap="none" dirty="0">
                <a:solidFill>
                  <a:schemeClr val="dk1"/>
                </a:solidFill>
                <a:latin typeface="Arial" panose="020B0604020202020204" pitchFamily="34" charset="0"/>
                <a:cs typeface="Arial" panose="020B0604020202020204" pitchFamily="34" charset="0"/>
                <a:sym typeface="Arial"/>
              </a:rPr>
              <a:t>Funding resources from the District of Columbia Workforce Investment Council for equipment</a:t>
            </a:r>
            <a:r>
              <a:rPr lang="en-US" sz="2800" dirty="0">
                <a:solidFill>
                  <a:schemeClr val="dk1"/>
                </a:solidFill>
                <a:latin typeface="Arial" panose="020B0604020202020204" pitchFamily="34" charset="0"/>
                <a:cs typeface="Arial" panose="020B0604020202020204" pitchFamily="34" charset="0"/>
              </a:rPr>
              <a:t> purchases and student scholarships.</a:t>
            </a:r>
          </a:p>
          <a:p>
            <a:pPr marL="420624" marR="0" lvl="0" algn="l" rtl="0">
              <a:spcBef>
                <a:spcPts val="0"/>
              </a:spcBef>
              <a:spcAft>
                <a:spcPts val="0"/>
              </a:spcAft>
              <a:buClr>
                <a:schemeClr val="dk1"/>
              </a:buClr>
              <a:buSzPts val="2800"/>
            </a:pPr>
            <a:endParaRPr lang="en-US" sz="2800" dirty="0">
              <a:solidFill>
                <a:schemeClr val="dk1"/>
              </a:solidFill>
              <a:latin typeface="Arial" panose="020B0604020202020204" pitchFamily="34" charset="0"/>
              <a:cs typeface="Arial" panose="020B0604020202020204" pitchFamily="34" charset="0"/>
            </a:endParaRPr>
          </a:p>
          <a:p>
            <a:pPr marL="877824" marR="0" lvl="0" indent="-457200" algn="l" rtl="0">
              <a:spcBef>
                <a:spcPts val="0"/>
              </a:spcBef>
              <a:spcAft>
                <a:spcPts val="0"/>
              </a:spcAft>
              <a:buClr>
                <a:schemeClr val="dk1"/>
              </a:buClr>
              <a:buSzPts val="2800"/>
              <a:buFont typeface="Arial"/>
              <a:buChar char="•"/>
            </a:pPr>
            <a:endParaRPr b="0" i="0" u="none" strike="noStrike" cap="none" dirty="0">
              <a:solidFill>
                <a:srgbClr val="000000"/>
              </a:solidFill>
              <a:latin typeface="Arial" panose="020B0604020202020204" pitchFamily="34" charset="0"/>
              <a:cs typeface="Arial" panose="020B0604020202020204" pitchFamily="34" charset="0"/>
              <a:sym typeface="Arial"/>
            </a:endParaRPr>
          </a:p>
          <a:p>
            <a:pPr marL="952484" marR="0" lvl="0" indent="-514350" algn="ctr" rtl="0">
              <a:lnSpc>
                <a:spcPct val="125000"/>
              </a:lnSpc>
              <a:spcBef>
                <a:spcPts val="360"/>
              </a:spcBef>
              <a:spcAft>
                <a:spcPts val="0"/>
              </a:spcAft>
              <a:buClr>
                <a:srgbClr val="000000"/>
              </a:buClr>
              <a:buSzPts val="3600"/>
              <a:buFont typeface="Arial"/>
              <a:buNone/>
            </a:pPr>
            <a:r>
              <a:rPr lang="en-US" sz="3600" b="1" i="1" u="none" strike="noStrike" cap="none" dirty="0">
                <a:solidFill>
                  <a:schemeClr val="dk1"/>
                </a:solidFill>
                <a:latin typeface="Times New Roman" panose="02020603050405020304" pitchFamily="18" charset="0"/>
                <a:cs typeface="Times New Roman" panose="02020603050405020304" pitchFamily="18" charset="0"/>
                <a:sym typeface="Arial"/>
              </a:rPr>
              <a:t>Contact: easongwed@udc.edu</a:t>
            </a:r>
            <a:endParaRPr sz="1400" b="0" i="0" u="none" strike="noStrike" cap="none" dirty="0">
              <a:solidFill>
                <a:schemeClr val="dk1"/>
              </a:solidFill>
              <a:latin typeface="Times New Roman" panose="02020603050405020304" pitchFamily="18" charset="0"/>
              <a:cs typeface="Times New Roman" panose="02020603050405020304" pitchFamily="18" charset="0"/>
              <a:sym typeface="Arial"/>
            </a:endParaRPr>
          </a:p>
        </p:txBody>
      </p:sp>
      <p:sp>
        <p:nvSpPr>
          <p:cNvPr id="60" name="Google Shape;60;p1"/>
          <p:cNvSpPr/>
          <p:nvPr/>
        </p:nvSpPr>
        <p:spPr>
          <a:xfrm>
            <a:off x="26172159" y="12192000"/>
            <a:ext cx="3911700" cy="507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300"/>
              <a:buFont typeface="Arial"/>
              <a:buNone/>
            </a:pPr>
            <a:endParaRPr sz="3300" b="0" i="0" u="none" strike="noStrike" cap="none" dirty="0">
              <a:solidFill>
                <a:schemeClr val="dk1"/>
              </a:solidFill>
              <a:latin typeface="Arial"/>
              <a:ea typeface="Arial"/>
              <a:cs typeface="Arial"/>
              <a:sym typeface="Arial"/>
            </a:endParaRPr>
          </a:p>
        </p:txBody>
      </p:sp>
      <p:sp>
        <p:nvSpPr>
          <p:cNvPr id="61" name="Google Shape;61;p1"/>
          <p:cNvSpPr txBox="1"/>
          <p:nvPr/>
        </p:nvSpPr>
        <p:spPr>
          <a:xfrm>
            <a:off x="3090042" y="5139559"/>
            <a:ext cx="6054000" cy="60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300"/>
              <a:buFont typeface="Arial"/>
              <a:buNone/>
            </a:pPr>
            <a:endParaRPr sz="3300" b="0" i="0" u="none" strike="noStrike" cap="none" dirty="0">
              <a:solidFill>
                <a:schemeClr val="dk1"/>
              </a:solidFill>
              <a:latin typeface="Arial"/>
              <a:ea typeface="Arial"/>
              <a:cs typeface="Arial"/>
              <a:sym typeface="Arial"/>
            </a:endParaRPr>
          </a:p>
        </p:txBody>
      </p:sp>
      <p:sp>
        <p:nvSpPr>
          <p:cNvPr id="62" name="Google Shape;62;p1"/>
          <p:cNvSpPr txBox="1"/>
          <p:nvPr/>
        </p:nvSpPr>
        <p:spPr>
          <a:xfrm>
            <a:off x="13645133" y="5267931"/>
            <a:ext cx="11351914" cy="11080589"/>
          </a:xfrm>
          <a:prstGeom prst="rect">
            <a:avLst/>
          </a:prstGeom>
          <a:noFill/>
          <a:ln>
            <a:noFill/>
          </a:ln>
        </p:spPr>
        <p:txBody>
          <a:bodyPr spcFirstLastPara="1" wrap="square" lIns="0" tIns="0" rIns="0" bIns="0" anchor="t" anchorCtr="0">
            <a:noAutofit/>
          </a:bodyPr>
          <a:lstStyle/>
          <a:p>
            <a:pPr marL="438134" marR="0" lvl="0" indent="0" algn="l" rtl="0">
              <a:lnSpc>
                <a:spcPct val="125000"/>
              </a:lnSpc>
              <a:spcBef>
                <a:spcPts val="0"/>
              </a:spcBef>
              <a:spcAft>
                <a:spcPts val="0"/>
              </a:spcAft>
              <a:buClr>
                <a:srgbClr val="000000"/>
              </a:buClr>
              <a:buSzPts val="6500"/>
              <a:buFont typeface="Arial"/>
              <a:buNone/>
            </a:pPr>
            <a:r>
              <a:rPr lang="en-US" sz="6600" b="1" i="0" u="none" strike="noStrike" cap="none" dirty="0">
                <a:solidFill>
                  <a:srgbClr val="033BB9"/>
                </a:solidFill>
                <a:latin typeface="Times New Roman" panose="02020603050405020304" pitchFamily="18" charset="0"/>
                <a:cs typeface="Times New Roman" panose="02020603050405020304" pitchFamily="18" charset="0"/>
                <a:sym typeface="Arial"/>
              </a:rPr>
              <a:t>Results</a:t>
            </a:r>
            <a:endParaRPr sz="6600" b="0" i="0" u="none" strike="noStrike" cap="none" dirty="0">
              <a:solidFill>
                <a:srgbClr val="033BB9"/>
              </a:solidFill>
              <a:latin typeface="Times New Roman" panose="02020603050405020304" pitchFamily="18" charset="0"/>
              <a:cs typeface="Times New Roman" panose="02020603050405020304" pitchFamily="18" charset="0"/>
              <a:sym typeface="Arial"/>
            </a:endParaRPr>
          </a:p>
          <a:p>
            <a:pPr marL="877824" marR="0" lvl="0" indent="-457200" algn="l" rtl="0">
              <a:spcBef>
                <a:spcPts val="0"/>
              </a:spcBef>
              <a:spcAft>
                <a:spcPts val="0"/>
              </a:spcAft>
              <a:buClr>
                <a:schemeClr val="dk1"/>
              </a:buClr>
              <a:buSzPts val="3200"/>
              <a:buFont typeface="Arial"/>
              <a:buChar char="•"/>
            </a:pPr>
            <a:r>
              <a:rPr lang="en-US" sz="3600" b="0" i="0" u="none" strike="noStrike" cap="none" dirty="0">
                <a:solidFill>
                  <a:schemeClr val="dk1"/>
                </a:solidFill>
                <a:latin typeface="+mn-lt"/>
                <a:ea typeface="Arial"/>
                <a:cs typeface="Arial"/>
                <a:sym typeface="Arial"/>
              </a:rPr>
              <a:t>All faculty completed the online learning and Blackboard courses and workshop.</a:t>
            </a:r>
          </a:p>
          <a:p>
            <a:pPr marL="877824" marR="0" lvl="0" indent="-457200" algn="l" rtl="0">
              <a:spcBef>
                <a:spcPts val="0"/>
              </a:spcBef>
              <a:spcAft>
                <a:spcPts val="0"/>
              </a:spcAft>
              <a:buClr>
                <a:schemeClr val="dk1"/>
              </a:buClr>
              <a:buSzPts val="3200"/>
              <a:buFont typeface="Arial"/>
              <a:buChar char="•"/>
            </a:pPr>
            <a:r>
              <a:rPr lang="en-US" sz="3600" b="0" i="0" u="none" strike="noStrike" cap="none" dirty="0">
                <a:solidFill>
                  <a:schemeClr val="dk1"/>
                </a:solidFill>
                <a:latin typeface="+mn-lt"/>
                <a:ea typeface="Arial"/>
                <a:cs typeface="Arial"/>
                <a:sym typeface="Arial"/>
              </a:rPr>
              <a:t>Three faculty (50%) completed both Quality  Matters workshops (online two-week sessions).</a:t>
            </a:r>
          </a:p>
          <a:p>
            <a:pPr marL="877824" marR="0" lvl="0" indent="-457200" algn="l" rtl="0">
              <a:spcBef>
                <a:spcPts val="0"/>
              </a:spcBef>
              <a:spcAft>
                <a:spcPts val="0"/>
              </a:spcAft>
              <a:buClr>
                <a:schemeClr val="dk1"/>
              </a:buClr>
              <a:buSzPts val="3200"/>
              <a:buFont typeface="Arial"/>
              <a:buChar char="•"/>
            </a:pPr>
            <a:r>
              <a:rPr lang="en-US" sz="3600" b="0" i="0" u="none" strike="noStrike" cap="none" dirty="0">
                <a:solidFill>
                  <a:schemeClr val="dk1"/>
                </a:solidFill>
                <a:latin typeface="+mn-lt"/>
                <a:ea typeface="Arial"/>
                <a:cs typeface="Arial"/>
                <a:sym typeface="Arial"/>
              </a:rPr>
              <a:t>All course and workshop </a:t>
            </a:r>
            <a:r>
              <a:rPr lang="en-US" sz="3600" dirty="0">
                <a:solidFill>
                  <a:schemeClr val="dk1"/>
                </a:solidFill>
                <a:latin typeface="+mn-lt"/>
              </a:rPr>
              <a:t>evaluations rated the  CAL learning experiences as excellent.</a:t>
            </a:r>
          </a:p>
          <a:p>
            <a:pPr marL="877824" lvl="0" indent="-457200">
              <a:buClr>
                <a:schemeClr val="dk1"/>
              </a:buClr>
              <a:buSzPts val="3200"/>
              <a:buFont typeface="Arial"/>
              <a:buChar char="•"/>
            </a:pPr>
            <a:r>
              <a:rPr lang="en-US" sz="3600" dirty="0">
                <a:solidFill>
                  <a:schemeClr val="dk1"/>
                </a:solidFill>
                <a:latin typeface="+mn-lt"/>
              </a:rPr>
              <a:t>The Quality Matters workshops were discussed as very time and labor intensive with recommendations to schedule the courses during the summer.</a:t>
            </a:r>
          </a:p>
          <a:p>
            <a:pPr marL="877824" lvl="0" indent="-457200">
              <a:buClr>
                <a:schemeClr val="dk1"/>
              </a:buClr>
              <a:buSzPts val="3200"/>
              <a:buFont typeface="Arial"/>
              <a:buChar char="•"/>
            </a:pPr>
            <a:r>
              <a:rPr lang="en-US" sz="3600" dirty="0">
                <a:solidFill>
                  <a:schemeClr val="dk1"/>
                </a:solidFill>
                <a:latin typeface="+mn-lt"/>
              </a:rPr>
              <a:t>The </a:t>
            </a:r>
            <a:r>
              <a:rPr lang="en-US" sz="3600" b="0" i="0" u="none" strike="noStrike" cap="none" dirty="0">
                <a:solidFill>
                  <a:schemeClr val="dk1"/>
                </a:solidFill>
                <a:latin typeface="+mn-lt"/>
                <a:ea typeface="Arial"/>
                <a:cs typeface="Arial"/>
                <a:sym typeface="Arial"/>
              </a:rPr>
              <a:t>survey data ranked the hardware with the Oculus Quest scoring higher than the HTC Vive</a:t>
            </a:r>
            <a:r>
              <a:rPr lang="en-US" sz="3600" dirty="0">
                <a:solidFill>
                  <a:schemeClr val="dk1"/>
                </a:solidFill>
                <a:latin typeface="+mn-lt"/>
              </a:rPr>
              <a:t>.</a:t>
            </a:r>
            <a:endParaRPr lang="en-US" sz="3600" b="0" i="0" u="none" strike="noStrike" cap="none" dirty="0">
              <a:solidFill>
                <a:schemeClr val="dk1"/>
              </a:solidFill>
              <a:latin typeface="+mn-lt"/>
              <a:ea typeface="Arial"/>
              <a:cs typeface="Arial"/>
              <a:sym typeface="Arial"/>
            </a:endParaRPr>
          </a:p>
          <a:p>
            <a:pPr marL="877824" marR="0" lvl="0" indent="-457200" algn="l" rtl="0">
              <a:spcBef>
                <a:spcPts val="0"/>
              </a:spcBef>
              <a:spcAft>
                <a:spcPts val="0"/>
              </a:spcAft>
              <a:buClr>
                <a:schemeClr val="dk1"/>
              </a:buClr>
              <a:buSzPts val="3200"/>
              <a:buFont typeface="Arial"/>
              <a:buChar char="•"/>
            </a:pPr>
            <a:r>
              <a:rPr lang="en-US" sz="3600" dirty="0">
                <a:solidFill>
                  <a:schemeClr val="dk1"/>
                </a:solidFill>
                <a:latin typeface="+mn-lt"/>
              </a:rPr>
              <a:t>The analyses of the </a:t>
            </a:r>
            <a:r>
              <a:rPr lang="en-US" sz="3600" b="0" i="0" u="none" strike="noStrike" cap="none" dirty="0">
                <a:solidFill>
                  <a:schemeClr val="dk1"/>
                </a:solidFill>
                <a:latin typeface="+mn-lt"/>
                <a:ea typeface="Arial"/>
                <a:cs typeface="Arial"/>
                <a:sym typeface="Arial"/>
              </a:rPr>
              <a:t>focus groups are incomplete, and the themes will be analyzed during fall 2023.</a:t>
            </a:r>
          </a:p>
          <a:p>
            <a:pPr marL="863600" marR="0" lvl="0" indent="-444500" algn="l" defTabSz="914400" rtl="0" eaLnBrk="1" fontAlgn="auto" latinLnBrk="0" hangingPunct="1">
              <a:lnSpc>
                <a:spcPct val="100000"/>
              </a:lnSpc>
              <a:spcBef>
                <a:spcPts val="0"/>
              </a:spcBef>
              <a:spcAft>
                <a:spcPts val="0"/>
              </a:spcAft>
              <a:buClr>
                <a:srgbClr val="000000"/>
              </a:buClr>
              <a:buSzPts val="3200"/>
              <a:buFont typeface="Arial" panose="020B0604020202020204" pitchFamily="34" charset="0"/>
              <a:buChar char="•"/>
              <a:tabLst/>
              <a:defRPr/>
            </a:pPr>
            <a:r>
              <a:rPr lang="en-US" sz="3600" dirty="0">
                <a:solidFill>
                  <a:schemeClr val="dk1"/>
                </a:solidFill>
                <a:latin typeface="+mn-lt"/>
              </a:rPr>
              <a:t>The survey </a:t>
            </a:r>
            <a:r>
              <a:rPr kumimoji="0" lang="en-US" sz="3600" b="0" i="0" u="none" strike="noStrike" kern="0" cap="none" spc="0" normalizeH="0" baseline="0" noProof="0" dirty="0">
                <a:ln>
                  <a:noFill/>
                </a:ln>
                <a:solidFill>
                  <a:srgbClr val="000000"/>
                </a:solidFill>
                <a:effectLst/>
                <a:uLnTx/>
                <a:uFillTx/>
                <a:latin typeface="Arial"/>
                <a:cs typeface="Times New Roman" panose="02020603050405020304" pitchFamily="18" charset="0"/>
                <a:sym typeface="Arial"/>
              </a:rPr>
              <a:t>identified two junior level courses preferred to begin integrating immersive technology as pathophysiology and health assessment.</a:t>
            </a:r>
          </a:p>
          <a:p>
            <a:pPr marL="877824" marR="0" lvl="0" indent="-457200" algn="l" rtl="0">
              <a:spcBef>
                <a:spcPts val="0"/>
              </a:spcBef>
              <a:spcAft>
                <a:spcPts val="0"/>
              </a:spcAft>
              <a:buClr>
                <a:schemeClr val="dk1"/>
              </a:buClr>
              <a:buSzPts val="3200"/>
              <a:buFont typeface="Arial"/>
              <a:buChar char="•"/>
            </a:pPr>
            <a:endParaRPr sz="3200" b="0" i="0" u="none" strike="noStrike" cap="none" dirty="0">
              <a:solidFill>
                <a:schemeClr val="dk1"/>
              </a:solidFill>
              <a:latin typeface="Arial"/>
              <a:ea typeface="Arial"/>
              <a:cs typeface="Arial"/>
              <a:sym typeface="Arial"/>
            </a:endParaRPr>
          </a:p>
        </p:txBody>
      </p:sp>
      <p:sp>
        <p:nvSpPr>
          <p:cNvPr id="63" name="Google Shape;63;p1"/>
          <p:cNvSpPr txBox="1"/>
          <p:nvPr/>
        </p:nvSpPr>
        <p:spPr>
          <a:xfrm>
            <a:off x="17673737" y="2786988"/>
            <a:ext cx="26836500" cy="101566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US" sz="6600" b="1" i="0" u="none" strike="noStrike" cap="none" dirty="0">
                <a:solidFill>
                  <a:schemeClr val="dk1"/>
                </a:solidFill>
                <a:latin typeface="Arial"/>
                <a:ea typeface="Arial"/>
                <a:cs typeface="Arial"/>
                <a:sym typeface="Arial"/>
              </a:rPr>
              <a:t>Elmira Asongwed, RN, MS, DNP</a:t>
            </a:r>
            <a:r>
              <a:rPr lang="en-US" sz="6600" b="1" i="0" u="none" strike="noStrike" cap="none" baseline="30000" dirty="0">
                <a:solidFill>
                  <a:schemeClr val="dk1"/>
                </a:solidFill>
                <a:latin typeface="Arial"/>
                <a:ea typeface="Arial"/>
                <a:cs typeface="Arial"/>
                <a:sym typeface="Arial"/>
              </a:rPr>
              <a:t>1</a:t>
            </a:r>
            <a:endParaRPr sz="1600" b="0" i="0" u="none" strike="noStrike" cap="none" dirty="0">
              <a:solidFill>
                <a:schemeClr val="dk1"/>
              </a:solidFill>
              <a:latin typeface="Arial"/>
              <a:ea typeface="Arial"/>
              <a:cs typeface="Arial"/>
              <a:sym typeface="Arial"/>
            </a:endParaRPr>
          </a:p>
        </p:txBody>
      </p:sp>
      <p:sp>
        <p:nvSpPr>
          <p:cNvPr id="64" name="Google Shape;64;p1"/>
          <p:cNvSpPr txBox="1"/>
          <p:nvPr/>
        </p:nvSpPr>
        <p:spPr>
          <a:xfrm>
            <a:off x="15514508" y="3639970"/>
            <a:ext cx="30249600" cy="92333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US" sz="6000" b="1" i="0" u="none" strike="noStrike" cap="none" baseline="30000" dirty="0">
                <a:solidFill>
                  <a:schemeClr val="dk1"/>
                </a:solidFill>
                <a:latin typeface="Arial"/>
                <a:ea typeface="Arial"/>
                <a:cs typeface="Arial"/>
                <a:sym typeface="Arial"/>
              </a:rPr>
              <a:t>1</a:t>
            </a:r>
            <a:r>
              <a:rPr lang="en-US" sz="6000" b="1" i="0" u="none" strike="noStrike" cap="none" dirty="0">
                <a:solidFill>
                  <a:schemeClr val="dk1"/>
                </a:solidFill>
                <a:latin typeface="Arial"/>
                <a:ea typeface="Arial"/>
                <a:cs typeface="Arial"/>
                <a:sym typeface="Arial"/>
              </a:rPr>
              <a:t>University of the District of Columbia – BS Nursing, Washington, DC</a:t>
            </a:r>
            <a:endParaRPr sz="3600" b="1" i="0" u="none" strike="noStrike" cap="none" dirty="0">
              <a:solidFill>
                <a:schemeClr val="dk1"/>
              </a:solidFill>
              <a:latin typeface="Arial"/>
              <a:ea typeface="Arial"/>
              <a:cs typeface="Arial"/>
              <a:sym typeface="Arial"/>
            </a:endParaRPr>
          </a:p>
        </p:txBody>
      </p:sp>
      <p:sp>
        <p:nvSpPr>
          <p:cNvPr id="65" name="Google Shape;65;p1"/>
          <p:cNvSpPr txBox="1"/>
          <p:nvPr/>
        </p:nvSpPr>
        <p:spPr>
          <a:xfrm>
            <a:off x="25944650" y="17508796"/>
            <a:ext cx="11408041" cy="1047296"/>
          </a:xfrm>
          <a:prstGeom prst="rect">
            <a:avLst/>
          </a:prstGeom>
          <a:noFill/>
          <a:ln>
            <a:noFill/>
          </a:ln>
        </p:spPr>
        <p:txBody>
          <a:bodyPr spcFirstLastPara="1" wrap="square" lIns="0" tIns="0" rIns="0" bIns="0" anchor="t" anchorCtr="0">
            <a:noAutofit/>
          </a:bodyPr>
          <a:lstStyle/>
          <a:p>
            <a:pPr marL="438134" marR="0" lvl="0" indent="0" algn="l" rtl="0">
              <a:lnSpc>
                <a:spcPct val="110000"/>
              </a:lnSpc>
              <a:spcBef>
                <a:spcPts val="0"/>
              </a:spcBef>
              <a:spcAft>
                <a:spcPts val="0"/>
              </a:spcAft>
              <a:buClr>
                <a:srgbClr val="000000"/>
              </a:buClr>
              <a:buSzPts val="3000"/>
              <a:buFont typeface="Arial"/>
              <a:buNone/>
            </a:pPr>
            <a:r>
              <a:rPr lang="en-US" sz="3200" b="1" i="0" u="none" strike="noStrike" cap="none" dirty="0">
                <a:solidFill>
                  <a:srgbClr val="033BB9"/>
                </a:solidFill>
                <a:latin typeface="Times New Roman" panose="02020603050405020304" pitchFamily="18" charset="0"/>
                <a:cs typeface="Times New Roman" panose="02020603050405020304" pitchFamily="18" charset="0"/>
                <a:sym typeface="Arial"/>
              </a:rPr>
              <a:t>Figure 1. Title.  Immersive Technology with Oculus headsets and controllers.</a:t>
            </a:r>
            <a:endParaRPr sz="3200" b="0" i="0" u="none" strike="noStrike" cap="none" dirty="0">
              <a:solidFill>
                <a:srgbClr val="033BB9"/>
              </a:solidFill>
              <a:latin typeface="Arial"/>
              <a:ea typeface="Arial"/>
              <a:cs typeface="Arial"/>
              <a:sym typeface="Arial"/>
            </a:endParaRPr>
          </a:p>
          <a:p>
            <a:pPr marL="438134" marR="0" lvl="0" indent="0" algn="l" rtl="0">
              <a:lnSpc>
                <a:spcPct val="125000"/>
              </a:lnSpc>
              <a:spcBef>
                <a:spcPts val="1800"/>
              </a:spcBef>
              <a:spcAft>
                <a:spcPts val="0"/>
              </a:spcAft>
              <a:buClr>
                <a:srgbClr val="000000"/>
              </a:buClr>
              <a:buSzPts val="3000"/>
              <a:buFont typeface="Arial"/>
              <a:buNone/>
            </a:pPr>
            <a:endParaRPr sz="3000" b="0" i="0" u="none" strike="noStrike" cap="none" dirty="0">
              <a:solidFill>
                <a:srgbClr val="000000"/>
              </a:solidFill>
              <a:latin typeface="Arial"/>
              <a:ea typeface="Arial"/>
              <a:cs typeface="Arial"/>
              <a:sym typeface="Arial"/>
            </a:endParaRPr>
          </a:p>
          <a:p>
            <a:pPr marL="438134" marR="0" lvl="0" indent="0" algn="l" rtl="0">
              <a:lnSpc>
                <a:spcPct val="125000"/>
              </a:lnSpc>
              <a:spcBef>
                <a:spcPts val="1800"/>
              </a:spcBef>
              <a:spcAft>
                <a:spcPts val="0"/>
              </a:spcAft>
              <a:buClr>
                <a:srgbClr val="000000"/>
              </a:buClr>
              <a:buSzPts val="3000"/>
              <a:buFont typeface="Arial"/>
              <a:buNone/>
            </a:pPr>
            <a:endParaRPr sz="3000" b="0" i="0" u="none" strike="noStrike" cap="none" dirty="0">
              <a:solidFill>
                <a:srgbClr val="000000"/>
              </a:solidFill>
              <a:latin typeface="Arial"/>
              <a:ea typeface="Arial"/>
              <a:cs typeface="Arial"/>
              <a:sym typeface="Arial"/>
            </a:endParaRPr>
          </a:p>
          <a:p>
            <a:pPr marL="438134" marR="0" lvl="0" indent="0" algn="l" rtl="0">
              <a:lnSpc>
                <a:spcPct val="125000"/>
              </a:lnSpc>
              <a:spcBef>
                <a:spcPts val="1800"/>
              </a:spcBef>
              <a:spcAft>
                <a:spcPts val="0"/>
              </a:spcAft>
              <a:buClr>
                <a:srgbClr val="000000"/>
              </a:buClr>
              <a:buSzPts val="3000"/>
              <a:buFont typeface="Arial"/>
              <a:buNone/>
            </a:pPr>
            <a:endParaRPr sz="3000" b="0" i="0" u="none" strike="noStrike" cap="none" dirty="0">
              <a:solidFill>
                <a:srgbClr val="000000"/>
              </a:solidFill>
              <a:latin typeface="Arial"/>
              <a:ea typeface="Arial"/>
              <a:cs typeface="Arial"/>
              <a:sym typeface="Arial"/>
            </a:endParaRPr>
          </a:p>
          <a:p>
            <a:pPr marL="438134" marR="0" lvl="0" indent="0" algn="l" rtl="0">
              <a:lnSpc>
                <a:spcPct val="125000"/>
              </a:lnSpc>
              <a:spcBef>
                <a:spcPts val="1800"/>
              </a:spcBef>
              <a:spcAft>
                <a:spcPts val="0"/>
              </a:spcAft>
              <a:buClr>
                <a:srgbClr val="000000"/>
              </a:buClr>
              <a:buSzPts val="3000"/>
              <a:buFont typeface="Arial"/>
              <a:buNone/>
            </a:pPr>
            <a:endParaRPr sz="3000" b="0" i="0" u="none" strike="noStrike" cap="none" dirty="0">
              <a:solidFill>
                <a:srgbClr val="000000"/>
              </a:solidFill>
              <a:latin typeface="Arial"/>
              <a:ea typeface="Arial"/>
              <a:cs typeface="Arial"/>
              <a:sym typeface="Arial"/>
            </a:endParaRPr>
          </a:p>
          <a:p>
            <a:pPr marL="438134" marR="0" lvl="0" indent="0" algn="l" rtl="0">
              <a:lnSpc>
                <a:spcPct val="125000"/>
              </a:lnSpc>
              <a:spcBef>
                <a:spcPts val="1800"/>
              </a:spcBef>
              <a:spcAft>
                <a:spcPts val="0"/>
              </a:spcAft>
              <a:buClr>
                <a:srgbClr val="000000"/>
              </a:buClr>
              <a:buSzPts val="3000"/>
              <a:buFont typeface="Arial"/>
              <a:buNone/>
            </a:pPr>
            <a:endParaRPr sz="3000" b="0" i="0" u="none" strike="noStrike" cap="none" dirty="0">
              <a:solidFill>
                <a:srgbClr val="000000"/>
              </a:solidFill>
              <a:latin typeface="Arial"/>
              <a:ea typeface="Arial"/>
              <a:cs typeface="Arial"/>
              <a:sym typeface="Arial"/>
            </a:endParaRPr>
          </a:p>
        </p:txBody>
      </p:sp>
      <p:sp>
        <p:nvSpPr>
          <p:cNvPr id="70" name="Google Shape;70;p1"/>
          <p:cNvSpPr txBox="1"/>
          <p:nvPr/>
        </p:nvSpPr>
        <p:spPr>
          <a:xfrm>
            <a:off x="26562555" y="19719143"/>
            <a:ext cx="11027082" cy="5024412"/>
          </a:xfrm>
          <a:prstGeom prst="rect">
            <a:avLst/>
          </a:prstGeom>
          <a:solidFill>
            <a:srgbClr val="FCD900"/>
          </a:solidFill>
          <a:ln w="38100" cap="flat" cmpd="sng">
            <a:solidFill>
              <a:schemeClr val="dk1"/>
            </a:solidFill>
            <a:prstDash val="solid"/>
            <a:round/>
            <a:headEnd type="none" w="sm" len="sm"/>
            <a:tailEnd type="none" w="sm" len="sm"/>
          </a:ln>
          <a:effectLst>
            <a:outerShdw blurRad="107950" dist="12700" dir="5400000" algn="ctr">
              <a:srgbClr val="000000"/>
            </a:outerShdw>
          </a:effectLst>
        </p:spPr>
        <p:txBody>
          <a:bodyPr spcFirstLastPara="1" wrap="square" lIns="91425" tIns="45700" rIns="91425" bIns="45700" anchor="t" anchorCtr="0">
            <a:spAutoFit/>
          </a:bodyPr>
          <a:lstStyle/>
          <a:p>
            <a:pPr marL="438134" marR="0" lvl="0" indent="0" algn="l" rtl="0">
              <a:lnSpc>
                <a:spcPct val="125000"/>
              </a:lnSpc>
              <a:spcBef>
                <a:spcPts val="0"/>
              </a:spcBef>
              <a:spcAft>
                <a:spcPts val="0"/>
              </a:spcAft>
              <a:buClr>
                <a:srgbClr val="000000"/>
              </a:buClr>
              <a:buSzPts val="4400"/>
              <a:buFont typeface="Arial"/>
              <a:buNone/>
            </a:pPr>
            <a:r>
              <a:rPr lang="en-US" sz="6600" b="1" i="0" u="none" strike="noStrike" cap="none" dirty="0">
                <a:solidFill>
                  <a:srgbClr val="033BB9"/>
                </a:solidFill>
                <a:latin typeface="Times New Roman" panose="02020603050405020304" pitchFamily="18" charset="0"/>
                <a:cs typeface="Times New Roman" panose="02020603050405020304" pitchFamily="18" charset="0"/>
                <a:sym typeface="Arial"/>
              </a:rPr>
              <a:t>Conclusions:</a:t>
            </a:r>
            <a:endParaRPr sz="6600" b="0" i="0" u="none" strike="noStrike" cap="none" dirty="0">
              <a:solidFill>
                <a:srgbClr val="033BB9"/>
              </a:solidFill>
              <a:latin typeface="Times New Roman" panose="02020603050405020304" pitchFamily="18" charset="0"/>
              <a:cs typeface="Times New Roman" panose="02020603050405020304" pitchFamily="18" charset="0"/>
              <a:sym typeface="Arial"/>
            </a:endParaRPr>
          </a:p>
          <a:p>
            <a:pPr marL="877824" marR="0" lvl="0" indent="-457200" algn="l" rtl="0">
              <a:spcBef>
                <a:spcPts val="0"/>
              </a:spcBef>
              <a:spcAft>
                <a:spcPts val="0"/>
              </a:spcAft>
              <a:buClr>
                <a:schemeClr val="dk1"/>
              </a:buClr>
              <a:buSzPts val="3600"/>
              <a:buFont typeface="Arial"/>
              <a:buChar char="•"/>
            </a:pPr>
            <a:r>
              <a:rPr lang="en-US" sz="3600" b="0" i="0" u="none" strike="noStrike" cap="none" dirty="0">
                <a:solidFill>
                  <a:schemeClr val="dk1"/>
                </a:solidFill>
                <a:latin typeface="Arial"/>
                <a:ea typeface="Arial"/>
                <a:cs typeface="Arial"/>
                <a:sym typeface="Arial"/>
              </a:rPr>
              <a:t>Preliminary </a:t>
            </a:r>
            <a:r>
              <a:rPr lang="en-US" sz="3600" dirty="0">
                <a:solidFill>
                  <a:schemeClr val="dk1"/>
                </a:solidFill>
              </a:rPr>
              <a:t>findings indicated the highest preference for digital hardware was</a:t>
            </a:r>
            <a:r>
              <a:rPr lang="en-US" sz="3600" b="0" i="0" u="none" strike="noStrike" cap="none" dirty="0">
                <a:solidFill>
                  <a:schemeClr val="dk1"/>
                </a:solidFill>
                <a:latin typeface="Arial"/>
                <a:ea typeface="Arial"/>
                <a:cs typeface="Arial"/>
                <a:sym typeface="Arial"/>
              </a:rPr>
              <a:t> the Oculus Quest.</a:t>
            </a:r>
            <a:endParaRPr sz="3600" b="0" i="0" u="none" strike="noStrike" cap="none" dirty="0">
              <a:solidFill>
                <a:srgbClr val="000000"/>
              </a:solidFill>
              <a:latin typeface="Arial"/>
              <a:ea typeface="Arial"/>
              <a:cs typeface="Arial"/>
              <a:sym typeface="Arial"/>
            </a:endParaRPr>
          </a:p>
          <a:p>
            <a:pPr marL="877824" marR="0" lvl="0" indent="-457200" algn="l" rtl="0">
              <a:spcBef>
                <a:spcPts val="0"/>
              </a:spcBef>
              <a:spcAft>
                <a:spcPts val="0"/>
              </a:spcAft>
              <a:buClr>
                <a:schemeClr val="dk1"/>
              </a:buClr>
              <a:buSzPts val="3600"/>
              <a:buFont typeface="Arial"/>
              <a:buChar char="•"/>
            </a:pPr>
            <a:r>
              <a:rPr lang="en-US" sz="3600" b="0" i="0" u="none" strike="noStrike" cap="none" dirty="0">
                <a:solidFill>
                  <a:schemeClr val="dk1"/>
                </a:solidFill>
                <a:latin typeface="Arial"/>
                <a:ea typeface="Arial"/>
                <a:cs typeface="Arial"/>
                <a:sym typeface="Arial"/>
              </a:rPr>
              <a:t>Course integration is planned to begin in Fall 2023 with the initial courses of pathophysiology and health assessment.</a:t>
            </a:r>
          </a:p>
          <a:p>
            <a:pPr marL="420624" marR="0" lvl="0" algn="l" rtl="0">
              <a:spcBef>
                <a:spcPts val="0"/>
              </a:spcBef>
              <a:spcAft>
                <a:spcPts val="0"/>
              </a:spcAft>
              <a:buClr>
                <a:schemeClr val="dk1"/>
              </a:buClr>
              <a:buSzPts val="3600"/>
            </a:pPr>
            <a:endParaRPr lang="en-US" sz="1100" b="0" i="0" u="none" strike="noStrike" cap="none" dirty="0">
              <a:solidFill>
                <a:schemeClr val="dk1"/>
              </a:solidFill>
              <a:latin typeface="Arial"/>
              <a:ea typeface="Arial"/>
              <a:cs typeface="Arial"/>
              <a:sym typeface="Arial"/>
            </a:endParaRPr>
          </a:p>
          <a:p>
            <a:pPr marL="420624" marR="0" lvl="0" algn="l" rtl="0">
              <a:spcBef>
                <a:spcPts val="0"/>
              </a:spcBef>
              <a:spcAft>
                <a:spcPts val="0"/>
              </a:spcAft>
              <a:buClr>
                <a:schemeClr val="dk1"/>
              </a:buClr>
              <a:buSzPts val="3600"/>
            </a:pPr>
            <a:endParaRPr lang="en-US" sz="1100" b="0" i="0" u="none" strike="noStrike" cap="none" dirty="0">
              <a:solidFill>
                <a:schemeClr val="dk1"/>
              </a:solidFill>
              <a:latin typeface="Arial"/>
              <a:ea typeface="Arial"/>
              <a:cs typeface="Arial"/>
              <a:sym typeface="Arial"/>
            </a:endParaRPr>
          </a:p>
        </p:txBody>
      </p:sp>
      <p:sp>
        <p:nvSpPr>
          <p:cNvPr id="71" name="Google Shape;71;p1"/>
          <p:cNvSpPr txBox="1"/>
          <p:nvPr/>
        </p:nvSpPr>
        <p:spPr>
          <a:xfrm>
            <a:off x="13835811" y="16778868"/>
            <a:ext cx="12290701" cy="14823322"/>
          </a:xfrm>
          <a:prstGeom prst="rect">
            <a:avLst/>
          </a:prstGeom>
          <a:noFill/>
          <a:ln>
            <a:noFill/>
          </a:ln>
        </p:spPr>
        <p:txBody>
          <a:bodyPr spcFirstLastPara="1" wrap="square" lIns="0" tIns="0" rIns="0" bIns="0" anchor="t" anchorCtr="0">
            <a:noAutofit/>
          </a:bodyPr>
          <a:lstStyle/>
          <a:p>
            <a:pPr marL="436563" marR="0" lvl="0" indent="-436563" algn="l" rtl="0">
              <a:lnSpc>
                <a:spcPct val="100000"/>
              </a:lnSpc>
              <a:spcBef>
                <a:spcPts val="0"/>
              </a:spcBef>
              <a:spcAft>
                <a:spcPts val="0"/>
              </a:spcAft>
              <a:buClr>
                <a:srgbClr val="000000"/>
              </a:buClr>
              <a:buSzPts val="3000"/>
              <a:buFont typeface="Arial"/>
              <a:buNone/>
            </a:pPr>
            <a:r>
              <a:rPr lang="en-US" sz="3200" b="1" i="0" u="none" strike="noStrike" cap="none" dirty="0">
                <a:solidFill>
                  <a:srgbClr val="0329A1"/>
                </a:solidFill>
                <a:latin typeface="Times New Roman" panose="02020603050405020304" pitchFamily="18" charset="0"/>
                <a:cs typeface="Times New Roman" panose="02020603050405020304" pitchFamily="18" charset="0"/>
                <a:sym typeface="Arial"/>
              </a:rPr>
              <a:t>Table 1. Journey to Immersive Technology Integration</a:t>
            </a:r>
          </a:p>
          <a:p>
            <a:pPr marL="438134" marR="0" lvl="0" indent="0" algn="l" rtl="0">
              <a:lnSpc>
                <a:spcPct val="100000"/>
              </a:lnSpc>
              <a:spcBef>
                <a:spcPts val="0"/>
              </a:spcBef>
              <a:spcAft>
                <a:spcPts val="0"/>
              </a:spcAft>
              <a:buClr>
                <a:srgbClr val="000000"/>
              </a:buClr>
              <a:buSzPts val="3000"/>
              <a:buFont typeface="Arial"/>
              <a:buNone/>
            </a:pPr>
            <a:endParaRPr sz="3600" b="0" i="0" u="none" strike="noStrike" cap="none" dirty="0">
              <a:solidFill>
                <a:srgbClr val="0329A1"/>
              </a:solidFill>
              <a:latin typeface="Times New Roman" panose="02020603050405020304" pitchFamily="18" charset="0"/>
              <a:cs typeface="Times New Roman" panose="02020603050405020304" pitchFamily="18" charset="0"/>
              <a:sym typeface="Arial"/>
            </a:endParaRPr>
          </a:p>
        </p:txBody>
      </p:sp>
      <p:sp>
        <p:nvSpPr>
          <p:cNvPr id="72" name="Google Shape;72;p1"/>
          <p:cNvSpPr/>
          <p:nvPr/>
        </p:nvSpPr>
        <p:spPr>
          <a:xfrm>
            <a:off x="-141515" y="32778513"/>
            <a:ext cx="51206400" cy="1083347"/>
          </a:xfrm>
          <a:prstGeom prst="rect">
            <a:avLst/>
          </a:prstGeom>
          <a:solidFill>
            <a:srgbClr val="351C7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351C75"/>
              </a:solidFill>
              <a:latin typeface="Arial"/>
              <a:ea typeface="Arial"/>
              <a:cs typeface="Arial"/>
              <a:sym typeface="Arial"/>
            </a:endParaRPr>
          </a:p>
        </p:txBody>
      </p:sp>
      <p:pic>
        <p:nvPicPr>
          <p:cNvPr id="73" name="Google Shape;73;p1"/>
          <p:cNvPicPr preferRelativeResize="0"/>
          <p:nvPr/>
        </p:nvPicPr>
        <p:blipFill rotWithShape="1">
          <a:blip r:embed="rId4">
            <a:alphaModFix/>
          </a:blip>
          <a:srcRect l="5189" t="21796" r="6260" b="36408"/>
          <a:stretch/>
        </p:blipFill>
        <p:spPr>
          <a:xfrm>
            <a:off x="1178415" y="518301"/>
            <a:ext cx="10888675" cy="5139550"/>
          </a:xfrm>
          <a:prstGeom prst="rect">
            <a:avLst/>
          </a:prstGeom>
          <a:noFill/>
          <a:ln>
            <a:noFill/>
          </a:ln>
        </p:spPr>
      </p:pic>
      <p:graphicFrame>
        <p:nvGraphicFramePr>
          <p:cNvPr id="4" name="Table 3">
            <a:extLst>
              <a:ext uri="{FF2B5EF4-FFF2-40B4-BE49-F238E27FC236}">
                <a16:creationId xmlns:a16="http://schemas.microsoft.com/office/drawing/2014/main" id="{11578AB1-5FBA-B61E-18DF-F48DC492799F}"/>
              </a:ext>
            </a:extLst>
          </p:cNvPr>
          <p:cNvGraphicFramePr>
            <a:graphicFrameLocks noGrp="1"/>
          </p:cNvGraphicFramePr>
          <p:nvPr>
            <p:extLst>
              <p:ext uri="{D42A27DB-BD31-4B8C-83A1-F6EECF244321}">
                <p14:modId xmlns:p14="http://schemas.microsoft.com/office/powerpoint/2010/main" val="1816617487"/>
              </p:ext>
            </p:extLst>
          </p:nvPr>
        </p:nvGraphicFramePr>
        <p:xfrm>
          <a:off x="13704263" y="17794255"/>
          <a:ext cx="11410493" cy="13315332"/>
        </p:xfrm>
        <a:graphic>
          <a:graphicData uri="http://schemas.openxmlformats.org/drawingml/2006/table">
            <a:tbl>
              <a:tblPr/>
              <a:tblGrid>
                <a:gridCol w="526909">
                  <a:extLst>
                    <a:ext uri="{9D8B030D-6E8A-4147-A177-3AD203B41FA5}">
                      <a16:colId xmlns:a16="http://schemas.microsoft.com/office/drawing/2014/main" val="2665035779"/>
                    </a:ext>
                  </a:extLst>
                </a:gridCol>
                <a:gridCol w="10883584">
                  <a:extLst>
                    <a:ext uri="{9D8B030D-6E8A-4147-A177-3AD203B41FA5}">
                      <a16:colId xmlns:a16="http://schemas.microsoft.com/office/drawing/2014/main" val="3241312848"/>
                    </a:ext>
                  </a:extLst>
                </a:gridCol>
              </a:tblGrid>
              <a:tr h="816728">
                <a:tc gridSpan="2">
                  <a:txBody>
                    <a:bodyPr/>
                    <a:lstStyle/>
                    <a:p>
                      <a:pPr algn="ctr" rtl="0" fontAlgn="ctr"/>
                      <a:r>
                        <a:rPr lang="en-US" sz="3200" b="1" i="0" u="none" strike="noStrike" dirty="0">
                          <a:solidFill>
                            <a:srgbClr val="000000"/>
                          </a:solidFill>
                          <a:effectLst/>
                          <a:latin typeface="Arial" panose="020B0604020202020204" pitchFamily="34" charset="0"/>
                        </a:rPr>
                        <a:t>Faculty Learning Pathway (2022-2023)</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n-US"/>
                    </a:p>
                  </a:txBody>
                  <a:tcPr/>
                </a:tc>
                <a:extLst>
                  <a:ext uri="{0D108BD9-81ED-4DB2-BD59-A6C34878D82A}">
                    <a16:rowId xmlns:a16="http://schemas.microsoft.com/office/drawing/2014/main" val="685564427"/>
                  </a:ext>
                </a:extLst>
              </a:tr>
              <a:tr h="863391">
                <a:tc gridSpan="2">
                  <a:txBody>
                    <a:bodyPr/>
                    <a:lstStyle/>
                    <a:p>
                      <a:pPr algn="l" rtl="0" fontAlgn="ctr"/>
                      <a:r>
                        <a:rPr lang="en-US" sz="3200" b="1" i="0" u="none" strike="noStrike" dirty="0">
                          <a:solidFill>
                            <a:srgbClr val="000000"/>
                          </a:solidFill>
                          <a:effectLst/>
                          <a:latin typeface="Arial" panose="020B0604020202020204" pitchFamily="34" charset="0"/>
                        </a:rPr>
                        <a:t>Center for the Advancement of Learning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n-US"/>
                    </a:p>
                  </a:txBody>
                  <a:tcPr/>
                </a:tc>
                <a:extLst>
                  <a:ext uri="{0D108BD9-81ED-4DB2-BD59-A6C34878D82A}">
                    <a16:rowId xmlns:a16="http://schemas.microsoft.com/office/drawing/2014/main" val="3935686069"/>
                  </a:ext>
                </a:extLst>
              </a:tr>
              <a:tr h="559357">
                <a:tc>
                  <a:txBody>
                    <a:bodyPr/>
                    <a:lstStyle/>
                    <a:p>
                      <a:pPr algn="l" fontAlgn="b"/>
                      <a:r>
                        <a:rPr lang="en-US" sz="11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2800" b="0" i="0" u="none" strike="noStrike" dirty="0">
                          <a:solidFill>
                            <a:srgbClr val="000000"/>
                          </a:solidFill>
                          <a:effectLst/>
                          <a:latin typeface="Arial" panose="020B0604020202020204" pitchFamily="34" charset="0"/>
                        </a:rPr>
                        <a:t>Blackboard Ultra Base Navigation Course</a:t>
                      </a:r>
                    </a:p>
                  </a:txBody>
                  <a:tcPr marL="7620" marR="7620" marT="7620" marB="0" anchor="ctr">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0632277"/>
                  </a:ext>
                </a:extLst>
              </a:tr>
              <a:tr h="559357">
                <a:tc>
                  <a:txBody>
                    <a:bodyPr/>
                    <a:lstStyle/>
                    <a:p>
                      <a:pPr algn="l" fontAlgn="b"/>
                      <a:r>
                        <a:rPr lang="en-US" sz="11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800" b="0" i="0" u="none" strike="noStrike" dirty="0">
                          <a:solidFill>
                            <a:srgbClr val="000000"/>
                          </a:solidFill>
                          <a:effectLst/>
                          <a:latin typeface="Arial" panose="020B0604020202020204" pitchFamily="34" charset="0"/>
                        </a:rPr>
                        <a:t>Digital Teaching Certification Course</a:t>
                      </a:r>
                    </a:p>
                  </a:txBody>
                  <a:tcPr marL="7620" marR="7620" marT="7620" marB="0" anchor="ctr">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6310741"/>
                  </a:ext>
                </a:extLst>
              </a:tr>
              <a:tr h="542328">
                <a:tc>
                  <a:txBody>
                    <a:bodyPr/>
                    <a:lstStyle/>
                    <a:p>
                      <a:pPr algn="l" fontAlgn="b"/>
                      <a:r>
                        <a:rPr lang="en-US" sz="11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800" b="0" i="0" u="none" strike="noStrike" dirty="0">
                          <a:solidFill>
                            <a:srgbClr val="000000"/>
                          </a:solidFill>
                          <a:effectLst/>
                          <a:latin typeface="Arial" panose="020B0604020202020204" pitchFamily="34" charset="0"/>
                        </a:rPr>
                        <a:t>Online Learning Certification Course</a:t>
                      </a:r>
                    </a:p>
                  </a:txBody>
                  <a:tcPr marL="7620" marR="7620" marT="7620" marB="0" anchor="ctr">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4905549"/>
                  </a:ext>
                </a:extLst>
              </a:tr>
              <a:tr h="559357">
                <a:tc>
                  <a:txBody>
                    <a:bodyPr/>
                    <a:lstStyle/>
                    <a:p>
                      <a:pPr algn="l" fontAlgn="b"/>
                      <a:r>
                        <a:rPr lang="en-US" sz="11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800" b="0" i="0" u="none" strike="noStrike" dirty="0">
                          <a:solidFill>
                            <a:srgbClr val="000000"/>
                          </a:solidFill>
                          <a:effectLst/>
                          <a:latin typeface="Arial" panose="020B0604020202020204" pitchFamily="34" charset="0"/>
                        </a:rPr>
                        <a:t>Immersive Technology Workshop</a:t>
                      </a:r>
                    </a:p>
                  </a:txBody>
                  <a:tcPr marL="7620" marR="7620" marT="7620" marB="0" anchor="ctr">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7532647"/>
                  </a:ext>
                </a:extLst>
              </a:tr>
              <a:tr h="559357">
                <a:tc>
                  <a:txBody>
                    <a:bodyPr/>
                    <a:lstStyle/>
                    <a:p>
                      <a:pPr algn="l" fontAlgn="b"/>
                      <a:r>
                        <a:rPr lang="en-US" sz="11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sz="2800" b="0" i="0" u="none" strike="noStrike" dirty="0">
                          <a:solidFill>
                            <a:srgbClr val="000000"/>
                          </a:solidFill>
                          <a:effectLst/>
                          <a:latin typeface="Arial" panose="020B0604020202020204" pitchFamily="34" charset="0"/>
                        </a:rPr>
                        <a:t>   Augmented Reality (AR) </a:t>
                      </a:r>
                    </a:p>
                  </a:txBody>
                  <a:tcPr marL="7620" marR="7620" marT="7620" marB="0" anchor="ctr">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25634789"/>
                  </a:ext>
                </a:extLst>
              </a:tr>
              <a:tr h="559357">
                <a:tc>
                  <a:txBody>
                    <a:bodyPr/>
                    <a:lstStyle/>
                    <a:p>
                      <a:pPr algn="l" fontAlgn="b"/>
                      <a:r>
                        <a:rPr lang="en-US" sz="11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US" sz="2800" b="0" i="0" u="none" strike="noStrike" dirty="0">
                          <a:solidFill>
                            <a:srgbClr val="000000"/>
                          </a:solidFill>
                          <a:effectLst/>
                          <a:latin typeface="Arial" panose="020B0604020202020204" pitchFamily="34" charset="0"/>
                        </a:rPr>
                        <a:t>   Virtual Reality (VR)</a:t>
                      </a:r>
                    </a:p>
                  </a:txBody>
                  <a:tcPr marL="7620" marR="7620" marT="7620" marB="0" anchor="ctr">
                    <a:lnL>
                      <a:noFill/>
                    </a:lnL>
                    <a:lnR w="6350" cap="flat" cmpd="sng" algn="ctr">
                      <a:noFill/>
                      <a:prstDash val="solid"/>
                      <a:round/>
                      <a:headEnd type="none" w="med" len="med"/>
                      <a:tailEnd type="none" w="med" len="med"/>
                    </a:lnR>
                    <a:lnT>
                      <a:noFill/>
                    </a:lnT>
                    <a:lnB>
                      <a:noFill/>
                    </a:lnB>
                  </a:tcPr>
                </a:tc>
                <a:extLst>
                  <a:ext uri="{0D108BD9-81ED-4DB2-BD59-A6C34878D82A}">
                    <a16:rowId xmlns:a16="http://schemas.microsoft.com/office/drawing/2014/main" val="901887069"/>
                  </a:ext>
                </a:extLst>
              </a:tr>
              <a:tr h="559357">
                <a:tc>
                  <a:txBody>
                    <a:bodyPr/>
                    <a:lstStyle/>
                    <a:p>
                      <a:pPr algn="l" fontAlgn="b"/>
                      <a:r>
                        <a:rPr lang="en-US" sz="11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US" sz="2800" b="0" i="0" u="none" strike="noStrike" dirty="0">
                          <a:solidFill>
                            <a:srgbClr val="000000"/>
                          </a:solidFill>
                          <a:effectLst/>
                          <a:latin typeface="Arial" panose="020B0604020202020204" pitchFamily="34" charset="0"/>
                        </a:rPr>
                        <a:t>   Mixed or Merged Reality (MR)</a:t>
                      </a:r>
                    </a:p>
                  </a:txBody>
                  <a:tcPr marL="7620" marR="7620" marT="7620" marB="0" anchor="ctr">
                    <a:lnL>
                      <a:noFill/>
                    </a:lnL>
                    <a:lnR w="6350" cap="flat" cmpd="sng" algn="ctr">
                      <a:noFill/>
                      <a:prstDash val="solid"/>
                      <a:round/>
                      <a:headEnd type="none" w="med" len="med"/>
                      <a:tailEnd type="none" w="med" len="med"/>
                    </a:lnR>
                    <a:lnT>
                      <a:noFill/>
                    </a:lnT>
                    <a:lnB>
                      <a:noFill/>
                    </a:lnB>
                  </a:tcPr>
                </a:tc>
                <a:extLst>
                  <a:ext uri="{0D108BD9-81ED-4DB2-BD59-A6C34878D82A}">
                    <a16:rowId xmlns:a16="http://schemas.microsoft.com/office/drawing/2014/main" val="3738586303"/>
                  </a:ext>
                </a:extLst>
              </a:tr>
              <a:tr h="559357">
                <a:tc>
                  <a:txBody>
                    <a:bodyPr/>
                    <a:lstStyle/>
                    <a:p>
                      <a:pPr algn="l" fontAlgn="b"/>
                      <a:r>
                        <a:rPr lang="en-US" sz="11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2800" b="0" i="0" u="none" strike="noStrike" dirty="0">
                          <a:solidFill>
                            <a:srgbClr val="000000"/>
                          </a:solidFill>
                          <a:effectLst/>
                          <a:latin typeface="Arial" panose="020B0604020202020204" pitchFamily="34" charset="0"/>
                        </a:rPr>
                        <a:t>   Extended Reality (XR)</a:t>
                      </a:r>
                    </a:p>
                  </a:txBody>
                  <a:tcPr marL="7620" marR="7620" marT="7620" marB="0" anchor="ctr">
                    <a:lnL>
                      <a:noFill/>
                    </a:lnL>
                    <a:lnR w="6350" cap="flat" cmpd="sng" algn="ctr">
                      <a:no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0987961"/>
                  </a:ext>
                </a:extLst>
              </a:tr>
              <a:tr h="559357">
                <a:tc>
                  <a:txBody>
                    <a:bodyPr/>
                    <a:lstStyle/>
                    <a:p>
                      <a:pPr algn="l" fontAlgn="b"/>
                      <a:r>
                        <a:rPr lang="en-US" sz="11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800" b="0" i="0" u="none" strike="noStrike" dirty="0">
                          <a:solidFill>
                            <a:srgbClr val="000000"/>
                          </a:solidFill>
                          <a:effectLst/>
                          <a:latin typeface="Arial" panose="020B0604020202020204" pitchFamily="34" charset="0"/>
                        </a:rPr>
                        <a:t>Quality Matters (QM) Higher Education (HE) Rubric</a:t>
                      </a:r>
                    </a:p>
                  </a:txBody>
                  <a:tcPr marL="7620" marR="7620" marT="7620" marB="0" anchor="ctr">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2252362"/>
                  </a:ext>
                </a:extLst>
              </a:tr>
              <a:tr h="559192">
                <a:tc>
                  <a:txBody>
                    <a:bodyPr/>
                    <a:lstStyle/>
                    <a:p>
                      <a:pPr algn="l" fontAlgn="b"/>
                      <a:r>
                        <a:rPr lang="en-US" sz="11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800" b="0" i="0" u="none" strike="noStrike" dirty="0">
                          <a:solidFill>
                            <a:srgbClr val="000000"/>
                          </a:solidFill>
                          <a:effectLst/>
                          <a:latin typeface="Arial" panose="020B0604020202020204" pitchFamily="34" charset="0"/>
                        </a:rPr>
                        <a:t>Applying the QM (Seventh Edition, 2023) HE Rubric</a:t>
                      </a:r>
                    </a:p>
                  </a:txBody>
                  <a:tcPr marL="7620" marR="7620" marT="7620" marB="0" anchor="ctr">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9374349"/>
                  </a:ext>
                </a:extLst>
              </a:tr>
              <a:tr h="866013">
                <a:tc gridSpan="2">
                  <a:txBody>
                    <a:bodyPr/>
                    <a:lstStyle/>
                    <a:p>
                      <a:pPr algn="l" rtl="0" fontAlgn="ctr"/>
                      <a:r>
                        <a:rPr lang="en-US" sz="3200" b="1" i="0" u="none" strike="noStrike" dirty="0">
                          <a:solidFill>
                            <a:srgbClr val="000000"/>
                          </a:solidFill>
                          <a:effectLst/>
                          <a:latin typeface="Arial" panose="020B0604020202020204" pitchFamily="34" charset="0"/>
                        </a:rPr>
                        <a:t>     Hardware Training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n-US"/>
                    </a:p>
                  </a:txBody>
                  <a:tcPr/>
                </a:tc>
                <a:extLst>
                  <a:ext uri="{0D108BD9-81ED-4DB2-BD59-A6C34878D82A}">
                    <a16:rowId xmlns:a16="http://schemas.microsoft.com/office/drawing/2014/main" val="1977630142"/>
                  </a:ext>
                </a:extLst>
              </a:tr>
              <a:tr h="569912">
                <a:tc>
                  <a:txBody>
                    <a:bodyPr/>
                    <a:lstStyle/>
                    <a:p>
                      <a:pPr algn="l" fontAlgn="b"/>
                      <a:r>
                        <a:rPr lang="en-US" sz="11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800" b="0" i="0" u="none" strike="noStrike" dirty="0">
                          <a:solidFill>
                            <a:srgbClr val="000000"/>
                          </a:solidFill>
                          <a:effectLst/>
                          <a:latin typeface="Arial" panose="020B0604020202020204" pitchFamily="34" charset="0"/>
                        </a:rPr>
                        <a:t>Oculus Quest Headsets</a:t>
                      </a:r>
                    </a:p>
                  </a:txBody>
                  <a:tcPr marL="7620" marR="7620" marT="7620" marB="0" anchor="ctr">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5508295"/>
                  </a:ext>
                </a:extLst>
              </a:tr>
              <a:tr h="569912">
                <a:tc>
                  <a:txBody>
                    <a:bodyPr/>
                    <a:lstStyle/>
                    <a:p>
                      <a:pPr algn="l" fontAlgn="b"/>
                      <a:r>
                        <a:rPr lang="en-US" sz="11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800" b="0" i="0" u="none" strike="noStrike" dirty="0">
                          <a:solidFill>
                            <a:srgbClr val="000000"/>
                          </a:solidFill>
                          <a:effectLst/>
                          <a:latin typeface="Arial" panose="020B0604020202020204" pitchFamily="34" charset="0"/>
                        </a:rPr>
                        <a:t>HTC </a:t>
                      </a:r>
                      <a:r>
                        <a:rPr lang="en-US" sz="2800" b="0" i="0" u="none" strike="noStrike" dirty="0" err="1">
                          <a:solidFill>
                            <a:srgbClr val="000000"/>
                          </a:solidFill>
                          <a:effectLst/>
                          <a:latin typeface="Arial" panose="020B0604020202020204" pitchFamily="34" charset="0"/>
                        </a:rPr>
                        <a:t>Vive</a:t>
                      </a:r>
                      <a:r>
                        <a:rPr lang="en-US" sz="2800" b="0" i="0" u="none" strike="noStrike" dirty="0">
                          <a:solidFill>
                            <a:srgbClr val="000000"/>
                          </a:solidFill>
                          <a:effectLst/>
                          <a:latin typeface="Arial" panose="020B0604020202020204" pitchFamily="34" charset="0"/>
                        </a:rPr>
                        <a:t> Focus 3</a:t>
                      </a:r>
                    </a:p>
                  </a:txBody>
                  <a:tcPr marL="7620" marR="7620" marT="7620" marB="0" anchor="ctr">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4126018"/>
                  </a:ext>
                </a:extLst>
              </a:tr>
              <a:tr h="569912">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800" b="0" i="0" u="none" strike="noStrike" dirty="0">
                          <a:solidFill>
                            <a:srgbClr val="000000"/>
                          </a:solidFill>
                          <a:effectLst/>
                          <a:latin typeface="Arial" panose="020B0604020202020204" pitchFamily="34" charset="0"/>
                        </a:rPr>
                        <a:t>iPads</a:t>
                      </a:r>
                    </a:p>
                  </a:txBody>
                  <a:tcPr marL="7620" marR="7620" marT="7620" marB="0" anchor="ctr">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5550737"/>
                  </a:ext>
                </a:extLst>
              </a:tr>
              <a:tr h="569912">
                <a:tc>
                  <a:txBody>
                    <a:bodyPr/>
                    <a:lstStyle/>
                    <a:p>
                      <a:pPr algn="l" fontAlgn="b"/>
                      <a:r>
                        <a:rPr lang="en-US" sz="1100" b="0" i="0" u="none" strike="noStrike" dirty="0">
                          <a:solidFill>
                            <a:schemeClr val="tx1"/>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chemeClr val="tx1"/>
                          </a:solidFill>
                          <a:effectLst/>
                          <a:uLnTx/>
                          <a:uFillTx/>
                          <a:latin typeface="Arial" panose="020B0604020202020204" pitchFamily="34" charset="0"/>
                          <a:ea typeface="+mn-ea"/>
                          <a:cs typeface="+mn-cs"/>
                          <a:sym typeface="Arial"/>
                        </a:rPr>
                        <a:t>Software Training</a:t>
                      </a:r>
                    </a:p>
                  </a:txBody>
                  <a:tcPr marL="7620" marR="7620" marT="7620" marB="0" anchor="ctr">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5319358"/>
                  </a:ext>
                </a:extLst>
              </a:tr>
              <a:tr h="616024">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800" b="0" i="0" u="none" strike="noStrike" dirty="0" err="1">
                          <a:solidFill>
                            <a:srgbClr val="000000"/>
                          </a:solidFill>
                          <a:effectLst/>
                          <a:latin typeface="Arial" panose="020B0604020202020204" pitchFamily="34" charset="0"/>
                        </a:rPr>
                        <a:t>MergeCube</a:t>
                      </a:r>
                      <a:endParaRPr lang="en-US" sz="2800" b="0" i="0" u="none" strike="noStrike" dirty="0">
                        <a:solidFill>
                          <a:srgbClr val="000000"/>
                        </a:solidFill>
                        <a:effectLst/>
                        <a:latin typeface="Arial" panose="020B0604020202020204" pitchFamily="34" charset="0"/>
                      </a:endParaRPr>
                    </a:p>
                  </a:txBody>
                  <a:tcPr marL="7620" marR="7620" marT="7620" marB="0" anchor="ctr">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8581979"/>
                  </a:ext>
                </a:extLst>
              </a:tr>
              <a:tr h="569912">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800" b="0" i="0" u="none" strike="noStrike" dirty="0" err="1">
                          <a:solidFill>
                            <a:srgbClr val="000000"/>
                          </a:solidFill>
                          <a:effectLst/>
                          <a:latin typeface="Arial" panose="020B0604020202020204" pitchFamily="34" charset="0"/>
                        </a:rPr>
                        <a:t>FarSight</a:t>
                      </a:r>
                      <a:r>
                        <a:rPr lang="en-US" sz="2800" b="0" i="0" u="none" strike="noStrike" dirty="0">
                          <a:solidFill>
                            <a:srgbClr val="000000"/>
                          </a:solidFill>
                          <a:effectLst/>
                          <a:latin typeface="Arial" panose="020B0604020202020204" pitchFamily="34" charset="0"/>
                        </a:rPr>
                        <a:t> XR</a:t>
                      </a:r>
                    </a:p>
                  </a:txBody>
                  <a:tcPr marL="7620" marR="7620" marT="7620" marB="0" anchor="ctr">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9764310"/>
                  </a:ext>
                </a:extLst>
              </a:tr>
              <a:tr h="545203">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800" b="0" i="0" u="none" strike="noStrike" dirty="0">
                          <a:solidFill>
                            <a:srgbClr val="000000"/>
                          </a:solidFill>
                          <a:effectLst/>
                          <a:latin typeface="Arial" panose="020B0604020202020204" pitchFamily="34" charset="0"/>
                        </a:rPr>
                        <a:t>Hypotheses</a:t>
                      </a:r>
                    </a:p>
                  </a:txBody>
                  <a:tcPr marL="7620" marR="7620" marT="7620" marB="0" anchor="b">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4850305"/>
                  </a:ext>
                </a:extLst>
              </a:tr>
              <a:tr h="612125">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800" b="0" i="0" u="none" strike="noStrike" dirty="0">
                          <a:solidFill>
                            <a:srgbClr val="000000"/>
                          </a:solidFill>
                          <a:effectLst/>
                          <a:latin typeface="Arial" panose="020B0604020202020204" pitchFamily="34" charset="0"/>
                        </a:rPr>
                        <a:t>EON XR (3D and 360)</a:t>
                      </a:r>
                    </a:p>
                  </a:txBody>
                  <a:tcPr marL="7620" marR="7620" marT="7620" marB="0" anchor="ctr">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7493887"/>
                  </a:ext>
                </a:extLst>
              </a:tr>
              <a:tr h="569912">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800" b="0" i="0" u="none" strike="noStrike" dirty="0" err="1">
                          <a:solidFill>
                            <a:srgbClr val="000000"/>
                          </a:solidFill>
                          <a:effectLst/>
                          <a:latin typeface="Arial" panose="020B0604020202020204" pitchFamily="34" charset="0"/>
                        </a:rPr>
                        <a:t>ThingLinks's</a:t>
                      </a:r>
                      <a:r>
                        <a:rPr lang="en-US" sz="2800" b="0" i="0" u="none" strike="noStrike" dirty="0">
                          <a:solidFill>
                            <a:srgbClr val="000000"/>
                          </a:solidFill>
                          <a:effectLst/>
                          <a:latin typeface="Arial" panose="020B0604020202020204" pitchFamily="34" charset="0"/>
                        </a:rPr>
                        <a:t> 360 Degree VR Image Editor</a:t>
                      </a:r>
                    </a:p>
                  </a:txBody>
                  <a:tcPr marL="7620" marR="7620" marT="7620" marB="0" anchor="ctr">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4122801"/>
                  </a:ext>
                </a:extLst>
              </a:tr>
            </a:tbl>
          </a:graphicData>
        </a:graphic>
      </p:graphicFrame>
      <p:pic>
        <p:nvPicPr>
          <p:cNvPr id="6" name="Picture 5">
            <a:extLst>
              <a:ext uri="{FF2B5EF4-FFF2-40B4-BE49-F238E27FC236}">
                <a16:creationId xmlns:a16="http://schemas.microsoft.com/office/drawing/2014/main" id="{840316B9-14EB-9F02-7F0A-769CB6068670}"/>
              </a:ext>
            </a:extLst>
          </p:cNvPr>
          <p:cNvPicPr>
            <a:picLocks noChangeAspect="1"/>
          </p:cNvPicPr>
          <p:nvPr/>
        </p:nvPicPr>
        <p:blipFill>
          <a:blip r:embed="rId5"/>
          <a:stretch>
            <a:fillRect/>
          </a:stretch>
        </p:blipFill>
        <p:spPr>
          <a:xfrm>
            <a:off x="26172159" y="5580198"/>
            <a:ext cx="11870997" cy="3750996"/>
          </a:xfrm>
          <a:prstGeom prst="rect">
            <a:avLst/>
          </a:prstGeom>
        </p:spPr>
      </p:pic>
      <p:pic>
        <p:nvPicPr>
          <p:cNvPr id="8" name="Picture 7">
            <a:extLst>
              <a:ext uri="{FF2B5EF4-FFF2-40B4-BE49-F238E27FC236}">
                <a16:creationId xmlns:a16="http://schemas.microsoft.com/office/drawing/2014/main" id="{145FC2D7-7A1A-655F-1674-57F936AEA6D9}"/>
              </a:ext>
            </a:extLst>
          </p:cNvPr>
          <p:cNvPicPr>
            <a:picLocks noChangeAspect="1"/>
          </p:cNvPicPr>
          <p:nvPr/>
        </p:nvPicPr>
        <p:blipFill>
          <a:blip r:embed="rId6"/>
          <a:stretch>
            <a:fillRect/>
          </a:stretch>
        </p:blipFill>
        <p:spPr>
          <a:xfrm>
            <a:off x="32250308" y="9460065"/>
            <a:ext cx="5842438" cy="5252647"/>
          </a:xfrm>
          <a:prstGeom prst="rect">
            <a:avLst/>
          </a:prstGeom>
        </p:spPr>
      </p:pic>
      <p:pic>
        <p:nvPicPr>
          <p:cNvPr id="9" name="Picture 8">
            <a:extLst>
              <a:ext uri="{FF2B5EF4-FFF2-40B4-BE49-F238E27FC236}">
                <a16:creationId xmlns:a16="http://schemas.microsoft.com/office/drawing/2014/main" id="{583A055D-5AB2-50E3-BCB3-B2D3B7EF5FC5}"/>
              </a:ext>
            </a:extLst>
          </p:cNvPr>
          <p:cNvPicPr>
            <a:picLocks noChangeAspect="1"/>
          </p:cNvPicPr>
          <p:nvPr/>
        </p:nvPicPr>
        <p:blipFill>
          <a:blip r:embed="rId7"/>
          <a:stretch>
            <a:fillRect/>
          </a:stretch>
        </p:blipFill>
        <p:spPr>
          <a:xfrm>
            <a:off x="26216611" y="11870159"/>
            <a:ext cx="5943598" cy="5307766"/>
          </a:xfrm>
          <a:prstGeom prst="rect">
            <a:avLst/>
          </a:prstGeom>
        </p:spPr>
      </p:pic>
      <p:sp>
        <p:nvSpPr>
          <p:cNvPr id="12" name="TextBox 11">
            <a:extLst>
              <a:ext uri="{FF2B5EF4-FFF2-40B4-BE49-F238E27FC236}">
                <a16:creationId xmlns:a16="http://schemas.microsoft.com/office/drawing/2014/main" id="{376E18BC-5622-0998-B8DB-AA7CBF5F2F68}"/>
              </a:ext>
            </a:extLst>
          </p:cNvPr>
          <p:cNvSpPr txBox="1"/>
          <p:nvPr/>
        </p:nvSpPr>
        <p:spPr>
          <a:xfrm>
            <a:off x="26420626" y="25531502"/>
            <a:ext cx="11460300" cy="5793894"/>
          </a:xfrm>
          <a:prstGeom prst="rect">
            <a:avLst/>
          </a:prstGeom>
          <a:noFill/>
        </p:spPr>
        <p:txBody>
          <a:bodyPr wrap="square">
            <a:spAutoFit/>
          </a:bodyPr>
          <a:lstStyle/>
          <a:p>
            <a:pPr marL="438134" marR="0" lvl="0" indent="0" algn="l" rtl="0">
              <a:lnSpc>
                <a:spcPct val="125000"/>
              </a:lnSpc>
              <a:spcBef>
                <a:spcPts val="650"/>
              </a:spcBef>
              <a:spcAft>
                <a:spcPts val="0"/>
              </a:spcAft>
              <a:buClr>
                <a:srgbClr val="000000"/>
              </a:buClr>
              <a:buSzPts val="6500"/>
              <a:buFont typeface="Arial"/>
              <a:buNone/>
            </a:pPr>
            <a:r>
              <a:rPr lang="en-US" sz="6600" b="1" i="0" u="none" strike="noStrike" cap="none" dirty="0">
                <a:solidFill>
                  <a:srgbClr val="033BB9"/>
                </a:solidFill>
                <a:latin typeface="Times New Roman" panose="02020603050405020304" pitchFamily="18" charset="0"/>
                <a:cs typeface="Times New Roman" panose="02020603050405020304" pitchFamily="18" charset="0"/>
                <a:sym typeface="Arial"/>
              </a:rPr>
              <a:t>Implications</a:t>
            </a:r>
          </a:p>
          <a:p>
            <a:pPr marL="877824" lvl="0" indent="-457200">
              <a:buClr>
                <a:schemeClr val="dk1"/>
              </a:buClr>
              <a:buSzPts val="3200"/>
              <a:buFont typeface="Arial"/>
              <a:buChar char="•"/>
            </a:pPr>
            <a:r>
              <a:rPr lang="en-US" sz="3600" dirty="0">
                <a:solidFill>
                  <a:schemeClr val="dk1"/>
                </a:solidFill>
                <a:latin typeface="+mn-lt"/>
                <a:cs typeface="Times New Roman" panose="02020603050405020304" pitchFamily="18" charset="0"/>
              </a:rPr>
              <a:t>One hardware choice provides a consistent resource to utilize with various software and applications for better evaluation of outcomes. </a:t>
            </a:r>
          </a:p>
          <a:p>
            <a:pPr marL="877824" lvl="0" indent="-457200">
              <a:buClr>
                <a:schemeClr val="dk1"/>
              </a:buClr>
              <a:buSzPts val="3200"/>
              <a:buFont typeface="Arial"/>
              <a:buChar char="•"/>
            </a:pPr>
            <a:r>
              <a:rPr lang="en-US" sz="3600" b="0" i="0" u="none" strike="noStrike" cap="none" dirty="0">
                <a:solidFill>
                  <a:schemeClr val="dk1"/>
                </a:solidFill>
                <a:latin typeface="+mn-lt"/>
                <a:cs typeface="Times New Roman" panose="02020603050405020304" pitchFamily="18" charset="0"/>
                <a:sym typeface="Arial"/>
              </a:rPr>
              <a:t>Collaboration between nursing and instructional designers provides insight to develop interventions and resources to support student achievement.</a:t>
            </a:r>
          </a:p>
          <a:p>
            <a:pPr marL="877824" lvl="0" indent="-457200">
              <a:buClr>
                <a:schemeClr val="dk1"/>
              </a:buClr>
              <a:buSzPts val="3200"/>
              <a:buFont typeface="Arial"/>
              <a:buChar char="•"/>
            </a:pPr>
            <a:r>
              <a:rPr lang="en-US" sz="3600" dirty="0">
                <a:solidFill>
                  <a:schemeClr val="dk1"/>
                </a:solidFill>
                <a:latin typeface="+mn-lt"/>
                <a:cs typeface="Times New Roman" panose="02020603050405020304" pitchFamily="18" charset="0"/>
              </a:rPr>
              <a:t>Innovative strategies can be generated from diverse and creative ideas.</a:t>
            </a:r>
            <a:endParaRPr lang="en-US" sz="3600" b="0" i="0" u="none" strike="noStrike" cap="none" dirty="0">
              <a:solidFill>
                <a:schemeClr val="dk1"/>
              </a:solidFill>
              <a:latin typeface="+mn-lt"/>
              <a:cs typeface="Times New Roman" panose="02020603050405020304" pitchFamily="18" charset="0"/>
              <a:sym typeface="Arial"/>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558</TotalTime>
  <Words>975</Words>
  <Application>Microsoft Office PowerPoint</Application>
  <PresentationFormat>Custom</PresentationFormat>
  <Paragraphs>109</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klemmd</dc:creator>
  <cp:lastModifiedBy>Asongwed, Elmira</cp:lastModifiedBy>
  <cp:revision>9</cp:revision>
  <dcterms:created xsi:type="dcterms:W3CDTF">2005-02-02T16:58:07Z</dcterms:created>
  <dcterms:modified xsi:type="dcterms:W3CDTF">2023-09-15T07:33:27Z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0x010100E9AAB503E7B62A479BA7F955EEA0A246</vt:lpwstr>
  </property>
</Properties>
</file>