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8298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338"/>
            <a:ext cx="9144000" cy="50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402981" y="102685"/>
            <a:ext cx="4968982" cy="5771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Wellness Portal QR Code</a:t>
            </a:r>
            <a:endParaRPr sz="2800" b="1" dirty="0"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321099" y="669228"/>
            <a:ext cx="4865100" cy="5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Dr. Marcia </a:t>
            </a:r>
            <a:r>
              <a:rPr lang="en-US" sz="2200" dirty="0" smtClean="0"/>
              <a:t>Derby-Davis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5CB74-3310-164E-18A7-04D4DA4C3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273" y="1486416"/>
            <a:ext cx="1558752" cy="1558752"/>
          </a:xfrm>
          <a:prstGeom prst="rect">
            <a:avLst/>
          </a:prstGeom>
        </p:spPr>
      </p:pic>
      <p:sp>
        <p:nvSpPr>
          <p:cNvPr id="5" name="Google Shape;61;p13"/>
          <p:cNvSpPr txBox="1">
            <a:spLocks/>
          </p:cNvSpPr>
          <p:nvPr/>
        </p:nvSpPr>
        <p:spPr>
          <a:xfrm>
            <a:off x="321099" y="1053342"/>
            <a:ext cx="4865100" cy="38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1600" dirty="0" smtClean="0"/>
              <a:t>Mindfulness Practitioner</a:t>
            </a: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7254" y="3211368"/>
            <a:ext cx="4680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S</a:t>
            </a:r>
            <a:r>
              <a:rPr lang="en-US" dirty="0" smtClean="0"/>
              <a:t>can QR </a:t>
            </a:r>
            <a:r>
              <a:rPr lang="en-US" dirty="0"/>
              <a:t>code to register &amp;</a:t>
            </a:r>
            <a:r>
              <a:rPr lang="en-US" dirty="0" smtClean="0"/>
              <a:t> </a:t>
            </a:r>
            <a:r>
              <a:rPr lang="en-US" dirty="0"/>
              <a:t>enter the Wellness Portal.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3 Conference Brand Slid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</Words>
  <Application>Microsoft Office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2023 Conference Brand Slide</vt:lpstr>
      <vt:lpstr>Wellness Portal QR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Janice Linton</dc:creator>
  <cp:lastModifiedBy>HP</cp:lastModifiedBy>
  <cp:revision>4</cp:revision>
  <dcterms:modified xsi:type="dcterms:W3CDTF">2023-10-12T01:31:24Z</dcterms:modified>
</cp:coreProperties>
</file>