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" name="Google Shape;16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 b="1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8298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" name="Google Shape;4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3338"/>
            <a:ext cx="9144000" cy="505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b="1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277063" y="357687"/>
            <a:ext cx="5202409" cy="1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en-US" sz="3600" b="1" dirty="0"/>
              <a:t>Highlighting the Social Impact of Nonprofits</a:t>
            </a:r>
            <a:r>
              <a:rPr lang="en-US" sz="3600" b="1" dirty="0" smtClean="0"/>
              <a:t> </a:t>
            </a:r>
            <a:endParaRPr sz="3600" b="1" dirty="0"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1"/>
          </p:nvPr>
        </p:nvSpPr>
        <p:spPr>
          <a:xfrm>
            <a:off x="0" y="1733978"/>
            <a:ext cx="5299365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700" dirty="0"/>
              <a:t>Shelitha Campbell, DNP, APRN, FNP-BC, </a:t>
            </a:r>
            <a:r>
              <a:rPr lang="en-US" sz="1700" dirty="0" smtClean="0"/>
              <a:t>PHN </a:t>
            </a:r>
            <a:r>
              <a:rPr lang="en-US" sz="1700" dirty="0"/>
              <a:t>Rodney Duckett, DNP, APRN, </a:t>
            </a:r>
            <a:r>
              <a:rPr lang="en-US" sz="1700" dirty="0" smtClean="0"/>
              <a:t>FNP-BC </a:t>
            </a:r>
          </a:p>
          <a:p>
            <a:pPr marL="0" lvl="0" indent="0"/>
            <a:r>
              <a:rPr lang="en-US" sz="1700" dirty="0" smtClean="0"/>
              <a:t> </a:t>
            </a:r>
            <a:r>
              <a:rPr lang="en-US" sz="1700" dirty="0"/>
              <a:t>Kendra Broussard, DNP, </a:t>
            </a:r>
            <a:r>
              <a:rPr lang="en-US" sz="1700" dirty="0"/>
              <a:t>APRN, NNP-BC, C-ELBW</a:t>
            </a:r>
            <a:endParaRPr lang="en-US" sz="1700" dirty="0" smtClean="0"/>
          </a:p>
          <a:p>
            <a:pPr marL="0" lvl="0" indent="0"/>
            <a:r>
              <a:rPr lang="en-US" sz="1700" dirty="0" smtClean="0"/>
              <a:t>Jahman </a:t>
            </a:r>
            <a:r>
              <a:rPr lang="en-US" sz="1700" dirty="0"/>
              <a:t>Hill Flourish </a:t>
            </a:r>
            <a:endParaRPr lang="en-US" sz="1700" dirty="0" smtClean="0"/>
          </a:p>
          <a:p>
            <a:pPr marL="0" lvl="0" indent="0"/>
            <a:r>
              <a:rPr lang="en-US" sz="1700" dirty="0" smtClean="0"/>
              <a:t>Moderator-Mimi </a:t>
            </a:r>
            <a:r>
              <a:rPr lang="en-US" sz="1700" dirty="0"/>
              <a:t>Guiracocha DNP, RN</a:t>
            </a:r>
            <a:r>
              <a:rPr lang="en-US" sz="1700" dirty="0" smtClean="0"/>
              <a:t> </a:t>
            </a:r>
            <a:endParaRPr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23 Conference Brand Slid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43</Words>
  <Application>Microsoft Office PowerPoint</Application>
  <PresentationFormat>On-screen Show (16:9)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2023 Conference Brand Slide</vt:lpstr>
      <vt:lpstr>Highlighting the Social Impact of Nonprofits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the Provider Becomes the Patient</dc:title>
  <dc:creator>Janice Linton</dc:creator>
  <cp:lastModifiedBy>HP</cp:lastModifiedBy>
  <cp:revision>4</cp:revision>
  <dcterms:modified xsi:type="dcterms:W3CDTF">2023-09-18T01:47:23Z</dcterms:modified>
</cp:coreProperties>
</file>