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g4gvXOLXchimodfqzCiTKhNMyk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jp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ctrTitle"/>
          </p:nvPr>
        </p:nvSpPr>
        <p:spPr>
          <a:xfrm>
            <a:off x="297845" y="461595"/>
            <a:ext cx="5271683" cy="10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600"/>
              <a:t>The Black Angels: The Untold Story of the Nurses who Helped Cure Tuberculosis</a:t>
            </a:r>
            <a:endParaRPr b="1" sz="2600"/>
          </a:p>
        </p:txBody>
      </p:sp>
      <p:sp>
        <p:nvSpPr>
          <p:cNvPr id="47" name="Google Shape;47;p1"/>
          <p:cNvSpPr txBox="1"/>
          <p:nvPr>
            <p:ph idx="1" type="subTitle"/>
          </p:nvPr>
        </p:nvSpPr>
        <p:spPr>
          <a:xfrm>
            <a:off x="-159327" y="1671633"/>
            <a:ext cx="5340927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 </a:t>
            </a:r>
            <a:r>
              <a:rPr lang="en-US" sz="1600"/>
              <a:t>Virginia Allen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Maria Smilios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Joanna Seltzer, EdD, RN 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Ravenne Aponte, PhD, RN 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Moderator-Nurses You Should Know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Janice Linton</dc:creator>
</cp:coreProperties>
</file>