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8" r:id="rId4"/>
    <p:sldId id="257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ECBB5-1800-4C80-B392-4F55732AD0C8}" v="18" dt="2024-05-09T17:15:08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gara" userId="6d1d1d98-040a-4e16-95c6-ce9efc9f5a76" providerId="ADAL" clId="{3E6ECBB5-1800-4C80-B392-4F55732AD0C8}"/>
    <pc:docChg chg="undo custSel addSld delSld modSld sldOrd">
      <pc:chgData name="Dogara" userId="6d1d1d98-040a-4e16-95c6-ce9efc9f5a76" providerId="ADAL" clId="{3E6ECBB5-1800-4C80-B392-4F55732AD0C8}" dt="2024-05-09T17:15:16.134" v="244" actId="27614"/>
      <pc:docMkLst>
        <pc:docMk/>
      </pc:docMkLst>
      <pc:sldChg chg="addSp delSp modSp mod">
        <pc:chgData name="Dogara" userId="6d1d1d98-040a-4e16-95c6-ce9efc9f5a76" providerId="ADAL" clId="{3E6ECBB5-1800-4C80-B392-4F55732AD0C8}" dt="2024-05-07T19:24:43.202" v="3" actId="962"/>
        <pc:sldMkLst>
          <pc:docMk/>
          <pc:sldMk cId="2146489767" sldId="257"/>
        </pc:sldMkLst>
        <pc:picChg chg="add mod">
          <ac:chgData name="Dogara" userId="6d1d1d98-040a-4e16-95c6-ce9efc9f5a76" providerId="ADAL" clId="{3E6ECBB5-1800-4C80-B392-4F55732AD0C8}" dt="2024-05-07T19:24:43.202" v="3" actId="962"/>
          <ac:picMkLst>
            <pc:docMk/>
            <pc:sldMk cId="2146489767" sldId="257"/>
            <ac:picMk id="3" creationId="{B662D77E-6FF9-8491-EF70-58AC17F975A9}"/>
          </ac:picMkLst>
        </pc:picChg>
        <pc:picChg chg="del">
          <ac:chgData name="Dogara" userId="6d1d1d98-040a-4e16-95c6-ce9efc9f5a76" providerId="ADAL" clId="{3E6ECBB5-1800-4C80-B392-4F55732AD0C8}" dt="2024-05-07T19:23:01.226" v="0" actId="478"/>
          <ac:picMkLst>
            <pc:docMk/>
            <pc:sldMk cId="2146489767" sldId="257"/>
            <ac:picMk id="10" creationId="{333EAF3F-5923-6520-E47D-BB6DC8B9BD0E}"/>
          </ac:picMkLst>
        </pc:picChg>
      </pc:sldChg>
      <pc:sldChg chg="addSp delSp modSp add del mod">
        <pc:chgData name="Dogara" userId="6d1d1d98-040a-4e16-95c6-ce9efc9f5a76" providerId="ADAL" clId="{3E6ECBB5-1800-4C80-B392-4F55732AD0C8}" dt="2024-05-09T17:15:16.134" v="244" actId="27614"/>
        <pc:sldMkLst>
          <pc:docMk/>
          <pc:sldMk cId="3582798166" sldId="258"/>
        </pc:sldMkLst>
        <pc:picChg chg="add mod">
          <ac:chgData name="Dogara" userId="6d1d1d98-040a-4e16-95c6-ce9efc9f5a76" providerId="ADAL" clId="{3E6ECBB5-1800-4C80-B392-4F55732AD0C8}" dt="2024-05-09T17:15:16.134" v="244" actId="27614"/>
          <ac:picMkLst>
            <pc:docMk/>
            <pc:sldMk cId="3582798166" sldId="258"/>
            <ac:picMk id="3" creationId="{5C43D8DC-DF36-E71C-4EBD-36333C475B76}"/>
          </ac:picMkLst>
        </pc:picChg>
        <pc:picChg chg="del">
          <ac:chgData name="Dogara" userId="6d1d1d98-040a-4e16-95c6-ce9efc9f5a76" providerId="ADAL" clId="{3E6ECBB5-1800-4C80-B392-4F55732AD0C8}" dt="2024-05-09T17:14:28.162" v="242" actId="478"/>
          <ac:picMkLst>
            <pc:docMk/>
            <pc:sldMk cId="3582798166" sldId="258"/>
            <ac:picMk id="5" creationId="{29746429-C9B9-E8E5-8DEA-D53302C52A38}"/>
          </ac:picMkLst>
        </pc:picChg>
      </pc:sldChg>
      <pc:sldChg chg="addSp delSp modSp mod">
        <pc:chgData name="Dogara" userId="6d1d1d98-040a-4e16-95c6-ce9efc9f5a76" providerId="ADAL" clId="{3E6ECBB5-1800-4C80-B392-4F55732AD0C8}" dt="2024-05-08T10:39:31.721" v="209" actId="21"/>
        <pc:sldMkLst>
          <pc:docMk/>
          <pc:sldMk cId="3313275806" sldId="260"/>
        </pc:sldMkLst>
        <pc:spChg chg="add del mod">
          <ac:chgData name="Dogara" userId="6d1d1d98-040a-4e16-95c6-ce9efc9f5a76" providerId="ADAL" clId="{3E6ECBB5-1800-4C80-B392-4F55732AD0C8}" dt="2024-05-08T10:39:31.721" v="209" actId="21"/>
          <ac:spMkLst>
            <pc:docMk/>
            <pc:sldMk cId="3313275806" sldId="260"/>
            <ac:spMk id="3" creationId="{81EAE729-2994-4DF9-A6E7-523025DA4D71}"/>
          </ac:spMkLst>
        </pc:spChg>
        <pc:picChg chg="add del mod">
          <ac:chgData name="Dogara" userId="6d1d1d98-040a-4e16-95c6-ce9efc9f5a76" providerId="ADAL" clId="{3E6ECBB5-1800-4C80-B392-4F55732AD0C8}" dt="2024-05-08T10:39:31.721" v="209" actId="21"/>
          <ac:picMkLst>
            <pc:docMk/>
            <pc:sldMk cId="3313275806" sldId="260"/>
            <ac:picMk id="2" creationId="{775BDF0A-1E8C-9E06-EF41-D17EFBF0A4BB}"/>
          </ac:picMkLst>
        </pc:picChg>
      </pc:sldChg>
      <pc:sldChg chg="addSp modSp">
        <pc:chgData name="Dogara" userId="6d1d1d98-040a-4e16-95c6-ce9efc9f5a76" providerId="ADAL" clId="{3E6ECBB5-1800-4C80-B392-4F55732AD0C8}" dt="2024-05-08T10:40:36.463" v="239"/>
        <pc:sldMkLst>
          <pc:docMk/>
          <pc:sldMk cId="3450394222" sldId="261"/>
        </pc:sldMkLst>
        <pc:spChg chg="add mod">
          <ac:chgData name="Dogara" userId="6d1d1d98-040a-4e16-95c6-ce9efc9f5a76" providerId="ADAL" clId="{3E6ECBB5-1800-4C80-B392-4F55732AD0C8}" dt="2024-05-08T10:40:36.463" v="239"/>
          <ac:spMkLst>
            <pc:docMk/>
            <pc:sldMk cId="3450394222" sldId="261"/>
            <ac:spMk id="4" creationId="{95EDFDF9-376B-55D9-4439-573ECEAD728C}"/>
          </ac:spMkLst>
        </pc:spChg>
        <pc:picChg chg="add mod">
          <ac:chgData name="Dogara" userId="6d1d1d98-040a-4e16-95c6-ce9efc9f5a76" providerId="ADAL" clId="{3E6ECBB5-1800-4C80-B392-4F55732AD0C8}" dt="2024-05-08T10:40:36.463" v="239"/>
          <ac:picMkLst>
            <pc:docMk/>
            <pc:sldMk cId="3450394222" sldId="261"/>
            <ac:picMk id="3" creationId="{BA9B1D3E-FB26-62C3-AF47-A3A4C534AA35}"/>
          </ac:picMkLst>
        </pc:picChg>
      </pc:sldChg>
      <pc:sldChg chg="addSp modSp mod">
        <pc:chgData name="Dogara" userId="6d1d1d98-040a-4e16-95c6-ce9efc9f5a76" providerId="ADAL" clId="{3E6ECBB5-1800-4C80-B392-4F55732AD0C8}" dt="2024-05-08T10:40:29.044" v="238" actId="1035"/>
        <pc:sldMkLst>
          <pc:docMk/>
          <pc:sldMk cId="563150469" sldId="262"/>
        </pc:sldMkLst>
        <pc:spChg chg="add mod">
          <ac:chgData name="Dogara" userId="6d1d1d98-040a-4e16-95c6-ce9efc9f5a76" providerId="ADAL" clId="{3E6ECBB5-1800-4C80-B392-4F55732AD0C8}" dt="2024-05-08T10:40:29.044" v="238" actId="1035"/>
          <ac:spMkLst>
            <pc:docMk/>
            <pc:sldMk cId="563150469" sldId="262"/>
            <ac:spMk id="3" creationId="{2C7A92B0-FF60-A3F1-2D6B-A99A7984AA69}"/>
          </ac:spMkLst>
        </pc:spChg>
        <pc:picChg chg="add mod">
          <ac:chgData name="Dogara" userId="6d1d1d98-040a-4e16-95c6-ce9efc9f5a76" providerId="ADAL" clId="{3E6ECBB5-1800-4C80-B392-4F55732AD0C8}" dt="2024-05-08T10:40:12.840" v="217" actId="1076"/>
          <ac:picMkLst>
            <pc:docMk/>
            <pc:sldMk cId="563150469" sldId="262"/>
            <ac:picMk id="2" creationId="{8506C1B6-B314-6404-3849-4D1048CFF7EE}"/>
          </ac:picMkLst>
        </pc:picChg>
      </pc:sldChg>
      <pc:sldChg chg="addSp delSp modSp new mod ord setBg">
        <pc:chgData name="Dogara" userId="6d1d1d98-040a-4e16-95c6-ce9efc9f5a76" providerId="ADAL" clId="{3E6ECBB5-1800-4C80-B392-4F55732AD0C8}" dt="2024-05-08T10:10:21.169" v="160" actId="26606"/>
        <pc:sldMkLst>
          <pc:docMk/>
          <pc:sldMk cId="484363783" sldId="263"/>
        </pc:sldMkLst>
        <pc:spChg chg="del">
          <ac:chgData name="Dogara" userId="6d1d1d98-040a-4e16-95c6-ce9efc9f5a76" providerId="ADAL" clId="{3E6ECBB5-1800-4C80-B392-4F55732AD0C8}" dt="2024-05-08T09:10:52.304" v="8" actId="478"/>
          <ac:spMkLst>
            <pc:docMk/>
            <pc:sldMk cId="484363783" sldId="263"/>
            <ac:spMk id="2" creationId="{B51976BD-B30A-B74A-E038-DD28210556C4}"/>
          </ac:spMkLst>
        </pc:spChg>
        <pc:spChg chg="del">
          <ac:chgData name="Dogara" userId="6d1d1d98-040a-4e16-95c6-ce9efc9f5a76" providerId="ADAL" clId="{3E6ECBB5-1800-4C80-B392-4F55732AD0C8}" dt="2024-05-08T09:10:53.775" v="9" actId="478"/>
          <ac:spMkLst>
            <pc:docMk/>
            <pc:sldMk cId="484363783" sldId="263"/>
            <ac:spMk id="3" creationId="{CCD34138-24C7-B442-C476-EBBC144BB862}"/>
          </ac:spMkLst>
        </pc:spChg>
        <pc:spChg chg="add del">
          <ac:chgData name="Dogara" userId="6d1d1d98-040a-4e16-95c6-ce9efc9f5a76" providerId="ADAL" clId="{3E6ECBB5-1800-4C80-B392-4F55732AD0C8}" dt="2024-05-08T10:10:21.169" v="159" actId="26606"/>
          <ac:spMkLst>
            <pc:docMk/>
            <pc:sldMk cId="484363783" sldId="263"/>
            <ac:spMk id="7" creationId="{AB8C311F-7253-4AED-9701-7FC0708C41C7}"/>
          </ac:spMkLst>
        </pc:spChg>
        <pc:spChg chg="add del">
          <ac:chgData name="Dogara" userId="6d1d1d98-040a-4e16-95c6-ce9efc9f5a76" providerId="ADAL" clId="{3E6ECBB5-1800-4C80-B392-4F55732AD0C8}" dt="2024-05-08T10:10:21.169" v="159" actId="26606"/>
          <ac:spMkLst>
            <pc:docMk/>
            <pc:sldMk cId="484363783" sldId="263"/>
            <ac:spMk id="8" creationId="{E2384209-CB15-4CDF-9D31-C44FD9A3F20D}"/>
          </ac:spMkLst>
        </pc:spChg>
        <pc:spChg chg="add del">
          <ac:chgData name="Dogara" userId="6d1d1d98-040a-4e16-95c6-ce9efc9f5a76" providerId="ADAL" clId="{3E6ECBB5-1800-4C80-B392-4F55732AD0C8}" dt="2024-05-08T10:10:21.169" v="159" actId="26606"/>
          <ac:spMkLst>
            <pc:docMk/>
            <pc:sldMk cId="484363783" sldId="263"/>
            <ac:spMk id="9" creationId="{A8D57A06-A426-446D-B02C-A2DC6B62E45E}"/>
          </ac:spMkLst>
        </pc:spChg>
        <pc:spChg chg="add del">
          <ac:chgData name="Dogara" userId="6d1d1d98-040a-4e16-95c6-ce9efc9f5a76" providerId="ADAL" clId="{3E6ECBB5-1800-4C80-B392-4F55732AD0C8}" dt="2024-05-08T09:38:23.484" v="13" actId="26606"/>
          <ac:spMkLst>
            <pc:docMk/>
            <pc:sldMk cId="484363783" sldId="263"/>
            <ac:spMk id="10" creationId="{86FF76B9-219D-4469-AF87-0236D29032F1}"/>
          </ac:spMkLst>
        </pc:spChg>
        <pc:spChg chg="add del">
          <ac:chgData name="Dogara" userId="6d1d1d98-040a-4e16-95c6-ce9efc9f5a76" providerId="ADAL" clId="{3E6ECBB5-1800-4C80-B392-4F55732AD0C8}" dt="2024-05-08T10:10:21.169" v="159" actId="26606"/>
          <ac:spMkLst>
            <pc:docMk/>
            <pc:sldMk cId="484363783" sldId="263"/>
            <ac:spMk id="14" creationId="{2633B3B5-CC90-43F0-8714-D31D1F3F0209}"/>
          </ac:spMkLst>
        </pc:spChg>
        <pc:spChg chg="add del">
          <ac:chgData name="Dogara" userId="6d1d1d98-040a-4e16-95c6-ce9efc9f5a76" providerId="ADAL" clId="{3E6ECBB5-1800-4C80-B392-4F55732AD0C8}" dt="2024-05-08T09:38:23.484" v="13" actId="26606"/>
          <ac:spMkLst>
            <pc:docMk/>
            <pc:sldMk cId="484363783" sldId="263"/>
            <ac:spMk id="16" creationId="{2E80C965-DB6D-4F81-9E9E-B027384D0BD6}"/>
          </ac:spMkLst>
        </pc:spChg>
        <pc:spChg chg="add del">
          <ac:chgData name="Dogara" userId="6d1d1d98-040a-4e16-95c6-ce9efc9f5a76" providerId="ADAL" clId="{3E6ECBB5-1800-4C80-B392-4F55732AD0C8}" dt="2024-05-08T09:38:23.484" v="13" actId="26606"/>
          <ac:spMkLst>
            <pc:docMk/>
            <pc:sldMk cId="484363783" sldId="263"/>
            <ac:spMk id="18" creationId="{633C5E46-DAC5-4661-9C87-22B08E2A512F}"/>
          </ac:spMkLst>
        </pc:spChg>
        <pc:spChg chg="add del">
          <ac:chgData name="Dogara" userId="6d1d1d98-040a-4e16-95c6-ce9efc9f5a76" providerId="ADAL" clId="{3E6ECBB5-1800-4C80-B392-4F55732AD0C8}" dt="2024-05-08T09:38:25.478" v="15" actId="26606"/>
          <ac:spMkLst>
            <pc:docMk/>
            <pc:sldMk cId="484363783" sldId="263"/>
            <ac:spMk id="20" creationId="{42A4FC2C-047E-45A5-965D-8E1E3BF09BC6}"/>
          </ac:spMkLst>
        </pc:spChg>
        <pc:grpChg chg="add del">
          <ac:chgData name="Dogara" userId="6d1d1d98-040a-4e16-95c6-ce9efc9f5a76" providerId="ADAL" clId="{3E6ECBB5-1800-4C80-B392-4F55732AD0C8}" dt="2024-05-08T09:38:23.484" v="13" actId="26606"/>
          <ac:grpSpMkLst>
            <pc:docMk/>
            <pc:sldMk cId="484363783" sldId="263"/>
            <ac:grpSpMk id="12" creationId="{DB88BD78-87E1-424D-B479-C37D8E41B12E}"/>
          </ac:grpSpMkLst>
        </pc:grpChg>
        <pc:picChg chg="add mod">
          <ac:chgData name="Dogara" userId="6d1d1d98-040a-4e16-95c6-ce9efc9f5a76" providerId="ADAL" clId="{3E6ECBB5-1800-4C80-B392-4F55732AD0C8}" dt="2024-05-08T10:10:21.169" v="160" actId="26606"/>
          <ac:picMkLst>
            <pc:docMk/>
            <pc:sldMk cId="484363783" sldId="263"/>
            <ac:picMk id="5" creationId="{FBD84ED2-4E71-FE49-EF00-38FE8DADB572}"/>
          </ac:picMkLst>
        </pc:picChg>
      </pc:sldChg>
      <pc:sldChg chg="addSp delSp modSp new mod">
        <pc:chgData name="Dogara" userId="6d1d1d98-040a-4e16-95c6-ce9efc9f5a76" providerId="ADAL" clId="{3E6ECBB5-1800-4C80-B392-4F55732AD0C8}" dt="2024-05-08T10:12:50.829" v="194" actId="1076"/>
        <pc:sldMkLst>
          <pc:docMk/>
          <pc:sldMk cId="1585554467" sldId="264"/>
        </pc:sldMkLst>
        <pc:spChg chg="del">
          <ac:chgData name="Dogara" userId="6d1d1d98-040a-4e16-95c6-ce9efc9f5a76" providerId="ADAL" clId="{3E6ECBB5-1800-4C80-B392-4F55732AD0C8}" dt="2024-05-08T09:43:16.037" v="70" actId="478"/>
          <ac:spMkLst>
            <pc:docMk/>
            <pc:sldMk cId="1585554467" sldId="264"/>
            <ac:spMk id="2" creationId="{8D74E2A8-1934-5517-C380-2B4FA5574A1B}"/>
          </ac:spMkLst>
        </pc:spChg>
        <pc:spChg chg="del">
          <ac:chgData name="Dogara" userId="6d1d1d98-040a-4e16-95c6-ce9efc9f5a76" providerId="ADAL" clId="{3E6ECBB5-1800-4C80-B392-4F55732AD0C8}" dt="2024-05-08T09:43:18.402" v="71" actId="478"/>
          <ac:spMkLst>
            <pc:docMk/>
            <pc:sldMk cId="1585554467" sldId="264"/>
            <ac:spMk id="3" creationId="{2A3FAC58-778C-5964-3F4C-768C5F1F1A4A}"/>
          </ac:spMkLst>
        </pc:spChg>
        <pc:spChg chg="add del mod">
          <ac:chgData name="Dogara" userId="6d1d1d98-040a-4e16-95c6-ce9efc9f5a76" providerId="ADAL" clId="{3E6ECBB5-1800-4C80-B392-4F55732AD0C8}" dt="2024-05-08T09:46:11.756" v="125" actId="478"/>
          <ac:spMkLst>
            <pc:docMk/>
            <pc:sldMk cId="1585554467" sldId="264"/>
            <ac:spMk id="5" creationId="{87336B4C-3389-7611-6DF7-12D24898F1B8}"/>
          </ac:spMkLst>
        </pc:spChg>
        <pc:spChg chg="add mod">
          <ac:chgData name="Dogara" userId="6d1d1d98-040a-4e16-95c6-ce9efc9f5a76" providerId="ADAL" clId="{3E6ECBB5-1800-4C80-B392-4F55732AD0C8}" dt="2024-05-08T10:12:50.829" v="194" actId="1076"/>
          <ac:spMkLst>
            <pc:docMk/>
            <pc:sldMk cId="1585554467" sldId="264"/>
            <ac:spMk id="6" creationId="{E2B1D7C0-A2F7-7BED-4449-6B29E0F3C2DE}"/>
          </ac:spMkLst>
        </pc:spChg>
        <pc:picChg chg="add del mod">
          <ac:chgData name="Dogara" userId="6d1d1d98-040a-4e16-95c6-ce9efc9f5a76" providerId="ADAL" clId="{3E6ECBB5-1800-4C80-B392-4F55732AD0C8}" dt="2024-05-08T09:46:09.516" v="123" actId="478"/>
          <ac:picMkLst>
            <pc:docMk/>
            <pc:sldMk cId="1585554467" sldId="264"/>
            <ac:picMk id="4" creationId="{865C85D8-CADD-4FF6-254B-66CF66E7162E}"/>
          </ac:picMkLst>
        </pc:picChg>
        <pc:picChg chg="add mod">
          <ac:chgData name="Dogara" userId="6d1d1d98-040a-4e16-95c6-ce9efc9f5a76" providerId="ADAL" clId="{3E6ECBB5-1800-4C80-B392-4F55732AD0C8}" dt="2024-05-08T10:12:38.248" v="193" actId="1076"/>
          <ac:picMkLst>
            <pc:docMk/>
            <pc:sldMk cId="1585554467" sldId="264"/>
            <ac:picMk id="7" creationId="{F1739127-7471-2899-649C-B6F1D88EADBC}"/>
          </ac:picMkLst>
        </pc:picChg>
      </pc:sldChg>
      <pc:sldChg chg="new del">
        <pc:chgData name="Dogara" userId="6d1d1d98-040a-4e16-95c6-ce9efc9f5a76" providerId="ADAL" clId="{3E6ECBB5-1800-4C80-B392-4F55732AD0C8}" dt="2024-05-08T10:10:27.915" v="161" actId="47"/>
        <pc:sldMkLst>
          <pc:docMk/>
          <pc:sldMk cId="4044810209" sldId="265"/>
        </pc:sldMkLst>
      </pc:sldChg>
      <pc:sldChg chg="addSp modSp add mod">
        <pc:chgData name="Dogara" userId="6d1d1d98-040a-4e16-95c6-ce9efc9f5a76" providerId="ADAL" clId="{3E6ECBB5-1800-4C80-B392-4F55732AD0C8}" dt="2024-05-08T09:42:05.933" v="68" actId="1076"/>
        <pc:sldMkLst>
          <pc:docMk/>
          <pc:sldMk cId="3253443883" sldId="1046"/>
        </pc:sldMkLst>
        <pc:spChg chg="add mod">
          <ac:chgData name="Dogara" userId="6d1d1d98-040a-4e16-95c6-ce9efc9f5a76" providerId="ADAL" clId="{3E6ECBB5-1800-4C80-B392-4F55732AD0C8}" dt="2024-05-08T09:41:57.919" v="67" actId="1076"/>
          <ac:spMkLst>
            <pc:docMk/>
            <pc:sldMk cId="3253443883" sldId="1046"/>
            <ac:spMk id="20" creationId="{5A14F677-B65C-3E6C-9C5E-C4075CCDE3E4}"/>
          </ac:spMkLst>
        </pc:spChg>
        <pc:spChg chg="mod">
          <ac:chgData name="Dogara" userId="6d1d1d98-040a-4e16-95c6-ce9efc9f5a76" providerId="ADAL" clId="{3E6ECBB5-1800-4C80-B392-4F55732AD0C8}" dt="2024-05-08T09:40:11.021" v="34" actId="20577"/>
          <ac:spMkLst>
            <pc:docMk/>
            <pc:sldMk cId="3253443883" sldId="1046"/>
            <ac:spMk id="93" creationId="{6AC8B16B-4B1C-4F41-B25C-483935E78B70}"/>
          </ac:spMkLst>
        </pc:spChg>
        <pc:picChg chg="add mod">
          <ac:chgData name="Dogara" userId="6d1d1d98-040a-4e16-95c6-ce9efc9f5a76" providerId="ADAL" clId="{3E6ECBB5-1800-4C80-B392-4F55732AD0C8}" dt="2024-05-08T09:42:05.933" v="68" actId="1076"/>
          <ac:picMkLst>
            <pc:docMk/>
            <pc:sldMk cId="3253443883" sldId="1046"/>
            <ac:picMk id="4" creationId="{FA27B613-5C50-29F6-DF77-B3E460A0C047}"/>
          </ac:picMkLst>
        </pc:picChg>
      </pc:sldChg>
      <pc:sldChg chg="addSp delSp modSp new mod">
        <pc:chgData name="Dogara" userId="6d1d1d98-040a-4e16-95c6-ce9efc9f5a76" providerId="ADAL" clId="{3E6ECBB5-1800-4C80-B392-4F55732AD0C8}" dt="2024-05-08T10:39:40.052" v="211"/>
        <pc:sldMkLst>
          <pc:docMk/>
          <pc:sldMk cId="1739585279" sldId="1047"/>
        </pc:sldMkLst>
        <pc:spChg chg="del">
          <ac:chgData name="Dogara" userId="6d1d1d98-040a-4e16-95c6-ce9efc9f5a76" providerId="ADAL" clId="{3E6ECBB5-1800-4C80-B392-4F55732AD0C8}" dt="2024-05-08T10:09:12.215" v="139" actId="478"/>
          <ac:spMkLst>
            <pc:docMk/>
            <pc:sldMk cId="1739585279" sldId="1047"/>
            <ac:spMk id="2" creationId="{DF44A727-B06F-6B6D-FC99-2323AA3040DF}"/>
          </ac:spMkLst>
        </pc:spChg>
        <pc:spChg chg="del">
          <ac:chgData name="Dogara" userId="6d1d1d98-040a-4e16-95c6-ce9efc9f5a76" providerId="ADAL" clId="{3E6ECBB5-1800-4C80-B392-4F55732AD0C8}" dt="2024-05-08T10:09:13.629" v="140" actId="478"/>
          <ac:spMkLst>
            <pc:docMk/>
            <pc:sldMk cId="1739585279" sldId="1047"/>
            <ac:spMk id="3" creationId="{10CBD639-526F-96CE-3D2E-CDF017CD9018}"/>
          </ac:spMkLst>
        </pc:spChg>
        <pc:spChg chg="add mod">
          <ac:chgData name="Dogara" userId="6d1d1d98-040a-4e16-95c6-ce9efc9f5a76" providerId="ADAL" clId="{3E6ECBB5-1800-4C80-B392-4F55732AD0C8}" dt="2024-05-08T10:39:40.052" v="211"/>
          <ac:spMkLst>
            <pc:docMk/>
            <pc:sldMk cId="1739585279" sldId="1047"/>
            <ac:spMk id="6" creationId="{99280E77-2DB2-9B91-5A4F-15C769520ED7}"/>
          </ac:spMkLst>
        </pc:spChg>
        <pc:picChg chg="add mod">
          <ac:chgData name="Dogara" userId="6d1d1d98-040a-4e16-95c6-ce9efc9f5a76" providerId="ADAL" clId="{3E6ECBB5-1800-4C80-B392-4F55732AD0C8}" dt="2024-05-08T10:09:43.975" v="147" actId="1076"/>
          <ac:picMkLst>
            <pc:docMk/>
            <pc:sldMk cId="1739585279" sldId="1047"/>
            <ac:picMk id="4" creationId="{5A90D54B-B289-CCB2-B3BE-A7E6CEDA978A}"/>
          </ac:picMkLst>
        </pc:picChg>
        <pc:picChg chg="add mod">
          <ac:chgData name="Dogara" userId="6d1d1d98-040a-4e16-95c6-ce9efc9f5a76" providerId="ADAL" clId="{3E6ECBB5-1800-4C80-B392-4F55732AD0C8}" dt="2024-05-08T10:39:40.052" v="211"/>
          <ac:picMkLst>
            <pc:docMk/>
            <pc:sldMk cId="1739585279" sldId="1047"/>
            <ac:picMk id="5" creationId="{F4FD1F59-9F8A-016A-D8F6-6151E1310B16}"/>
          </ac:picMkLst>
        </pc:picChg>
      </pc:sldChg>
      <pc:sldChg chg="addSp delSp modSp add setBg delDesignElem">
        <pc:chgData name="Dogara" userId="6d1d1d98-040a-4e16-95c6-ce9efc9f5a76" providerId="ADAL" clId="{3E6ECBB5-1800-4C80-B392-4F55732AD0C8}" dt="2024-05-08T10:39:35.869" v="210"/>
        <pc:sldMkLst>
          <pc:docMk/>
          <pc:sldMk cId="4229136805" sldId="1115"/>
        </pc:sldMkLst>
        <pc:spChg chg="add mod">
          <ac:chgData name="Dogara" userId="6d1d1d98-040a-4e16-95c6-ce9efc9f5a76" providerId="ADAL" clId="{3E6ECBB5-1800-4C80-B392-4F55732AD0C8}" dt="2024-05-08T10:39:35.869" v="210"/>
          <ac:spMkLst>
            <pc:docMk/>
            <pc:sldMk cId="4229136805" sldId="1115"/>
            <ac:spMk id="3" creationId="{E7E18B2B-F1F8-12C6-6328-6B8ACF37383A}"/>
          </ac:spMkLst>
        </pc:spChg>
        <pc:spChg chg="del">
          <ac:chgData name="Dogara" userId="6d1d1d98-040a-4e16-95c6-ce9efc9f5a76" providerId="ADAL" clId="{3E6ECBB5-1800-4C80-B392-4F55732AD0C8}" dt="2024-05-08T10:09:14.721" v="142"/>
          <ac:spMkLst>
            <pc:docMk/>
            <pc:sldMk cId="4229136805" sldId="1115"/>
            <ac:spMk id="16" creationId="{AEBE9F1A-B38D-446E-83AE-14B17CE77FF2}"/>
          </ac:spMkLst>
        </pc:spChg>
        <pc:spChg chg="del">
          <ac:chgData name="Dogara" userId="6d1d1d98-040a-4e16-95c6-ce9efc9f5a76" providerId="ADAL" clId="{3E6ECBB5-1800-4C80-B392-4F55732AD0C8}" dt="2024-05-08T10:09:14.721" v="142"/>
          <ac:spMkLst>
            <pc:docMk/>
            <pc:sldMk cId="4229136805" sldId="1115"/>
            <ac:spMk id="22" creationId="{5E3EB826-A471-488F-9E8A-D65528A3C0CA}"/>
          </ac:spMkLst>
        </pc:spChg>
        <pc:spChg chg="del">
          <ac:chgData name="Dogara" userId="6d1d1d98-040a-4e16-95c6-ce9efc9f5a76" providerId="ADAL" clId="{3E6ECBB5-1800-4C80-B392-4F55732AD0C8}" dt="2024-05-08T10:09:14.721" v="142"/>
          <ac:spMkLst>
            <pc:docMk/>
            <pc:sldMk cId="4229136805" sldId="1115"/>
            <ac:spMk id="24" creationId="{DFB3CEA1-88D9-42FB-88ED-1E9807FE6596}"/>
          </ac:spMkLst>
        </pc:spChg>
        <pc:spChg chg="del">
          <ac:chgData name="Dogara" userId="6d1d1d98-040a-4e16-95c6-ce9efc9f5a76" providerId="ADAL" clId="{3E6ECBB5-1800-4C80-B392-4F55732AD0C8}" dt="2024-05-08T10:09:14.721" v="142"/>
          <ac:spMkLst>
            <pc:docMk/>
            <pc:sldMk cId="4229136805" sldId="1115"/>
            <ac:spMk id="26" creationId="{9A6C928E-4252-4F33-8C34-E50A12A3170B}"/>
          </ac:spMkLst>
        </pc:spChg>
        <pc:picChg chg="add mod">
          <ac:chgData name="Dogara" userId="6d1d1d98-040a-4e16-95c6-ce9efc9f5a76" providerId="ADAL" clId="{3E6ECBB5-1800-4C80-B392-4F55732AD0C8}" dt="2024-05-08T10:39:35.869" v="210"/>
          <ac:picMkLst>
            <pc:docMk/>
            <pc:sldMk cId="4229136805" sldId="1115"/>
            <ac:picMk id="2" creationId="{A53ADDE3-472B-EB2B-891A-1DE761507120}"/>
          </ac:picMkLst>
        </pc:picChg>
        <pc:picChg chg="del">
          <ac:chgData name="Dogara" userId="6d1d1d98-040a-4e16-95c6-ce9efc9f5a76" providerId="ADAL" clId="{3E6ECBB5-1800-4C80-B392-4F55732AD0C8}" dt="2024-05-08T10:09:14.721" v="142"/>
          <ac:picMkLst>
            <pc:docMk/>
            <pc:sldMk cId="4229136805" sldId="1115"/>
            <ac:picMk id="12" creationId="{C9ECDD5C-152A-4CC7-8333-0F367B3A62EA}"/>
          </ac:picMkLst>
        </pc:picChg>
        <pc:picChg chg="del">
          <ac:chgData name="Dogara" userId="6d1d1d98-040a-4e16-95c6-ce9efc9f5a76" providerId="ADAL" clId="{3E6ECBB5-1800-4C80-B392-4F55732AD0C8}" dt="2024-05-08T10:09:14.721" v="142"/>
          <ac:picMkLst>
            <pc:docMk/>
            <pc:sldMk cId="4229136805" sldId="1115"/>
            <ac:picMk id="14" creationId="{7F5C92A3-369B-43F3-BDCE-E560B1B0EC89}"/>
          </ac:picMkLst>
        </pc:picChg>
        <pc:picChg chg="del">
          <ac:chgData name="Dogara" userId="6d1d1d98-040a-4e16-95c6-ce9efc9f5a76" providerId="ADAL" clId="{3E6ECBB5-1800-4C80-B392-4F55732AD0C8}" dt="2024-05-08T10:09:14.721" v="142"/>
          <ac:picMkLst>
            <pc:docMk/>
            <pc:sldMk cId="4229136805" sldId="1115"/>
            <ac:picMk id="18" creationId="{915B5014-A7EC-4BA6-9C83-8840CF81DB28}"/>
          </ac:picMkLst>
        </pc:picChg>
        <pc:picChg chg="del">
          <ac:chgData name="Dogara" userId="6d1d1d98-040a-4e16-95c6-ce9efc9f5a76" providerId="ADAL" clId="{3E6ECBB5-1800-4C80-B392-4F55732AD0C8}" dt="2024-05-08T10:09:14.721" v="142"/>
          <ac:picMkLst>
            <pc:docMk/>
            <pc:sldMk cId="4229136805" sldId="1115"/>
            <ac:picMk id="20" creationId="{022C43AB-86D7-420D-8AD7-DC0A15FDD0AF}"/>
          </ac:picMkLst>
        </pc:picChg>
      </pc:sldChg>
      <pc:sldChg chg="addSp delSp modSp new mod ord">
        <pc:chgData name="Dogara" userId="6d1d1d98-040a-4e16-95c6-ce9efc9f5a76" providerId="ADAL" clId="{3E6ECBB5-1800-4C80-B392-4F55732AD0C8}" dt="2024-05-08T10:39:46.272" v="212"/>
        <pc:sldMkLst>
          <pc:docMk/>
          <pc:sldMk cId="2063412529" sldId="1116"/>
        </pc:sldMkLst>
        <pc:spChg chg="del">
          <ac:chgData name="Dogara" userId="6d1d1d98-040a-4e16-95c6-ce9efc9f5a76" providerId="ADAL" clId="{3E6ECBB5-1800-4C80-B392-4F55732AD0C8}" dt="2024-05-08T10:13:22.166" v="198" actId="478"/>
          <ac:spMkLst>
            <pc:docMk/>
            <pc:sldMk cId="2063412529" sldId="1116"/>
            <ac:spMk id="2" creationId="{97BCCC19-FA62-BD63-41F6-3DD176AC739D}"/>
          </ac:spMkLst>
        </pc:spChg>
        <pc:spChg chg="del">
          <ac:chgData name="Dogara" userId="6d1d1d98-040a-4e16-95c6-ce9efc9f5a76" providerId="ADAL" clId="{3E6ECBB5-1800-4C80-B392-4F55732AD0C8}" dt="2024-05-08T10:13:24.255" v="199" actId="478"/>
          <ac:spMkLst>
            <pc:docMk/>
            <pc:sldMk cId="2063412529" sldId="1116"/>
            <ac:spMk id="3" creationId="{84426277-C574-48D6-48CB-A71BAC9F3911}"/>
          </ac:spMkLst>
        </pc:spChg>
        <pc:spChg chg="add mod">
          <ac:chgData name="Dogara" userId="6d1d1d98-040a-4e16-95c6-ce9efc9f5a76" providerId="ADAL" clId="{3E6ECBB5-1800-4C80-B392-4F55732AD0C8}" dt="2024-05-08T10:39:46.272" v="212"/>
          <ac:spMkLst>
            <pc:docMk/>
            <pc:sldMk cId="2063412529" sldId="1116"/>
            <ac:spMk id="9" creationId="{7AE92481-EC4C-5D98-D18E-8C039A88558E}"/>
          </ac:spMkLst>
        </pc:spChg>
        <pc:picChg chg="add del mod">
          <ac:chgData name="Dogara" userId="6d1d1d98-040a-4e16-95c6-ce9efc9f5a76" providerId="ADAL" clId="{3E6ECBB5-1800-4C80-B392-4F55732AD0C8}" dt="2024-05-08T10:38:57.228" v="206" actId="478"/>
          <ac:picMkLst>
            <pc:docMk/>
            <pc:sldMk cId="2063412529" sldId="1116"/>
            <ac:picMk id="5" creationId="{D1CDC3A1-1167-DE71-C929-BD7A090B061F}"/>
          </ac:picMkLst>
        </pc:picChg>
        <pc:picChg chg="add mod">
          <ac:chgData name="Dogara" userId="6d1d1d98-040a-4e16-95c6-ce9efc9f5a76" providerId="ADAL" clId="{3E6ECBB5-1800-4C80-B392-4F55732AD0C8}" dt="2024-05-08T10:39:03.447" v="207" actId="1076"/>
          <ac:picMkLst>
            <pc:docMk/>
            <pc:sldMk cId="2063412529" sldId="1116"/>
            <ac:picMk id="7" creationId="{69AAC882-53E2-FD23-9211-E9ED8EC4AD53}"/>
          </ac:picMkLst>
        </pc:picChg>
        <pc:picChg chg="add mod">
          <ac:chgData name="Dogara" userId="6d1d1d98-040a-4e16-95c6-ce9efc9f5a76" providerId="ADAL" clId="{3E6ECBB5-1800-4C80-B392-4F55732AD0C8}" dt="2024-05-08T10:39:46.272" v="212"/>
          <ac:picMkLst>
            <pc:docMk/>
            <pc:sldMk cId="2063412529" sldId="1116"/>
            <ac:picMk id="8" creationId="{B9861931-41AB-DD64-65CE-1CD8A95725CE}"/>
          </ac:picMkLst>
        </pc:picChg>
      </pc:sldChg>
    </pc:docChg>
  </pc:docChgLst>
  <pc:docChgLst>
    <pc:chgData name="Dogara" userId="6d1d1d98-040a-4e16-95c6-ce9efc9f5a76" providerId="ADAL" clId="{A1003100-C4A3-4F48-9F2F-C1082E9D6707}"/>
    <pc:docChg chg="undo custSel addSld modSld">
      <pc:chgData name="Dogara" userId="6d1d1d98-040a-4e16-95c6-ce9efc9f5a76" providerId="ADAL" clId="{A1003100-C4A3-4F48-9F2F-C1082E9D6707}" dt="2024-05-06T22:03:21.833" v="131" actId="962"/>
      <pc:docMkLst>
        <pc:docMk/>
      </pc:docMkLst>
      <pc:sldChg chg="addSp delSp modSp mod">
        <pc:chgData name="Dogara" userId="6d1d1d98-040a-4e16-95c6-ce9efc9f5a76" providerId="ADAL" clId="{A1003100-C4A3-4F48-9F2F-C1082E9D6707}" dt="2024-05-06T21:41:04.628" v="80" actId="931"/>
        <pc:sldMkLst>
          <pc:docMk/>
          <pc:sldMk cId="3603353224" sldId="256"/>
        </pc:sldMkLst>
        <pc:spChg chg="del">
          <ac:chgData name="Dogara" userId="6d1d1d98-040a-4e16-95c6-ce9efc9f5a76" providerId="ADAL" clId="{A1003100-C4A3-4F48-9F2F-C1082E9D6707}" dt="2024-04-30T17:17:42.762" v="9" actId="478"/>
          <ac:spMkLst>
            <pc:docMk/>
            <pc:sldMk cId="3603353224" sldId="256"/>
            <ac:spMk id="2" creationId="{9913143E-1E16-57FF-83B5-8E54632533AA}"/>
          </ac:spMkLst>
        </pc:spChg>
        <pc:spChg chg="del">
          <ac:chgData name="Dogara" userId="6d1d1d98-040a-4e16-95c6-ce9efc9f5a76" providerId="ADAL" clId="{A1003100-C4A3-4F48-9F2F-C1082E9D6707}" dt="2024-04-30T17:17:41.324" v="8" actId="478"/>
          <ac:spMkLst>
            <pc:docMk/>
            <pc:sldMk cId="3603353224" sldId="256"/>
            <ac:spMk id="3" creationId="{26D11B88-DD08-F2F6-B333-5F17125168B1}"/>
          </ac:spMkLst>
        </pc:spChg>
        <pc:picChg chg="add mod">
          <ac:chgData name="Dogara" userId="6d1d1d98-040a-4e16-95c6-ce9efc9f5a76" providerId="ADAL" clId="{A1003100-C4A3-4F48-9F2F-C1082E9D6707}" dt="2024-05-06T21:41:04.628" v="80" actId="931"/>
          <ac:picMkLst>
            <pc:docMk/>
            <pc:sldMk cId="3603353224" sldId="256"/>
            <ac:picMk id="3" creationId="{7D7DE0E9-9FF7-622C-DECC-4E7EF4BF4706}"/>
          </ac:picMkLst>
        </pc:picChg>
        <pc:picChg chg="del">
          <ac:chgData name="Dogara" userId="6d1d1d98-040a-4e16-95c6-ce9efc9f5a76" providerId="ADAL" clId="{A1003100-C4A3-4F48-9F2F-C1082E9D6707}" dt="2024-05-06T21:39:15.413" v="79" actId="478"/>
          <ac:picMkLst>
            <pc:docMk/>
            <pc:sldMk cId="3603353224" sldId="256"/>
            <ac:picMk id="5" creationId="{D2C83A1D-7D34-3DE4-B927-5C13511AEE14}"/>
          </ac:picMkLst>
        </pc:picChg>
      </pc:sldChg>
      <pc:sldChg chg="addSp delSp modSp mod">
        <pc:chgData name="Dogara" userId="6d1d1d98-040a-4e16-95c6-ce9efc9f5a76" providerId="ADAL" clId="{A1003100-C4A3-4F48-9F2F-C1082E9D6707}" dt="2024-04-30T17:17:28.478" v="5"/>
        <pc:sldMkLst>
          <pc:docMk/>
          <pc:sldMk cId="2146489767" sldId="257"/>
        </pc:sldMkLst>
        <pc:spChg chg="del">
          <ac:chgData name="Dogara" userId="6d1d1d98-040a-4e16-95c6-ce9efc9f5a76" providerId="ADAL" clId="{A1003100-C4A3-4F48-9F2F-C1082E9D6707}" dt="2024-04-30T17:17:27.580" v="4" actId="478"/>
          <ac:spMkLst>
            <pc:docMk/>
            <pc:sldMk cId="2146489767" sldId="257"/>
            <ac:spMk id="2" creationId="{6DBD1EA2-A5C5-6B00-5F8C-A378DE3F5AB1}"/>
          </ac:spMkLst>
        </pc:spChg>
        <pc:spChg chg="del">
          <ac:chgData name="Dogara" userId="6d1d1d98-040a-4e16-95c6-ce9efc9f5a76" providerId="ADAL" clId="{A1003100-C4A3-4F48-9F2F-C1082E9D6707}" dt="2024-04-30T17:17:24.603" v="3" actId="478"/>
          <ac:spMkLst>
            <pc:docMk/>
            <pc:sldMk cId="2146489767" sldId="257"/>
            <ac:spMk id="9" creationId="{E5591216-4A5E-EB7F-D5FB-802D070D7CAA}"/>
          </ac:spMkLst>
        </pc:spChg>
        <pc:picChg chg="add del">
          <ac:chgData name="Dogara" userId="6d1d1d98-040a-4e16-95c6-ce9efc9f5a76" providerId="ADAL" clId="{A1003100-C4A3-4F48-9F2F-C1082E9D6707}" dt="2024-04-30T17:17:22.949" v="2" actId="21"/>
          <ac:picMkLst>
            <pc:docMk/>
            <pc:sldMk cId="2146489767" sldId="257"/>
            <ac:picMk id="7" creationId="{333EAF3F-5923-6520-E47D-BB6DC8B9BD0E}"/>
          </ac:picMkLst>
        </pc:picChg>
        <pc:picChg chg="add mod">
          <ac:chgData name="Dogara" userId="6d1d1d98-040a-4e16-95c6-ce9efc9f5a76" providerId="ADAL" clId="{A1003100-C4A3-4F48-9F2F-C1082E9D6707}" dt="2024-04-30T17:17:28.478" v="5"/>
          <ac:picMkLst>
            <pc:docMk/>
            <pc:sldMk cId="2146489767" sldId="257"/>
            <ac:picMk id="10" creationId="{333EAF3F-5923-6520-E47D-BB6DC8B9BD0E}"/>
          </ac:picMkLst>
        </pc:picChg>
      </pc:sldChg>
      <pc:sldChg chg="delSp mod">
        <pc:chgData name="Dogara" userId="6d1d1d98-040a-4e16-95c6-ce9efc9f5a76" providerId="ADAL" clId="{A1003100-C4A3-4F48-9F2F-C1082E9D6707}" dt="2024-04-30T17:17:35.434" v="7" actId="478"/>
        <pc:sldMkLst>
          <pc:docMk/>
          <pc:sldMk cId="3582798166" sldId="258"/>
        </pc:sldMkLst>
        <pc:spChg chg="del">
          <ac:chgData name="Dogara" userId="6d1d1d98-040a-4e16-95c6-ce9efc9f5a76" providerId="ADAL" clId="{A1003100-C4A3-4F48-9F2F-C1082E9D6707}" dt="2024-04-30T17:17:34.343" v="6" actId="478"/>
          <ac:spMkLst>
            <pc:docMk/>
            <pc:sldMk cId="3582798166" sldId="258"/>
            <ac:spMk id="2" creationId="{BE9D891F-C3CC-8515-659D-2BAAE9D9E558}"/>
          </ac:spMkLst>
        </pc:spChg>
        <pc:spChg chg="del">
          <ac:chgData name="Dogara" userId="6d1d1d98-040a-4e16-95c6-ce9efc9f5a76" providerId="ADAL" clId="{A1003100-C4A3-4F48-9F2F-C1082E9D6707}" dt="2024-04-30T17:17:35.434" v="7" actId="478"/>
          <ac:spMkLst>
            <pc:docMk/>
            <pc:sldMk cId="3582798166" sldId="258"/>
            <ac:spMk id="3" creationId="{73D9F0F8-70A5-ACCC-E7E8-48E86780A22F}"/>
          </ac:spMkLst>
        </pc:spChg>
      </pc:sldChg>
      <pc:sldChg chg="addSp modSp new mod">
        <pc:chgData name="Dogara" userId="6d1d1d98-040a-4e16-95c6-ce9efc9f5a76" providerId="ADAL" clId="{A1003100-C4A3-4F48-9F2F-C1082E9D6707}" dt="2024-04-30T17:38:53.034" v="78" actId="1037"/>
        <pc:sldMkLst>
          <pc:docMk/>
          <pc:sldMk cId="3575766467" sldId="259"/>
        </pc:sldMkLst>
        <pc:spChg chg="mod">
          <ac:chgData name="Dogara" userId="6d1d1d98-040a-4e16-95c6-ce9efc9f5a76" providerId="ADAL" clId="{A1003100-C4A3-4F48-9F2F-C1082E9D6707}" dt="2024-04-30T17:38:13.050" v="70" actId="21"/>
          <ac:spMkLst>
            <pc:docMk/>
            <pc:sldMk cId="3575766467" sldId="259"/>
            <ac:spMk id="2" creationId="{71E2782A-8974-7FF6-69EC-5A9D2DE7E566}"/>
          </ac:spMkLst>
        </pc:spChg>
        <pc:spChg chg="mod">
          <ac:chgData name="Dogara" userId="6d1d1d98-040a-4e16-95c6-ce9efc9f5a76" providerId="ADAL" clId="{A1003100-C4A3-4F48-9F2F-C1082E9D6707}" dt="2024-04-30T17:36:02.143" v="32" actId="207"/>
          <ac:spMkLst>
            <pc:docMk/>
            <pc:sldMk cId="3575766467" sldId="259"/>
            <ac:spMk id="3" creationId="{C62B4508-AC5A-C212-32C9-28A2C040959B}"/>
          </ac:spMkLst>
        </pc:spChg>
        <pc:spChg chg="add mod">
          <ac:chgData name="Dogara" userId="6d1d1d98-040a-4e16-95c6-ce9efc9f5a76" providerId="ADAL" clId="{A1003100-C4A3-4F48-9F2F-C1082E9D6707}" dt="2024-04-30T17:38:53.034" v="78" actId="1037"/>
          <ac:spMkLst>
            <pc:docMk/>
            <pc:sldMk cId="3575766467" sldId="259"/>
            <ac:spMk id="7" creationId="{9244E8FB-571B-F635-4810-E7A634BB1883}"/>
          </ac:spMkLst>
        </pc:spChg>
        <pc:picChg chg="add mod">
          <ac:chgData name="Dogara" userId="6d1d1d98-040a-4e16-95c6-ce9efc9f5a76" providerId="ADAL" clId="{A1003100-C4A3-4F48-9F2F-C1082E9D6707}" dt="2024-04-30T17:37:27.270" v="51" actId="1076"/>
          <ac:picMkLst>
            <pc:docMk/>
            <pc:sldMk cId="3575766467" sldId="259"/>
            <ac:picMk id="5" creationId="{49A34A5A-0451-FF17-C671-B468E7875EF4}"/>
          </ac:picMkLst>
        </pc:picChg>
      </pc:sldChg>
      <pc:sldChg chg="addSp delSp modSp new mod">
        <pc:chgData name="Dogara" userId="6d1d1d98-040a-4e16-95c6-ce9efc9f5a76" providerId="ADAL" clId="{A1003100-C4A3-4F48-9F2F-C1082E9D6707}" dt="2024-05-06T22:00:57.828" v="101" actId="1038"/>
        <pc:sldMkLst>
          <pc:docMk/>
          <pc:sldMk cId="3313275806" sldId="260"/>
        </pc:sldMkLst>
        <pc:spChg chg="del">
          <ac:chgData name="Dogara" userId="6d1d1d98-040a-4e16-95c6-ce9efc9f5a76" providerId="ADAL" clId="{A1003100-C4A3-4F48-9F2F-C1082E9D6707}" dt="2024-05-06T22:00:28.311" v="88" actId="478"/>
          <ac:spMkLst>
            <pc:docMk/>
            <pc:sldMk cId="3313275806" sldId="260"/>
            <ac:spMk id="2" creationId="{013CE949-388A-96C4-40FA-7DCD913D69F4}"/>
          </ac:spMkLst>
        </pc:spChg>
        <pc:spChg chg="del">
          <ac:chgData name="Dogara" userId="6d1d1d98-040a-4e16-95c6-ce9efc9f5a76" providerId="ADAL" clId="{A1003100-C4A3-4F48-9F2F-C1082E9D6707}" dt="2024-05-06T21:59:57.164" v="82" actId="931"/>
          <ac:spMkLst>
            <pc:docMk/>
            <pc:sldMk cId="3313275806" sldId="260"/>
            <ac:spMk id="3" creationId="{C4BC3A66-2F62-4C6B-8C5B-E0E319E16764}"/>
          </ac:spMkLst>
        </pc:spChg>
        <pc:picChg chg="add mod">
          <ac:chgData name="Dogara" userId="6d1d1d98-040a-4e16-95c6-ce9efc9f5a76" providerId="ADAL" clId="{A1003100-C4A3-4F48-9F2F-C1082E9D6707}" dt="2024-05-06T22:00:57.828" v="101" actId="1038"/>
          <ac:picMkLst>
            <pc:docMk/>
            <pc:sldMk cId="3313275806" sldId="260"/>
            <ac:picMk id="5" creationId="{F7F466BC-F109-38E5-A7FB-42EC2DA5193D}"/>
          </ac:picMkLst>
        </pc:picChg>
      </pc:sldChg>
      <pc:sldChg chg="addSp delSp modSp new mod">
        <pc:chgData name="Dogara" userId="6d1d1d98-040a-4e16-95c6-ce9efc9f5a76" providerId="ADAL" clId="{A1003100-C4A3-4F48-9F2F-C1082E9D6707}" dt="2024-05-06T22:02:11.520" v="125" actId="1037"/>
        <pc:sldMkLst>
          <pc:docMk/>
          <pc:sldMk cId="3450394222" sldId="261"/>
        </pc:sldMkLst>
        <pc:spChg chg="del">
          <ac:chgData name="Dogara" userId="6d1d1d98-040a-4e16-95c6-ce9efc9f5a76" providerId="ADAL" clId="{A1003100-C4A3-4F48-9F2F-C1082E9D6707}" dt="2024-05-06T22:01:19.695" v="102" actId="931"/>
          <ac:spMkLst>
            <pc:docMk/>
            <pc:sldMk cId="3450394222" sldId="261"/>
            <ac:spMk id="3" creationId="{BE982BD7-D72C-B7AC-EC64-23EF1651601E}"/>
          </ac:spMkLst>
        </pc:spChg>
        <pc:picChg chg="add mod">
          <ac:chgData name="Dogara" userId="6d1d1d98-040a-4e16-95c6-ce9efc9f5a76" providerId="ADAL" clId="{A1003100-C4A3-4F48-9F2F-C1082E9D6707}" dt="2024-05-06T22:02:11.520" v="125" actId="1037"/>
          <ac:picMkLst>
            <pc:docMk/>
            <pc:sldMk cId="3450394222" sldId="261"/>
            <ac:picMk id="5" creationId="{D5E57CD0-AB17-3DB9-A9D4-3C326FFE1753}"/>
          </ac:picMkLst>
        </pc:picChg>
      </pc:sldChg>
      <pc:sldChg chg="addSp delSp modSp new mod">
        <pc:chgData name="Dogara" userId="6d1d1d98-040a-4e16-95c6-ce9efc9f5a76" providerId="ADAL" clId="{A1003100-C4A3-4F48-9F2F-C1082E9D6707}" dt="2024-05-06T22:03:21.833" v="131" actId="962"/>
        <pc:sldMkLst>
          <pc:docMk/>
          <pc:sldMk cId="563150469" sldId="262"/>
        </pc:sldMkLst>
        <pc:spChg chg="del">
          <ac:chgData name="Dogara" userId="6d1d1d98-040a-4e16-95c6-ce9efc9f5a76" providerId="ADAL" clId="{A1003100-C4A3-4F48-9F2F-C1082E9D6707}" dt="2024-05-06T22:02:24.448" v="127" actId="478"/>
          <ac:spMkLst>
            <pc:docMk/>
            <pc:sldMk cId="563150469" sldId="262"/>
            <ac:spMk id="2" creationId="{71993883-224E-2564-CECF-FD70F386C117}"/>
          </ac:spMkLst>
        </pc:spChg>
        <pc:spChg chg="del">
          <ac:chgData name="Dogara" userId="6d1d1d98-040a-4e16-95c6-ce9efc9f5a76" providerId="ADAL" clId="{A1003100-C4A3-4F48-9F2F-C1082E9D6707}" dt="2024-05-06T22:02:30.475" v="128" actId="478"/>
          <ac:spMkLst>
            <pc:docMk/>
            <pc:sldMk cId="563150469" sldId="262"/>
            <ac:spMk id="3" creationId="{2042ACE2-8D0E-A37C-9503-0B7889AE2F98}"/>
          </ac:spMkLst>
        </pc:spChg>
        <pc:picChg chg="add mod">
          <ac:chgData name="Dogara" userId="6d1d1d98-040a-4e16-95c6-ce9efc9f5a76" providerId="ADAL" clId="{A1003100-C4A3-4F48-9F2F-C1082E9D6707}" dt="2024-05-06T22:03:21.833" v="131" actId="962"/>
          <ac:picMkLst>
            <pc:docMk/>
            <pc:sldMk cId="563150469" sldId="262"/>
            <ac:picMk id="5" creationId="{5D04BCF6-32BC-FFD4-CEFB-274036FCDC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CE004-7B4B-4508-B9CB-38A2FB43F55C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83C33-29DE-4FA6-824D-F1EC4FE1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3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07429-59F7-3EBF-E2C5-3D754DB83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6BF04-7F01-65EF-5075-26804DC36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F59D8-87AF-A3F3-2002-39A0B993D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90D-02E8-40DA-8B58-5612CB47D449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091A9-8C5E-3495-3D07-0B3E1B3B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AA576-8B05-1885-0E2B-1D1DD3CE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A605-17DE-42CB-B7FD-8AA2E397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5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EAB5-029C-0FC5-FF8A-E70FB6FE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72646-2540-BD7A-F3E7-DA3B9B3B8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208CB-9BD8-667F-87E4-85A7D5D1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90D-02E8-40DA-8B58-5612CB47D449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6D8EF-6BCF-23A7-C2DE-BC007836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9CB87-A94B-6F2B-C085-A3A4C728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A605-17DE-42CB-B7FD-8AA2E397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3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5E04C9-A516-C1A6-8546-363D93B82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E2F07-E518-7A91-AFC5-3CB1B3036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029D1-09F5-3F4E-BEDE-9FFD5A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90D-02E8-40DA-8B58-5612CB47D449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1DFA3-A431-8EF8-6450-5A108FD8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14FEE-6AEC-C026-879B-128ED429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A605-17DE-42CB-B7FD-8AA2E397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8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2A66-F1D4-1573-8549-6A1369A2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2CA9B-1310-B465-B7A1-6F2370013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01AC-FE14-A2B0-BCBB-B704153A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90D-02E8-40DA-8B58-5612CB47D449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AE163-91DD-F171-5934-C0985BD9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A66FA-2E08-25F8-6C2B-B927C46B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A605-17DE-42CB-B7FD-8AA2E397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8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7903A-8423-E83A-8C62-AEC76860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01BC6-9528-BA2D-BD68-CA9ABE730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0133A-83F8-5B6A-9EE3-C6F3A5A0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90D-02E8-40DA-8B58-5612CB47D449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4972A-6417-977B-4981-8D48CEF9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813DA-E54E-B233-E556-602D0966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A605-17DE-42CB-B7FD-8AA2E397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3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C1D35-7A22-3262-96E3-AF928A00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A339A-98BD-BFA0-90E5-241289084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0C31A-14FA-6E2C-97A2-FD19E6AC6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71BF8-4EDA-87DC-B6C0-1CA0873B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90D-02E8-40DA-8B58-5612CB47D449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E5691-3F7B-6802-2A0D-85FEF348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52E6A-9BD4-D359-444E-CED8379E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A605-17DE-42CB-B7FD-8AA2E397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E08C-C32D-2099-27A3-EB96FF34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BC9DC-53AB-C410-4C19-5ADF4E333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5A429-1319-72CA-BCD6-5AE5C2612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8FFDD-4905-942A-A89D-A6219ED02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DE01F-C0E5-1E99-9A10-454F9CAD3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60B995-6F8F-A7B9-D2ED-94A0C0C4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90D-02E8-40DA-8B58-5612CB47D449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6A00E-F68D-938A-9F5B-23B518FDE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71AE5C-2372-0E25-045F-0F03051F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A605-17DE-42CB-B7FD-8AA2E397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4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FC79-10C7-3792-47A7-0F38B6A6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15233-4148-F2EE-DFB1-A1D1E635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90D-02E8-40DA-8B58-5612CB47D449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90AC8-7253-9E56-0D1F-7D109188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2A3B4-3322-1A92-76F7-32D79CBE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A605-17DE-42CB-B7FD-8AA2E397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3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73AC9-6EB4-4186-2331-4DD1EA3D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90D-02E8-40DA-8B58-5612CB47D449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92968-40B4-91BD-893F-222FCACE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73D97-CBD7-CA78-61A3-F631A013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A605-17DE-42CB-B7FD-8AA2E397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1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4CC1-882B-78EC-ED74-8A85C09B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9A367-6BA1-B234-98CF-5A296E81A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1A96B-5F54-E0BB-35F7-535A1CC7B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DADB5-85A5-5860-7AAA-862EA77C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90D-02E8-40DA-8B58-5612CB47D449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0F844-6E76-2F43-D3CE-CA2F0ABC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CD182-B8FD-9959-5601-6C651628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A605-17DE-42CB-B7FD-8AA2E397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3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2DC1-B17D-3062-36E2-DDC4163E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F286F0-057D-F051-6A2E-D480834BD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CCAF0-8AAD-1B21-F01D-3297FDB11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1F613-2C08-54A4-0DCD-DD757C53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90D-02E8-40DA-8B58-5612CB47D449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94090-DC95-D293-38AA-4A9A7F8F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985A1-6C44-EE07-0237-1FE801F7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A605-17DE-42CB-B7FD-8AA2E397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4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290DD-CCE9-B82A-3931-5107BCE4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17D24-ADFD-897C-35C9-A711C2196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30837-3386-AAFA-EA2B-ABA31DEB1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48190D-02E8-40DA-8B58-5612CB47D449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1F24E-AF74-D3F9-DD12-C0B0B1A51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4047B-7733-033E-F01D-BBEDFE01C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CA605-17DE-42CB-B7FD-8AA2E397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3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inar&#10;&#10;Description automatically generated">
            <a:extLst>
              <a:ext uri="{FF2B5EF4-FFF2-40B4-BE49-F238E27FC236}">
                <a16:creationId xmlns:a16="http://schemas.microsoft.com/office/drawing/2014/main" id="{1DB168A3-4293-058D-65F3-B7E1F3876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5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2782A-8974-7FF6-69EC-5A9D2DE7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82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B4508-AC5A-C212-32C9-28A2C0409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8284"/>
              </a:solidFill>
            </a:endParaRPr>
          </a:p>
          <a:p>
            <a:r>
              <a:rPr lang="en-US" dirty="0">
                <a:solidFill>
                  <a:srgbClr val="008284"/>
                </a:solidFill>
              </a:rPr>
              <a:t>Opening </a:t>
            </a:r>
          </a:p>
          <a:p>
            <a:endParaRPr lang="en-US" dirty="0">
              <a:solidFill>
                <a:srgbClr val="008284"/>
              </a:solidFill>
            </a:endParaRPr>
          </a:p>
          <a:p>
            <a:r>
              <a:rPr lang="en-US" dirty="0">
                <a:solidFill>
                  <a:srgbClr val="008284"/>
                </a:solidFill>
              </a:rPr>
              <a:t>WIEN Introduction </a:t>
            </a:r>
          </a:p>
          <a:p>
            <a:endParaRPr lang="en-US" dirty="0">
              <a:solidFill>
                <a:srgbClr val="008284"/>
              </a:solidFill>
            </a:endParaRPr>
          </a:p>
          <a:p>
            <a:r>
              <a:rPr lang="en-US" dirty="0">
                <a:solidFill>
                  <a:srgbClr val="008284"/>
                </a:solidFill>
              </a:rPr>
              <a:t>Host Introducing the Health Talk </a:t>
            </a:r>
          </a:p>
          <a:p>
            <a:endParaRPr lang="en-US" dirty="0">
              <a:solidFill>
                <a:srgbClr val="008284"/>
              </a:solidFill>
            </a:endParaRPr>
          </a:p>
          <a:p>
            <a:r>
              <a:rPr lang="en-US" dirty="0">
                <a:solidFill>
                  <a:srgbClr val="008284"/>
                </a:solidFill>
              </a:rPr>
              <a:t>Vote of Thanks </a:t>
            </a:r>
          </a:p>
          <a:p>
            <a:endParaRPr lang="en-US" dirty="0">
              <a:solidFill>
                <a:srgbClr val="008284"/>
              </a:solidFill>
            </a:endParaRPr>
          </a:p>
          <a:p>
            <a:r>
              <a:rPr lang="en-US" dirty="0">
                <a:solidFill>
                  <a:srgbClr val="008284"/>
                </a:solidFill>
              </a:rPr>
              <a:t>Closing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34A5A-0451-FF17-C671-B468E7875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43" y="175106"/>
            <a:ext cx="2004331" cy="829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44E8FB-571B-F635-4810-E7A634BB1883}"/>
              </a:ext>
            </a:extLst>
          </p:cNvPr>
          <p:cNvSpPr txBox="1"/>
          <p:nvPr/>
        </p:nvSpPr>
        <p:spPr>
          <a:xfrm>
            <a:off x="9829800" y="93208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8284"/>
                </a:solidFill>
              </a:rPr>
              <a:t>www.wien.com.ng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576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48DF0B2-5B3A-190B-6E86-7F09D71B3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37" y="0"/>
            <a:ext cx="9812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9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6EEEB05-B295-7C94-471B-0235571FB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8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siness card&#10;&#10;Description automatically generated">
            <a:extLst>
              <a:ext uri="{FF2B5EF4-FFF2-40B4-BE49-F238E27FC236}">
                <a16:creationId xmlns:a16="http://schemas.microsoft.com/office/drawing/2014/main" id="{FBD84ED2-4E71-FE49-EF00-38FE8DADB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19" y="643466"/>
            <a:ext cx="595836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6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B1D7C0-A2F7-7BED-4449-6B29E0F3C2DE}"/>
              </a:ext>
            </a:extLst>
          </p:cNvPr>
          <p:cNvSpPr txBox="1"/>
          <p:nvPr/>
        </p:nvSpPr>
        <p:spPr>
          <a:xfrm>
            <a:off x="3908473" y="301350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8284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8555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22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Dogara</dc:creator>
  <cp:lastModifiedBy>Dogara</cp:lastModifiedBy>
  <cp:revision>7</cp:revision>
  <dcterms:created xsi:type="dcterms:W3CDTF">2024-04-30T17:09:50Z</dcterms:created>
  <dcterms:modified xsi:type="dcterms:W3CDTF">2024-07-24T12:18:01Z</dcterms:modified>
</cp:coreProperties>
</file>