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</p:sldMasterIdLst>
  <p:sldIdLst>
    <p:sldId id="256" r:id="rId5"/>
    <p:sldId id="265" r:id="rId6"/>
    <p:sldId id="260" r:id="rId7"/>
    <p:sldId id="284" r:id="rId8"/>
    <p:sldId id="271" r:id="rId9"/>
    <p:sldId id="272" r:id="rId10"/>
    <p:sldId id="273" r:id="rId11"/>
    <p:sldId id="274" r:id="rId12"/>
    <p:sldId id="283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366"/>
    <a:srgbClr val="EDE9FD"/>
    <a:srgbClr val="FDFAED"/>
    <a:srgbClr val="FBF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1C8729-9C48-4143-AB89-19E6DA1D4E97}" v="377" dt="2022-11-16T21:11:40.107"/>
    <p1510:client id="{C348A888-95F0-4116-B352-08DE7F38C86F}" v="160" dt="2022-11-17T20:17:50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55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ha Mathias" userId="1153146b-85d3-4edc-b78c-2b620d6b9d6e" providerId="ADAL" clId="{231C8729-9C48-4143-AB89-19E6DA1D4E97}"/>
    <pc:docChg chg="undo custSel addSld delSld modSld sldOrd">
      <pc:chgData name="Alisha Mathias" userId="1153146b-85d3-4edc-b78c-2b620d6b9d6e" providerId="ADAL" clId="{231C8729-9C48-4143-AB89-19E6DA1D4E97}" dt="2022-11-16T21:22:17.176" v="733" actId="208"/>
      <pc:docMkLst>
        <pc:docMk/>
      </pc:docMkLst>
      <pc:sldChg chg="modSp mod setBg">
        <pc:chgData name="Alisha Mathias" userId="1153146b-85d3-4edc-b78c-2b620d6b9d6e" providerId="ADAL" clId="{231C8729-9C48-4143-AB89-19E6DA1D4E97}" dt="2022-11-16T21:11:40.107" v="711"/>
        <pc:sldMkLst>
          <pc:docMk/>
          <pc:sldMk cId="695476993" sldId="256"/>
        </pc:sldMkLst>
        <pc:spChg chg="mod">
          <ac:chgData name="Alisha Mathias" userId="1153146b-85d3-4edc-b78c-2b620d6b9d6e" providerId="ADAL" clId="{231C8729-9C48-4143-AB89-19E6DA1D4E97}" dt="2022-11-16T03:17:30.084" v="95" actId="27636"/>
          <ac:spMkLst>
            <pc:docMk/>
            <pc:sldMk cId="695476993" sldId="256"/>
            <ac:spMk id="2" creationId="{923A3206-2A24-0F42-31E4-D27C7289B084}"/>
          </ac:spMkLst>
        </pc:spChg>
        <pc:spChg chg="mod">
          <ac:chgData name="Alisha Mathias" userId="1153146b-85d3-4edc-b78c-2b620d6b9d6e" providerId="ADAL" clId="{231C8729-9C48-4143-AB89-19E6DA1D4E97}" dt="2022-11-16T03:17:01.035" v="90" actId="14100"/>
          <ac:spMkLst>
            <pc:docMk/>
            <pc:sldMk cId="695476993" sldId="256"/>
            <ac:spMk id="3" creationId="{D5AC6EFA-9451-AF2A-9CCF-F83C39B2C635}"/>
          </ac:spMkLst>
        </pc:spChg>
        <pc:spChg chg="mod">
          <ac:chgData name="Alisha Mathias" userId="1153146b-85d3-4edc-b78c-2b620d6b9d6e" providerId="ADAL" clId="{231C8729-9C48-4143-AB89-19E6DA1D4E97}" dt="2022-11-16T21:06:19.319" v="678" actId="207"/>
          <ac:spMkLst>
            <pc:docMk/>
            <pc:sldMk cId="695476993" sldId="256"/>
            <ac:spMk id="4" creationId="{8C27CC64-CF5F-1E40-157F-17EB5865E1C4}"/>
          </ac:spMkLst>
        </pc:spChg>
      </pc:sldChg>
      <pc:sldChg chg="del">
        <pc:chgData name="Alisha Mathias" userId="1153146b-85d3-4edc-b78c-2b620d6b9d6e" providerId="ADAL" clId="{231C8729-9C48-4143-AB89-19E6DA1D4E97}" dt="2022-11-16T03:17:40.826" v="96" actId="47"/>
        <pc:sldMkLst>
          <pc:docMk/>
          <pc:sldMk cId="2296552716" sldId="257"/>
        </pc:sldMkLst>
      </pc:sldChg>
      <pc:sldChg chg="del">
        <pc:chgData name="Alisha Mathias" userId="1153146b-85d3-4edc-b78c-2b620d6b9d6e" providerId="ADAL" clId="{231C8729-9C48-4143-AB89-19E6DA1D4E97}" dt="2022-11-16T03:21:55.596" v="181" actId="47"/>
        <pc:sldMkLst>
          <pc:docMk/>
          <pc:sldMk cId="1504308659" sldId="259"/>
        </pc:sldMkLst>
      </pc:sldChg>
      <pc:sldChg chg="modSp mod">
        <pc:chgData name="Alisha Mathias" userId="1153146b-85d3-4edc-b78c-2b620d6b9d6e" providerId="ADAL" clId="{231C8729-9C48-4143-AB89-19E6DA1D4E97}" dt="2022-11-16T21:21:09.853" v="724" actId="207"/>
        <pc:sldMkLst>
          <pc:docMk/>
          <pc:sldMk cId="1748607798" sldId="260"/>
        </pc:sldMkLst>
        <pc:spChg chg="mod">
          <ac:chgData name="Alisha Mathias" userId="1153146b-85d3-4edc-b78c-2b620d6b9d6e" providerId="ADAL" clId="{231C8729-9C48-4143-AB89-19E6DA1D4E97}" dt="2022-11-16T21:21:09.853" v="724" actId="207"/>
          <ac:spMkLst>
            <pc:docMk/>
            <pc:sldMk cId="1748607798" sldId="260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7:08.514" v="685" actId="207"/>
          <ac:spMkLst>
            <pc:docMk/>
            <pc:sldMk cId="1748607798" sldId="260"/>
            <ac:spMk id="7" creationId="{F5901B8D-3B10-2597-8AE9-E5411B702A5E}"/>
          </ac:spMkLst>
        </pc:spChg>
        <pc:spChg chg="mod">
          <ac:chgData name="Alisha Mathias" userId="1153146b-85d3-4edc-b78c-2b620d6b9d6e" providerId="ADAL" clId="{231C8729-9C48-4143-AB89-19E6DA1D4E97}" dt="2022-11-16T21:07:18.255" v="688" actId="208"/>
          <ac:spMkLst>
            <pc:docMk/>
            <pc:sldMk cId="1748607798" sldId="260"/>
            <ac:spMk id="16" creationId="{BA33C718-B3D9-BE8E-6422-BC17A1CC35AD}"/>
          </ac:spMkLst>
        </pc:spChg>
      </pc:sldChg>
      <pc:sldChg chg="add del">
        <pc:chgData name="Alisha Mathias" userId="1153146b-85d3-4edc-b78c-2b620d6b9d6e" providerId="ADAL" clId="{231C8729-9C48-4143-AB89-19E6DA1D4E97}" dt="2022-11-16T03:23:12.835" v="218" actId="47"/>
        <pc:sldMkLst>
          <pc:docMk/>
          <pc:sldMk cId="1187990224" sldId="261"/>
        </pc:sldMkLst>
      </pc:sldChg>
      <pc:sldChg chg="del">
        <pc:chgData name="Alisha Mathias" userId="1153146b-85d3-4edc-b78c-2b620d6b9d6e" providerId="ADAL" clId="{231C8729-9C48-4143-AB89-19E6DA1D4E97}" dt="2022-11-16T03:17:55.607" v="104" actId="47"/>
        <pc:sldMkLst>
          <pc:docMk/>
          <pc:sldMk cId="3640860443" sldId="262"/>
        </pc:sldMkLst>
      </pc:sldChg>
      <pc:sldChg chg="del">
        <pc:chgData name="Alisha Mathias" userId="1153146b-85d3-4edc-b78c-2b620d6b9d6e" providerId="ADAL" clId="{231C8729-9C48-4143-AB89-19E6DA1D4E97}" dt="2022-11-16T03:17:51.976" v="101" actId="47"/>
        <pc:sldMkLst>
          <pc:docMk/>
          <pc:sldMk cId="3216751851" sldId="263"/>
        </pc:sldMkLst>
      </pc:sldChg>
      <pc:sldChg chg="del">
        <pc:chgData name="Alisha Mathias" userId="1153146b-85d3-4edc-b78c-2b620d6b9d6e" providerId="ADAL" clId="{231C8729-9C48-4143-AB89-19E6DA1D4E97}" dt="2022-11-16T03:19:50.175" v="162" actId="47"/>
        <pc:sldMkLst>
          <pc:docMk/>
          <pc:sldMk cId="3232419478" sldId="264"/>
        </pc:sldMkLst>
      </pc:sldChg>
      <pc:sldChg chg="modSp add del mod ord">
        <pc:chgData name="Alisha Mathias" userId="1153146b-85d3-4edc-b78c-2b620d6b9d6e" providerId="ADAL" clId="{231C8729-9C48-4143-AB89-19E6DA1D4E97}" dt="2022-11-16T21:22:17.176" v="733" actId="208"/>
        <pc:sldMkLst>
          <pc:docMk/>
          <pc:sldMk cId="905513587" sldId="265"/>
        </pc:sldMkLst>
        <pc:spChg chg="mod">
          <ac:chgData name="Alisha Mathias" userId="1153146b-85d3-4edc-b78c-2b620d6b9d6e" providerId="ADAL" clId="{231C8729-9C48-4143-AB89-19E6DA1D4E97}" dt="2022-11-16T21:06:35.113" v="681" actId="208"/>
          <ac:spMkLst>
            <pc:docMk/>
            <pc:sldMk cId="905513587" sldId="265"/>
            <ac:spMk id="5" creationId="{1EBC773B-F9DF-6443-01F5-7D72C5B7AADA}"/>
          </ac:spMkLst>
        </pc:spChg>
        <pc:spChg chg="mod">
          <ac:chgData name="Alisha Mathias" userId="1153146b-85d3-4edc-b78c-2b620d6b9d6e" providerId="ADAL" clId="{231C8729-9C48-4143-AB89-19E6DA1D4E97}" dt="2022-11-16T03:22:16.144" v="217" actId="20577"/>
          <ac:spMkLst>
            <pc:docMk/>
            <pc:sldMk cId="905513587" sldId="265"/>
            <ac:spMk id="9" creationId="{14F917E2-A00A-6D21-1DC2-6A8AC4EAB445}"/>
          </ac:spMkLst>
        </pc:spChg>
        <pc:spChg chg="mod">
          <ac:chgData name="Alisha Mathias" userId="1153146b-85d3-4edc-b78c-2b620d6b9d6e" providerId="ADAL" clId="{231C8729-9C48-4143-AB89-19E6DA1D4E97}" dt="2022-11-16T21:07:23.743" v="689" actId="208"/>
          <ac:spMkLst>
            <pc:docMk/>
            <pc:sldMk cId="905513587" sldId="265"/>
            <ac:spMk id="10" creationId="{B68BBD3D-88B0-148D-DF86-66861AF8D3A7}"/>
          </ac:spMkLst>
        </pc:spChg>
        <pc:picChg chg="mod">
          <ac:chgData name="Alisha Mathias" userId="1153146b-85d3-4edc-b78c-2b620d6b9d6e" providerId="ADAL" clId="{231C8729-9C48-4143-AB89-19E6DA1D4E97}" dt="2022-11-16T21:22:17.176" v="733" actId="208"/>
          <ac:picMkLst>
            <pc:docMk/>
            <pc:sldMk cId="905513587" sldId="265"/>
            <ac:picMk id="4" creationId="{41F88721-D646-98D5-1A72-088D9EBF618B}"/>
          </ac:picMkLst>
        </pc:picChg>
      </pc:sldChg>
      <pc:sldChg chg="del">
        <pc:chgData name="Alisha Mathias" userId="1153146b-85d3-4edc-b78c-2b620d6b9d6e" providerId="ADAL" clId="{231C8729-9C48-4143-AB89-19E6DA1D4E97}" dt="2022-11-16T03:51:31.466" v="227" actId="47"/>
        <pc:sldMkLst>
          <pc:docMk/>
          <pc:sldMk cId="914666300" sldId="266"/>
        </pc:sldMkLst>
      </pc:sldChg>
      <pc:sldChg chg="del">
        <pc:chgData name="Alisha Mathias" userId="1153146b-85d3-4edc-b78c-2b620d6b9d6e" providerId="ADAL" clId="{231C8729-9C48-4143-AB89-19E6DA1D4E97}" dt="2022-11-16T03:51:32.648" v="228" actId="47"/>
        <pc:sldMkLst>
          <pc:docMk/>
          <pc:sldMk cId="4287721766" sldId="267"/>
        </pc:sldMkLst>
      </pc:sldChg>
      <pc:sldChg chg="del">
        <pc:chgData name="Alisha Mathias" userId="1153146b-85d3-4edc-b78c-2b620d6b9d6e" providerId="ADAL" clId="{231C8729-9C48-4143-AB89-19E6DA1D4E97}" dt="2022-11-16T03:51:33.636" v="229" actId="47"/>
        <pc:sldMkLst>
          <pc:docMk/>
          <pc:sldMk cId="2518583281" sldId="268"/>
        </pc:sldMkLst>
      </pc:sldChg>
      <pc:sldChg chg="modSp mod">
        <pc:chgData name="Alisha Mathias" userId="1153146b-85d3-4edc-b78c-2b620d6b9d6e" providerId="ADAL" clId="{231C8729-9C48-4143-AB89-19E6DA1D4E97}" dt="2022-11-16T21:22:02.007" v="731" actId="208"/>
        <pc:sldMkLst>
          <pc:docMk/>
          <pc:sldMk cId="3230184758" sldId="271"/>
        </pc:sldMkLst>
        <pc:spChg chg="mod">
          <ac:chgData name="Alisha Mathias" userId="1153146b-85d3-4edc-b78c-2b620d6b9d6e" providerId="ADAL" clId="{231C8729-9C48-4143-AB89-19E6DA1D4E97}" dt="2022-11-16T21:07:49.145" v="694" actId="207"/>
          <ac:spMkLst>
            <pc:docMk/>
            <pc:sldMk cId="3230184758" sldId="271"/>
            <ac:spMk id="5" creationId="{1EBC773B-F9DF-6443-01F5-7D72C5B7AADA}"/>
          </ac:spMkLst>
        </pc:spChg>
        <pc:spChg chg="mod">
          <ac:chgData name="Alisha Mathias" userId="1153146b-85d3-4edc-b78c-2b620d6b9d6e" providerId="ADAL" clId="{231C8729-9C48-4143-AB89-19E6DA1D4E97}" dt="2022-11-16T03:57:35.900" v="675" actId="20577"/>
          <ac:spMkLst>
            <pc:docMk/>
            <pc:sldMk cId="3230184758" sldId="271"/>
            <ac:spMk id="9" creationId="{14F917E2-A00A-6D21-1DC2-6A8AC4EAB445}"/>
          </ac:spMkLst>
        </pc:spChg>
        <pc:spChg chg="mod">
          <ac:chgData name="Alisha Mathias" userId="1153146b-85d3-4edc-b78c-2b620d6b9d6e" providerId="ADAL" clId="{231C8729-9C48-4143-AB89-19E6DA1D4E97}" dt="2022-11-16T21:07:45.291" v="692" actId="208"/>
          <ac:spMkLst>
            <pc:docMk/>
            <pc:sldMk cId="3230184758" sldId="271"/>
            <ac:spMk id="14" creationId="{0C56788F-7CA0-82E0-E3B6-DDB6FDB85603}"/>
          </ac:spMkLst>
        </pc:spChg>
        <pc:picChg chg="mod">
          <ac:chgData name="Alisha Mathias" userId="1153146b-85d3-4edc-b78c-2b620d6b9d6e" providerId="ADAL" clId="{231C8729-9C48-4143-AB89-19E6DA1D4E97}" dt="2022-11-16T21:22:02.007" v="731" actId="208"/>
          <ac:picMkLst>
            <pc:docMk/>
            <pc:sldMk cId="3230184758" sldId="271"/>
            <ac:picMk id="10" creationId="{DD378CC9-47E3-EF7F-FCFE-3630C95C647B}"/>
          </ac:picMkLst>
        </pc:picChg>
      </pc:sldChg>
      <pc:sldChg chg="modSp mod">
        <pc:chgData name="Alisha Mathias" userId="1153146b-85d3-4edc-b78c-2b620d6b9d6e" providerId="ADAL" clId="{231C8729-9C48-4143-AB89-19E6DA1D4E97}" dt="2022-11-16T21:21:23.998" v="726" actId="207"/>
        <pc:sldMkLst>
          <pc:docMk/>
          <pc:sldMk cId="2072785220" sldId="272"/>
        </pc:sldMkLst>
        <pc:spChg chg="mod">
          <ac:chgData name="Alisha Mathias" userId="1153146b-85d3-4edc-b78c-2b620d6b9d6e" providerId="ADAL" clId="{231C8729-9C48-4143-AB89-19E6DA1D4E97}" dt="2022-11-16T21:21:23.998" v="726" actId="207"/>
          <ac:spMkLst>
            <pc:docMk/>
            <pc:sldMk cId="2072785220" sldId="272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7:54.574" v="695" actId="207"/>
          <ac:spMkLst>
            <pc:docMk/>
            <pc:sldMk cId="2072785220" sldId="272"/>
            <ac:spMk id="7" creationId="{F5901B8D-3B10-2597-8AE9-E5411B702A5E}"/>
          </ac:spMkLst>
        </pc:spChg>
        <pc:spChg chg="mod">
          <ac:chgData name="Alisha Mathias" userId="1153146b-85d3-4edc-b78c-2b620d6b9d6e" providerId="ADAL" clId="{231C8729-9C48-4143-AB89-19E6DA1D4E97}" dt="2022-11-16T21:07:58.445" v="697" actId="208"/>
          <ac:spMkLst>
            <pc:docMk/>
            <pc:sldMk cId="2072785220" sldId="272"/>
            <ac:spMk id="14" creationId="{330E6DA2-FB66-6821-444F-EFDDD5E70DC6}"/>
          </ac:spMkLst>
        </pc:spChg>
      </pc:sldChg>
      <pc:sldChg chg="modSp mod">
        <pc:chgData name="Alisha Mathias" userId="1153146b-85d3-4edc-b78c-2b620d6b9d6e" providerId="ADAL" clId="{231C8729-9C48-4143-AB89-19E6DA1D4E97}" dt="2022-11-16T21:21:27.867" v="727" actId="207"/>
        <pc:sldMkLst>
          <pc:docMk/>
          <pc:sldMk cId="4130904291" sldId="273"/>
        </pc:sldMkLst>
        <pc:spChg chg="mod">
          <ac:chgData name="Alisha Mathias" userId="1153146b-85d3-4edc-b78c-2b620d6b9d6e" providerId="ADAL" clId="{231C8729-9C48-4143-AB89-19E6DA1D4E97}" dt="2022-11-16T21:21:27.867" v="727" actId="207"/>
          <ac:spMkLst>
            <pc:docMk/>
            <pc:sldMk cId="4130904291" sldId="273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8:03.872" v="698" actId="207"/>
          <ac:spMkLst>
            <pc:docMk/>
            <pc:sldMk cId="4130904291" sldId="273"/>
            <ac:spMk id="7" creationId="{F5901B8D-3B10-2597-8AE9-E5411B702A5E}"/>
          </ac:spMkLst>
        </pc:spChg>
        <pc:spChg chg="mod">
          <ac:chgData name="Alisha Mathias" userId="1153146b-85d3-4edc-b78c-2b620d6b9d6e" providerId="ADAL" clId="{231C8729-9C48-4143-AB89-19E6DA1D4E97}" dt="2022-11-16T21:08:09.866" v="700" actId="208"/>
          <ac:spMkLst>
            <pc:docMk/>
            <pc:sldMk cId="4130904291" sldId="273"/>
            <ac:spMk id="14" creationId="{85EA5478-B971-85CB-BD54-CEE834DDABC0}"/>
          </ac:spMkLst>
        </pc:spChg>
      </pc:sldChg>
      <pc:sldChg chg="modSp mod">
        <pc:chgData name="Alisha Mathias" userId="1153146b-85d3-4edc-b78c-2b620d6b9d6e" providerId="ADAL" clId="{231C8729-9C48-4143-AB89-19E6DA1D4E97}" dt="2022-11-16T21:21:31.757" v="728" actId="207"/>
        <pc:sldMkLst>
          <pc:docMk/>
          <pc:sldMk cId="167446662" sldId="274"/>
        </pc:sldMkLst>
        <pc:spChg chg="mod">
          <ac:chgData name="Alisha Mathias" userId="1153146b-85d3-4edc-b78c-2b620d6b9d6e" providerId="ADAL" clId="{231C8729-9C48-4143-AB89-19E6DA1D4E97}" dt="2022-11-16T21:21:31.757" v="728" actId="207"/>
          <ac:spMkLst>
            <pc:docMk/>
            <pc:sldMk cId="167446662" sldId="274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8:15.907" v="701" actId="207"/>
          <ac:spMkLst>
            <pc:docMk/>
            <pc:sldMk cId="167446662" sldId="274"/>
            <ac:spMk id="7" creationId="{F5901B8D-3B10-2597-8AE9-E5411B702A5E}"/>
          </ac:spMkLst>
        </pc:spChg>
        <pc:spChg chg="mod">
          <ac:chgData name="Alisha Mathias" userId="1153146b-85d3-4edc-b78c-2b620d6b9d6e" providerId="ADAL" clId="{231C8729-9C48-4143-AB89-19E6DA1D4E97}" dt="2022-11-16T21:08:18.729" v="703" actId="208"/>
          <ac:spMkLst>
            <pc:docMk/>
            <pc:sldMk cId="167446662" sldId="274"/>
            <ac:spMk id="14" creationId="{A1676015-C639-4D9E-4FFD-4EA20D032D5D}"/>
          </ac:spMkLst>
        </pc:spChg>
      </pc:sldChg>
      <pc:sldChg chg="modSp mod modAnim">
        <pc:chgData name="Alisha Mathias" userId="1153146b-85d3-4edc-b78c-2b620d6b9d6e" providerId="ADAL" clId="{231C8729-9C48-4143-AB89-19E6DA1D4E97}" dt="2022-11-16T21:21:35.577" v="729" actId="207"/>
        <pc:sldMkLst>
          <pc:docMk/>
          <pc:sldMk cId="2265399589" sldId="275"/>
        </pc:sldMkLst>
        <pc:spChg chg="mod">
          <ac:chgData name="Alisha Mathias" userId="1153146b-85d3-4edc-b78c-2b620d6b9d6e" providerId="ADAL" clId="{231C8729-9C48-4143-AB89-19E6DA1D4E97}" dt="2022-11-16T21:21:35.577" v="729" actId="207"/>
          <ac:spMkLst>
            <pc:docMk/>
            <pc:sldMk cId="2265399589" sldId="275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9:41.262" v="709" actId="207"/>
          <ac:spMkLst>
            <pc:docMk/>
            <pc:sldMk cId="2265399589" sldId="275"/>
            <ac:spMk id="7" creationId="{F5901B8D-3B10-2597-8AE9-E5411B702A5E}"/>
          </ac:spMkLst>
        </pc:spChg>
        <pc:spChg chg="mod">
          <ac:chgData name="Alisha Mathias" userId="1153146b-85d3-4edc-b78c-2b620d6b9d6e" providerId="ADAL" clId="{231C8729-9C48-4143-AB89-19E6DA1D4E97}" dt="2022-11-16T03:19:00.635" v="155" actId="27636"/>
          <ac:spMkLst>
            <pc:docMk/>
            <pc:sldMk cId="2265399589" sldId="275"/>
            <ac:spMk id="11" creationId="{5A79BA64-A9E5-2EB4-EAF1-7833A6F28529}"/>
          </ac:spMkLst>
        </pc:spChg>
        <pc:spChg chg="mod">
          <ac:chgData name="Alisha Mathias" userId="1153146b-85d3-4edc-b78c-2b620d6b9d6e" providerId="ADAL" clId="{231C8729-9C48-4143-AB89-19E6DA1D4E97}" dt="2022-11-16T03:19:07.631" v="160" actId="20577"/>
          <ac:spMkLst>
            <pc:docMk/>
            <pc:sldMk cId="2265399589" sldId="275"/>
            <ac:spMk id="13" creationId="{1A0BAAE3-A778-56C3-B2C9-3E65AAD4CE73}"/>
          </ac:spMkLst>
        </pc:spChg>
        <pc:spChg chg="mod">
          <ac:chgData name="Alisha Mathias" userId="1153146b-85d3-4edc-b78c-2b620d6b9d6e" providerId="ADAL" clId="{231C8729-9C48-4143-AB89-19E6DA1D4E97}" dt="2022-11-16T21:09:38.224" v="708" actId="207"/>
          <ac:spMkLst>
            <pc:docMk/>
            <pc:sldMk cId="2265399589" sldId="275"/>
            <ac:spMk id="15" creationId="{112BEC96-7B3D-3CA3-B2FE-9586FAEB8096}"/>
          </ac:spMkLst>
        </pc:spChg>
      </pc:sldChg>
      <pc:sldChg chg="del">
        <pc:chgData name="Alisha Mathias" userId="1153146b-85d3-4edc-b78c-2b620d6b9d6e" providerId="ADAL" clId="{231C8729-9C48-4143-AB89-19E6DA1D4E97}" dt="2022-11-16T03:17:54.358" v="103" actId="47"/>
        <pc:sldMkLst>
          <pc:docMk/>
          <pc:sldMk cId="1594617947" sldId="276"/>
        </pc:sldMkLst>
      </pc:sldChg>
      <pc:sldChg chg="del">
        <pc:chgData name="Alisha Mathias" userId="1153146b-85d3-4edc-b78c-2b620d6b9d6e" providerId="ADAL" clId="{231C8729-9C48-4143-AB89-19E6DA1D4E97}" dt="2022-11-16T03:17:50.729" v="100" actId="47"/>
        <pc:sldMkLst>
          <pc:docMk/>
          <pc:sldMk cId="900608168" sldId="277"/>
        </pc:sldMkLst>
      </pc:sldChg>
      <pc:sldChg chg="del">
        <pc:chgData name="Alisha Mathias" userId="1153146b-85d3-4edc-b78c-2b620d6b9d6e" providerId="ADAL" clId="{231C8729-9C48-4143-AB89-19E6DA1D4E97}" dt="2022-11-16T03:17:49.516" v="99" actId="47"/>
        <pc:sldMkLst>
          <pc:docMk/>
          <pc:sldMk cId="2539927579" sldId="278"/>
        </pc:sldMkLst>
      </pc:sldChg>
      <pc:sldChg chg="del">
        <pc:chgData name="Alisha Mathias" userId="1153146b-85d3-4edc-b78c-2b620d6b9d6e" providerId="ADAL" clId="{231C8729-9C48-4143-AB89-19E6DA1D4E97}" dt="2022-11-16T03:17:46.412" v="97" actId="47"/>
        <pc:sldMkLst>
          <pc:docMk/>
          <pc:sldMk cId="2854675137" sldId="279"/>
        </pc:sldMkLst>
      </pc:sldChg>
      <pc:sldChg chg="del">
        <pc:chgData name="Alisha Mathias" userId="1153146b-85d3-4edc-b78c-2b620d6b9d6e" providerId="ADAL" clId="{231C8729-9C48-4143-AB89-19E6DA1D4E97}" dt="2022-11-16T03:17:48.148" v="98" actId="47"/>
        <pc:sldMkLst>
          <pc:docMk/>
          <pc:sldMk cId="2869085460" sldId="280"/>
        </pc:sldMkLst>
      </pc:sldChg>
      <pc:sldChg chg="del">
        <pc:chgData name="Alisha Mathias" userId="1153146b-85d3-4edc-b78c-2b620d6b9d6e" providerId="ADAL" clId="{231C8729-9C48-4143-AB89-19E6DA1D4E97}" dt="2022-11-16T03:17:53.196" v="102" actId="47"/>
        <pc:sldMkLst>
          <pc:docMk/>
          <pc:sldMk cId="2336564803" sldId="281"/>
        </pc:sldMkLst>
      </pc:sldChg>
      <pc:sldChg chg="del">
        <pc:chgData name="Alisha Mathias" userId="1153146b-85d3-4edc-b78c-2b620d6b9d6e" providerId="ADAL" clId="{231C8729-9C48-4143-AB89-19E6DA1D4E97}" dt="2022-11-16T03:51:35.224" v="230" actId="47"/>
        <pc:sldMkLst>
          <pc:docMk/>
          <pc:sldMk cId="4079034084" sldId="282"/>
        </pc:sldMkLst>
      </pc:sldChg>
      <pc:sldChg chg="new del">
        <pc:chgData name="Alisha Mathias" userId="1153146b-85d3-4edc-b78c-2b620d6b9d6e" providerId="ADAL" clId="{231C8729-9C48-4143-AB89-19E6DA1D4E97}" dt="2022-11-16T03:18:09.759" v="107" actId="47"/>
        <pc:sldMkLst>
          <pc:docMk/>
          <pc:sldMk cId="2089378448" sldId="283"/>
        </pc:sldMkLst>
      </pc:sldChg>
      <pc:sldChg chg="modSp add mod ord">
        <pc:chgData name="Alisha Mathias" userId="1153146b-85d3-4edc-b78c-2b620d6b9d6e" providerId="ADAL" clId="{231C8729-9C48-4143-AB89-19E6DA1D4E97}" dt="2022-11-16T21:22:11.304" v="732" actId="208"/>
        <pc:sldMkLst>
          <pc:docMk/>
          <pc:sldMk cId="4063481406" sldId="283"/>
        </pc:sldMkLst>
        <pc:spChg chg="mod">
          <ac:chgData name="Alisha Mathias" userId="1153146b-85d3-4edc-b78c-2b620d6b9d6e" providerId="ADAL" clId="{231C8729-9C48-4143-AB89-19E6DA1D4E97}" dt="2022-11-16T21:09:30.619" v="707" actId="207"/>
          <ac:spMkLst>
            <pc:docMk/>
            <pc:sldMk cId="4063481406" sldId="283"/>
            <ac:spMk id="5" creationId="{1EBC773B-F9DF-6443-01F5-7D72C5B7AADA}"/>
          </ac:spMkLst>
        </pc:spChg>
        <pc:spChg chg="mod">
          <ac:chgData name="Alisha Mathias" userId="1153146b-85d3-4edc-b78c-2b620d6b9d6e" providerId="ADAL" clId="{231C8729-9C48-4143-AB89-19E6DA1D4E97}" dt="2022-11-16T03:23:24.218" v="224" actId="20577"/>
          <ac:spMkLst>
            <pc:docMk/>
            <pc:sldMk cId="4063481406" sldId="283"/>
            <ac:spMk id="9" creationId="{14F917E2-A00A-6D21-1DC2-6A8AC4EAB445}"/>
          </ac:spMkLst>
        </pc:spChg>
        <pc:spChg chg="mod">
          <ac:chgData name="Alisha Mathias" userId="1153146b-85d3-4edc-b78c-2b620d6b9d6e" providerId="ADAL" clId="{231C8729-9C48-4143-AB89-19E6DA1D4E97}" dt="2022-11-16T21:09:26.636" v="705" actId="208"/>
          <ac:spMkLst>
            <pc:docMk/>
            <pc:sldMk cId="4063481406" sldId="283"/>
            <ac:spMk id="14" creationId="{0C56788F-7CA0-82E0-E3B6-DDB6FDB85603}"/>
          </ac:spMkLst>
        </pc:spChg>
        <pc:picChg chg="mod">
          <ac:chgData name="Alisha Mathias" userId="1153146b-85d3-4edc-b78c-2b620d6b9d6e" providerId="ADAL" clId="{231C8729-9C48-4143-AB89-19E6DA1D4E97}" dt="2022-11-16T21:22:11.304" v="732" actId="208"/>
          <ac:picMkLst>
            <pc:docMk/>
            <pc:sldMk cId="4063481406" sldId="283"/>
            <ac:picMk id="10" creationId="{DD378CC9-47E3-EF7F-FCFE-3630C95C647B}"/>
          </ac:picMkLst>
        </pc:picChg>
      </pc:sldChg>
      <pc:sldChg chg="new del">
        <pc:chgData name="Alisha Mathias" userId="1153146b-85d3-4edc-b78c-2b620d6b9d6e" providerId="ADAL" clId="{231C8729-9C48-4143-AB89-19E6DA1D4E97}" dt="2022-11-16T03:44:12.437" v="226" actId="47"/>
        <pc:sldMkLst>
          <pc:docMk/>
          <pc:sldMk cId="168186278" sldId="284"/>
        </pc:sldMkLst>
      </pc:sldChg>
      <pc:sldChg chg="add del">
        <pc:chgData name="Alisha Mathias" userId="1153146b-85d3-4edc-b78c-2b620d6b9d6e" providerId="ADAL" clId="{231C8729-9C48-4143-AB89-19E6DA1D4E97}" dt="2022-11-16T03:18:10.670" v="108" actId="47"/>
        <pc:sldMkLst>
          <pc:docMk/>
          <pc:sldMk cId="636108916" sldId="284"/>
        </pc:sldMkLst>
      </pc:sldChg>
      <pc:sldChg chg="new del">
        <pc:chgData name="Alisha Mathias" userId="1153146b-85d3-4edc-b78c-2b620d6b9d6e" providerId="ADAL" clId="{231C8729-9C48-4143-AB89-19E6DA1D4E97}" dt="2022-11-16T03:51:39.507" v="232" actId="47"/>
        <pc:sldMkLst>
          <pc:docMk/>
          <pc:sldMk cId="1459406387" sldId="284"/>
        </pc:sldMkLst>
      </pc:sldChg>
      <pc:sldChg chg="addSp delSp modSp add mod modAnim">
        <pc:chgData name="Alisha Mathias" userId="1153146b-85d3-4edc-b78c-2b620d6b9d6e" providerId="ADAL" clId="{231C8729-9C48-4143-AB89-19E6DA1D4E97}" dt="2022-11-16T21:21:20.335" v="725" actId="207"/>
        <pc:sldMkLst>
          <pc:docMk/>
          <pc:sldMk cId="2962817782" sldId="284"/>
        </pc:sldMkLst>
        <pc:spChg chg="add mod">
          <ac:chgData name="Alisha Mathias" userId="1153146b-85d3-4edc-b78c-2b620d6b9d6e" providerId="ADAL" clId="{231C8729-9C48-4143-AB89-19E6DA1D4E97}" dt="2022-11-16T03:58:03.950" v="677" actId="403"/>
          <ac:spMkLst>
            <pc:docMk/>
            <pc:sldMk cId="2962817782" sldId="284"/>
            <ac:spMk id="2" creationId="{7BE447B4-DBC0-3FE0-2B1C-582F6502BE9D}"/>
          </ac:spMkLst>
        </pc:spChg>
        <pc:spChg chg="mod">
          <ac:chgData name="Alisha Mathias" userId="1153146b-85d3-4edc-b78c-2b620d6b9d6e" providerId="ADAL" clId="{231C8729-9C48-4143-AB89-19E6DA1D4E97}" dt="2022-11-16T21:21:20.335" v="725" actId="207"/>
          <ac:spMkLst>
            <pc:docMk/>
            <pc:sldMk cId="2962817782" sldId="284"/>
            <ac:spMk id="6" creationId="{552D582B-B9FD-2872-200B-B5040D22B0B0}"/>
          </ac:spMkLst>
        </pc:spChg>
        <pc:spChg chg="mod">
          <ac:chgData name="Alisha Mathias" userId="1153146b-85d3-4edc-b78c-2b620d6b9d6e" providerId="ADAL" clId="{231C8729-9C48-4143-AB89-19E6DA1D4E97}" dt="2022-11-16T21:07:38.088" v="690" actId="207"/>
          <ac:spMkLst>
            <pc:docMk/>
            <pc:sldMk cId="2962817782" sldId="284"/>
            <ac:spMk id="7" creationId="{F5901B8D-3B10-2597-8AE9-E5411B702A5E}"/>
          </ac:spMkLst>
        </pc:spChg>
        <pc:spChg chg="del">
          <ac:chgData name="Alisha Mathias" userId="1153146b-85d3-4edc-b78c-2b620d6b9d6e" providerId="ADAL" clId="{231C8729-9C48-4143-AB89-19E6DA1D4E97}" dt="2022-11-16T03:51:58" v="234" actId="478"/>
          <ac:spMkLst>
            <pc:docMk/>
            <pc:sldMk cId="2962817782" sldId="284"/>
            <ac:spMk id="11" creationId="{5A79BA64-A9E5-2EB4-EAF1-7833A6F28529}"/>
          </ac:spMkLst>
        </pc:spChg>
        <pc:spChg chg="mod">
          <ac:chgData name="Alisha Mathias" userId="1153146b-85d3-4edc-b78c-2b620d6b9d6e" providerId="ADAL" clId="{231C8729-9C48-4143-AB89-19E6DA1D4E97}" dt="2022-11-16T03:57:59.556" v="676" actId="403"/>
          <ac:spMkLst>
            <pc:docMk/>
            <pc:sldMk cId="2962817782" sldId="284"/>
            <ac:spMk id="13" creationId="{1A0BAAE3-A778-56C3-B2C9-3E65AAD4CE73}"/>
          </ac:spMkLst>
        </pc:spChg>
        <pc:spChg chg="del">
          <ac:chgData name="Alisha Mathias" userId="1153146b-85d3-4edc-b78c-2b620d6b9d6e" providerId="ADAL" clId="{231C8729-9C48-4143-AB89-19E6DA1D4E97}" dt="2022-11-16T03:52:05.066" v="236" actId="478"/>
          <ac:spMkLst>
            <pc:docMk/>
            <pc:sldMk cId="2962817782" sldId="284"/>
            <ac:spMk id="16" creationId="{BA33C718-B3D9-BE8E-6422-BC17A1CC35AD}"/>
          </ac:spMkLst>
        </pc:spChg>
        <pc:cxnChg chg="del">
          <ac:chgData name="Alisha Mathias" userId="1153146b-85d3-4edc-b78c-2b620d6b9d6e" providerId="ADAL" clId="{231C8729-9C48-4143-AB89-19E6DA1D4E97}" dt="2022-11-16T03:52:07.416" v="237" actId="478"/>
          <ac:cxnSpMkLst>
            <pc:docMk/>
            <pc:sldMk cId="2962817782" sldId="284"/>
            <ac:cxnSpMk id="15" creationId="{F23D4141-65AF-E601-F411-7CAAE0FA4DE9}"/>
          </ac:cxnSpMkLst>
        </pc:cxnChg>
      </pc:sldChg>
    </pc:docChg>
  </pc:docChgLst>
  <pc:docChgLst>
    <pc:chgData name="Janet Walker" userId="9a396300-a99c-4b60-95a0-92d82bc0b338" providerId="ADAL" clId="{C348A888-95F0-4116-B352-08DE7F38C86F}"/>
    <pc:docChg chg="undo custSel modSld">
      <pc:chgData name="Janet Walker" userId="9a396300-a99c-4b60-95a0-92d82bc0b338" providerId="ADAL" clId="{C348A888-95F0-4116-B352-08DE7F38C86F}" dt="2022-11-17T20:18:48.524" v="252" actId="27636"/>
      <pc:docMkLst>
        <pc:docMk/>
      </pc:docMkLst>
      <pc:sldChg chg="modSp mod">
        <pc:chgData name="Janet Walker" userId="9a396300-a99c-4b60-95a0-92d82bc0b338" providerId="ADAL" clId="{C348A888-95F0-4116-B352-08DE7F38C86F}" dt="2022-11-17T20:16:36.641" v="238" actId="14100"/>
        <pc:sldMkLst>
          <pc:docMk/>
          <pc:sldMk cId="695476993" sldId="256"/>
        </pc:sldMkLst>
        <pc:spChg chg="mod">
          <ac:chgData name="Janet Walker" userId="9a396300-a99c-4b60-95a0-92d82bc0b338" providerId="ADAL" clId="{C348A888-95F0-4116-B352-08DE7F38C86F}" dt="2022-11-17T20:16:21.739" v="236" actId="255"/>
          <ac:spMkLst>
            <pc:docMk/>
            <pc:sldMk cId="695476993" sldId="256"/>
            <ac:spMk id="2" creationId="{923A3206-2A24-0F42-31E4-D27C7289B084}"/>
          </ac:spMkLst>
        </pc:spChg>
        <pc:spChg chg="mod">
          <ac:chgData name="Janet Walker" userId="9a396300-a99c-4b60-95a0-92d82bc0b338" providerId="ADAL" clId="{C348A888-95F0-4116-B352-08DE7F38C86F}" dt="2022-11-17T20:16:36.641" v="238" actId="14100"/>
          <ac:spMkLst>
            <pc:docMk/>
            <pc:sldMk cId="695476993" sldId="256"/>
            <ac:spMk id="3" creationId="{D5AC6EFA-9451-AF2A-9CCF-F83C39B2C635}"/>
          </ac:spMkLst>
        </pc:spChg>
        <pc:spChg chg="mod">
          <ac:chgData name="Janet Walker" userId="9a396300-a99c-4b60-95a0-92d82bc0b338" providerId="ADAL" clId="{C348A888-95F0-4116-B352-08DE7F38C86F}" dt="2022-11-17T20:14:25.914" v="160" actId="14100"/>
          <ac:spMkLst>
            <pc:docMk/>
            <pc:sldMk cId="695476993" sldId="256"/>
            <ac:spMk id="4" creationId="{8C27CC64-CF5F-1E40-157F-17EB5865E1C4}"/>
          </ac:spMkLst>
        </pc:spChg>
      </pc:sldChg>
      <pc:sldChg chg="modSp mod">
        <pc:chgData name="Janet Walker" userId="9a396300-a99c-4b60-95a0-92d82bc0b338" providerId="ADAL" clId="{C348A888-95F0-4116-B352-08DE7F38C86F}" dt="2022-11-17T20:16:55.575" v="242" actId="20577"/>
        <pc:sldMkLst>
          <pc:docMk/>
          <pc:sldMk cId="1748607798" sldId="260"/>
        </pc:sldMkLst>
        <pc:spChg chg="mod">
          <ac:chgData name="Janet Walker" userId="9a396300-a99c-4b60-95a0-92d82bc0b338" providerId="ADAL" clId="{C348A888-95F0-4116-B352-08DE7F38C86F}" dt="2022-11-17T20:16:55.575" v="242" actId="20577"/>
          <ac:spMkLst>
            <pc:docMk/>
            <pc:sldMk cId="1748607798" sldId="260"/>
            <ac:spMk id="11" creationId="{5A79BA64-A9E5-2EB4-EAF1-7833A6F28529}"/>
          </ac:spMkLst>
        </pc:spChg>
      </pc:sldChg>
      <pc:sldChg chg="modSp mod">
        <pc:chgData name="Janet Walker" userId="9a396300-a99c-4b60-95a0-92d82bc0b338" providerId="ADAL" clId="{C348A888-95F0-4116-B352-08DE7F38C86F}" dt="2022-11-17T20:18:48.524" v="252" actId="27636"/>
        <pc:sldMkLst>
          <pc:docMk/>
          <pc:sldMk cId="905513587" sldId="265"/>
        </pc:sldMkLst>
        <pc:spChg chg="mod">
          <ac:chgData name="Janet Walker" userId="9a396300-a99c-4b60-95a0-92d82bc0b338" providerId="ADAL" clId="{C348A888-95F0-4116-B352-08DE7F38C86F}" dt="2022-11-17T20:18:48.524" v="252" actId="27636"/>
          <ac:spMkLst>
            <pc:docMk/>
            <pc:sldMk cId="905513587" sldId="265"/>
            <ac:spMk id="9" creationId="{14F917E2-A00A-6D21-1DC2-6A8AC4EAB445}"/>
          </ac:spMkLst>
        </pc:spChg>
      </pc:sldChg>
      <pc:sldChg chg="modSp mod">
        <pc:chgData name="Janet Walker" userId="9a396300-a99c-4b60-95a0-92d82bc0b338" providerId="ADAL" clId="{C348A888-95F0-4116-B352-08DE7F38C86F}" dt="2022-11-17T20:18:23.050" v="250" actId="255"/>
        <pc:sldMkLst>
          <pc:docMk/>
          <pc:sldMk cId="3230184758" sldId="271"/>
        </pc:sldMkLst>
        <pc:spChg chg="mod">
          <ac:chgData name="Janet Walker" userId="9a396300-a99c-4b60-95a0-92d82bc0b338" providerId="ADAL" clId="{C348A888-95F0-4116-B352-08DE7F38C86F}" dt="2022-11-17T20:18:23.050" v="250" actId="255"/>
          <ac:spMkLst>
            <pc:docMk/>
            <pc:sldMk cId="3230184758" sldId="271"/>
            <ac:spMk id="9" creationId="{14F917E2-A00A-6D21-1DC2-6A8AC4EAB445}"/>
          </ac:spMkLst>
        </pc:spChg>
      </pc:sldChg>
      <pc:sldChg chg="modSp mod">
        <pc:chgData name="Janet Walker" userId="9a396300-a99c-4b60-95a0-92d82bc0b338" providerId="ADAL" clId="{C348A888-95F0-4116-B352-08DE7F38C86F}" dt="2022-11-17T20:17:50.294" v="246" actId="255"/>
        <pc:sldMkLst>
          <pc:docMk/>
          <pc:sldMk cId="2265399589" sldId="275"/>
        </pc:sldMkLst>
        <pc:spChg chg="mod">
          <ac:chgData name="Janet Walker" userId="9a396300-a99c-4b60-95a0-92d82bc0b338" providerId="ADAL" clId="{C348A888-95F0-4116-B352-08DE7F38C86F}" dt="2022-11-17T20:17:37.479" v="244" actId="20577"/>
          <ac:spMkLst>
            <pc:docMk/>
            <pc:sldMk cId="2265399589" sldId="275"/>
            <ac:spMk id="11" creationId="{5A79BA64-A9E5-2EB4-EAF1-7833A6F28529}"/>
          </ac:spMkLst>
        </pc:spChg>
        <pc:spChg chg="mod">
          <ac:chgData name="Janet Walker" userId="9a396300-a99c-4b60-95a0-92d82bc0b338" providerId="ADAL" clId="{C348A888-95F0-4116-B352-08DE7F38C86F}" dt="2022-11-17T20:17:50.294" v="246" actId="255"/>
          <ac:spMkLst>
            <pc:docMk/>
            <pc:sldMk cId="2265399589" sldId="275"/>
            <ac:spMk id="13" creationId="{1A0BAAE3-A778-56C3-B2C9-3E65AAD4CE73}"/>
          </ac:spMkLst>
        </pc:spChg>
      </pc:sldChg>
      <pc:sldChg chg="modSp mod">
        <pc:chgData name="Janet Walker" userId="9a396300-a99c-4b60-95a0-92d82bc0b338" providerId="ADAL" clId="{C348A888-95F0-4116-B352-08DE7F38C86F}" dt="2022-11-17T20:18:06.386" v="249" actId="255"/>
        <pc:sldMkLst>
          <pc:docMk/>
          <pc:sldMk cId="4063481406" sldId="283"/>
        </pc:sldMkLst>
        <pc:spChg chg="mod">
          <ac:chgData name="Janet Walker" userId="9a396300-a99c-4b60-95a0-92d82bc0b338" providerId="ADAL" clId="{C348A888-95F0-4116-B352-08DE7F38C86F}" dt="2022-11-17T20:18:06.386" v="249" actId="255"/>
          <ac:spMkLst>
            <pc:docMk/>
            <pc:sldMk cId="4063481406" sldId="283"/>
            <ac:spMk id="9" creationId="{14F917E2-A00A-6D21-1DC2-6A8AC4EAB445}"/>
          </ac:spMkLst>
        </pc:spChg>
      </pc:sldChg>
      <pc:sldChg chg="modSp mod">
        <pc:chgData name="Janet Walker" userId="9a396300-a99c-4b60-95a0-92d82bc0b338" providerId="ADAL" clId="{C348A888-95F0-4116-B352-08DE7F38C86F}" dt="2022-11-17T20:17:04.917" v="243" actId="14100"/>
        <pc:sldMkLst>
          <pc:docMk/>
          <pc:sldMk cId="2962817782" sldId="284"/>
        </pc:sldMkLst>
        <pc:spChg chg="mod">
          <ac:chgData name="Janet Walker" userId="9a396300-a99c-4b60-95a0-92d82bc0b338" providerId="ADAL" clId="{C348A888-95F0-4116-B352-08DE7F38C86F}" dt="2022-11-17T20:17:04.917" v="243" actId="14100"/>
          <ac:spMkLst>
            <pc:docMk/>
            <pc:sldMk cId="2962817782" sldId="284"/>
            <ac:spMk id="13" creationId="{1A0BAAE3-A778-56C3-B2C9-3E65AAD4CE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71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9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28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37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0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827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6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0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3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2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80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5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10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2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A28C-4C6A-46EA-90C0-4EE0B89CC5C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7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8A28C-4C6A-46EA-90C0-4EE0B89CC5C7}" type="datetimeFigureOut">
              <a:rPr lang="en-US" smtClean="0"/>
              <a:pPr/>
              <a:t>11/17/2022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1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A3206-2A24-0F42-31E4-D27C7289B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935" y="2092036"/>
            <a:ext cx="7093738" cy="1664624"/>
          </a:xfr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AU" sz="4600" dirty="0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Innovative Solutions in Arbitration</a:t>
            </a:r>
            <a:br>
              <a:rPr lang="en-AU" sz="4400" dirty="0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r>
              <a:rPr lang="en-AU" sz="3400" dirty="0" err="1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NICArb</a:t>
            </a:r>
            <a:r>
              <a:rPr lang="en-AU" sz="3400" dirty="0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 2022 Annual Conference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C6EFA-9451-AF2A-9CCF-F83C39B2C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7935" y="3992879"/>
            <a:ext cx="7093737" cy="925485"/>
          </a:xfrm>
          <a:solidFill>
            <a:schemeClr val="tx1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AU" sz="3800" dirty="0">
                <a:solidFill>
                  <a:schemeClr val="bg2">
                    <a:lumMod val="5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Professor Janet Walker CM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27CC64-CF5F-1E40-157F-17EB5865E1C4}"/>
              </a:ext>
            </a:extLst>
          </p:cNvPr>
          <p:cNvSpPr/>
          <p:nvPr/>
        </p:nvSpPr>
        <p:spPr>
          <a:xfrm>
            <a:off x="747935" y="3756660"/>
            <a:ext cx="7093737" cy="236219"/>
          </a:xfrm>
          <a:prstGeom prst="rect">
            <a:avLst/>
          </a:prstGeom>
          <a:solidFill>
            <a:srgbClr val="3D9366"/>
          </a:solidFill>
          <a:ln w="9525"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5476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1948" y="2210831"/>
            <a:ext cx="7904340" cy="4160738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Identification of relevant areas and experts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Agreement on questions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Joint reports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Subsequent refinement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Individual reports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79BA64-A9E5-2EB4-EAF1-7833A6F28529}"/>
              </a:ext>
            </a:extLst>
          </p:cNvPr>
          <p:cNvSpPr txBox="1">
            <a:spLocks/>
          </p:cNvSpPr>
          <p:nvPr/>
        </p:nvSpPr>
        <p:spPr>
          <a:xfrm>
            <a:off x="283595" y="1208741"/>
            <a:ext cx="5968192" cy="1141319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AU" sz="5400" dirty="0">
              <a:solidFill>
                <a:schemeClr val="tx2">
                  <a:lumMod val="1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algn="ctr"/>
            <a:r>
              <a:rPr lang="en-AU" sz="5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Joint commissions of experts</a:t>
            </a:r>
          </a:p>
          <a:p>
            <a:pPr algn="ctr"/>
            <a:endParaRPr lang="en-AU" sz="5400" dirty="0">
              <a:solidFill>
                <a:schemeClr val="tx2">
                  <a:lumMod val="1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2BEC96-7B3D-3CA3-B2FE-9586FAEB8096}"/>
              </a:ext>
            </a:extLst>
          </p:cNvPr>
          <p:cNvSpPr/>
          <p:nvPr/>
        </p:nvSpPr>
        <p:spPr>
          <a:xfrm>
            <a:off x="283595" y="2087931"/>
            <a:ext cx="5968192" cy="262129"/>
          </a:xfrm>
          <a:prstGeom prst="rect">
            <a:avLst/>
          </a:prstGeom>
          <a:solidFill>
            <a:srgbClr val="3D9366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539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36C09-16BA-4141-A705-C6B5B5A4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CE521D-42CE-4CD9-AFFE-37255AC0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60C2540-36DC-4C0A-A9C0-231ED3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4C23E-FAB5-332F-84DA-9680C99AE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929" y="1743456"/>
            <a:ext cx="9542671" cy="4431791"/>
          </a:xfrm>
        </p:spPr>
        <p:txBody>
          <a:bodyPr>
            <a:normAutofit/>
          </a:bodyPr>
          <a:lstStyle/>
          <a:p>
            <a:endParaRPr lang="en-AU" sz="2000" dirty="0"/>
          </a:p>
          <a:p>
            <a:endParaRPr lang="en-AU" sz="2000" dirty="0"/>
          </a:p>
          <a:p>
            <a:endParaRPr lang="en-AU" sz="2000" dirty="0"/>
          </a:p>
          <a:p>
            <a:pPr marL="0" indent="0">
              <a:buNone/>
            </a:pPr>
            <a:r>
              <a:rPr lang="en-AU" sz="2000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C773B-F9DF-6443-01F5-7D72C5B7AADA}"/>
              </a:ext>
            </a:extLst>
          </p:cNvPr>
          <p:cNvSpPr/>
          <p:nvPr/>
        </p:nvSpPr>
        <p:spPr>
          <a:xfrm>
            <a:off x="11003280" y="0"/>
            <a:ext cx="355999" cy="6858000"/>
          </a:xfrm>
          <a:prstGeom prst="rect">
            <a:avLst/>
          </a:prstGeom>
          <a:solidFill>
            <a:srgbClr val="3D9366"/>
          </a:solidFill>
          <a:ln>
            <a:solidFill>
              <a:srgbClr val="3D9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F917E2-A00A-6D21-1DC2-6A8AC4EAB445}"/>
              </a:ext>
            </a:extLst>
          </p:cNvPr>
          <p:cNvSpPr txBox="1">
            <a:spLocks/>
          </p:cNvSpPr>
          <p:nvPr/>
        </p:nvSpPr>
        <p:spPr>
          <a:xfrm>
            <a:off x="1571413" y="2544064"/>
            <a:ext cx="7620000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AU" sz="4400" dirty="0">
              <a:solidFill>
                <a:schemeClr val="tx2">
                  <a:lumMod val="1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  <a:p>
            <a:pPr algn="ctr"/>
            <a:r>
              <a:rPr lang="en-AU" sz="5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1. Initial Case Management and TC 1  </a:t>
            </a:r>
            <a:b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</a:br>
            <a:endParaRPr lang="en-AU" sz="4000" dirty="0">
              <a:solidFill>
                <a:schemeClr val="tx2">
                  <a:lumMod val="1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pic>
        <p:nvPicPr>
          <p:cNvPr id="4" name="Graphic 3" descr="Pen outline">
            <a:extLst>
              <a:ext uri="{FF2B5EF4-FFF2-40B4-BE49-F238E27FC236}">
                <a16:creationId xmlns:a16="http://schemas.microsoft.com/office/drawing/2014/main" id="{41F88721-D646-98D5-1A72-088D9EBF61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55388" y="1224026"/>
            <a:ext cx="1559730" cy="155973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68BBD3D-88B0-148D-DF86-66861AF8D3A7}"/>
              </a:ext>
            </a:extLst>
          </p:cNvPr>
          <p:cNvSpPr/>
          <p:nvPr/>
        </p:nvSpPr>
        <p:spPr>
          <a:xfrm>
            <a:off x="1571412" y="3752595"/>
            <a:ext cx="7619999" cy="262129"/>
          </a:xfrm>
          <a:prstGeom prst="rect">
            <a:avLst/>
          </a:prstGeom>
          <a:solidFill>
            <a:srgbClr val="3D9366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551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79BA64-A9E5-2EB4-EAF1-7833A6F28529}"/>
              </a:ext>
            </a:extLst>
          </p:cNvPr>
          <p:cNvSpPr txBox="1">
            <a:spLocks/>
          </p:cNvSpPr>
          <p:nvPr/>
        </p:nvSpPr>
        <p:spPr>
          <a:xfrm>
            <a:off x="358560" y="1394109"/>
            <a:ext cx="6814861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4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Engaging the Parties from the start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33C718-B3D9-BE8E-6422-BC17A1CC35AD}"/>
              </a:ext>
            </a:extLst>
          </p:cNvPr>
          <p:cNvSpPr/>
          <p:nvPr/>
        </p:nvSpPr>
        <p:spPr>
          <a:xfrm>
            <a:off x="4094883" y="3227733"/>
            <a:ext cx="6309360" cy="262129"/>
          </a:xfrm>
          <a:prstGeom prst="rect">
            <a:avLst/>
          </a:prstGeom>
          <a:solidFill>
            <a:srgbClr val="3D9366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23D4141-65AF-E601-F411-7CAAE0FA4DE9}"/>
              </a:ext>
            </a:extLst>
          </p:cNvPr>
          <p:cNvCxnSpPr/>
          <p:nvPr/>
        </p:nvCxnSpPr>
        <p:spPr>
          <a:xfrm>
            <a:off x="2145921" y="2864769"/>
            <a:ext cx="1855894" cy="1117600"/>
          </a:xfrm>
          <a:prstGeom prst="bentConnector3">
            <a:avLst/>
          </a:prstGeom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806" y="3423569"/>
            <a:ext cx="6526506" cy="1325326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Matters for procedural direction</a:t>
            </a:r>
          </a:p>
        </p:txBody>
      </p:sp>
    </p:spTree>
    <p:extLst>
      <p:ext uri="{BB962C8B-B14F-4D97-AF65-F5344CB8AC3E}">
        <p14:creationId xmlns:p14="http://schemas.microsoft.com/office/powerpoint/2010/main" val="174860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430" y="2103672"/>
            <a:ext cx="10250019" cy="4449527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Parties to set out positions on procedural matters including: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Any preliminary issues requiring determination?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Any need for document production – and proposed timing?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Any need for experts – if so, what disciplines?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Any need for fact witness statements – if so, when?</a:t>
            </a:r>
          </a:p>
          <a:p>
            <a:r>
              <a:rPr lang="en-AU" sz="4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Date/location/duration of any Main Evidentiary hearing?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E447B4-DBC0-3FE0-2B1C-582F6502BE9D}"/>
              </a:ext>
            </a:extLst>
          </p:cNvPr>
          <p:cNvSpPr txBox="1"/>
          <p:nvPr/>
        </p:nvSpPr>
        <p:spPr>
          <a:xfrm>
            <a:off x="647700" y="472938"/>
            <a:ext cx="61318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400" dirty="0">
                <a:solidFill>
                  <a:schemeClr val="bg1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Matters for Procedural Direction</a:t>
            </a:r>
          </a:p>
        </p:txBody>
      </p:sp>
    </p:spTree>
    <p:extLst>
      <p:ext uri="{BB962C8B-B14F-4D97-AF65-F5344CB8AC3E}">
        <p14:creationId xmlns:p14="http://schemas.microsoft.com/office/powerpoint/2010/main" val="296281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36C09-16BA-4141-A705-C6B5B5A4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CE521D-42CE-4CD9-AFFE-37255AC0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60C2540-36DC-4C0A-A9C0-231ED3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C773B-F9DF-6443-01F5-7D72C5B7AADA}"/>
              </a:ext>
            </a:extLst>
          </p:cNvPr>
          <p:cNvSpPr/>
          <p:nvPr/>
        </p:nvSpPr>
        <p:spPr>
          <a:xfrm>
            <a:off x="11003280" y="0"/>
            <a:ext cx="355999" cy="6858000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F917E2-A00A-6D21-1DC2-6A8AC4EAB445}"/>
              </a:ext>
            </a:extLst>
          </p:cNvPr>
          <p:cNvSpPr txBox="1">
            <a:spLocks/>
          </p:cNvSpPr>
          <p:nvPr/>
        </p:nvSpPr>
        <p:spPr>
          <a:xfrm>
            <a:off x="1571413" y="2544064"/>
            <a:ext cx="7620000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5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2. CMC 2 – Timing and purpose?</a:t>
            </a:r>
          </a:p>
        </p:txBody>
      </p:sp>
      <p:pic>
        <p:nvPicPr>
          <p:cNvPr id="10" name="Graphic 9" descr="Daily calendar outline">
            <a:extLst>
              <a:ext uri="{FF2B5EF4-FFF2-40B4-BE49-F238E27FC236}">
                <a16:creationId xmlns:a16="http://schemas.microsoft.com/office/drawing/2014/main" id="{DD378CC9-47E3-EF7F-FCFE-3630C95C6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1705" y="3676226"/>
            <a:ext cx="2142067" cy="214206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56788F-7CA0-82E0-E3B6-DDB6FDB85603}"/>
              </a:ext>
            </a:extLst>
          </p:cNvPr>
          <p:cNvSpPr/>
          <p:nvPr/>
        </p:nvSpPr>
        <p:spPr>
          <a:xfrm>
            <a:off x="1571412" y="3752595"/>
            <a:ext cx="7619999" cy="262129"/>
          </a:xfrm>
          <a:prstGeom prst="rect">
            <a:avLst/>
          </a:prstGeom>
          <a:solidFill>
            <a:srgbClr val="3D9366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0184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79BA64-A9E5-2EB4-EAF1-7833A6F28529}"/>
              </a:ext>
            </a:extLst>
          </p:cNvPr>
          <p:cNvSpPr txBox="1">
            <a:spLocks/>
          </p:cNvSpPr>
          <p:nvPr/>
        </p:nvSpPr>
        <p:spPr>
          <a:xfrm>
            <a:off x="574064" y="1387335"/>
            <a:ext cx="6814861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6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Disclosure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0E6DA2-FB66-6821-444F-EFDDD5E70DC6}"/>
              </a:ext>
            </a:extLst>
          </p:cNvPr>
          <p:cNvSpPr/>
          <p:nvPr/>
        </p:nvSpPr>
        <p:spPr>
          <a:xfrm>
            <a:off x="4187952" y="3186674"/>
            <a:ext cx="6309360" cy="262129"/>
          </a:xfrm>
          <a:prstGeom prst="rect">
            <a:avLst/>
          </a:prstGeom>
          <a:solidFill>
            <a:srgbClr val="3D9366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23D4141-65AF-E601-F411-7CAAE0FA4DE9}"/>
              </a:ext>
            </a:extLst>
          </p:cNvPr>
          <p:cNvCxnSpPr/>
          <p:nvPr/>
        </p:nvCxnSpPr>
        <p:spPr>
          <a:xfrm>
            <a:off x="2204614" y="2857995"/>
            <a:ext cx="1855894" cy="1117600"/>
          </a:xfrm>
          <a:prstGeom prst="bentConnector3">
            <a:avLst/>
          </a:prstGeom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556" y="3333009"/>
            <a:ext cx="6526506" cy="1325326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AU" sz="4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The Redfern conundrum</a:t>
            </a:r>
          </a:p>
        </p:txBody>
      </p:sp>
    </p:spTree>
    <p:extLst>
      <p:ext uri="{BB962C8B-B14F-4D97-AF65-F5344CB8AC3E}">
        <p14:creationId xmlns:p14="http://schemas.microsoft.com/office/powerpoint/2010/main" val="207278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79BA64-A9E5-2EB4-EAF1-7833A6F28529}"/>
              </a:ext>
            </a:extLst>
          </p:cNvPr>
          <p:cNvSpPr txBox="1">
            <a:spLocks/>
          </p:cNvSpPr>
          <p:nvPr/>
        </p:nvSpPr>
        <p:spPr>
          <a:xfrm>
            <a:off x="710312" y="1367015"/>
            <a:ext cx="7011287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4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Fact evidence and witnesses needed?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EA5478-B971-85CB-BD54-CEE834DDABC0}"/>
              </a:ext>
            </a:extLst>
          </p:cNvPr>
          <p:cNvSpPr/>
          <p:nvPr/>
        </p:nvSpPr>
        <p:spPr>
          <a:xfrm>
            <a:off x="4187952" y="3186674"/>
            <a:ext cx="6309360" cy="262129"/>
          </a:xfrm>
          <a:prstGeom prst="rect">
            <a:avLst/>
          </a:prstGeom>
          <a:solidFill>
            <a:srgbClr val="3D9366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23D4141-65AF-E601-F411-7CAAE0FA4DE9}"/>
              </a:ext>
            </a:extLst>
          </p:cNvPr>
          <p:cNvCxnSpPr/>
          <p:nvPr/>
        </p:nvCxnSpPr>
        <p:spPr>
          <a:xfrm>
            <a:off x="2207662" y="2837675"/>
            <a:ext cx="1855894" cy="1117600"/>
          </a:xfrm>
          <a:prstGeom prst="bentConnector3">
            <a:avLst/>
          </a:prstGeom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556" y="3333009"/>
            <a:ext cx="6526506" cy="1325326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AU" sz="4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Content of witness statements</a:t>
            </a:r>
          </a:p>
          <a:p>
            <a:pPr algn="ctr"/>
            <a:r>
              <a:rPr lang="en-AU" sz="36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New English Practice Direction</a:t>
            </a:r>
            <a:endParaRPr lang="en-AU" sz="3200" dirty="0">
              <a:solidFill>
                <a:schemeClr val="tx2">
                  <a:lumMod val="10000"/>
                </a:schemeClr>
              </a:solidFill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90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0BBD46-E160-4D02-9D82-3934E3970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14C8A4-DCE7-4155-98CA-D8826574B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A64E61-6D37-4CB3-8F42-66B0DACBC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24402"/>
            <a:ext cx="12192000" cy="51335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16200000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2D582B-B9FD-2872-200B-B5040D22B0B0}"/>
              </a:ext>
            </a:extLst>
          </p:cNvPr>
          <p:cNvSpPr/>
          <p:nvPr/>
        </p:nvSpPr>
        <p:spPr>
          <a:xfrm>
            <a:off x="9845040" y="0"/>
            <a:ext cx="2346960" cy="17244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901B8D-3B10-2597-8AE9-E5411B702A5E}"/>
              </a:ext>
            </a:extLst>
          </p:cNvPr>
          <p:cNvSpPr/>
          <p:nvPr/>
        </p:nvSpPr>
        <p:spPr>
          <a:xfrm>
            <a:off x="9473184" y="0"/>
            <a:ext cx="368808" cy="1724401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79BA64-A9E5-2EB4-EAF1-7833A6F28529}"/>
              </a:ext>
            </a:extLst>
          </p:cNvPr>
          <p:cNvSpPr txBox="1">
            <a:spLocks/>
          </p:cNvSpPr>
          <p:nvPr/>
        </p:nvSpPr>
        <p:spPr>
          <a:xfrm>
            <a:off x="723860" y="1312828"/>
            <a:ext cx="6814861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5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Preliminary views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F23D4141-65AF-E601-F411-7CAAE0FA4DE9}"/>
              </a:ext>
            </a:extLst>
          </p:cNvPr>
          <p:cNvCxnSpPr/>
          <p:nvPr/>
        </p:nvCxnSpPr>
        <p:spPr>
          <a:xfrm>
            <a:off x="2207662" y="2783488"/>
            <a:ext cx="1855894" cy="1117600"/>
          </a:xfrm>
          <a:prstGeom prst="bentConnector3">
            <a:avLst/>
          </a:prstGeom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1676015-C639-4D9E-4FFD-4EA20D032D5D}"/>
              </a:ext>
            </a:extLst>
          </p:cNvPr>
          <p:cNvSpPr/>
          <p:nvPr/>
        </p:nvSpPr>
        <p:spPr>
          <a:xfrm>
            <a:off x="4187952" y="3186674"/>
            <a:ext cx="6309360" cy="262129"/>
          </a:xfrm>
          <a:prstGeom prst="rect">
            <a:avLst/>
          </a:prstGeom>
          <a:solidFill>
            <a:srgbClr val="3D9366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A0BAAE3-A778-56C3-B2C9-3E65AAD4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3556" y="3333009"/>
            <a:ext cx="6526506" cy="1325326"/>
          </a:xfr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AU" sz="44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Summaries of positions</a:t>
            </a:r>
          </a:p>
        </p:txBody>
      </p:sp>
    </p:spTree>
    <p:extLst>
      <p:ext uri="{BB962C8B-B14F-4D97-AF65-F5344CB8AC3E}">
        <p14:creationId xmlns:p14="http://schemas.microsoft.com/office/powerpoint/2010/main" val="167446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C7F36C09-16BA-4141-A705-C6B5B5A40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81776" y="0"/>
            <a:ext cx="9176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CE521D-42CE-4CD9-AFFE-37255AC0A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60C2540-36DC-4C0A-A9C0-231ED3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8177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C773B-F9DF-6443-01F5-7D72C5B7AADA}"/>
              </a:ext>
            </a:extLst>
          </p:cNvPr>
          <p:cNvSpPr/>
          <p:nvPr/>
        </p:nvSpPr>
        <p:spPr>
          <a:xfrm>
            <a:off x="11003280" y="0"/>
            <a:ext cx="355999" cy="6858000"/>
          </a:xfrm>
          <a:prstGeom prst="rect">
            <a:avLst/>
          </a:prstGeom>
          <a:solidFill>
            <a:srgbClr val="3D9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4F917E2-A00A-6D21-1DC2-6A8AC4EAB445}"/>
              </a:ext>
            </a:extLst>
          </p:cNvPr>
          <p:cNvSpPr txBox="1">
            <a:spLocks/>
          </p:cNvSpPr>
          <p:nvPr/>
        </p:nvSpPr>
        <p:spPr>
          <a:xfrm>
            <a:off x="1571413" y="2544064"/>
            <a:ext cx="7620000" cy="147066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AU" sz="5000" dirty="0">
                <a:solidFill>
                  <a:schemeClr val="tx2">
                    <a:lumMod val="10000"/>
                  </a:schemeClr>
                </a:solidFill>
                <a:latin typeface="Aparajita" panose="02020603050405020304" pitchFamily="18" charset="0"/>
                <a:cs typeface="Aparajita" panose="02020603050405020304" pitchFamily="18" charset="0"/>
              </a:rPr>
              <a:t>3. Experts</a:t>
            </a:r>
          </a:p>
        </p:txBody>
      </p:sp>
      <p:pic>
        <p:nvPicPr>
          <p:cNvPr id="10" name="Graphic 9" descr="Users outline">
            <a:extLst>
              <a:ext uri="{FF2B5EF4-FFF2-40B4-BE49-F238E27FC236}">
                <a16:creationId xmlns:a16="http://schemas.microsoft.com/office/drawing/2014/main" id="{DD378CC9-47E3-EF7F-FCFE-3630C95C6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4341705" y="3676226"/>
            <a:ext cx="2142067" cy="214206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56788F-7CA0-82E0-E3B6-DDB6FDB85603}"/>
              </a:ext>
            </a:extLst>
          </p:cNvPr>
          <p:cNvSpPr/>
          <p:nvPr/>
        </p:nvSpPr>
        <p:spPr>
          <a:xfrm>
            <a:off x="1571412" y="3752595"/>
            <a:ext cx="7619999" cy="262129"/>
          </a:xfrm>
          <a:prstGeom prst="rect">
            <a:avLst/>
          </a:prstGeom>
          <a:solidFill>
            <a:srgbClr val="3D9366"/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348140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Custom 3">
      <a:dk1>
        <a:srgbClr val="F2F2F2"/>
      </a:dk1>
      <a:lt1>
        <a:sysClr val="window" lastClr="FFFFFF"/>
      </a:lt1>
      <a:dk2>
        <a:srgbClr val="281961"/>
      </a:dk2>
      <a:lt2>
        <a:srgbClr val="E7E6E6"/>
      </a:lt2>
      <a:accent1>
        <a:srgbClr val="D7E9EF"/>
      </a:accent1>
      <a:accent2>
        <a:srgbClr val="FFEFEF"/>
      </a:accent2>
      <a:accent3>
        <a:srgbClr val="9BC9D9"/>
      </a:accent3>
      <a:accent4>
        <a:srgbClr val="5AA6C0"/>
      </a:accent4>
      <a:accent5>
        <a:srgbClr val="FDCBBD"/>
      </a:accent5>
      <a:accent6>
        <a:srgbClr val="C00000"/>
      </a:accent6>
      <a:hlink>
        <a:srgbClr val="FFEFEF"/>
      </a:hlink>
      <a:folHlink>
        <a:srgbClr val="FDCBBD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fe23fb-d035-4ec8-a68f-b35832eaf6ff" xsi:nil="true"/>
    <lcf76f155ced4ddcb4097134ff3c332f xmlns="61d129fb-3414-4253-a6ab-2b113d90b84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C4C5CB383D0944A3F28151356A48CE" ma:contentTypeVersion="16" ma:contentTypeDescription="Create a new document." ma:contentTypeScope="" ma:versionID="beee2b29ca3a2f37a1e188160d293579">
  <xsd:schema xmlns:xsd="http://www.w3.org/2001/XMLSchema" xmlns:xs="http://www.w3.org/2001/XMLSchema" xmlns:p="http://schemas.microsoft.com/office/2006/metadata/properties" xmlns:ns2="61d129fb-3414-4253-a6ab-2b113d90b847" xmlns:ns3="d8fe23fb-d035-4ec8-a68f-b35832eaf6ff" targetNamespace="http://schemas.microsoft.com/office/2006/metadata/properties" ma:root="true" ma:fieldsID="0b5994daa34ad2cf285758b39558d184" ns2:_="" ns3:_="">
    <xsd:import namespace="61d129fb-3414-4253-a6ab-2b113d90b847"/>
    <xsd:import namespace="d8fe23fb-d035-4ec8-a68f-b35832eaf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d129fb-3414-4253-a6ab-2b113d90b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fdd7224-93d1-4867-b393-30425173ee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fe23fb-d035-4ec8-a68f-b35832eaf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f315ea6-5613-4f2e-8938-29049b24a46c}" ma:internalName="TaxCatchAll" ma:showField="CatchAllData" ma:web="d8fe23fb-d035-4ec8-a68f-b35832eaf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D9E399-E5F3-4137-BB34-757EA57AAD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13295B-D9E7-461F-B9FB-8A665807F4BF}">
  <ds:schemaRefs>
    <ds:schemaRef ds:uri="http://schemas.openxmlformats.org/package/2006/metadata/core-properties"/>
    <ds:schemaRef ds:uri="http://purl.org/dc/terms/"/>
    <ds:schemaRef ds:uri="http://purl.org/dc/dcmitype/"/>
    <ds:schemaRef ds:uri="61d129fb-3414-4253-a6ab-2b113d90b84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d8fe23fb-d035-4ec8-a68f-b35832eaf6f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EF9E58-D3EC-4BA7-B2DE-5F5819043C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d129fb-3414-4253-a6ab-2b113d90b847"/>
    <ds:schemaRef ds:uri="d8fe23fb-d035-4ec8-a68f-b35832eaf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1016</TotalTime>
  <Words>151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Aparajita</vt:lpstr>
      <vt:lpstr>Arial</vt:lpstr>
      <vt:lpstr>Trebuchet MS</vt:lpstr>
      <vt:lpstr>Berlin</vt:lpstr>
      <vt:lpstr>Innovative Solutions in Arbitration NICArb 2022 Annual Conference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Proactive Arbitrator</dc:title>
  <dc:creator>Alisha Mathias</dc:creator>
  <cp:lastModifiedBy>Janet Walker</cp:lastModifiedBy>
  <cp:revision>5</cp:revision>
  <dcterms:created xsi:type="dcterms:W3CDTF">2022-07-14T05:19:01Z</dcterms:created>
  <dcterms:modified xsi:type="dcterms:W3CDTF">2022-11-17T20:18:59Z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0x010100CAC4C5CB383D0944A3F28151356A48CE</vt:lpwstr>
  </property>
  <property fmtid="{D5CDD505-2E9C-101B-9397-08002B2CF9AE}" pid="3" name="MediaServiceImageTags">
    <vt:lpwstr/>
  </property>
</Properties>
</file>