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4"/>
    <p:sldMasterId id="2147483963" r:id="rId5"/>
    <p:sldMasterId id="2147484013" r:id="rId6"/>
  </p:sldMasterIdLst>
  <p:notesMasterIdLst>
    <p:notesMasterId r:id="rId16"/>
  </p:notesMasterIdLst>
  <p:sldIdLst>
    <p:sldId id="1033" r:id="rId7"/>
    <p:sldId id="2147471930" r:id="rId8"/>
    <p:sldId id="970" r:id="rId9"/>
    <p:sldId id="2147471804" r:id="rId10"/>
    <p:sldId id="2147471904" r:id="rId11"/>
    <p:sldId id="2147471907" r:id="rId12"/>
    <p:sldId id="2147471928" r:id="rId13"/>
    <p:sldId id="2147471929" r:id="rId14"/>
    <p:sldId id="277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8B620C-CC97-F2BF-7F24-25256DE46B41}" name="Brunswick Group" initials="BG" userId="Brunswick Group" providerId="None"/>
  <p188:author id="{2592E50E-9424-D5E1-C0C0-B4789EB01FAC}" name="Geoff Kwan" initials="GK" userId="S::geoffkwan@ethicsboard.org::c3a5c4b8-7020-4697-b49e-ebe9f60812c0" providerId="AD"/>
  <p188:author id="{67850364-DD18-1A34-E98F-3B441CDEA6C7}" name="Jon Reid" initials="JR" userId="S::jonreid@ethicsboard.org::d20ac94e-951d-486b-b95e-024d48430245" providerId="AD"/>
  <p188:author id="{FE8B5C9F-7B18-B143-6551-47BF86F7ED3A}" name="Geoff Kwan" initials="GK" userId="S::GeoffKwan@ethicsboard.org::c3a5c4b8-7020-4697-b49e-ebe9f60812c0" providerId="AD"/>
  <p188:author id="{F3F7FDD1-4C5E-2F46-4E3A-DC96FB2CB819}" name="Alexandra Abreu Loureiro" initials="AA" userId="S::aloureiro@brunswickgroup.com::2304df88-af3f-4911-b15c-1ba1915569fd" providerId="AD"/>
  <p188:author id="{F3FC2BD2-C5D2-FF0B-E50A-B49F56FF0898}" name="Carla Vijian" initials="CV" userId="0685818c105fcfa6" providerId="Windows Live"/>
  <p188:author id="{B62276D6-496F-52B6-6D00-824CB7935334}" name="Ken Siong" initials="KS" userId="S::KenSiong@ethicsboard.org::f7679ae9-de6b-4f69-a967-87584c14b709" providerId="AD"/>
  <p188:author id="{6C994DDF-10B3-0649-7ECC-69B90EAAD86F}" name="Szilvia Sramko" initials="SS" userId="S::SzilviaSramko@ethicsboard.org::ea6f34b9-fe87-46d6-b158-703cc6b3cc9d" providerId="AD"/>
  <p188:author id="{579ECFEE-90DD-DF6F-AC7E-BA7526220BCD}" name="Laura Leal" initials="LL" userId="S::lauraleal@ethicsboard.org::4720af35-0a04-4b32-b28a-0692a15a4541" providerId="AD"/>
  <p188:author id="{607421F1-7BFB-BDC8-A8B4-DD717C6C0C7B}" name="Keith Billing" initials="KB" userId="S::k.billing@frc.org.uk::b5e9eaf5-1c17-4d9e-874f-0a8fd44cef0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Zietsman" initials="MZ" lastIdx="79" clrIdx="0">
    <p:extLst>
      <p:ext uri="{19B8F6BF-5375-455C-9EA6-DF929625EA0E}">
        <p15:presenceInfo xmlns:p15="http://schemas.microsoft.com/office/powerpoint/2012/main" userId="Megan Zietsman" providerId="None"/>
      </p:ext>
    </p:extLst>
  </p:cmAuthor>
  <p:cmAuthor id="2" name="Dan Montgomery" initials="DM" lastIdx="2" clrIdx="1">
    <p:extLst>
      <p:ext uri="{19B8F6BF-5375-455C-9EA6-DF929625EA0E}">
        <p15:presenceInfo xmlns:p15="http://schemas.microsoft.com/office/powerpoint/2012/main" userId="8ba5e3d143c5e0b2" providerId="Windows Live"/>
      </p:ext>
    </p:extLst>
  </p:cmAuthor>
  <p:cmAuthor id="3" name="Natalie Klonaridis" initials="NK" lastIdx="115" clrIdx="2">
    <p:extLst>
      <p:ext uri="{19B8F6BF-5375-455C-9EA6-DF929625EA0E}">
        <p15:presenceInfo xmlns:p15="http://schemas.microsoft.com/office/powerpoint/2012/main" userId="S-1-5-21-1801674531-1972579041-839522115-13323" providerId="AD"/>
      </p:ext>
    </p:extLst>
  </p:cmAuthor>
  <p:cmAuthor id="4" name="James Grosvenor" initials="JG" lastIdx="10" clrIdx="3">
    <p:extLst>
      <p:ext uri="{19B8F6BF-5375-455C-9EA6-DF929625EA0E}">
        <p15:presenceInfo xmlns:p15="http://schemas.microsoft.com/office/powerpoint/2012/main" userId="S-1-5-21-1801674531-1972579041-839522115-17641" providerId="AD"/>
      </p:ext>
    </p:extLst>
  </p:cmAuthor>
  <p:cmAuthor id="5" name="Joy Thurgood" initials="JT" lastIdx="20" clrIdx="4">
    <p:extLst>
      <p:ext uri="{19B8F6BF-5375-455C-9EA6-DF929625EA0E}">
        <p15:presenceInfo xmlns:p15="http://schemas.microsoft.com/office/powerpoint/2012/main" userId="S-1-5-21-1801674531-1972579041-839522115-17607" providerId="AD"/>
      </p:ext>
    </p:extLst>
  </p:cmAuthor>
  <p:cmAuthor id="6" name="BJ" initials="BJ" lastIdx="14" clrIdx="5">
    <p:extLst>
      <p:ext uri="{19B8F6BF-5375-455C-9EA6-DF929625EA0E}">
        <p15:presenceInfo xmlns:p15="http://schemas.microsoft.com/office/powerpoint/2012/main" userId="B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66FF"/>
    <a:srgbClr val="6600FF"/>
    <a:srgbClr val="9900CC"/>
    <a:srgbClr val="9933FF"/>
    <a:srgbClr val="007F40"/>
    <a:srgbClr val="4472C4"/>
    <a:srgbClr val="FCEAE4"/>
    <a:srgbClr val="13B4BB"/>
    <a:srgbClr val="E6572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83451" autoAdjust="0"/>
  </p:normalViewPr>
  <p:slideViewPr>
    <p:cSldViewPr snapToGrid="0">
      <p:cViewPr varScale="1">
        <p:scale>
          <a:sx n="60" d="100"/>
          <a:sy n="60" d="100"/>
        </p:scale>
        <p:origin x="2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43D3E-9D2D-4158-A4AC-813508421D2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5953C1-6ED7-4533-8A4E-85831530DCA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>
              <a:latin typeface="+mj-lt"/>
            </a:rPr>
            <a:t>Go Beyond Guidance  Develop New IESBA Standard</a:t>
          </a:r>
        </a:p>
      </dgm:t>
    </dgm:pt>
    <dgm:pt modelId="{F83B7B7B-9A41-4BB4-BC3D-330F93B5BEB7}" type="parTrans" cxnId="{348981FB-A3EA-4463-91A6-E636B7BF4635}">
      <dgm:prSet/>
      <dgm:spPr/>
      <dgm:t>
        <a:bodyPr/>
        <a:lstStyle/>
        <a:p>
          <a:endParaRPr lang="en-US"/>
        </a:p>
      </dgm:t>
    </dgm:pt>
    <dgm:pt modelId="{3FDDFEB4-F408-46D3-A23E-4A91BF3E26CD}" type="sibTrans" cxnId="{348981FB-A3EA-4463-91A6-E636B7BF4635}">
      <dgm:prSet/>
      <dgm:spPr/>
      <dgm:t>
        <a:bodyPr/>
        <a:lstStyle/>
        <a:p>
          <a:endParaRPr lang="en-US"/>
        </a:p>
      </dgm:t>
    </dgm:pt>
    <dgm:pt modelId="{89FA931F-E294-46F8-9BCB-3C8CC2BF04E7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j-lt"/>
            </a:rPr>
            <a:t>Public Expectations</a:t>
          </a:r>
        </a:p>
      </dgm:t>
    </dgm:pt>
    <dgm:pt modelId="{4FCA0F1A-507F-45F9-8297-46D2448EFCB9}" type="parTrans" cxnId="{80B0AFE1-DDCD-440F-B16A-535EBCFCBFE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63CB120-8828-4995-B4BD-86F77FDE07AA}" type="sibTrans" cxnId="{80B0AFE1-DDCD-440F-B16A-535EBCFCBFE0}">
      <dgm:prSet/>
      <dgm:spPr/>
      <dgm:t>
        <a:bodyPr/>
        <a:lstStyle/>
        <a:p>
          <a:endParaRPr lang="en-US"/>
        </a:p>
      </dgm:t>
    </dgm:pt>
    <dgm:pt modelId="{902F9F5E-E546-45CA-991A-6DFE5F72A29F}">
      <dgm:prSet phldrT="[Text]" custT="1"/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j-lt"/>
            </a:rPr>
            <a:t>Global Developments </a:t>
          </a:r>
        </a:p>
      </dgm:t>
    </dgm:pt>
    <dgm:pt modelId="{56012302-B481-4EE4-95CB-2FC265B7BC5C}" type="parTrans" cxnId="{9D009060-23F4-4172-B05F-F7CF161ED66E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7E63304A-07E4-498A-B892-FC12A4292884}" type="sibTrans" cxnId="{9D009060-23F4-4172-B05F-F7CF161ED66E}">
      <dgm:prSet/>
      <dgm:spPr/>
      <dgm:t>
        <a:bodyPr/>
        <a:lstStyle/>
        <a:p>
          <a:endParaRPr lang="en-US"/>
        </a:p>
      </dgm:t>
    </dgm:pt>
    <dgm:pt modelId="{202C2D79-CEBE-4E48-8333-AC61D354F16F}">
      <dgm:prSet phldrT="[Text]"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+mj-lt"/>
            </a:rPr>
            <a:t>Strong Stakeholder Encouragement for IESBA Action</a:t>
          </a:r>
        </a:p>
      </dgm:t>
    </dgm:pt>
    <dgm:pt modelId="{4A5EFCB4-D938-43A7-A728-EF3F9DA01972}" type="parTrans" cxnId="{E96E44EF-D319-4D98-829A-AFB70FC30DAE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D5A71969-6285-4EC4-933C-54A33FC1BC43}" type="sibTrans" cxnId="{E96E44EF-D319-4D98-829A-AFB70FC30DAE}">
      <dgm:prSet/>
      <dgm:spPr/>
      <dgm:t>
        <a:bodyPr/>
        <a:lstStyle/>
        <a:p>
          <a:endParaRPr lang="en-US"/>
        </a:p>
      </dgm:t>
    </dgm:pt>
    <dgm:pt modelId="{7027A374-5CE6-43DA-9D67-878B41B76FFA}" type="pres">
      <dgm:prSet presAssocID="{BA043D3E-9D2D-4158-A4AC-813508421D2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18FAC72-726B-4402-ADD1-E49E00170F61}" type="pres">
      <dgm:prSet presAssocID="{FE5953C1-6ED7-4533-8A4E-85831530DCA2}" presName="centerShape" presStyleLbl="node0" presStyleIdx="0" presStyleCnt="1" custScaleX="103338" custScaleY="102552"/>
      <dgm:spPr/>
    </dgm:pt>
    <dgm:pt modelId="{B6B261EA-A2FD-4364-AF66-D5198C5B089C}" type="pres">
      <dgm:prSet presAssocID="{4FCA0F1A-507F-45F9-8297-46D2448EFCB9}" presName="parTrans" presStyleLbl="bgSibTrans2D1" presStyleIdx="0" presStyleCnt="3"/>
      <dgm:spPr/>
    </dgm:pt>
    <dgm:pt modelId="{57A82F9B-0F65-4836-AFB7-4211E1EF1989}" type="pres">
      <dgm:prSet presAssocID="{89FA931F-E294-46F8-9BCB-3C8CC2BF04E7}" presName="node" presStyleLbl="node1" presStyleIdx="0" presStyleCnt="3">
        <dgm:presLayoutVars>
          <dgm:bulletEnabled val="1"/>
        </dgm:presLayoutVars>
      </dgm:prSet>
      <dgm:spPr/>
    </dgm:pt>
    <dgm:pt modelId="{2414BA3A-C1D4-4F31-8A30-B31A94AD9995}" type="pres">
      <dgm:prSet presAssocID="{56012302-B481-4EE4-95CB-2FC265B7BC5C}" presName="parTrans" presStyleLbl="bgSibTrans2D1" presStyleIdx="1" presStyleCnt="3"/>
      <dgm:spPr/>
    </dgm:pt>
    <dgm:pt modelId="{4A35D414-AA0F-4A67-92EB-39F6172FF0CD}" type="pres">
      <dgm:prSet presAssocID="{902F9F5E-E546-45CA-991A-6DFE5F72A29F}" presName="node" presStyleLbl="node1" presStyleIdx="1" presStyleCnt="3">
        <dgm:presLayoutVars>
          <dgm:bulletEnabled val="1"/>
        </dgm:presLayoutVars>
      </dgm:prSet>
      <dgm:spPr/>
    </dgm:pt>
    <dgm:pt modelId="{D7962C00-F68E-456B-ABF3-81EF83E306BF}" type="pres">
      <dgm:prSet presAssocID="{4A5EFCB4-D938-43A7-A728-EF3F9DA01972}" presName="parTrans" presStyleLbl="bgSibTrans2D1" presStyleIdx="2" presStyleCnt="3"/>
      <dgm:spPr/>
    </dgm:pt>
    <dgm:pt modelId="{E727E74C-D7E5-4110-8F2E-F61FD7C642E7}" type="pres">
      <dgm:prSet presAssocID="{202C2D79-CEBE-4E48-8333-AC61D354F16F}" presName="node" presStyleLbl="node1" presStyleIdx="2" presStyleCnt="3">
        <dgm:presLayoutVars>
          <dgm:bulletEnabled val="1"/>
        </dgm:presLayoutVars>
      </dgm:prSet>
      <dgm:spPr/>
    </dgm:pt>
  </dgm:ptLst>
  <dgm:cxnLst>
    <dgm:cxn modelId="{9DD8D001-6E15-4B35-860B-4F28FD98D816}" type="presOf" srcId="{56012302-B481-4EE4-95CB-2FC265B7BC5C}" destId="{2414BA3A-C1D4-4F31-8A30-B31A94AD9995}" srcOrd="0" destOrd="0" presId="urn:microsoft.com/office/officeart/2005/8/layout/radial4"/>
    <dgm:cxn modelId="{C5C83702-431D-427C-ABF6-C857C5E9B856}" type="presOf" srcId="{4FCA0F1A-507F-45F9-8297-46D2448EFCB9}" destId="{B6B261EA-A2FD-4364-AF66-D5198C5B089C}" srcOrd="0" destOrd="0" presId="urn:microsoft.com/office/officeart/2005/8/layout/radial4"/>
    <dgm:cxn modelId="{AB26F011-3602-4BC2-B312-BA0495484C2A}" type="presOf" srcId="{BA043D3E-9D2D-4158-A4AC-813508421D2D}" destId="{7027A374-5CE6-43DA-9D67-878B41B76FFA}" srcOrd="0" destOrd="0" presId="urn:microsoft.com/office/officeart/2005/8/layout/radial4"/>
    <dgm:cxn modelId="{9D009060-23F4-4172-B05F-F7CF161ED66E}" srcId="{FE5953C1-6ED7-4533-8A4E-85831530DCA2}" destId="{902F9F5E-E546-45CA-991A-6DFE5F72A29F}" srcOrd="1" destOrd="0" parTransId="{56012302-B481-4EE4-95CB-2FC265B7BC5C}" sibTransId="{7E63304A-07E4-498A-B892-FC12A4292884}"/>
    <dgm:cxn modelId="{983BED48-0EBB-48FA-85E0-A5FF2248EAD7}" type="presOf" srcId="{902F9F5E-E546-45CA-991A-6DFE5F72A29F}" destId="{4A35D414-AA0F-4A67-92EB-39F6172FF0CD}" srcOrd="0" destOrd="0" presId="urn:microsoft.com/office/officeart/2005/8/layout/radial4"/>
    <dgm:cxn modelId="{35CD817D-736A-496B-B31F-F3DCEE0BDC0B}" type="presOf" srcId="{FE5953C1-6ED7-4533-8A4E-85831530DCA2}" destId="{718FAC72-726B-4402-ADD1-E49E00170F61}" srcOrd="0" destOrd="0" presId="urn:microsoft.com/office/officeart/2005/8/layout/radial4"/>
    <dgm:cxn modelId="{2C4927A9-CF37-4E10-AF77-A747EF0A4A9A}" type="presOf" srcId="{202C2D79-CEBE-4E48-8333-AC61D354F16F}" destId="{E727E74C-D7E5-4110-8F2E-F61FD7C642E7}" srcOrd="0" destOrd="0" presId="urn:microsoft.com/office/officeart/2005/8/layout/radial4"/>
    <dgm:cxn modelId="{366B83AC-5764-4181-8E79-FD2C1A89B2D4}" type="presOf" srcId="{89FA931F-E294-46F8-9BCB-3C8CC2BF04E7}" destId="{57A82F9B-0F65-4836-AFB7-4211E1EF1989}" srcOrd="0" destOrd="0" presId="urn:microsoft.com/office/officeart/2005/8/layout/radial4"/>
    <dgm:cxn modelId="{80B0AFE1-DDCD-440F-B16A-535EBCFCBFE0}" srcId="{FE5953C1-6ED7-4533-8A4E-85831530DCA2}" destId="{89FA931F-E294-46F8-9BCB-3C8CC2BF04E7}" srcOrd="0" destOrd="0" parTransId="{4FCA0F1A-507F-45F9-8297-46D2448EFCB9}" sibTransId="{D63CB120-8828-4995-B4BD-86F77FDE07AA}"/>
    <dgm:cxn modelId="{4FD01AE3-09C8-4DBD-A536-2DAC9705DC75}" type="presOf" srcId="{4A5EFCB4-D938-43A7-A728-EF3F9DA01972}" destId="{D7962C00-F68E-456B-ABF3-81EF83E306BF}" srcOrd="0" destOrd="0" presId="urn:microsoft.com/office/officeart/2005/8/layout/radial4"/>
    <dgm:cxn modelId="{E96E44EF-D319-4D98-829A-AFB70FC30DAE}" srcId="{FE5953C1-6ED7-4533-8A4E-85831530DCA2}" destId="{202C2D79-CEBE-4E48-8333-AC61D354F16F}" srcOrd="2" destOrd="0" parTransId="{4A5EFCB4-D938-43A7-A728-EF3F9DA01972}" sibTransId="{D5A71969-6285-4EC4-933C-54A33FC1BC43}"/>
    <dgm:cxn modelId="{348981FB-A3EA-4463-91A6-E636B7BF4635}" srcId="{BA043D3E-9D2D-4158-A4AC-813508421D2D}" destId="{FE5953C1-6ED7-4533-8A4E-85831530DCA2}" srcOrd="0" destOrd="0" parTransId="{F83B7B7B-9A41-4BB4-BC3D-330F93B5BEB7}" sibTransId="{3FDDFEB4-F408-46D3-A23E-4A91BF3E26CD}"/>
    <dgm:cxn modelId="{7E47BD2E-A7B2-4B02-9A10-DC1B7A2EC963}" type="presParOf" srcId="{7027A374-5CE6-43DA-9D67-878B41B76FFA}" destId="{718FAC72-726B-4402-ADD1-E49E00170F61}" srcOrd="0" destOrd="0" presId="urn:microsoft.com/office/officeart/2005/8/layout/radial4"/>
    <dgm:cxn modelId="{4DE5D93E-6FF7-49F2-9255-20163C56F1E1}" type="presParOf" srcId="{7027A374-5CE6-43DA-9D67-878B41B76FFA}" destId="{B6B261EA-A2FD-4364-AF66-D5198C5B089C}" srcOrd="1" destOrd="0" presId="urn:microsoft.com/office/officeart/2005/8/layout/radial4"/>
    <dgm:cxn modelId="{216E9EBD-5418-4D87-B53C-DE1E1DD28B85}" type="presParOf" srcId="{7027A374-5CE6-43DA-9D67-878B41B76FFA}" destId="{57A82F9B-0F65-4836-AFB7-4211E1EF1989}" srcOrd="2" destOrd="0" presId="urn:microsoft.com/office/officeart/2005/8/layout/radial4"/>
    <dgm:cxn modelId="{A51FF04E-8C73-4FEC-9DB8-3B2DF4D34BF8}" type="presParOf" srcId="{7027A374-5CE6-43DA-9D67-878B41B76FFA}" destId="{2414BA3A-C1D4-4F31-8A30-B31A94AD9995}" srcOrd="3" destOrd="0" presId="urn:microsoft.com/office/officeart/2005/8/layout/radial4"/>
    <dgm:cxn modelId="{9C9D8636-5E41-4AE3-8C69-F56DA2009E03}" type="presParOf" srcId="{7027A374-5CE6-43DA-9D67-878B41B76FFA}" destId="{4A35D414-AA0F-4A67-92EB-39F6172FF0CD}" srcOrd="4" destOrd="0" presId="urn:microsoft.com/office/officeart/2005/8/layout/radial4"/>
    <dgm:cxn modelId="{CCE481C2-34FC-44BD-8881-9BE673A4BC94}" type="presParOf" srcId="{7027A374-5CE6-43DA-9D67-878B41B76FFA}" destId="{D7962C00-F68E-456B-ABF3-81EF83E306BF}" srcOrd="5" destOrd="0" presId="urn:microsoft.com/office/officeart/2005/8/layout/radial4"/>
    <dgm:cxn modelId="{92EB86E2-4427-4CD1-9A2E-21D5C2ADC7F0}" type="presParOf" srcId="{7027A374-5CE6-43DA-9D67-878B41B76FFA}" destId="{E727E74C-D7E5-4110-8F2E-F61FD7C642E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1BA4A-DD43-4C8A-83DD-E793DB8EDCE6}" type="doc">
      <dgm:prSet loTypeId="urn:microsoft.com/office/officeart/2005/8/layout/hList7" loCatId="list" qsTypeId="urn:microsoft.com/office/officeart/2005/8/quickstyle/3d2" qsCatId="3D" csTypeId="urn:microsoft.com/office/officeart/2005/8/colors/colorful2" csCatId="colorful" phldr="1"/>
      <dgm:spPr/>
    </dgm:pt>
    <dgm:pt modelId="{5094362D-F3E3-451C-979A-B013D14864F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b="1" dirty="0">
              <a:latin typeface="Product Sans Thin" panose="020B0203030502040203"/>
            </a:rPr>
            <a:t>CLEARLY LEGAL</a:t>
          </a:r>
        </a:p>
      </dgm:t>
    </dgm:pt>
    <dgm:pt modelId="{D79FB28C-DE66-401E-839D-D0826EFAB2F7}" type="parTrans" cxnId="{227B742F-70EC-404C-A63F-2E3FE9F2CD2D}">
      <dgm:prSet/>
      <dgm:spPr/>
      <dgm:t>
        <a:bodyPr/>
        <a:lstStyle/>
        <a:p>
          <a:endParaRPr lang="en-US" sz="3200" b="1" dirty="0">
            <a:latin typeface="Product Sans Thin" panose="020B0203030502040203"/>
          </a:endParaRPr>
        </a:p>
      </dgm:t>
    </dgm:pt>
    <dgm:pt modelId="{3ABCE7A0-4BEC-41D3-B3BB-E617E71C0080}" type="sibTrans" cxnId="{227B742F-70EC-404C-A63F-2E3FE9F2CD2D}">
      <dgm:prSet/>
      <dgm:spPr/>
      <dgm:t>
        <a:bodyPr/>
        <a:lstStyle/>
        <a:p>
          <a:endParaRPr lang="en-US" sz="3200" b="1" dirty="0">
            <a:latin typeface="Product Sans Thin" panose="020B0203030502040203"/>
          </a:endParaRPr>
        </a:p>
      </dgm:t>
    </dgm:pt>
    <dgm:pt modelId="{F1680B46-858A-4FD0-A4D5-8E0BBCD89060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1600" b="1" dirty="0">
              <a:latin typeface="Product Sans Thin" panose="020B0203030502040203"/>
            </a:rPr>
            <a:t>GRAY ZONE</a:t>
          </a:r>
        </a:p>
      </dgm:t>
    </dgm:pt>
    <dgm:pt modelId="{CCA0F8F9-8672-4CB2-8DB1-BDDB3EF13DF6}" type="parTrans" cxnId="{EA14792A-96DF-4997-B415-1052D803F460}">
      <dgm:prSet/>
      <dgm:spPr/>
      <dgm:t>
        <a:bodyPr/>
        <a:lstStyle/>
        <a:p>
          <a:endParaRPr lang="en-US" sz="3200" b="1" dirty="0">
            <a:latin typeface="Product Sans Thin" panose="020B0203030502040203"/>
          </a:endParaRPr>
        </a:p>
      </dgm:t>
    </dgm:pt>
    <dgm:pt modelId="{52D3B3B3-FC98-40F4-8F2B-3875E92BDFA4}" type="sibTrans" cxnId="{EA14792A-96DF-4997-B415-1052D803F460}">
      <dgm:prSet/>
      <dgm:spPr/>
      <dgm:t>
        <a:bodyPr/>
        <a:lstStyle/>
        <a:p>
          <a:endParaRPr lang="en-US" sz="3200" b="1" dirty="0">
            <a:latin typeface="Product Sans Thin" panose="020B0203030502040203"/>
          </a:endParaRPr>
        </a:p>
      </dgm:t>
    </dgm:pt>
    <dgm:pt modelId="{B7411676-77E8-4534-82E2-1CE52FD70A9E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>
              <a:latin typeface="Product Sans Thin" panose="020B0203030502040203"/>
            </a:rPr>
            <a:t>CLEARLY ILLEGAL</a:t>
          </a:r>
        </a:p>
      </dgm:t>
    </dgm:pt>
    <dgm:pt modelId="{B39D03EC-FB54-43AD-86D7-B5E6672983D8}" type="parTrans" cxnId="{18488570-81EF-4EAF-A513-F6CC49DB1B4E}">
      <dgm:prSet/>
      <dgm:spPr/>
      <dgm:t>
        <a:bodyPr/>
        <a:lstStyle/>
        <a:p>
          <a:endParaRPr lang="en-US" sz="3200" b="1" dirty="0">
            <a:latin typeface="Product Sans Thin" panose="020B0203030502040203"/>
          </a:endParaRPr>
        </a:p>
      </dgm:t>
    </dgm:pt>
    <dgm:pt modelId="{6C88451B-E8C1-495B-92CB-DE8B66F3336A}" type="sibTrans" cxnId="{18488570-81EF-4EAF-A513-F6CC49DB1B4E}">
      <dgm:prSet/>
      <dgm:spPr/>
      <dgm:t>
        <a:bodyPr/>
        <a:lstStyle/>
        <a:p>
          <a:endParaRPr lang="en-US" sz="3200" b="1" dirty="0">
            <a:latin typeface="Product Sans Thin" panose="020B0203030502040203"/>
          </a:endParaRPr>
        </a:p>
      </dgm:t>
    </dgm:pt>
    <dgm:pt modelId="{256FA846-6E15-4EDE-84D1-2AE305090A7B}" type="pres">
      <dgm:prSet presAssocID="{8B21BA4A-DD43-4C8A-83DD-E793DB8EDCE6}" presName="Name0" presStyleCnt="0">
        <dgm:presLayoutVars>
          <dgm:dir/>
          <dgm:resizeHandles val="exact"/>
        </dgm:presLayoutVars>
      </dgm:prSet>
      <dgm:spPr/>
    </dgm:pt>
    <dgm:pt modelId="{7DE49C32-5813-4C72-BB83-1AF6AC5E94B1}" type="pres">
      <dgm:prSet presAssocID="{8B21BA4A-DD43-4C8A-83DD-E793DB8EDCE6}" presName="fgShape" presStyleLbl="fgShp" presStyleIdx="0" presStyleCnt="1" custScaleX="99025" custScaleY="201833" custLinFactNeighborX="156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</dgm:pt>
    <dgm:pt modelId="{EC0B0C69-A009-407A-A0CB-AB1A70D587F9}" type="pres">
      <dgm:prSet presAssocID="{8B21BA4A-DD43-4C8A-83DD-E793DB8EDCE6}" presName="linComp" presStyleCnt="0"/>
      <dgm:spPr/>
    </dgm:pt>
    <dgm:pt modelId="{625B930E-94AD-494C-ABF7-96CED44875B9}" type="pres">
      <dgm:prSet presAssocID="{5094362D-F3E3-451C-979A-B013D14864FF}" presName="compNode" presStyleCnt="0"/>
      <dgm:spPr/>
    </dgm:pt>
    <dgm:pt modelId="{9C16B922-EC71-497B-B94F-E85303B732D3}" type="pres">
      <dgm:prSet presAssocID="{5094362D-F3E3-451C-979A-B013D14864FF}" presName="bkgdShape" presStyleLbl="node1" presStyleIdx="0" presStyleCnt="3"/>
      <dgm:spPr/>
    </dgm:pt>
    <dgm:pt modelId="{CE2C479D-4E58-4D31-8616-DD9B2B0E4A6A}" type="pres">
      <dgm:prSet presAssocID="{5094362D-F3E3-451C-979A-B013D14864FF}" presName="nodeTx" presStyleLbl="node1" presStyleIdx="0" presStyleCnt="3">
        <dgm:presLayoutVars>
          <dgm:bulletEnabled val="1"/>
        </dgm:presLayoutVars>
      </dgm:prSet>
      <dgm:spPr/>
    </dgm:pt>
    <dgm:pt modelId="{CFB0AB75-3D5B-47F7-BA60-321E8D2F9A60}" type="pres">
      <dgm:prSet presAssocID="{5094362D-F3E3-451C-979A-B013D14864FF}" presName="invisiNode" presStyleLbl="node1" presStyleIdx="0" presStyleCnt="3"/>
      <dgm:spPr/>
    </dgm:pt>
    <dgm:pt modelId="{984CD229-66D0-43AB-B530-4B9EB2E03305}" type="pres">
      <dgm:prSet presAssocID="{5094362D-F3E3-451C-979A-B013D14864FF}" presName="imagNode" presStyleLbl="fgImgPlace1" presStyleIdx="0" presStyleCnt="3"/>
      <dgm:spPr>
        <a:blipFill dpi="0" rotWithShape="1">
          <a:blip xmlns:r="http://schemas.openxmlformats.org/officeDocument/2006/relationships" r:embed="rId1">
            <a:alphaModFix amt="50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 with solid fill"/>
        </a:ext>
      </dgm:extLst>
    </dgm:pt>
    <dgm:pt modelId="{C557BF27-6DE9-41F7-A168-82D174CB24BA}" type="pres">
      <dgm:prSet presAssocID="{3ABCE7A0-4BEC-41D3-B3BB-E617E71C0080}" presName="sibTrans" presStyleLbl="sibTrans2D1" presStyleIdx="0" presStyleCnt="0"/>
      <dgm:spPr/>
    </dgm:pt>
    <dgm:pt modelId="{755C2A17-8970-434D-A182-284EBBB8B20F}" type="pres">
      <dgm:prSet presAssocID="{F1680B46-858A-4FD0-A4D5-8E0BBCD89060}" presName="compNode" presStyleCnt="0"/>
      <dgm:spPr/>
    </dgm:pt>
    <dgm:pt modelId="{BE0EA573-1492-43AF-9DA7-D8E5E4B8DB41}" type="pres">
      <dgm:prSet presAssocID="{F1680B46-858A-4FD0-A4D5-8E0BBCD89060}" presName="bkgdShape" presStyleLbl="node1" presStyleIdx="1" presStyleCnt="3" custLinFactNeighborX="0" custLinFactNeighborY="-3124"/>
      <dgm:spPr/>
    </dgm:pt>
    <dgm:pt modelId="{E3407108-F098-499B-8C20-290FB41A5BA8}" type="pres">
      <dgm:prSet presAssocID="{F1680B46-858A-4FD0-A4D5-8E0BBCD89060}" presName="nodeTx" presStyleLbl="node1" presStyleIdx="1" presStyleCnt="3">
        <dgm:presLayoutVars>
          <dgm:bulletEnabled val="1"/>
        </dgm:presLayoutVars>
      </dgm:prSet>
      <dgm:spPr/>
    </dgm:pt>
    <dgm:pt modelId="{7700F43D-7E5A-4733-9066-675BC1B13FC5}" type="pres">
      <dgm:prSet presAssocID="{F1680B46-858A-4FD0-A4D5-8E0BBCD89060}" presName="invisiNode" presStyleLbl="node1" presStyleIdx="1" presStyleCnt="3"/>
      <dgm:spPr/>
    </dgm:pt>
    <dgm:pt modelId="{74038374-AB4E-4E2E-B78A-2035F1F20E36}" type="pres">
      <dgm:prSet presAssocID="{F1680B46-858A-4FD0-A4D5-8E0BBCD89060}" presName="imagNode" presStyleLbl="fgImgPlace1" presStyleIdx="1" presStyleCnt="3"/>
      <dgm:spPr>
        <a:blipFill dpi="0" rotWithShape="1">
          <a:blip xmlns:r="http://schemas.openxmlformats.org/officeDocument/2006/relationships" r:embed="rId3">
            <a:alphaModFix amt="9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Question Mark with solid fill"/>
        </a:ext>
      </dgm:extLst>
    </dgm:pt>
    <dgm:pt modelId="{68C39925-8D84-4ACB-9E8F-0E194909E848}" type="pres">
      <dgm:prSet presAssocID="{52D3B3B3-FC98-40F4-8F2B-3875E92BDFA4}" presName="sibTrans" presStyleLbl="sibTrans2D1" presStyleIdx="0" presStyleCnt="0"/>
      <dgm:spPr/>
    </dgm:pt>
    <dgm:pt modelId="{226A9A20-9246-40BB-AB7E-B4C62597666F}" type="pres">
      <dgm:prSet presAssocID="{B7411676-77E8-4534-82E2-1CE52FD70A9E}" presName="compNode" presStyleCnt="0"/>
      <dgm:spPr/>
    </dgm:pt>
    <dgm:pt modelId="{25F7EB50-4702-4EE2-89C3-CB7DA22BDADE}" type="pres">
      <dgm:prSet presAssocID="{B7411676-77E8-4534-82E2-1CE52FD70A9E}" presName="bkgdShape" presStyleLbl="node1" presStyleIdx="2" presStyleCnt="3"/>
      <dgm:spPr/>
    </dgm:pt>
    <dgm:pt modelId="{F0B4FA70-F487-4BC9-A28F-45A72CF48F8E}" type="pres">
      <dgm:prSet presAssocID="{B7411676-77E8-4534-82E2-1CE52FD70A9E}" presName="nodeTx" presStyleLbl="node1" presStyleIdx="2" presStyleCnt="3">
        <dgm:presLayoutVars>
          <dgm:bulletEnabled val="1"/>
        </dgm:presLayoutVars>
      </dgm:prSet>
      <dgm:spPr/>
    </dgm:pt>
    <dgm:pt modelId="{B05DFE25-4739-466C-97C9-D2E0689AC3A5}" type="pres">
      <dgm:prSet presAssocID="{B7411676-77E8-4534-82E2-1CE52FD70A9E}" presName="invisiNode" presStyleLbl="node1" presStyleIdx="2" presStyleCnt="3"/>
      <dgm:spPr/>
    </dgm:pt>
    <dgm:pt modelId="{9FBABEA9-2D92-4F9D-BE44-18FF1A99EDE5}" type="pres">
      <dgm:prSet presAssocID="{B7411676-77E8-4534-82E2-1CE52FD70A9E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</dgm:ptLst>
  <dgm:cxnLst>
    <dgm:cxn modelId="{7B0E2509-16D0-4F7C-9112-BC1CF893B603}" type="presOf" srcId="{F1680B46-858A-4FD0-A4D5-8E0BBCD89060}" destId="{E3407108-F098-499B-8C20-290FB41A5BA8}" srcOrd="1" destOrd="0" presId="urn:microsoft.com/office/officeart/2005/8/layout/hList7"/>
    <dgm:cxn modelId="{31DC7921-C5C0-448C-9F32-D080659CB114}" type="presOf" srcId="{B7411676-77E8-4534-82E2-1CE52FD70A9E}" destId="{F0B4FA70-F487-4BC9-A28F-45A72CF48F8E}" srcOrd="1" destOrd="0" presId="urn:microsoft.com/office/officeart/2005/8/layout/hList7"/>
    <dgm:cxn modelId="{EA14792A-96DF-4997-B415-1052D803F460}" srcId="{8B21BA4A-DD43-4C8A-83DD-E793DB8EDCE6}" destId="{F1680B46-858A-4FD0-A4D5-8E0BBCD89060}" srcOrd="1" destOrd="0" parTransId="{CCA0F8F9-8672-4CB2-8DB1-BDDB3EF13DF6}" sibTransId="{52D3B3B3-FC98-40F4-8F2B-3875E92BDFA4}"/>
    <dgm:cxn modelId="{227B742F-70EC-404C-A63F-2E3FE9F2CD2D}" srcId="{8B21BA4A-DD43-4C8A-83DD-E793DB8EDCE6}" destId="{5094362D-F3E3-451C-979A-B013D14864FF}" srcOrd="0" destOrd="0" parTransId="{D79FB28C-DE66-401E-839D-D0826EFAB2F7}" sibTransId="{3ABCE7A0-4BEC-41D3-B3BB-E617E71C0080}"/>
    <dgm:cxn modelId="{8F179339-F551-4E7E-A789-7E86A1435C4E}" type="presOf" srcId="{B7411676-77E8-4534-82E2-1CE52FD70A9E}" destId="{25F7EB50-4702-4EE2-89C3-CB7DA22BDADE}" srcOrd="0" destOrd="0" presId="urn:microsoft.com/office/officeart/2005/8/layout/hList7"/>
    <dgm:cxn modelId="{878C8E6B-06A1-415C-863A-E8A296351FEE}" type="presOf" srcId="{F1680B46-858A-4FD0-A4D5-8E0BBCD89060}" destId="{BE0EA573-1492-43AF-9DA7-D8E5E4B8DB41}" srcOrd="0" destOrd="0" presId="urn:microsoft.com/office/officeart/2005/8/layout/hList7"/>
    <dgm:cxn modelId="{18488570-81EF-4EAF-A513-F6CC49DB1B4E}" srcId="{8B21BA4A-DD43-4C8A-83DD-E793DB8EDCE6}" destId="{B7411676-77E8-4534-82E2-1CE52FD70A9E}" srcOrd="2" destOrd="0" parTransId="{B39D03EC-FB54-43AD-86D7-B5E6672983D8}" sibTransId="{6C88451B-E8C1-495B-92CB-DE8B66F3336A}"/>
    <dgm:cxn modelId="{CBC39C99-CF84-48A6-96E8-04DFAB8CCDDA}" type="presOf" srcId="{5094362D-F3E3-451C-979A-B013D14864FF}" destId="{9C16B922-EC71-497B-B94F-E85303B732D3}" srcOrd="0" destOrd="0" presId="urn:microsoft.com/office/officeart/2005/8/layout/hList7"/>
    <dgm:cxn modelId="{4E8E899D-240B-4973-932E-9971B0C543D5}" type="presOf" srcId="{5094362D-F3E3-451C-979A-B013D14864FF}" destId="{CE2C479D-4E58-4D31-8616-DD9B2B0E4A6A}" srcOrd="1" destOrd="0" presId="urn:microsoft.com/office/officeart/2005/8/layout/hList7"/>
    <dgm:cxn modelId="{ED7D29A1-3AAB-4B37-B748-34F2B7E0CD88}" type="presOf" srcId="{3ABCE7A0-4BEC-41D3-B3BB-E617E71C0080}" destId="{C557BF27-6DE9-41F7-A168-82D174CB24BA}" srcOrd="0" destOrd="0" presId="urn:microsoft.com/office/officeart/2005/8/layout/hList7"/>
    <dgm:cxn modelId="{27B9ABBE-40D5-4F50-909B-FA8EAC89C0CF}" type="presOf" srcId="{52D3B3B3-FC98-40F4-8F2B-3875E92BDFA4}" destId="{68C39925-8D84-4ACB-9E8F-0E194909E848}" srcOrd="0" destOrd="0" presId="urn:microsoft.com/office/officeart/2005/8/layout/hList7"/>
    <dgm:cxn modelId="{AFA633F6-492D-4E17-9DCA-061DEFB78B0A}" type="presOf" srcId="{8B21BA4A-DD43-4C8A-83DD-E793DB8EDCE6}" destId="{256FA846-6E15-4EDE-84D1-2AE305090A7B}" srcOrd="0" destOrd="0" presId="urn:microsoft.com/office/officeart/2005/8/layout/hList7"/>
    <dgm:cxn modelId="{05C2E9F2-B5F1-4D9D-990A-64B090547782}" type="presParOf" srcId="{256FA846-6E15-4EDE-84D1-2AE305090A7B}" destId="{7DE49C32-5813-4C72-BB83-1AF6AC5E94B1}" srcOrd="0" destOrd="0" presId="urn:microsoft.com/office/officeart/2005/8/layout/hList7"/>
    <dgm:cxn modelId="{4666B6BE-3F51-4936-9E53-8A7D8B97A9DA}" type="presParOf" srcId="{256FA846-6E15-4EDE-84D1-2AE305090A7B}" destId="{EC0B0C69-A009-407A-A0CB-AB1A70D587F9}" srcOrd="1" destOrd="0" presId="urn:microsoft.com/office/officeart/2005/8/layout/hList7"/>
    <dgm:cxn modelId="{1911833B-06A1-4739-9EE5-B36F132E4CA9}" type="presParOf" srcId="{EC0B0C69-A009-407A-A0CB-AB1A70D587F9}" destId="{625B930E-94AD-494C-ABF7-96CED44875B9}" srcOrd="0" destOrd="0" presId="urn:microsoft.com/office/officeart/2005/8/layout/hList7"/>
    <dgm:cxn modelId="{FE62B953-D646-41CE-997C-804488115661}" type="presParOf" srcId="{625B930E-94AD-494C-ABF7-96CED44875B9}" destId="{9C16B922-EC71-497B-B94F-E85303B732D3}" srcOrd="0" destOrd="0" presId="urn:microsoft.com/office/officeart/2005/8/layout/hList7"/>
    <dgm:cxn modelId="{B3E3BBFF-00CD-4069-8857-C2B0943C5C2F}" type="presParOf" srcId="{625B930E-94AD-494C-ABF7-96CED44875B9}" destId="{CE2C479D-4E58-4D31-8616-DD9B2B0E4A6A}" srcOrd="1" destOrd="0" presId="urn:microsoft.com/office/officeart/2005/8/layout/hList7"/>
    <dgm:cxn modelId="{38C9C010-7410-4819-9961-EA5DD1E09AD5}" type="presParOf" srcId="{625B930E-94AD-494C-ABF7-96CED44875B9}" destId="{CFB0AB75-3D5B-47F7-BA60-321E8D2F9A60}" srcOrd="2" destOrd="0" presId="urn:microsoft.com/office/officeart/2005/8/layout/hList7"/>
    <dgm:cxn modelId="{58FD26F0-78E8-4107-BC54-BA558FA74E2A}" type="presParOf" srcId="{625B930E-94AD-494C-ABF7-96CED44875B9}" destId="{984CD229-66D0-43AB-B530-4B9EB2E03305}" srcOrd="3" destOrd="0" presId="urn:microsoft.com/office/officeart/2005/8/layout/hList7"/>
    <dgm:cxn modelId="{1B2A160F-D78A-4A8F-9F89-D4FFD8324A6A}" type="presParOf" srcId="{EC0B0C69-A009-407A-A0CB-AB1A70D587F9}" destId="{C557BF27-6DE9-41F7-A168-82D174CB24BA}" srcOrd="1" destOrd="0" presId="urn:microsoft.com/office/officeart/2005/8/layout/hList7"/>
    <dgm:cxn modelId="{E92A1BAD-1EF9-421F-B458-0E887DE7AC76}" type="presParOf" srcId="{EC0B0C69-A009-407A-A0CB-AB1A70D587F9}" destId="{755C2A17-8970-434D-A182-284EBBB8B20F}" srcOrd="2" destOrd="0" presId="urn:microsoft.com/office/officeart/2005/8/layout/hList7"/>
    <dgm:cxn modelId="{950BDD75-ACC2-412B-901E-05519EFD8A0A}" type="presParOf" srcId="{755C2A17-8970-434D-A182-284EBBB8B20F}" destId="{BE0EA573-1492-43AF-9DA7-D8E5E4B8DB41}" srcOrd="0" destOrd="0" presId="urn:microsoft.com/office/officeart/2005/8/layout/hList7"/>
    <dgm:cxn modelId="{37C78618-6D7E-450A-B582-08B0D967FD52}" type="presParOf" srcId="{755C2A17-8970-434D-A182-284EBBB8B20F}" destId="{E3407108-F098-499B-8C20-290FB41A5BA8}" srcOrd="1" destOrd="0" presId="urn:microsoft.com/office/officeart/2005/8/layout/hList7"/>
    <dgm:cxn modelId="{39CD8346-0FED-4B05-B511-BF22AD43D5B3}" type="presParOf" srcId="{755C2A17-8970-434D-A182-284EBBB8B20F}" destId="{7700F43D-7E5A-4733-9066-675BC1B13FC5}" srcOrd="2" destOrd="0" presId="urn:microsoft.com/office/officeart/2005/8/layout/hList7"/>
    <dgm:cxn modelId="{CE085880-B974-4257-A45F-6611E59B7680}" type="presParOf" srcId="{755C2A17-8970-434D-A182-284EBBB8B20F}" destId="{74038374-AB4E-4E2E-B78A-2035F1F20E36}" srcOrd="3" destOrd="0" presId="urn:microsoft.com/office/officeart/2005/8/layout/hList7"/>
    <dgm:cxn modelId="{9B1C77C0-3064-4C4E-B58B-F6EC9AFBB18C}" type="presParOf" srcId="{EC0B0C69-A009-407A-A0CB-AB1A70D587F9}" destId="{68C39925-8D84-4ACB-9E8F-0E194909E848}" srcOrd="3" destOrd="0" presId="urn:microsoft.com/office/officeart/2005/8/layout/hList7"/>
    <dgm:cxn modelId="{054F5BA4-05A4-4092-915F-902D4AB312E2}" type="presParOf" srcId="{EC0B0C69-A009-407A-A0CB-AB1A70D587F9}" destId="{226A9A20-9246-40BB-AB7E-B4C62597666F}" srcOrd="4" destOrd="0" presId="urn:microsoft.com/office/officeart/2005/8/layout/hList7"/>
    <dgm:cxn modelId="{8CAA3905-1155-469E-A08D-733EEABF1922}" type="presParOf" srcId="{226A9A20-9246-40BB-AB7E-B4C62597666F}" destId="{25F7EB50-4702-4EE2-89C3-CB7DA22BDADE}" srcOrd="0" destOrd="0" presId="urn:microsoft.com/office/officeart/2005/8/layout/hList7"/>
    <dgm:cxn modelId="{3E824F33-0702-4637-B386-F1D903CD8EA0}" type="presParOf" srcId="{226A9A20-9246-40BB-AB7E-B4C62597666F}" destId="{F0B4FA70-F487-4BC9-A28F-45A72CF48F8E}" srcOrd="1" destOrd="0" presId="urn:microsoft.com/office/officeart/2005/8/layout/hList7"/>
    <dgm:cxn modelId="{3931408C-C763-4196-B2C6-A0F225D3BB9E}" type="presParOf" srcId="{226A9A20-9246-40BB-AB7E-B4C62597666F}" destId="{B05DFE25-4739-466C-97C9-D2E0689AC3A5}" srcOrd="2" destOrd="0" presId="urn:microsoft.com/office/officeart/2005/8/layout/hList7"/>
    <dgm:cxn modelId="{CCC7E9E6-500D-490D-BB07-68F5CD6891F0}" type="presParOf" srcId="{226A9A20-9246-40BB-AB7E-B4C62597666F}" destId="{9FBABEA9-2D92-4F9D-BE44-18FF1A99EDE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D05CB7-72C4-43A3-9FDE-C558CC99804F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5F651B8-0EEC-41CA-867D-43156E402A7D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Compliance with Laws and Regulations</a:t>
          </a:r>
        </a:p>
      </dgm:t>
    </dgm:pt>
    <dgm:pt modelId="{C79A05F5-BCA2-46EC-8F19-A7BB12E0D72F}" type="parTrans" cxnId="{1D1D65F4-6116-4B26-95D1-1D9183BA9431}">
      <dgm:prSet/>
      <dgm:spPr/>
      <dgm:t>
        <a:bodyPr/>
        <a:lstStyle/>
        <a:p>
          <a:endParaRPr lang="en-US" sz="1800" b="1" dirty="0">
            <a:latin typeface="Product Sans Thin" panose="020B0203030502040203"/>
          </a:endParaRPr>
        </a:p>
      </dgm:t>
    </dgm:pt>
    <dgm:pt modelId="{1CB77DD3-70EB-42C2-9409-572C6685096F}" type="sibTrans" cxnId="{1D1D65F4-6116-4B26-95D1-1D9183BA9431}">
      <dgm:prSet/>
      <dgm:spPr/>
      <dgm:t>
        <a:bodyPr/>
        <a:lstStyle/>
        <a:p>
          <a:endParaRPr lang="en-US" sz="1800" b="1">
            <a:latin typeface="Product Sans Thin" panose="020B0203030502040203"/>
          </a:endParaRPr>
        </a:p>
      </dgm:t>
    </dgm:pt>
    <dgm:pt modelId="{4450440B-11BB-40BC-85F2-8839CDB87C21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Responsibilities of Management and Those Charged with Governance</a:t>
          </a:r>
        </a:p>
      </dgm:t>
    </dgm:pt>
    <dgm:pt modelId="{E515A2AA-97CB-4426-9761-A7C71A9BB07E}" type="parTrans" cxnId="{26AFBE30-313F-4CB1-9841-4BCC038C8FAE}">
      <dgm:prSet/>
      <dgm:spPr/>
      <dgm:t>
        <a:bodyPr/>
        <a:lstStyle/>
        <a:p>
          <a:endParaRPr lang="en-US" sz="1800" b="1" dirty="0">
            <a:latin typeface="Product Sans Thin" panose="020B0203030502040203"/>
          </a:endParaRPr>
        </a:p>
      </dgm:t>
    </dgm:pt>
    <dgm:pt modelId="{B6FD1C38-B89B-4188-97E0-F84ADD7EBBD3}" type="sibTrans" cxnId="{26AFBE30-313F-4CB1-9841-4BCC038C8FAE}">
      <dgm:prSet/>
      <dgm:spPr/>
      <dgm:t>
        <a:bodyPr/>
        <a:lstStyle/>
        <a:p>
          <a:endParaRPr lang="en-US" sz="1800" b="1">
            <a:latin typeface="Product Sans Thin" panose="020B0203030502040203"/>
          </a:endParaRPr>
        </a:p>
      </dgm:t>
    </dgm:pt>
    <dgm:pt modelId="{AB42DA90-348C-4489-B05A-B89AB5322EA5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Establishing a Credible Basis</a:t>
          </a:r>
          <a:endParaRPr lang="en-US" sz="16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6A7993-ED06-4822-8272-28F00C523EE0}" type="parTrans" cxnId="{C2230470-7E09-420B-B7A3-0B0525B01668}">
      <dgm:prSet/>
      <dgm:spPr/>
      <dgm:t>
        <a:bodyPr/>
        <a:lstStyle/>
        <a:p>
          <a:endParaRPr lang="en-US" sz="1800" b="1" dirty="0">
            <a:latin typeface="Product Sans Thin" panose="020B0203030502040203"/>
          </a:endParaRPr>
        </a:p>
      </dgm:t>
    </dgm:pt>
    <dgm:pt modelId="{E476C5D1-0813-4305-95A3-B847E5CB32B7}" type="sibTrans" cxnId="{C2230470-7E09-420B-B7A3-0B0525B01668}">
      <dgm:prSet/>
      <dgm:spPr/>
      <dgm:t>
        <a:bodyPr/>
        <a:lstStyle/>
        <a:p>
          <a:endParaRPr lang="en-US" sz="1800" b="1">
            <a:latin typeface="Product Sans Thin" panose="020B0203030502040203"/>
          </a:endParaRPr>
        </a:p>
      </dgm:t>
    </dgm:pt>
    <dgm:pt modelId="{619AC532-FA1F-4B08-B7C9-2E6447F5E8D5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Description of Tax Planning</a:t>
          </a:r>
        </a:p>
      </dgm:t>
    </dgm:pt>
    <dgm:pt modelId="{883C619B-6164-49ED-B7C0-3D130E5D012D}" type="parTrans" cxnId="{68862469-83A0-4A41-B2DA-C9DBA0D23603}">
      <dgm:prSet/>
      <dgm:spPr/>
      <dgm:t>
        <a:bodyPr/>
        <a:lstStyle/>
        <a:p>
          <a:endParaRPr lang="en-US" sz="1800" dirty="0"/>
        </a:p>
      </dgm:t>
    </dgm:pt>
    <dgm:pt modelId="{C78F08C7-D00A-4E41-99EF-62D677982E18}" type="sibTrans" cxnId="{68862469-83A0-4A41-B2DA-C9DBA0D23603}">
      <dgm:prSet/>
      <dgm:spPr/>
      <dgm:t>
        <a:bodyPr/>
        <a:lstStyle/>
        <a:p>
          <a:endParaRPr lang="en-US" sz="1800"/>
        </a:p>
      </dgm:t>
    </dgm:pt>
    <dgm:pt modelId="{4124AE95-7F5C-4333-BE3B-7BE013419123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Navigating the “Gray Zone”</a:t>
          </a:r>
        </a:p>
      </dgm:t>
    </dgm:pt>
    <dgm:pt modelId="{009B94D2-B082-4A82-92E0-67CC163F13C5}" type="parTrans" cxnId="{3127B35E-DB7F-4101-9B1C-427E1B6E0876}">
      <dgm:prSet/>
      <dgm:spPr/>
      <dgm:t>
        <a:bodyPr/>
        <a:lstStyle/>
        <a:p>
          <a:endParaRPr lang="en-US" sz="1800" dirty="0"/>
        </a:p>
      </dgm:t>
    </dgm:pt>
    <dgm:pt modelId="{605C96C1-A727-4942-AA93-97181569B179}" type="sibTrans" cxnId="{3127B35E-DB7F-4101-9B1C-427E1B6E0876}">
      <dgm:prSet/>
      <dgm:spPr/>
      <dgm:t>
        <a:bodyPr/>
        <a:lstStyle/>
        <a:p>
          <a:endParaRPr lang="en-US" sz="1800"/>
        </a:p>
      </dgm:t>
    </dgm:pt>
    <dgm:pt modelId="{8637E614-F74F-48B1-8431-7E8A48B0F589}">
      <dgm:prSet custT="1"/>
      <dgm:spPr/>
      <dgm:t>
        <a:bodyPr/>
        <a:lstStyle/>
        <a:p>
          <a:pPr marL="0" lvl="0" indent="0" defTabSz="977900"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Multi-jurisdictional Tax Benefits</a:t>
          </a:r>
        </a:p>
      </dgm:t>
    </dgm:pt>
    <dgm:pt modelId="{3705C605-521B-46FA-BB4F-F45B2BFEFE00}" type="parTrans" cxnId="{56AFD619-39CC-4DBE-B984-C225B5F9B8D0}">
      <dgm:prSet/>
      <dgm:spPr/>
      <dgm:t>
        <a:bodyPr/>
        <a:lstStyle/>
        <a:p>
          <a:endParaRPr lang="en-US" sz="1800"/>
        </a:p>
      </dgm:t>
    </dgm:pt>
    <dgm:pt modelId="{CD707A45-A0C9-40F6-A5BE-22A932C4AEB1}" type="sibTrans" cxnId="{56AFD619-39CC-4DBE-B984-C225B5F9B8D0}">
      <dgm:prSet/>
      <dgm:spPr/>
      <dgm:t>
        <a:bodyPr/>
        <a:lstStyle/>
        <a:p>
          <a:endParaRPr lang="en-US" sz="1800"/>
        </a:p>
      </dgm:t>
    </dgm:pt>
    <dgm:pt modelId="{ACEB42E8-F9F8-462E-BB7C-02EBE2BBE49D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TP Products/ Arrangements Developed by a Third Party</a:t>
          </a:r>
        </a:p>
      </dgm:t>
    </dgm:pt>
    <dgm:pt modelId="{DD5FA559-B719-4DCC-A838-6AA560D2FC04}" type="parTrans" cxnId="{993C8917-0D52-4C1C-8605-150E2DF735EA}">
      <dgm:prSet/>
      <dgm:spPr/>
      <dgm:t>
        <a:bodyPr/>
        <a:lstStyle/>
        <a:p>
          <a:endParaRPr lang="en-US" sz="1800"/>
        </a:p>
      </dgm:t>
    </dgm:pt>
    <dgm:pt modelId="{C58C13AC-912A-4109-9FFD-9584ADFACE7D}" type="sibTrans" cxnId="{993C8917-0D52-4C1C-8605-150E2DF735EA}">
      <dgm:prSet/>
      <dgm:spPr/>
      <dgm:t>
        <a:bodyPr/>
        <a:lstStyle/>
        <a:p>
          <a:endParaRPr lang="en-US" sz="1800"/>
        </a:p>
      </dgm:t>
    </dgm:pt>
    <dgm:pt modelId="{503F04D7-E0DF-4854-88EF-6017C857243F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Applying “Stand-back Test”</a:t>
          </a:r>
        </a:p>
      </dgm:t>
    </dgm:pt>
    <dgm:pt modelId="{C6E94C4E-F006-489D-ACE7-735ACA9A49D0}" type="parTrans" cxnId="{572D7773-30A1-4F04-9EC8-998B178E7BD5}">
      <dgm:prSet/>
      <dgm:spPr/>
      <dgm:t>
        <a:bodyPr/>
        <a:lstStyle/>
        <a:p>
          <a:endParaRPr lang="en-US" sz="1800"/>
        </a:p>
      </dgm:t>
    </dgm:pt>
    <dgm:pt modelId="{AA8F1D62-F779-4EF2-AE8B-BD2123FFCBE4}" type="sibTrans" cxnId="{572D7773-30A1-4F04-9EC8-998B178E7BD5}">
      <dgm:prSet/>
      <dgm:spPr/>
      <dgm:t>
        <a:bodyPr/>
        <a:lstStyle/>
        <a:p>
          <a:endParaRPr lang="en-US" sz="1800"/>
        </a:p>
      </dgm:t>
    </dgm:pt>
    <dgm:pt modelId="{DAF96B6B-3681-4831-AA93-796DCAD3EE8D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Responsibilities of Professional Accountants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155B48-7761-4061-A21C-C37D50B21CCD}" type="parTrans" cxnId="{AB629927-8E8B-4B92-912E-398535B70B0D}">
      <dgm:prSet/>
      <dgm:spPr/>
      <dgm:t>
        <a:bodyPr/>
        <a:lstStyle/>
        <a:p>
          <a:endParaRPr lang="en-US" sz="1800"/>
        </a:p>
      </dgm:t>
    </dgm:pt>
    <dgm:pt modelId="{B9F58A9F-C106-4943-AAA9-FE79C3F42F2C}" type="sibTrans" cxnId="{AB629927-8E8B-4B92-912E-398535B70B0D}">
      <dgm:prSet/>
      <dgm:spPr/>
      <dgm:t>
        <a:bodyPr/>
        <a:lstStyle/>
        <a:p>
          <a:endParaRPr lang="en-US" sz="1800"/>
        </a:p>
      </dgm:t>
    </dgm:pt>
    <dgm:pt modelId="{B02E40E3-358E-4667-997C-72B45FFEF71D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Role of PA in  Acting in Public Interest</a:t>
          </a:r>
        </a:p>
      </dgm:t>
    </dgm:pt>
    <dgm:pt modelId="{2133DBDF-1435-40BB-BAFA-BECB2E22D41F}" type="parTrans" cxnId="{3A19F402-8261-43B7-95A4-94C49B1B0CFE}">
      <dgm:prSet/>
      <dgm:spPr/>
      <dgm:t>
        <a:bodyPr/>
        <a:lstStyle/>
        <a:p>
          <a:endParaRPr lang="en-US" sz="1800"/>
        </a:p>
      </dgm:t>
    </dgm:pt>
    <dgm:pt modelId="{6BFE2BDC-21FA-4D48-82DD-BDE3D2C075F6}" type="sibTrans" cxnId="{3A19F402-8261-43B7-95A4-94C49B1B0CFE}">
      <dgm:prSet/>
      <dgm:spPr/>
      <dgm:t>
        <a:bodyPr/>
        <a:lstStyle/>
        <a:p>
          <a:endParaRPr lang="en-US" sz="1800"/>
        </a:p>
      </dgm:t>
    </dgm:pt>
    <dgm:pt modelId="{5845140E-6422-4100-B370-F81AA7D6E97D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Related Services</a:t>
          </a:r>
        </a:p>
      </dgm:t>
    </dgm:pt>
    <dgm:pt modelId="{55E356DC-52E8-4210-B939-39ACFD3ECC55}" type="parTrans" cxnId="{D2A9ACC9-82F1-451D-96D0-7E6535DB9978}">
      <dgm:prSet/>
      <dgm:spPr/>
      <dgm:t>
        <a:bodyPr/>
        <a:lstStyle/>
        <a:p>
          <a:endParaRPr lang="en-US" sz="1800"/>
        </a:p>
      </dgm:t>
    </dgm:pt>
    <dgm:pt modelId="{B8D8F4FA-18CE-4B32-9B9F-D8F82B9108EA}" type="sibTrans" cxnId="{D2A9ACC9-82F1-451D-96D0-7E6535DB9978}">
      <dgm:prSet/>
      <dgm:spPr/>
      <dgm:t>
        <a:bodyPr/>
        <a:lstStyle/>
        <a:p>
          <a:endParaRPr lang="en-US" sz="1800"/>
        </a:p>
      </dgm:t>
    </dgm:pt>
    <dgm:pt modelId="{2E7012DD-CA19-4ABC-92CE-25137D09CD16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Disagreement with Client</a:t>
          </a:r>
        </a:p>
      </dgm:t>
    </dgm:pt>
    <dgm:pt modelId="{C2DD7524-263F-4317-9A48-D1ABE4A7663D}" type="parTrans" cxnId="{B1CD088D-C974-4266-A2A5-4E2F4098431B}">
      <dgm:prSet/>
      <dgm:spPr/>
      <dgm:t>
        <a:bodyPr/>
        <a:lstStyle/>
        <a:p>
          <a:endParaRPr lang="en-US" sz="1800"/>
        </a:p>
      </dgm:t>
    </dgm:pt>
    <dgm:pt modelId="{33AA3165-0AA2-4F1E-906F-C0651429509E}" type="sibTrans" cxnId="{B1CD088D-C974-4266-A2A5-4E2F4098431B}">
      <dgm:prSet/>
      <dgm:spPr/>
      <dgm:t>
        <a:bodyPr/>
        <a:lstStyle/>
        <a:p>
          <a:endParaRPr lang="en-US" sz="1800"/>
        </a:p>
      </dgm:t>
    </dgm:pt>
    <dgm:pt modelId="{BEE99F78-7020-4423-94D7-9AB5A4C024DB}">
      <dgm:prSet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Applying the Conceptual Framework</a:t>
          </a:r>
        </a:p>
      </dgm:t>
    </dgm:pt>
    <dgm:pt modelId="{2EF1F75E-1A93-491B-A4DB-DC7C622ACB69}" type="parTrans" cxnId="{B28C5C32-21C5-4EFC-B6D7-A969B0BA3BDA}">
      <dgm:prSet/>
      <dgm:spPr/>
      <dgm:t>
        <a:bodyPr/>
        <a:lstStyle/>
        <a:p>
          <a:endParaRPr lang="en-US" sz="1800"/>
        </a:p>
      </dgm:t>
    </dgm:pt>
    <dgm:pt modelId="{B562EF78-3665-482E-AD57-114F7639CA2A}" type="sibTrans" cxnId="{B28C5C32-21C5-4EFC-B6D7-A969B0BA3BDA}">
      <dgm:prSet/>
      <dgm:spPr/>
      <dgm:t>
        <a:bodyPr/>
        <a:lstStyle/>
        <a:p>
          <a:endParaRPr lang="en-US" sz="1800"/>
        </a:p>
      </dgm:t>
    </dgm:pt>
    <dgm:pt modelId="{A3E68024-08C0-43AD-B1A7-0540440E8899}">
      <dgm:prSet custT="1"/>
      <dgm:spPr>
        <a:solidFill>
          <a:srgbClr val="6600CC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Documentation</a:t>
          </a:r>
        </a:p>
      </dgm:t>
    </dgm:pt>
    <dgm:pt modelId="{B59AF07C-AED0-40E0-86DF-AED172D81487}" type="parTrans" cxnId="{7137CA35-D17E-4F0E-AC26-4F2212E3D4AF}">
      <dgm:prSet/>
      <dgm:spPr/>
      <dgm:t>
        <a:bodyPr/>
        <a:lstStyle/>
        <a:p>
          <a:endParaRPr lang="en-US"/>
        </a:p>
      </dgm:t>
    </dgm:pt>
    <dgm:pt modelId="{6EF48010-45F3-4484-971F-4D44C715E3E0}" type="sibTrans" cxnId="{7137CA35-D17E-4F0E-AC26-4F2212E3D4AF}">
      <dgm:prSet/>
      <dgm:spPr/>
      <dgm:t>
        <a:bodyPr/>
        <a:lstStyle/>
        <a:p>
          <a:endParaRPr lang="en-US"/>
        </a:p>
      </dgm:t>
    </dgm:pt>
    <dgm:pt modelId="{F28ADD14-608C-45C9-AD41-48520B950AED}" type="pres">
      <dgm:prSet presAssocID="{41D05CB7-72C4-43A3-9FDE-C558CC99804F}" presName="diagram" presStyleCnt="0">
        <dgm:presLayoutVars>
          <dgm:dir/>
          <dgm:resizeHandles val="exact"/>
        </dgm:presLayoutVars>
      </dgm:prSet>
      <dgm:spPr/>
    </dgm:pt>
    <dgm:pt modelId="{7FEE207D-DAED-49A9-94B4-C2382F80495A}" type="pres">
      <dgm:prSet presAssocID="{619AC532-FA1F-4B08-B7C9-2E6447F5E8D5}" presName="node" presStyleLbl="node1" presStyleIdx="0" presStyleCnt="14">
        <dgm:presLayoutVars>
          <dgm:bulletEnabled val="1"/>
        </dgm:presLayoutVars>
      </dgm:prSet>
      <dgm:spPr/>
    </dgm:pt>
    <dgm:pt modelId="{EF0D761C-75E1-4C9D-979A-D20D409AA237}" type="pres">
      <dgm:prSet presAssocID="{C78F08C7-D00A-4E41-99EF-62D677982E18}" presName="sibTrans" presStyleCnt="0"/>
      <dgm:spPr/>
    </dgm:pt>
    <dgm:pt modelId="{3B58AECA-CEA4-43A8-9167-C9330F13896F}" type="pres">
      <dgm:prSet presAssocID="{5845140E-6422-4100-B370-F81AA7D6E97D}" presName="node" presStyleLbl="node1" presStyleIdx="1" presStyleCnt="14">
        <dgm:presLayoutVars>
          <dgm:bulletEnabled val="1"/>
        </dgm:presLayoutVars>
      </dgm:prSet>
      <dgm:spPr/>
    </dgm:pt>
    <dgm:pt modelId="{E51EDA71-F0BC-4D4A-B517-4732C025EF58}" type="pres">
      <dgm:prSet presAssocID="{B8D8F4FA-18CE-4B32-9B9F-D8F82B9108EA}" presName="sibTrans" presStyleCnt="0"/>
      <dgm:spPr/>
    </dgm:pt>
    <dgm:pt modelId="{4647508D-7D5E-4461-B1C5-D32A2377D8BC}" type="pres">
      <dgm:prSet presAssocID="{B02E40E3-358E-4667-997C-72B45FFEF71D}" presName="node" presStyleLbl="node1" presStyleIdx="2" presStyleCnt="14">
        <dgm:presLayoutVars>
          <dgm:bulletEnabled val="1"/>
        </dgm:presLayoutVars>
      </dgm:prSet>
      <dgm:spPr/>
    </dgm:pt>
    <dgm:pt modelId="{705FCCC4-8990-4129-879E-B329439DA3FC}" type="pres">
      <dgm:prSet presAssocID="{6BFE2BDC-21FA-4D48-82DD-BDE3D2C075F6}" presName="sibTrans" presStyleCnt="0"/>
      <dgm:spPr/>
    </dgm:pt>
    <dgm:pt modelId="{31E093B8-B293-49B1-99B9-0E0A2B8BE8BD}" type="pres">
      <dgm:prSet presAssocID="{85F651B8-0EEC-41CA-867D-43156E402A7D}" presName="node" presStyleLbl="node1" presStyleIdx="3" presStyleCnt="14">
        <dgm:presLayoutVars>
          <dgm:bulletEnabled val="1"/>
        </dgm:presLayoutVars>
      </dgm:prSet>
      <dgm:spPr/>
    </dgm:pt>
    <dgm:pt modelId="{0D160596-33FC-4B77-8BBB-D12E615F86D5}" type="pres">
      <dgm:prSet presAssocID="{1CB77DD3-70EB-42C2-9409-572C6685096F}" presName="sibTrans" presStyleCnt="0"/>
      <dgm:spPr/>
    </dgm:pt>
    <dgm:pt modelId="{B18B6C4A-DA9E-4920-BE2F-3608658B0047}" type="pres">
      <dgm:prSet presAssocID="{4450440B-11BB-40BC-85F2-8839CDB87C21}" presName="node" presStyleLbl="node1" presStyleIdx="4" presStyleCnt="14" custLinFactNeighborX="-426" custLinFactNeighborY="-873">
        <dgm:presLayoutVars>
          <dgm:bulletEnabled val="1"/>
        </dgm:presLayoutVars>
      </dgm:prSet>
      <dgm:spPr/>
    </dgm:pt>
    <dgm:pt modelId="{4CEF6EFC-E43B-416F-978B-763B10C5F9FA}" type="pres">
      <dgm:prSet presAssocID="{B6FD1C38-B89B-4188-97E0-F84ADD7EBBD3}" presName="sibTrans" presStyleCnt="0"/>
      <dgm:spPr/>
    </dgm:pt>
    <dgm:pt modelId="{302E396A-C1CD-485D-9906-5C90B46D9C75}" type="pres">
      <dgm:prSet presAssocID="{DAF96B6B-3681-4831-AA93-796DCAD3EE8D}" presName="node" presStyleLbl="node1" presStyleIdx="5" presStyleCnt="14">
        <dgm:presLayoutVars>
          <dgm:bulletEnabled val="1"/>
        </dgm:presLayoutVars>
      </dgm:prSet>
      <dgm:spPr/>
    </dgm:pt>
    <dgm:pt modelId="{90FDA542-6F53-4784-B2D8-AF42C0CE66BD}" type="pres">
      <dgm:prSet presAssocID="{B9F58A9F-C106-4943-AAA9-FE79C3F42F2C}" presName="sibTrans" presStyleCnt="0"/>
      <dgm:spPr/>
    </dgm:pt>
    <dgm:pt modelId="{9CA0D08A-CB89-4E40-B252-3805255E87F3}" type="pres">
      <dgm:prSet presAssocID="{AB42DA90-348C-4489-B05A-B89AB5322EA5}" presName="node" presStyleLbl="node1" presStyleIdx="6" presStyleCnt="14">
        <dgm:presLayoutVars>
          <dgm:bulletEnabled val="1"/>
        </dgm:presLayoutVars>
      </dgm:prSet>
      <dgm:spPr/>
    </dgm:pt>
    <dgm:pt modelId="{3A7E6D8D-7F8C-4BF8-910A-29FAA9F32F62}" type="pres">
      <dgm:prSet presAssocID="{E476C5D1-0813-4305-95A3-B847E5CB32B7}" presName="sibTrans" presStyleCnt="0"/>
      <dgm:spPr/>
    </dgm:pt>
    <dgm:pt modelId="{35555FF1-25A7-48BD-8052-BAB2452455F0}" type="pres">
      <dgm:prSet presAssocID="{503F04D7-E0DF-4854-88EF-6017C857243F}" presName="node" presStyleLbl="node1" presStyleIdx="7" presStyleCnt="14">
        <dgm:presLayoutVars>
          <dgm:bulletEnabled val="1"/>
        </dgm:presLayoutVars>
      </dgm:prSet>
      <dgm:spPr/>
    </dgm:pt>
    <dgm:pt modelId="{FB89BDA2-C6AB-4229-9082-7633A7F972A5}" type="pres">
      <dgm:prSet presAssocID="{AA8F1D62-F779-4EF2-AE8B-BD2123FFCBE4}" presName="sibTrans" presStyleCnt="0"/>
      <dgm:spPr/>
    </dgm:pt>
    <dgm:pt modelId="{9E5C91B1-DF54-4026-AEAD-E023A090E509}" type="pres">
      <dgm:prSet presAssocID="{8637E614-F74F-48B1-8431-7E8A48B0F589}" presName="node" presStyleLbl="node1" presStyleIdx="8" presStyleCnt="14">
        <dgm:presLayoutVars>
          <dgm:bulletEnabled val="1"/>
        </dgm:presLayoutVars>
      </dgm:prSet>
      <dgm:spPr/>
    </dgm:pt>
    <dgm:pt modelId="{10FD3536-64BB-4FDC-A0B4-ED8DBAF714FD}" type="pres">
      <dgm:prSet presAssocID="{CD707A45-A0C9-40F6-A5BE-22A932C4AEB1}" presName="sibTrans" presStyleCnt="0"/>
      <dgm:spPr/>
    </dgm:pt>
    <dgm:pt modelId="{F5EBEE6C-748B-4E78-A7AA-B28C9F2E8670}" type="pres">
      <dgm:prSet presAssocID="{4124AE95-7F5C-4333-BE3B-7BE013419123}" presName="node" presStyleLbl="node1" presStyleIdx="9" presStyleCnt="14">
        <dgm:presLayoutVars>
          <dgm:bulletEnabled val="1"/>
        </dgm:presLayoutVars>
      </dgm:prSet>
      <dgm:spPr/>
    </dgm:pt>
    <dgm:pt modelId="{87C44488-D29B-46E6-9DE3-74813297AB34}" type="pres">
      <dgm:prSet presAssocID="{605C96C1-A727-4942-AA93-97181569B179}" presName="sibTrans" presStyleCnt="0"/>
      <dgm:spPr/>
    </dgm:pt>
    <dgm:pt modelId="{6F221B21-CFB8-4FA1-82D6-4F02C81C5B25}" type="pres">
      <dgm:prSet presAssocID="{BEE99F78-7020-4423-94D7-9AB5A4C024DB}" presName="node" presStyleLbl="node1" presStyleIdx="10" presStyleCnt="14">
        <dgm:presLayoutVars>
          <dgm:bulletEnabled val="1"/>
        </dgm:presLayoutVars>
      </dgm:prSet>
      <dgm:spPr/>
    </dgm:pt>
    <dgm:pt modelId="{A1C8696E-D784-4292-BF2D-C6B27A25D44A}" type="pres">
      <dgm:prSet presAssocID="{B562EF78-3665-482E-AD57-114F7639CA2A}" presName="sibTrans" presStyleCnt="0"/>
      <dgm:spPr/>
    </dgm:pt>
    <dgm:pt modelId="{AB45966E-7D3C-4BA5-9916-67D286B8667A}" type="pres">
      <dgm:prSet presAssocID="{2E7012DD-CA19-4ABC-92CE-25137D09CD16}" presName="node" presStyleLbl="node1" presStyleIdx="11" presStyleCnt="14">
        <dgm:presLayoutVars>
          <dgm:bulletEnabled val="1"/>
        </dgm:presLayoutVars>
      </dgm:prSet>
      <dgm:spPr/>
    </dgm:pt>
    <dgm:pt modelId="{785CDD1E-CAE7-4C04-82EE-E7CA6D25A8D7}" type="pres">
      <dgm:prSet presAssocID="{33AA3165-0AA2-4F1E-906F-C0651429509E}" presName="sibTrans" presStyleCnt="0"/>
      <dgm:spPr/>
    </dgm:pt>
    <dgm:pt modelId="{F00EA47E-FBF2-405B-A4C7-380A572F883D}" type="pres">
      <dgm:prSet presAssocID="{ACEB42E8-F9F8-462E-BB7C-02EBE2BBE49D}" presName="node" presStyleLbl="node1" presStyleIdx="12" presStyleCnt="14">
        <dgm:presLayoutVars>
          <dgm:bulletEnabled val="1"/>
        </dgm:presLayoutVars>
      </dgm:prSet>
      <dgm:spPr/>
    </dgm:pt>
    <dgm:pt modelId="{A6416152-DA49-485C-887C-C8FD049C6E40}" type="pres">
      <dgm:prSet presAssocID="{C58C13AC-912A-4109-9FFD-9584ADFACE7D}" presName="sibTrans" presStyleCnt="0"/>
      <dgm:spPr/>
    </dgm:pt>
    <dgm:pt modelId="{9A8E4288-F27A-418B-82D8-89E337F1E4F0}" type="pres">
      <dgm:prSet presAssocID="{A3E68024-08C0-43AD-B1A7-0540440E8899}" presName="node" presStyleLbl="node1" presStyleIdx="13" presStyleCnt="14">
        <dgm:presLayoutVars>
          <dgm:bulletEnabled val="1"/>
        </dgm:presLayoutVars>
      </dgm:prSet>
      <dgm:spPr/>
    </dgm:pt>
  </dgm:ptLst>
  <dgm:cxnLst>
    <dgm:cxn modelId="{3A19F402-8261-43B7-95A4-94C49B1B0CFE}" srcId="{41D05CB7-72C4-43A3-9FDE-C558CC99804F}" destId="{B02E40E3-358E-4667-997C-72B45FFEF71D}" srcOrd="2" destOrd="0" parTransId="{2133DBDF-1435-40BB-BAFA-BECB2E22D41F}" sibTransId="{6BFE2BDC-21FA-4D48-82DD-BDE3D2C075F6}"/>
    <dgm:cxn modelId="{D3B2CE08-66E8-4F91-812C-F2D273E44D7A}" type="presOf" srcId="{B02E40E3-358E-4667-997C-72B45FFEF71D}" destId="{4647508D-7D5E-4461-B1C5-D32A2377D8BC}" srcOrd="0" destOrd="0" presId="urn:microsoft.com/office/officeart/2005/8/layout/default"/>
    <dgm:cxn modelId="{8A63AB10-E07D-4F3A-B195-8E5B35207D9C}" type="presOf" srcId="{5845140E-6422-4100-B370-F81AA7D6E97D}" destId="{3B58AECA-CEA4-43A8-9167-C9330F13896F}" srcOrd="0" destOrd="0" presId="urn:microsoft.com/office/officeart/2005/8/layout/default"/>
    <dgm:cxn modelId="{993C8917-0D52-4C1C-8605-150E2DF735EA}" srcId="{41D05CB7-72C4-43A3-9FDE-C558CC99804F}" destId="{ACEB42E8-F9F8-462E-BB7C-02EBE2BBE49D}" srcOrd="12" destOrd="0" parTransId="{DD5FA559-B719-4DCC-A838-6AA560D2FC04}" sibTransId="{C58C13AC-912A-4109-9FFD-9584ADFACE7D}"/>
    <dgm:cxn modelId="{56AFD619-39CC-4DBE-B984-C225B5F9B8D0}" srcId="{41D05CB7-72C4-43A3-9FDE-C558CC99804F}" destId="{8637E614-F74F-48B1-8431-7E8A48B0F589}" srcOrd="8" destOrd="0" parTransId="{3705C605-521B-46FA-BB4F-F45B2BFEFE00}" sibTransId="{CD707A45-A0C9-40F6-A5BE-22A932C4AEB1}"/>
    <dgm:cxn modelId="{AB629927-8E8B-4B92-912E-398535B70B0D}" srcId="{41D05CB7-72C4-43A3-9FDE-C558CC99804F}" destId="{DAF96B6B-3681-4831-AA93-796DCAD3EE8D}" srcOrd="5" destOrd="0" parTransId="{E3155B48-7761-4061-A21C-C37D50B21CCD}" sibTransId="{B9F58A9F-C106-4943-AAA9-FE79C3F42F2C}"/>
    <dgm:cxn modelId="{2350BD28-C677-486B-A61E-2FE2C8378DF8}" type="presOf" srcId="{41D05CB7-72C4-43A3-9FDE-C558CC99804F}" destId="{F28ADD14-608C-45C9-AD41-48520B950AED}" srcOrd="0" destOrd="0" presId="urn:microsoft.com/office/officeart/2005/8/layout/default"/>
    <dgm:cxn modelId="{26AFBE30-313F-4CB1-9841-4BCC038C8FAE}" srcId="{41D05CB7-72C4-43A3-9FDE-C558CC99804F}" destId="{4450440B-11BB-40BC-85F2-8839CDB87C21}" srcOrd="4" destOrd="0" parTransId="{E515A2AA-97CB-4426-9761-A7C71A9BB07E}" sibTransId="{B6FD1C38-B89B-4188-97E0-F84ADD7EBBD3}"/>
    <dgm:cxn modelId="{B28C5C32-21C5-4EFC-B6D7-A969B0BA3BDA}" srcId="{41D05CB7-72C4-43A3-9FDE-C558CC99804F}" destId="{BEE99F78-7020-4423-94D7-9AB5A4C024DB}" srcOrd="10" destOrd="0" parTransId="{2EF1F75E-1A93-491B-A4DB-DC7C622ACB69}" sibTransId="{B562EF78-3665-482E-AD57-114F7639CA2A}"/>
    <dgm:cxn modelId="{7137CA35-D17E-4F0E-AC26-4F2212E3D4AF}" srcId="{41D05CB7-72C4-43A3-9FDE-C558CC99804F}" destId="{A3E68024-08C0-43AD-B1A7-0540440E8899}" srcOrd="13" destOrd="0" parTransId="{B59AF07C-AED0-40E0-86DF-AED172D81487}" sibTransId="{6EF48010-45F3-4484-971F-4D44C715E3E0}"/>
    <dgm:cxn modelId="{CD27893B-51C2-493F-B5D7-AB97FA8B1E5D}" type="presOf" srcId="{BEE99F78-7020-4423-94D7-9AB5A4C024DB}" destId="{6F221B21-CFB8-4FA1-82D6-4F02C81C5B25}" srcOrd="0" destOrd="0" presId="urn:microsoft.com/office/officeart/2005/8/layout/default"/>
    <dgm:cxn modelId="{3127B35E-DB7F-4101-9B1C-427E1B6E0876}" srcId="{41D05CB7-72C4-43A3-9FDE-C558CC99804F}" destId="{4124AE95-7F5C-4333-BE3B-7BE013419123}" srcOrd="9" destOrd="0" parTransId="{009B94D2-B082-4A82-92E0-67CC163F13C5}" sibTransId="{605C96C1-A727-4942-AA93-97181569B179}"/>
    <dgm:cxn modelId="{CE856D5F-2C2F-480B-90B4-552A3C62A67D}" type="presOf" srcId="{ACEB42E8-F9F8-462E-BB7C-02EBE2BBE49D}" destId="{F00EA47E-FBF2-405B-A4C7-380A572F883D}" srcOrd="0" destOrd="0" presId="urn:microsoft.com/office/officeart/2005/8/layout/default"/>
    <dgm:cxn modelId="{A27CFC46-8621-448C-BF0B-3CD4E21A70A1}" type="presOf" srcId="{4124AE95-7F5C-4333-BE3B-7BE013419123}" destId="{F5EBEE6C-748B-4E78-A7AA-B28C9F2E8670}" srcOrd="0" destOrd="0" presId="urn:microsoft.com/office/officeart/2005/8/layout/default"/>
    <dgm:cxn modelId="{68862469-83A0-4A41-B2DA-C9DBA0D23603}" srcId="{41D05CB7-72C4-43A3-9FDE-C558CC99804F}" destId="{619AC532-FA1F-4B08-B7C9-2E6447F5E8D5}" srcOrd="0" destOrd="0" parTransId="{883C619B-6164-49ED-B7C0-3D130E5D012D}" sibTransId="{C78F08C7-D00A-4E41-99EF-62D677982E18}"/>
    <dgm:cxn modelId="{C2230470-7E09-420B-B7A3-0B0525B01668}" srcId="{41D05CB7-72C4-43A3-9FDE-C558CC99804F}" destId="{AB42DA90-348C-4489-B05A-B89AB5322EA5}" srcOrd="6" destOrd="0" parTransId="{A76A7993-ED06-4822-8272-28F00C523EE0}" sibTransId="{E476C5D1-0813-4305-95A3-B847E5CB32B7}"/>
    <dgm:cxn modelId="{E6A99150-BB88-4718-A394-7A0D89E15D57}" type="presOf" srcId="{A3E68024-08C0-43AD-B1A7-0540440E8899}" destId="{9A8E4288-F27A-418B-82D8-89E337F1E4F0}" srcOrd="0" destOrd="0" presId="urn:microsoft.com/office/officeart/2005/8/layout/default"/>
    <dgm:cxn modelId="{572D7773-30A1-4F04-9EC8-998B178E7BD5}" srcId="{41D05CB7-72C4-43A3-9FDE-C558CC99804F}" destId="{503F04D7-E0DF-4854-88EF-6017C857243F}" srcOrd="7" destOrd="0" parTransId="{C6E94C4E-F006-489D-ACE7-735ACA9A49D0}" sibTransId="{AA8F1D62-F779-4EF2-AE8B-BD2123FFCBE4}"/>
    <dgm:cxn modelId="{5A8C377D-8E2F-44DD-997B-AE242C546C55}" type="presOf" srcId="{8637E614-F74F-48B1-8431-7E8A48B0F589}" destId="{9E5C91B1-DF54-4026-AEAD-E023A090E509}" srcOrd="0" destOrd="0" presId="urn:microsoft.com/office/officeart/2005/8/layout/default"/>
    <dgm:cxn modelId="{148D3889-FFF1-4060-A483-CD75B34FDA68}" type="presOf" srcId="{619AC532-FA1F-4B08-B7C9-2E6447F5E8D5}" destId="{7FEE207D-DAED-49A9-94B4-C2382F80495A}" srcOrd="0" destOrd="0" presId="urn:microsoft.com/office/officeart/2005/8/layout/default"/>
    <dgm:cxn modelId="{B1CD088D-C974-4266-A2A5-4E2F4098431B}" srcId="{41D05CB7-72C4-43A3-9FDE-C558CC99804F}" destId="{2E7012DD-CA19-4ABC-92CE-25137D09CD16}" srcOrd="11" destOrd="0" parTransId="{C2DD7524-263F-4317-9A48-D1ABE4A7663D}" sibTransId="{33AA3165-0AA2-4F1E-906F-C0651429509E}"/>
    <dgm:cxn modelId="{BAD8599B-04E2-4D79-A53A-4C0BFA8580F7}" type="presOf" srcId="{4450440B-11BB-40BC-85F2-8839CDB87C21}" destId="{B18B6C4A-DA9E-4920-BE2F-3608658B0047}" srcOrd="0" destOrd="0" presId="urn:microsoft.com/office/officeart/2005/8/layout/default"/>
    <dgm:cxn modelId="{DFAC63C8-2FCC-43B8-A908-0FA976E48B9F}" type="presOf" srcId="{85F651B8-0EEC-41CA-867D-43156E402A7D}" destId="{31E093B8-B293-49B1-99B9-0E0A2B8BE8BD}" srcOrd="0" destOrd="0" presId="urn:microsoft.com/office/officeart/2005/8/layout/default"/>
    <dgm:cxn modelId="{D2A9ACC9-82F1-451D-96D0-7E6535DB9978}" srcId="{41D05CB7-72C4-43A3-9FDE-C558CC99804F}" destId="{5845140E-6422-4100-B370-F81AA7D6E97D}" srcOrd="1" destOrd="0" parTransId="{55E356DC-52E8-4210-B939-39ACFD3ECC55}" sibTransId="{B8D8F4FA-18CE-4B32-9B9F-D8F82B9108EA}"/>
    <dgm:cxn modelId="{A66168CF-90AA-4F51-83B9-AD99EA665377}" type="presOf" srcId="{2E7012DD-CA19-4ABC-92CE-25137D09CD16}" destId="{AB45966E-7D3C-4BA5-9916-67D286B8667A}" srcOrd="0" destOrd="0" presId="urn:microsoft.com/office/officeart/2005/8/layout/default"/>
    <dgm:cxn modelId="{49E237D1-18F0-47AC-A07A-6FCE42273C53}" type="presOf" srcId="{503F04D7-E0DF-4854-88EF-6017C857243F}" destId="{35555FF1-25A7-48BD-8052-BAB2452455F0}" srcOrd="0" destOrd="0" presId="urn:microsoft.com/office/officeart/2005/8/layout/default"/>
    <dgm:cxn modelId="{015895E0-BA07-4962-A2CF-080E31661CD7}" type="presOf" srcId="{DAF96B6B-3681-4831-AA93-796DCAD3EE8D}" destId="{302E396A-C1CD-485D-9906-5C90B46D9C75}" srcOrd="0" destOrd="0" presId="urn:microsoft.com/office/officeart/2005/8/layout/default"/>
    <dgm:cxn modelId="{AA9DAEE5-00D8-4FF5-B9DB-FDA0C1769B5E}" type="presOf" srcId="{AB42DA90-348C-4489-B05A-B89AB5322EA5}" destId="{9CA0D08A-CB89-4E40-B252-3805255E87F3}" srcOrd="0" destOrd="0" presId="urn:microsoft.com/office/officeart/2005/8/layout/default"/>
    <dgm:cxn modelId="{1D1D65F4-6116-4B26-95D1-1D9183BA9431}" srcId="{41D05CB7-72C4-43A3-9FDE-C558CC99804F}" destId="{85F651B8-0EEC-41CA-867D-43156E402A7D}" srcOrd="3" destOrd="0" parTransId="{C79A05F5-BCA2-46EC-8F19-A7BB12E0D72F}" sibTransId="{1CB77DD3-70EB-42C2-9409-572C6685096F}"/>
    <dgm:cxn modelId="{64AF82A0-CE32-465A-8546-B3EB6EF9CB1F}" type="presParOf" srcId="{F28ADD14-608C-45C9-AD41-48520B950AED}" destId="{7FEE207D-DAED-49A9-94B4-C2382F80495A}" srcOrd="0" destOrd="0" presId="urn:microsoft.com/office/officeart/2005/8/layout/default"/>
    <dgm:cxn modelId="{9B07C41A-16BA-417E-8A9E-D7667E77E211}" type="presParOf" srcId="{F28ADD14-608C-45C9-AD41-48520B950AED}" destId="{EF0D761C-75E1-4C9D-979A-D20D409AA237}" srcOrd="1" destOrd="0" presId="urn:microsoft.com/office/officeart/2005/8/layout/default"/>
    <dgm:cxn modelId="{D60972EF-08AE-4561-8782-198E448AF8EC}" type="presParOf" srcId="{F28ADD14-608C-45C9-AD41-48520B950AED}" destId="{3B58AECA-CEA4-43A8-9167-C9330F13896F}" srcOrd="2" destOrd="0" presId="urn:microsoft.com/office/officeart/2005/8/layout/default"/>
    <dgm:cxn modelId="{D73442C0-9B0D-43DE-8B1B-B6AA8B9FDD2D}" type="presParOf" srcId="{F28ADD14-608C-45C9-AD41-48520B950AED}" destId="{E51EDA71-F0BC-4D4A-B517-4732C025EF58}" srcOrd="3" destOrd="0" presId="urn:microsoft.com/office/officeart/2005/8/layout/default"/>
    <dgm:cxn modelId="{36F700EF-0A01-44E2-BE0B-B7C1CD59647A}" type="presParOf" srcId="{F28ADD14-608C-45C9-AD41-48520B950AED}" destId="{4647508D-7D5E-4461-B1C5-D32A2377D8BC}" srcOrd="4" destOrd="0" presId="urn:microsoft.com/office/officeart/2005/8/layout/default"/>
    <dgm:cxn modelId="{F76D33AB-1BCE-48D3-BCD9-B11D85088F2B}" type="presParOf" srcId="{F28ADD14-608C-45C9-AD41-48520B950AED}" destId="{705FCCC4-8990-4129-879E-B329439DA3FC}" srcOrd="5" destOrd="0" presId="urn:microsoft.com/office/officeart/2005/8/layout/default"/>
    <dgm:cxn modelId="{A858B020-D103-4F4B-82E1-8D610C3A9548}" type="presParOf" srcId="{F28ADD14-608C-45C9-AD41-48520B950AED}" destId="{31E093B8-B293-49B1-99B9-0E0A2B8BE8BD}" srcOrd="6" destOrd="0" presId="urn:microsoft.com/office/officeart/2005/8/layout/default"/>
    <dgm:cxn modelId="{4C870849-F520-49BC-9A72-D9F7C680E243}" type="presParOf" srcId="{F28ADD14-608C-45C9-AD41-48520B950AED}" destId="{0D160596-33FC-4B77-8BBB-D12E615F86D5}" srcOrd="7" destOrd="0" presId="urn:microsoft.com/office/officeart/2005/8/layout/default"/>
    <dgm:cxn modelId="{87A72D4F-C784-4281-916C-871030FA566F}" type="presParOf" srcId="{F28ADD14-608C-45C9-AD41-48520B950AED}" destId="{B18B6C4A-DA9E-4920-BE2F-3608658B0047}" srcOrd="8" destOrd="0" presId="urn:microsoft.com/office/officeart/2005/8/layout/default"/>
    <dgm:cxn modelId="{AD0C7ACD-EA2C-4B5E-B093-AC3CDBA73626}" type="presParOf" srcId="{F28ADD14-608C-45C9-AD41-48520B950AED}" destId="{4CEF6EFC-E43B-416F-978B-763B10C5F9FA}" srcOrd="9" destOrd="0" presId="urn:microsoft.com/office/officeart/2005/8/layout/default"/>
    <dgm:cxn modelId="{8FBD7B6F-159F-4E7E-8E2F-51802CE7A039}" type="presParOf" srcId="{F28ADD14-608C-45C9-AD41-48520B950AED}" destId="{302E396A-C1CD-485D-9906-5C90B46D9C75}" srcOrd="10" destOrd="0" presId="urn:microsoft.com/office/officeart/2005/8/layout/default"/>
    <dgm:cxn modelId="{5D74D54B-8028-47DF-893F-0FBEB236D1DE}" type="presParOf" srcId="{F28ADD14-608C-45C9-AD41-48520B950AED}" destId="{90FDA542-6F53-4784-B2D8-AF42C0CE66BD}" srcOrd="11" destOrd="0" presId="urn:microsoft.com/office/officeart/2005/8/layout/default"/>
    <dgm:cxn modelId="{19A808B5-0A42-4566-B6C6-5DF51D90C3B7}" type="presParOf" srcId="{F28ADD14-608C-45C9-AD41-48520B950AED}" destId="{9CA0D08A-CB89-4E40-B252-3805255E87F3}" srcOrd="12" destOrd="0" presId="urn:microsoft.com/office/officeart/2005/8/layout/default"/>
    <dgm:cxn modelId="{D8B676C7-98C6-4690-8085-32EAB1E7D294}" type="presParOf" srcId="{F28ADD14-608C-45C9-AD41-48520B950AED}" destId="{3A7E6D8D-7F8C-4BF8-910A-29FAA9F32F62}" srcOrd="13" destOrd="0" presId="urn:microsoft.com/office/officeart/2005/8/layout/default"/>
    <dgm:cxn modelId="{EE1690C8-3C5D-434E-B325-8409D4CA2678}" type="presParOf" srcId="{F28ADD14-608C-45C9-AD41-48520B950AED}" destId="{35555FF1-25A7-48BD-8052-BAB2452455F0}" srcOrd="14" destOrd="0" presId="urn:microsoft.com/office/officeart/2005/8/layout/default"/>
    <dgm:cxn modelId="{3309FF58-A20F-4845-A544-BAA2A9E06425}" type="presParOf" srcId="{F28ADD14-608C-45C9-AD41-48520B950AED}" destId="{FB89BDA2-C6AB-4229-9082-7633A7F972A5}" srcOrd="15" destOrd="0" presId="urn:microsoft.com/office/officeart/2005/8/layout/default"/>
    <dgm:cxn modelId="{53CEAF75-AA61-4CF7-8C33-73EB3FA0766A}" type="presParOf" srcId="{F28ADD14-608C-45C9-AD41-48520B950AED}" destId="{9E5C91B1-DF54-4026-AEAD-E023A090E509}" srcOrd="16" destOrd="0" presId="urn:microsoft.com/office/officeart/2005/8/layout/default"/>
    <dgm:cxn modelId="{37EF8157-0EC5-4E53-B191-C497BEB4ABC7}" type="presParOf" srcId="{F28ADD14-608C-45C9-AD41-48520B950AED}" destId="{10FD3536-64BB-4FDC-A0B4-ED8DBAF714FD}" srcOrd="17" destOrd="0" presId="urn:microsoft.com/office/officeart/2005/8/layout/default"/>
    <dgm:cxn modelId="{FFFDDAED-DB15-465F-BBB9-2D89A5732824}" type="presParOf" srcId="{F28ADD14-608C-45C9-AD41-48520B950AED}" destId="{F5EBEE6C-748B-4E78-A7AA-B28C9F2E8670}" srcOrd="18" destOrd="0" presId="urn:microsoft.com/office/officeart/2005/8/layout/default"/>
    <dgm:cxn modelId="{7A67A5E5-284B-48AC-A4E4-29DE4953347C}" type="presParOf" srcId="{F28ADD14-608C-45C9-AD41-48520B950AED}" destId="{87C44488-D29B-46E6-9DE3-74813297AB34}" srcOrd="19" destOrd="0" presId="urn:microsoft.com/office/officeart/2005/8/layout/default"/>
    <dgm:cxn modelId="{08731960-00C2-4227-AC62-A1661290257B}" type="presParOf" srcId="{F28ADD14-608C-45C9-AD41-48520B950AED}" destId="{6F221B21-CFB8-4FA1-82D6-4F02C81C5B25}" srcOrd="20" destOrd="0" presId="urn:microsoft.com/office/officeart/2005/8/layout/default"/>
    <dgm:cxn modelId="{1320928B-1881-43F6-AFE8-FB45DB98FEDA}" type="presParOf" srcId="{F28ADD14-608C-45C9-AD41-48520B950AED}" destId="{A1C8696E-D784-4292-BF2D-C6B27A25D44A}" srcOrd="21" destOrd="0" presId="urn:microsoft.com/office/officeart/2005/8/layout/default"/>
    <dgm:cxn modelId="{6EB9E767-DDB9-4A4A-AEAD-C8B474F45BF4}" type="presParOf" srcId="{F28ADD14-608C-45C9-AD41-48520B950AED}" destId="{AB45966E-7D3C-4BA5-9916-67D286B8667A}" srcOrd="22" destOrd="0" presId="urn:microsoft.com/office/officeart/2005/8/layout/default"/>
    <dgm:cxn modelId="{EDC8CFA2-D6E5-47BB-BD8F-27F187669B56}" type="presParOf" srcId="{F28ADD14-608C-45C9-AD41-48520B950AED}" destId="{785CDD1E-CAE7-4C04-82EE-E7CA6D25A8D7}" srcOrd="23" destOrd="0" presId="urn:microsoft.com/office/officeart/2005/8/layout/default"/>
    <dgm:cxn modelId="{EAA68C36-3028-436D-A03D-7F0D0079AFC7}" type="presParOf" srcId="{F28ADD14-608C-45C9-AD41-48520B950AED}" destId="{F00EA47E-FBF2-405B-A4C7-380A572F883D}" srcOrd="24" destOrd="0" presId="urn:microsoft.com/office/officeart/2005/8/layout/default"/>
    <dgm:cxn modelId="{0B59AEEB-2AED-411D-836B-D97DC48DD29B}" type="presParOf" srcId="{F28ADD14-608C-45C9-AD41-48520B950AED}" destId="{A6416152-DA49-485C-887C-C8FD049C6E40}" srcOrd="25" destOrd="0" presId="urn:microsoft.com/office/officeart/2005/8/layout/default"/>
    <dgm:cxn modelId="{C42C2AC3-3238-4897-A84F-A4B1AB36F2F6}" type="presParOf" srcId="{F28ADD14-608C-45C9-AD41-48520B950AED}" destId="{9A8E4288-F27A-418B-82D8-89E337F1E4F0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97DEFD-93DE-4655-8D5F-77602EFF5FB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224837F-B91E-47CE-96A6-17F52D980D4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Promoting consistent ethical TP behavior and a </a:t>
          </a: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trusted practice</a:t>
          </a:r>
        </a:p>
      </dgm:t>
    </dgm:pt>
    <dgm:pt modelId="{8A913780-A70E-408F-BF2B-4569ED056B2C}" type="parTrans" cxnId="{A1197024-5191-4559-93BB-C1EA01589276}">
      <dgm:prSet/>
      <dgm:spPr/>
      <dgm:t>
        <a:bodyPr/>
        <a:lstStyle/>
        <a:p>
          <a:endParaRPr lang="en-US"/>
        </a:p>
      </dgm:t>
    </dgm:pt>
    <dgm:pt modelId="{A3B9EFA6-3559-41D9-A736-7D8C01249671}" type="sibTrans" cxnId="{A1197024-5191-4559-93BB-C1EA01589276}">
      <dgm:prSet/>
      <dgm:spPr/>
      <dgm:t>
        <a:bodyPr/>
        <a:lstStyle/>
        <a:p>
          <a:endParaRPr lang="en-US"/>
        </a:p>
      </dgm:t>
    </dgm:pt>
    <dgm:pt modelId="{5F50D9F4-D4FF-45D8-B02E-2340CA6F08D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Raising awareness </a:t>
          </a:r>
          <a:r>
            <a: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about reputational risks to employing organization or client, the PA and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the profession </a:t>
          </a:r>
        </a:p>
      </dgm:t>
    </dgm:pt>
    <dgm:pt modelId="{5ED8B5A7-8A99-4A70-A640-C791BEEC3D82}" type="parTrans" cxnId="{1A83F6F7-0853-4E83-A8E1-BEE2DAD975DD}">
      <dgm:prSet/>
      <dgm:spPr/>
      <dgm:t>
        <a:bodyPr/>
        <a:lstStyle/>
        <a:p>
          <a:endParaRPr lang="en-US"/>
        </a:p>
      </dgm:t>
    </dgm:pt>
    <dgm:pt modelId="{1574E1A5-1AFF-4D55-A156-30B0DBCA3F66}" type="sibTrans" cxnId="{1A83F6F7-0853-4E83-A8E1-BEE2DAD975DD}">
      <dgm:prSet/>
      <dgm:spPr/>
      <dgm:t>
        <a:bodyPr/>
        <a:lstStyle/>
        <a:p>
          <a:endParaRPr lang="en-US"/>
        </a:p>
      </dgm:t>
    </dgm:pt>
    <dgm:pt modelId="{47614A63-4F5A-4F88-9056-66D2DF133A8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Promoting accountability, transparency and sustainability</a:t>
          </a:r>
        </a:p>
      </dgm:t>
    </dgm:pt>
    <dgm:pt modelId="{51B2D24F-7471-4E73-8CDF-796983C67FD4}" type="parTrans" cxnId="{B1FD45D0-A21B-4601-A53B-386C2DA61046}">
      <dgm:prSet/>
      <dgm:spPr/>
      <dgm:t>
        <a:bodyPr/>
        <a:lstStyle/>
        <a:p>
          <a:endParaRPr lang="en-US"/>
        </a:p>
      </dgm:t>
    </dgm:pt>
    <dgm:pt modelId="{BDB1246C-AC76-4F46-9506-CD34AB9E76D2}" type="sibTrans" cxnId="{B1FD45D0-A21B-4601-A53B-386C2DA61046}">
      <dgm:prSet/>
      <dgm:spPr/>
      <dgm:t>
        <a:bodyPr/>
        <a:lstStyle/>
        <a:p>
          <a:endParaRPr lang="en-US"/>
        </a:p>
      </dgm:t>
    </dgm:pt>
    <dgm:pt modelId="{3D460468-E8EE-4143-BED1-571D9CE92F14}">
      <dgm:prSet custT="1"/>
      <dgm:spPr>
        <a:solidFill>
          <a:srgbClr val="0070C0"/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Strengthening public trust in PAs and protecting the profession’s reputation</a:t>
          </a:r>
        </a:p>
      </dgm:t>
    </dgm:pt>
    <dgm:pt modelId="{48F812FB-3816-46D1-91D6-F7C054D6CEF2}" type="parTrans" cxnId="{45844E29-2E2C-480A-8332-C11D4565894E}">
      <dgm:prSet/>
      <dgm:spPr/>
      <dgm:t>
        <a:bodyPr/>
        <a:lstStyle/>
        <a:p>
          <a:endParaRPr lang="en-US"/>
        </a:p>
      </dgm:t>
    </dgm:pt>
    <dgm:pt modelId="{9429806D-FCE7-4DB8-99DD-53D12E07E084}" type="sibTrans" cxnId="{45844E29-2E2C-480A-8332-C11D4565894E}">
      <dgm:prSet/>
      <dgm:spPr/>
      <dgm:t>
        <a:bodyPr/>
        <a:lstStyle/>
        <a:p>
          <a:endParaRPr lang="en-US"/>
        </a:p>
      </dgm:t>
    </dgm:pt>
    <dgm:pt modelId="{D049A91A-2F92-4961-8203-9A03C3D8A91C}" type="pres">
      <dgm:prSet presAssocID="{2E97DEFD-93DE-4655-8D5F-77602EFF5FB7}" presName="linearFlow" presStyleCnt="0">
        <dgm:presLayoutVars>
          <dgm:dir/>
          <dgm:resizeHandles val="exact"/>
        </dgm:presLayoutVars>
      </dgm:prSet>
      <dgm:spPr/>
    </dgm:pt>
    <dgm:pt modelId="{133572A8-8520-4FFB-8522-2E8CBFAFBC4C}" type="pres">
      <dgm:prSet presAssocID="{1224837F-B91E-47CE-96A6-17F52D980D40}" presName="composite" presStyleCnt="0"/>
      <dgm:spPr/>
    </dgm:pt>
    <dgm:pt modelId="{5628A0FB-5D99-45FF-A6F2-01D8BCF5AEE7}" type="pres">
      <dgm:prSet presAssocID="{1224837F-B91E-47CE-96A6-17F52D980D40}" presName="imgShp" presStyleLbl="fgImgPlace1" presStyleIdx="0" presStyleCnt="4" custLinFactNeighborX="-49240" custLinFactNeighborY="27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75A5AAE-3B7E-4F0A-832E-4626234C5131}" type="pres">
      <dgm:prSet presAssocID="{1224837F-B91E-47CE-96A6-17F52D980D40}" presName="txShp" presStyleLbl="node1" presStyleIdx="0" presStyleCnt="4" custScaleX="111414">
        <dgm:presLayoutVars>
          <dgm:bulletEnabled val="1"/>
        </dgm:presLayoutVars>
      </dgm:prSet>
      <dgm:spPr/>
    </dgm:pt>
    <dgm:pt modelId="{2D1FF5B9-DC73-4833-AC13-E8ED3C5C50EB}" type="pres">
      <dgm:prSet presAssocID="{A3B9EFA6-3559-41D9-A736-7D8C01249671}" presName="spacing" presStyleCnt="0"/>
      <dgm:spPr/>
    </dgm:pt>
    <dgm:pt modelId="{7D4CBADC-F5CA-4F8A-B15C-33F6868AA542}" type="pres">
      <dgm:prSet presAssocID="{5F50D9F4-D4FF-45D8-B02E-2340CA6F08D1}" presName="composite" presStyleCnt="0"/>
      <dgm:spPr/>
    </dgm:pt>
    <dgm:pt modelId="{CDF5A661-56DC-4E7C-A028-C1524FEBA595}" type="pres">
      <dgm:prSet presAssocID="{5F50D9F4-D4FF-45D8-B02E-2340CA6F08D1}" presName="imgShp" presStyleLbl="fgImgPlace1" presStyleIdx="1" presStyleCnt="4" custLinFactNeighborX="-49240" custLinFactNeighborY="271"/>
      <dgm:spPr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</dgm:spPr>
    </dgm:pt>
    <dgm:pt modelId="{CBC4025B-C8AE-4EDC-9A10-A4930DD6258A}" type="pres">
      <dgm:prSet presAssocID="{5F50D9F4-D4FF-45D8-B02E-2340CA6F08D1}" presName="txShp" presStyleLbl="node1" presStyleIdx="1" presStyleCnt="4" custScaleX="111414">
        <dgm:presLayoutVars>
          <dgm:bulletEnabled val="1"/>
        </dgm:presLayoutVars>
      </dgm:prSet>
      <dgm:spPr/>
    </dgm:pt>
    <dgm:pt modelId="{3CBDD74D-7CD6-4510-9D58-F623DB47601E}" type="pres">
      <dgm:prSet presAssocID="{1574E1A5-1AFF-4D55-A156-30B0DBCA3F66}" presName="spacing" presStyleCnt="0"/>
      <dgm:spPr/>
    </dgm:pt>
    <dgm:pt modelId="{6857715C-30DD-4BEA-ACAA-95C6FBC12D04}" type="pres">
      <dgm:prSet presAssocID="{47614A63-4F5A-4F88-9056-66D2DF133A8B}" presName="composite" presStyleCnt="0"/>
      <dgm:spPr/>
    </dgm:pt>
    <dgm:pt modelId="{E03A80A9-0228-4B4D-8BA3-C0B38129782A}" type="pres">
      <dgm:prSet presAssocID="{47614A63-4F5A-4F88-9056-66D2DF133A8B}" presName="imgShp" presStyleLbl="fgImgPlace1" presStyleIdx="2" presStyleCnt="4" custLinFactNeighborX="-49240" custLinFactNeighborY="27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DAADCF8-A2A2-4D1A-AE72-14FE08A7F975}" type="pres">
      <dgm:prSet presAssocID="{47614A63-4F5A-4F88-9056-66D2DF133A8B}" presName="txShp" presStyleLbl="node1" presStyleIdx="2" presStyleCnt="4" custScaleX="111414">
        <dgm:presLayoutVars>
          <dgm:bulletEnabled val="1"/>
        </dgm:presLayoutVars>
      </dgm:prSet>
      <dgm:spPr/>
    </dgm:pt>
    <dgm:pt modelId="{33798F82-8CFA-4EAD-99B6-8BEDBE2E3293}" type="pres">
      <dgm:prSet presAssocID="{BDB1246C-AC76-4F46-9506-CD34AB9E76D2}" presName="spacing" presStyleCnt="0"/>
      <dgm:spPr/>
    </dgm:pt>
    <dgm:pt modelId="{BE8F64CD-7233-4B06-AFB5-34C75FB90281}" type="pres">
      <dgm:prSet presAssocID="{3D460468-E8EE-4143-BED1-571D9CE92F14}" presName="composite" presStyleCnt="0"/>
      <dgm:spPr/>
    </dgm:pt>
    <dgm:pt modelId="{C7E3D0B2-409F-4385-A897-D1E4C3A94C75}" type="pres">
      <dgm:prSet presAssocID="{3D460468-E8EE-4143-BED1-571D9CE92F14}" presName="imgShp" presStyleLbl="fgImgPlace1" presStyleIdx="3" presStyleCnt="4" custLinFactNeighborX="-48068" custLinFactNeighborY="2840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0F70542-8A61-4844-A6F7-7E34C91CDCB7}" type="pres">
      <dgm:prSet presAssocID="{3D460468-E8EE-4143-BED1-571D9CE92F14}" presName="txShp" presStyleLbl="node1" presStyleIdx="3" presStyleCnt="4" custScaleX="111414">
        <dgm:presLayoutVars>
          <dgm:bulletEnabled val="1"/>
        </dgm:presLayoutVars>
      </dgm:prSet>
      <dgm:spPr/>
    </dgm:pt>
  </dgm:ptLst>
  <dgm:cxnLst>
    <dgm:cxn modelId="{A1197024-5191-4559-93BB-C1EA01589276}" srcId="{2E97DEFD-93DE-4655-8D5F-77602EFF5FB7}" destId="{1224837F-B91E-47CE-96A6-17F52D980D40}" srcOrd="0" destOrd="0" parTransId="{8A913780-A70E-408F-BF2B-4569ED056B2C}" sibTransId="{A3B9EFA6-3559-41D9-A736-7D8C01249671}"/>
    <dgm:cxn modelId="{45844E29-2E2C-480A-8332-C11D4565894E}" srcId="{2E97DEFD-93DE-4655-8D5F-77602EFF5FB7}" destId="{3D460468-E8EE-4143-BED1-571D9CE92F14}" srcOrd="3" destOrd="0" parTransId="{48F812FB-3816-46D1-91D6-F7C054D6CEF2}" sibTransId="{9429806D-FCE7-4DB8-99DD-53D12E07E084}"/>
    <dgm:cxn modelId="{E1769033-D18A-4160-9DAF-D31613A750F1}" type="presOf" srcId="{47614A63-4F5A-4F88-9056-66D2DF133A8B}" destId="{4DAADCF8-A2A2-4D1A-AE72-14FE08A7F975}" srcOrd="0" destOrd="0" presId="urn:microsoft.com/office/officeart/2005/8/layout/vList3"/>
    <dgm:cxn modelId="{1875A23D-2A15-4DB0-8283-2A8BA8E77825}" type="presOf" srcId="{5F50D9F4-D4FF-45D8-B02E-2340CA6F08D1}" destId="{CBC4025B-C8AE-4EDC-9A10-A4930DD6258A}" srcOrd="0" destOrd="0" presId="urn:microsoft.com/office/officeart/2005/8/layout/vList3"/>
    <dgm:cxn modelId="{82F97446-C24C-45DB-8042-AE2D074242B2}" type="presOf" srcId="{2E97DEFD-93DE-4655-8D5F-77602EFF5FB7}" destId="{D049A91A-2F92-4961-8203-9A03C3D8A91C}" srcOrd="0" destOrd="0" presId="urn:microsoft.com/office/officeart/2005/8/layout/vList3"/>
    <dgm:cxn modelId="{A2A1B154-0FDB-4552-AF68-1B342E29B4AA}" type="presOf" srcId="{3D460468-E8EE-4143-BED1-571D9CE92F14}" destId="{D0F70542-8A61-4844-A6F7-7E34C91CDCB7}" srcOrd="0" destOrd="0" presId="urn:microsoft.com/office/officeart/2005/8/layout/vList3"/>
    <dgm:cxn modelId="{B1FD45D0-A21B-4601-A53B-386C2DA61046}" srcId="{2E97DEFD-93DE-4655-8D5F-77602EFF5FB7}" destId="{47614A63-4F5A-4F88-9056-66D2DF133A8B}" srcOrd="2" destOrd="0" parTransId="{51B2D24F-7471-4E73-8CDF-796983C67FD4}" sibTransId="{BDB1246C-AC76-4F46-9506-CD34AB9E76D2}"/>
    <dgm:cxn modelId="{1A83F6F7-0853-4E83-A8E1-BEE2DAD975DD}" srcId="{2E97DEFD-93DE-4655-8D5F-77602EFF5FB7}" destId="{5F50D9F4-D4FF-45D8-B02E-2340CA6F08D1}" srcOrd="1" destOrd="0" parTransId="{5ED8B5A7-8A99-4A70-A640-C791BEEC3D82}" sibTransId="{1574E1A5-1AFF-4D55-A156-30B0DBCA3F66}"/>
    <dgm:cxn modelId="{CA3600FE-257F-4828-9292-0484B74E632F}" type="presOf" srcId="{1224837F-B91E-47CE-96A6-17F52D980D40}" destId="{275A5AAE-3B7E-4F0A-832E-4626234C5131}" srcOrd="0" destOrd="0" presId="urn:microsoft.com/office/officeart/2005/8/layout/vList3"/>
    <dgm:cxn modelId="{93E0467B-716D-462E-9251-848C244D0CE4}" type="presParOf" srcId="{D049A91A-2F92-4961-8203-9A03C3D8A91C}" destId="{133572A8-8520-4FFB-8522-2E8CBFAFBC4C}" srcOrd="0" destOrd="0" presId="urn:microsoft.com/office/officeart/2005/8/layout/vList3"/>
    <dgm:cxn modelId="{DF6FF512-71E6-46A4-A017-BD23182638EA}" type="presParOf" srcId="{133572A8-8520-4FFB-8522-2E8CBFAFBC4C}" destId="{5628A0FB-5D99-45FF-A6F2-01D8BCF5AEE7}" srcOrd="0" destOrd="0" presId="urn:microsoft.com/office/officeart/2005/8/layout/vList3"/>
    <dgm:cxn modelId="{79D449EA-5D00-43F7-AE4A-1805B868F0DD}" type="presParOf" srcId="{133572A8-8520-4FFB-8522-2E8CBFAFBC4C}" destId="{275A5AAE-3B7E-4F0A-832E-4626234C5131}" srcOrd="1" destOrd="0" presId="urn:microsoft.com/office/officeart/2005/8/layout/vList3"/>
    <dgm:cxn modelId="{A99A1E9C-3B63-4C02-B280-77F99F630E15}" type="presParOf" srcId="{D049A91A-2F92-4961-8203-9A03C3D8A91C}" destId="{2D1FF5B9-DC73-4833-AC13-E8ED3C5C50EB}" srcOrd="1" destOrd="0" presId="urn:microsoft.com/office/officeart/2005/8/layout/vList3"/>
    <dgm:cxn modelId="{03CAFA17-F56D-4FDC-80E6-780A3DF50756}" type="presParOf" srcId="{D049A91A-2F92-4961-8203-9A03C3D8A91C}" destId="{7D4CBADC-F5CA-4F8A-B15C-33F6868AA542}" srcOrd="2" destOrd="0" presId="urn:microsoft.com/office/officeart/2005/8/layout/vList3"/>
    <dgm:cxn modelId="{1AAC6CCC-04E7-4EE2-BEC6-D0A538FB49B5}" type="presParOf" srcId="{7D4CBADC-F5CA-4F8A-B15C-33F6868AA542}" destId="{CDF5A661-56DC-4E7C-A028-C1524FEBA595}" srcOrd="0" destOrd="0" presId="urn:microsoft.com/office/officeart/2005/8/layout/vList3"/>
    <dgm:cxn modelId="{D3064FF9-2B6B-4DD3-BEB5-B9B9EDBC744A}" type="presParOf" srcId="{7D4CBADC-F5CA-4F8A-B15C-33F6868AA542}" destId="{CBC4025B-C8AE-4EDC-9A10-A4930DD6258A}" srcOrd="1" destOrd="0" presId="urn:microsoft.com/office/officeart/2005/8/layout/vList3"/>
    <dgm:cxn modelId="{D39138D3-2892-475E-B1DD-A50ECCBEE593}" type="presParOf" srcId="{D049A91A-2F92-4961-8203-9A03C3D8A91C}" destId="{3CBDD74D-7CD6-4510-9D58-F623DB47601E}" srcOrd="3" destOrd="0" presId="urn:microsoft.com/office/officeart/2005/8/layout/vList3"/>
    <dgm:cxn modelId="{EA3CAB76-D9B6-4987-9843-4FB0F8BD751F}" type="presParOf" srcId="{D049A91A-2F92-4961-8203-9A03C3D8A91C}" destId="{6857715C-30DD-4BEA-ACAA-95C6FBC12D04}" srcOrd="4" destOrd="0" presId="urn:microsoft.com/office/officeart/2005/8/layout/vList3"/>
    <dgm:cxn modelId="{516BB9E4-B2C5-44D6-81F1-A4DEDC4D046B}" type="presParOf" srcId="{6857715C-30DD-4BEA-ACAA-95C6FBC12D04}" destId="{E03A80A9-0228-4B4D-8BA3-C0B38129782A}" srcOrd="0" destOrd="0" presId="urn:microsoft.com/office/officeart/2005/8/layout/vList3"/>
    <dgm:cxn modelId="{F12E18EF-A8F7-42E1-9E21-6F9BB2BEC113}" type="presParOf" srcId="{6857715C-30DD-4BEA-ACAA-95C6FBC12D04}" destId="{4DAADCF8-A2A2-4D1A-AE72-14FE08A7F975}" srcOrd="1" destOrd="0" presId="urn:microsoft.com/office/officeart/2005/8/layout/vList3"/>
    <dgm:cxn modelId="{4099232F-C379-4F6C-829C-ABC29F0FBDF1}" type="presParOf" srcId="{D049A91A-2F92-4961-8203-9A03C3D8A91C}" destId="{33798F82-8CFA-4EAD-99B6-8BEDBE2E3293}" srcOrd="5" destOrd="0" presId="urn:microsoft.com/office/officeart/2005/8/layout/vList3"/>
    <dgm:cxn modelId="{9F301523-90D2-4C73-94AE-0A65780E9804}" type="presParOf" srcId="{D049A91A-2F92-4961-8203-9A03C3D8A91C}" destId="{BE8F64CD-7233-4B06-AFB5-34C75FB90281}" srcOrd="6" destOrd="0" presId="urn:microsoft.com/office/officeart/2005/8/layout/vList3"/>
    <dgm:cxn modelId="{85A225D2-7780-4999-BA07-F87F7E174312}" type="presParOf" srcId="{BE8F64CD-7233-4B06-AFB5-34C75FB90281}" destId="{C7E3D0B2-409F-4385-A897-D1E4C3A94C75}" srcOrd="0" destOrd="0" presId="urn:microsoft.com/office/officeart/2005/8/layout/vList3"/>
    <dgm:cxn modelId="{5C963BCB-1643-4DF4-8DE6-0148C4E4F0A0}" type="presParOf" srcId="{BE8F64CD-7233-4B06-AFB5-34C75FB90281}" destId="{D0F70542-8A61-4844-A6F7-7E34C91CDC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FAC72-726B-4402-ADD1-E49E00170F61}">
      <dsp:nvSpPr>
        <dsp:cNvPr id="0" name=""/>
        <dsp:cNvSpPr/>
      </dsp:nvSpPr>
      <dsp:spPr>
        <a:xfrm>
          <a:off x="2834288" y="2991252"/>
          <a:ext cx="2459423" cy="2440717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</a:rPr>
            <a:t>Go Beyond Guidance  Develop New IESBA Standard</a:t>
          </a:r>
        </a:p>
      </dsp:txBody>
      <dsp:txXfrm>
        <a:off x="3194462" y="3348687"/>
        <a:ext cx="1739075" cy="1725847"/>
      </dsp:txXfrm>
    </dsp:sp>
    <dsp:sp modelId="{B6B261EA-A2FD-4364-AF66-D5198C5B089C}">
      <dsp:nvSpPr>
        <dsp:cNvPr id="0" name=""/>
        <dsp:cNvSpPr/>
      </dsp:nvSpPr>
      <dsp:spPr>
        <a:xfrm rot="12900000">
          <a:off x="1165062" y="2535371"/>
          <a:ext cx="1978744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82F9B-0F65-4836-AFB7-4211E1EF1989}">
      <dsp:nvSpPr>
        <dsp:cNvPr id="0" name=""/>
        <dsp:cNvSpPr/>
      </dsp:nvSpPr>
      <dsp:spPr>
        <a:xfrm>
          <a:off x="213498" y="1402645"/>
          <a:ext cx="2260981" cy="180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Public Expectations</a:t>
          </a:r>
        </a:p>
      </dsp:txBody>
      <dsp:txXfrm>
        <a:off x="266475" y="1455622"/>
        <a:ext cx="2155027" cy="1702830"/>
      </dsp:txXfrm>
    </dsp:sp>
    <dsp:sp modelId="{2414BA3A-C1D4-4F31-8A30-B31A94AD9995}">
      <dsp:nvSpPr>
        <dsp:cNvPr id="0" name=""/>
        <dsp:cNvSpPr/>
      </dsp:nvSpPr>
      <dsp:spPr>
        <a:xfrm rot="16200000">
          <a:off x="3071673" y="1544269"/>
          <a:ext cx="1984653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5D414-AA0F-4A67-92EB-39F6172FF0CD}">
      <dsp:nvSpPr>
        <dsp:cNvPr id="0" name=""/>
        <dsp:cNvSpPr/>
      </dsp:nvSpPr>
      <dsp:spPr>
        <a:xfrm>
          <a:off x="2933509" y="-13302"/>
          <a:ext cx="2260981" cy="1808784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Global Developments </a:t>
          </a:r>
        </a:p>
      </dsp:txBody>
      <dsp:txXfrm>
        <a:off x="2986486" y="39675"/>
        <a:ext cx="2155027" cy="1702830"/>
      </dsp:txXfrm>
    </dsp:sp>
    <dsp:sp modelId="{D7962C00-F68E-456B-ABF3-81EF83E306BF}">
      <dsp:nvSpPr>
        <dsp:cNvPr id="0" name=""/>
        <dsp:cNvSpPr/>
      </dsp:nvSpPr>
      <dsp:spPr>
        <a:xfrm rot="19500000">
          <a:off x="4984192" y="2535371"/>
          <a:ext cx="1978744" cy="6782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27E74C-D7E5-4110-8F2E-F61FD7C642E7}">
      <dsp:nvSpPr>
        <dsp:cNvPr id="0" name=""/>
        <dsp:cNvSpPr/>
      </dsp:nvSpPr>
      <dsp:spPr>
        <a:xfrm>
          <a:off x="5653520" y="1402645"/>
          <a:ext cx="2260981" cy="1808784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Strong Stakeholder Encouragement for IESBA Action</a:t>
          </a:r>
        </a:p>
      </dsp:txBody>
      <dsp:txXfrm>
        <a:off x="5706497" y="1455622"/>
        <a:ext cx="2155027" cy="1702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6B922-EC71-497B-B94F-E85303B732D3}">
      <dsp:nvSpPr>
        <dsp:cNvPr id="0" name=""/>
        <dsp:cNvSpPr/>
      </dsp:nvSpPr>
      <dsp:spPr>
        <a:xfrm>
          <a:off x="1247" y="-26129"/>
          <a:ext cx="1941221" cy="198144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Product Sans Thin" panose="020B0203030502040203"/>
            </a:rPr>
            <a:t>CLEARLY LEGAL</a:t>
          </a:r>
        </a:p>
      </dsp:txBody>
      <dsp:txXfrm>
        <a:off x="1247" y="766446"/>
        <a:ext cx="1941221" cy="792576"/>
      </dsp:txXfrm>
    </dsp:sp>
    <dsp:sp modelId="{984CD229-66D0-43AB-B530-4B9EB2E03305}">
      <dsp:nvSpPr>
        <dsp:cNvPr id="0" name=""/>
        <dsp:cNvSpPr/>
      </dsp:nvSpPr>
      <dsp:spPr>
        <a:xfrm>
          <a:off x="641948" y="92756"/>
          <a:ext cx="659819" cy="659819"/>
        </a:xfrm>
        <a:prstGeom prst="ellipse">
          <a:avLst/>
        </a:prstGeom>
        <a:blipFill dpi="0" rotWithShape="1">
          <a:blip xmlns:r="http://schemas.openxmlformats.org/officeDocument/2006/relationships" r:embed="rId1">
            <a:alphaModFix amt="50000"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EA573-1492-43AF-9DA7-D8E5E4B8DB41}">
      <dsp:nvSpPr>
        <dsp:cNvPr id="0" name=""/>
        <dsp:cNvSpPr/>
      </dsp:nvSpPr>
      <dsp:spPr>
        <a:xfrm>
          <a:off x="2000706" y="-26129"/>
          <a:ext cx="1941221" cy="198144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Product Sans Thin" panose="020B0203030502040203"/>
            </a:rPr>
            <a:t>GRAY ZONE</a:t>
          </a:r>
        </a:p>
      </dsp:txBody>
      <dsp:txXfrm>
        <a:off x="2000706" y="766446"/>
        <a:ext cx="1941221" cy="792576"/>
      </dsp:txXfrm>
    </dsp:sp>
    <dsp:sp modelId="{74038374-AB4E-4E2E-B78A-2035F1F20E36}">
      <dsp:nvSpPr>
        <dsp:cNvPr id="0" name=""/>
        <dsp:cNvSpPr/>
      </dsp:nvSpPr>
      <dsp:spPr>
        <a:xfrm>
          <a:off x="2641407" y="92756"/>
          <a:ext cx="659819" cy="659819"/>
        </a:xfrm>
        <a:prstGeom prst="ellipse">
          <a:avLst/>
        </a:prstGeom>
        <a:blipFill dpi="0" rotWithShape="1">
          <a:blip xmlns:r="http://schemas.openxmlformats.org/officeDocument/2006/relationships" r:embed="rId3">
            <a:alphaModFix amt="95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7EB50-4702-4EE2-89C3-CB7DA22BDADE}">
      <dsp:nvSpPr>
        <dsp:cNvPr id="0" name=""/>
        <dsp:cNvSpPr/>
      </dsp:nvSpPr>
      <dsp:spPr>
        <a:xfrm>
          <a:off x="4000164" y="-26129"/>
          <a:ext cx="1941221" cy="198144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Product Sans Thin" panose="020B0203030502040203"/>
            </a:rPr>
            <a:t>CLEARLY ILLEGAL</a:t>
          </a:r>
        </a:p>
      </dsp:txBody>
      <dsp:txXfrm>
        <a:off x="4000164" y="766446"/>
        <a:ext cx="1941221" cy="792576"/>
      </dsp:txXfrm>
    </dsp:sp>
    <dsp:sp modelId="{9FBABEA9-2D92-4F9D-BE44-18FF1A99EDE5}">
      <dsp:nvSpPr>
        <dsp:cNvPr id="0" name=""/>
        <dsp:cNvSpPr/>
      </dsp:nvSpPr>
      <dsp:spPr>
        <a:xfrm>
          <a:off x="4640865" y="92756"/>
          <a:ext cx="659819" cy="6598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49C32-5813-4C72-BB83-1AF6AC5E94B1}">
      <dsp:nvSpPr>
        <dsp:cNvPr id="0" name=""/>
        <dsp:cNvSpPr/>
      </dsp:nvSpPr>
      <dsp:spPr>
        <a:xfrm>
          <a:off x="272886" y="1407690"/>
          <a:ext cx="5413917" cy="599879"/>
        </a:xfrm>
        <a:prstGeom prst="leftRightArrow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E207D-DAED-49A9-94B4-C2382F80495A}">
      <dsp:nvSpPr>
        <dsp:cNvPr id="0" name=""/>
        <dsp:cNvSpPr/>
      </dsp:nvSpPr>
      <dsp:spPr>
        <a:xfrm>
          <a:off x="3749" y="383867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Description of Tax Planning</a:t>
          </a:r>
        </a:p>
      </dsp:txBody>
      <dsp:txXfrm>
        <a:off x="3749" y="383867"/>
        <a:ext cx="2029853" cy="1217912"/>
      </dsp:txXfrm>
    </dsp:sp>
    <dsp:sp modelId="{3B58AECA-CEA4-43A8-9167-C9330F13896F}">
      <dsp:nvSpPr>
        <dsp:cNvPr id="0" name=""/>
        <dsp:cNvSpPr/>
      </dsp:nvSpPr>
      <dsp:spPr>
        <a:xfrm>
          <a:off x="2236588" y="383867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457293"/>
                <a:satOff val="-3062"/>
                <a:lumOff val="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57293"/>
                <a:satOff val="-3062"/>
                <a:lumOff val="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57293"/>
                <a:satOff val="-3062"/>
                <a:lumOff val="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Related Services</a:t>
          </a:r>
        </a:p>
      </dsp:txBody>
      <dsp:txXfrm>
        <a:off x="2236588" y="383867"/>
        <a:ext cx="2029853" cy="1217912"/>
      </dsp:txXfrm>
    </dsp:sp>
    <dsp:sp modelId="{4647508D-7D5E-4461-B1C5-D32A2377D8BC}">
      <dsp:nvSpPr>
        <dsp:cNvPr id="0" name=""/>
        <dsp:cNvSpPr/>
      </dsp:nvSpPr>
      <dsp:spPr>
        <a:xfrm>
          <a:off x="4469427" y="383867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914585"/>
                <a:satOff val="-6123"/>
                <a:lumOff val="10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14585"/>
                <a:satOff val="-6123"/>
                <a:lumOff val="10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14585"/>
                <a:satOff val="-6123"/>
                <a:lumOff val="10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Role of PA in  Acting in Public Interest</a:t>
          </a:r>
        </a:p>
      </dsp:txBody>
      <dsp:txXfrm>
        <a:off x="4469427" y="383867"/>
        <a:ext cx="2029853" cy="1217912"/>
      </dsp:txXfrm>
    </dsp:sp>
    <dsp:sp modelId="{31E093B8-B293-49B1-99B9-0E0A2B8BE8BD}">
      <dsp:nvSpPr>
        <dsp:cNvPr id="0" name=""/>
        <dsp:cNvSpPr/>
      </dsp:nvSpPr>
      <dsp:spPr>
        <a:xfrm>
          <a:off x="6702266" y="383867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1371878"/>
                <a:satOff val="-9185"/>
                <a:lumOff val="1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71878"/>
                <a:satOff val="-9185"/>
                <a:lumOff val="1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71878"/>
                <a:satOff val="-9185"/>
                <a:lumOff val="1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Compliance with Laws and Regulations</a:t>
          </a:r>
        </a:p>
      </dsp:txBody>
      <dsp:txXfrm>
        <a:off x="6702266" y="383867"/>
        <a:ext cx="2029853" cy="1217912"/>
      </dsp:txXfrm>
    </dsp:sp>
    <dsp:sp modelId="{B18B6C4A-DA9E-4920-BE2F-3608658B0047}">
      <dsp:nvSpPr>
        <dsp:cNvPr id="0" name=""/>
        <dsp:cNvSpPr/>
      </dsp:nvSpPr>
      <dsp:spPr>
        <a:xfrm>
          <a:off x="8926458" y="373235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1829170"/>
                <a:satOff val="-12247"/>
                <a:lumOff val="21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29170"/>
                <a:satOff val="-12247"/>
                <a:lumOff val="21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29170"/>
                <a:satOff val="-12247"/>
                <a:lumOff val="21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Responsibilities of Management and Those Charged with Governance</a:t>
          </a:r>
        </a:p>
      </dsp:txBody>
      <dsp:txXfrm>
        <a:off x="8926458" y="373235"/>
        <a:ext cx="2029853" cy="1217912"/>
      </dsp:txXfrm>
    </dsp:sp>
    <dsp:sp modelId="{302E396A-C1CD-485D-9906-5C90B46D9C75}">
      <dsp:nvSpPr>
        <dsp:cNvPr id="0" name=""/>
        <dsp:cNvSpPr/>
      </dsp:nvSpPr>
      <dsp:spPr>
        <a:xfrm>
          <a:off x="3749" y="1804765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2286463"/>
                <a:satOff val="-15308"/>
                <a:lumOff val="26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286463"/>
                <a:satOff val="-15308"/>
                <a:lumOff val="26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286463"/>
                <a:satOff val="-15308"/>
                <a:lumOff val="26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Responsibilities of Professional Accountants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9" y="1804765"/>
        <a:ext cx="2029853" cy="1217912"/>
      </dsp:txXfrm>
    </dsp:sp>
    <dsp:sp modelId="{9CA0D08A-CB89-4E40-B252-3805255E87F3}">
      <dsp:nvSpPr>
        <dsp:cNvPr id="0" name=""/>
        <dsp:cNvSpPr/>
      </dsp:nvSpPr>
      <dsp:spPr>
        <a:xfrm>
          <a:off x="2236588" y="1804765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2743756"/>
                <a:satOff val="-18370"/>
                <a:lumOff val="31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43756"/>
                <a:satOff val="-18370"/>
                <a:lumOff val="31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43756"/>
                <a:satOff val="-18370"/>
                <a:lumOff val="31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Establishing a Credible Basis</a:t>
          </a:r>
          <a:endParaRPr lang="en-US" sz="16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36588" y="1804765"/>
        <a:ext cx="2029853" cy="1217912"/>
      </dsp:txXfrm>
    </dsp:sp>
    <dsp:sp modelId="{35555FF1-25A7-48BD-8052-BAB2452455F0}">
      <dsp:nvSpPr>
        <dsp:cNvPr id="0" name=""/>
        <dsp:cNvSpPr/>
      </dsp:nvSpPr>
      <dsp:spPr>
        <a:xfrm>
          <a:off x="4469427" y="1804765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3201048"/>
                <a:satOff val="-21432"/>
                <a:lumOff val="36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01048"/>
                <a:satOff val="-21432"/>
                <a:lumOff val="36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01048"/>
                <a:satOff val="-21432"/>
                <a:lumOff val="36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Applying “Stand-back Test”</a:t>
          </a:r>
        </a:p>
      </dsp:txBody>
      <dsp:txXfrm>
        <a:off x="4469427" y="1804765"/>
        <a:ext cx="2029853" cy="1217912"/>
      </dsp:txXfrm>
    </dsp:sp>
    <dsp:sp modelId="{9E5C91B1-DF54-4026-AEAD-E023A090E509}">
      <dsp:nvSpPr>
        <dsp:cNvPr id="0" name=""/>
        <dsp:cNvSpPr/>
      </dsp:nvSpPr>
      <dsp:spPr>
        <a:xfrm>
          <a:off x="6702266" y="1804765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3658341"/>
                <a:satOff val="-24494"/>
                <a:lumOff val="42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58341"/>
                <a:satOff val="-24494"/>
                <a:lumOff val="42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58341"/>
                <a:satOff val="-24494"/>
                <a:lumOff val="42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Multi-jurisdictional Tax Benefits</a:t>
          </a:r>
        </a:p>
      </dsp:txBody>
      <dsp:txXfrm>
        <a:off x="6702266" y="1804765"/>
        <a:ext cx="2029853" cy="1217912"/>
      </dsp:txXfrm>
    </dsp:sp>
    <dsp:sp modelId="{F5EBEE6C-748B-4E78-A7AA-B28C9F2E8670}">
      <dsp:nvSpPr>
        <dsp:cNvPr id="0" name=""/>
        <dsp:cNvSpPr/>
      </dsp:nvSpPr>
      <dsp:spPr>
        <a:xfrm>
          <a:off x="8935105" y="1804765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4115634"/>
                <a:satOff val="-27555"/>
                <a:lumOff val="4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115634"/>
                <a:satOff val="-27555"/>
                <a:lumOff val="4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115634"/>
                <a:satOff val="-27555"/>
                <a:lumOff val="4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Navigating the “Gray Zone”</a:t>
          </a:r>
        </a:p>
      </dsp:txBody>
      <dsp:txXfrm>
        <a:off x="8935105" y="1804765"/>
        <a:ext cx="2029853" cy="1217912"/>
      </dsp:txXfrm>
    </dsp:sp>
    <dsp:sp modelId="{6F221B21-CFB8-4FA1-82D6-4F02C81C5B25}">
      <dsp:nvSpPr>
        <dsp:cNvPr id="0" name=""/>
        <dsp:cNvSpPr/>
      </dsp:nvSpPr>
      <dsp:spPr>
        <a:xfrm>
          <a:off x="1120168" y="3225662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4572926"/>
                <a:satOff val="-30617"/>
                <a:lumOff val="52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572926"/>
                <a:satOff val="-30617"/>
                <a:lumOff val="52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572926"/>
                <a:satOff val="-30617"/>
                <a:lumOff val="52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Applying the Conceptual Framework</a:t>
          </a:r>
        </a:p>
      </dsp:txBody>
      <dsp:txXfrm>
        <a:off x="1120168" y="3225662"/>
        <a:ext cx="2029853" cy="1217912"/>
      </dsp:txXfrm>
    </dsp:sp>
    <dsp:sp modelId="{AB45966E-7D3C-4BA5-9916-67D286B8667A}">
      <dsp:nvSpPr>
        <dsp:cNvPr id="0" name=""/>
        <dsp:cNvSpPr/>
      </dsp:nvSpPr>
      <dsp:spPr>
        <a:xfrm>
          <a:off x="3353007" y="3225662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5030219"/>
                <a:satOff val="-33679"/>
                <a:lumOff val="58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30219"/>
                <a:satOff val="-33679"/>
                <a:lumOff val="58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30219"/>
                <a:satOff val="-33679"/>
                <a:lumOff val="58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Disagreement with Client</a:t>
          </a:r>
        </a:p>
      </dsp:txBody>
      <dsp:txXfrm>
        <a:off x="3353007" y="3225662"/>
        <a:ext cx="2029853" cy="1217912"/>
      </dsp:txXfrm>
    </dsp:sp>
    <dsp:sp modelId="{F00EA47E-FBF2-405B-A4C7-380A572F883D}">
      <dsp:nvSpPr>
        <dsp:cNvPr id="0" name=""/>
        <dsp:cNvSpPr/>
      </dsp:nvSpPr>
      <dsp:spPr>
        <a:xfrm>
          <a:off x="5585846" y="3225662"/>
          <a:ext cx="2029853" cy="1217912"/>
        </a:xfrm>
        <a:prstGeom prst="rect">
          <a:avLst/>
        </a:prstGeom>
        <a:gradFill rotWithShape="0">
          <a:gsLst>
            <a:gs pos="0">
              <a:schemeClr val="accent2">
                <a:hueOff val="5487511"/>
                <a:satOff val="-36740"/>
                <a:lumOff val="63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487511"/>
                <a:satOff val="-36740"/>
                <a:lumOff val="63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487511"/>
                <a:satOff val="-36740"/>
                <a:lumOff val="63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TP Products/ Arrangements Developed by a Third Party</a:t>
          </a:r>
        </a:p>
      </dsp:txBody>
      <dsp:txXfrm>
        <a:off x="5585846" y="3225662"/>
        <a:ext cx="2029853" cy="1217912"/>
      </dsp:txXfrm>
    </dsp:sp>
    <dsp:sp modelId="{9A8E4288-F27A-418B-82D8-89E337F1E4F0}">
      <dsp:nvSpPr>
        <dsp:cNvPr id="0" name=""/>
        <dsp:cNvSpPr/>
      </dsp:nvSpPr>
      <dsp:spPr>
        <a:xfrm>
          <a:off x="7818685" y="3225662"/>
          <a:ext cx="2029853" cy="1217912"/>
        </a:xfrm>
        <a:prstGeom prst="rect">
          <a:avLst/>
        </a:prstGeom>
        <a:solidFill>
          <a:srgbClr val="6600C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Documentation</a:t>
          </a:r>
        </a:p>
      </dsp:txBody>
      <dsp:txXfrm>
        <a:off x="7818685" y="3225662"/>
        <a:ext cx="2029853" cy="1217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A5AAE-3B7E-4F0A-832E-4626234C5131}">
      <dsp:nvSpPr>
        <dsp:cNvPr id="0" name=""/>
        <dsp:cNvSpPr/>
      </dsp:nvSpPr>
      <dsp:spPr>
        <a:xfrm rot="10800000">
          <a:off x="1190637" y="2644"/>
          <a:ext cx="6344805" cy="97494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9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Promoting consistent ethical TP behavior and a </a:t>
          </a: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trusted practice</a:t>
          </a:r>
        </a:p>
      </dsp:txBody>
      <dsp:txXfrm rot="10800000">
        <a:off x="1434373" y="2644"/>
        <a:ext cx="6101069" cy="974946"/>
      </dsp:txXfrm>
    </dsp:sp>
    <dsp:sp modelId="{5628A0FB-5D99-45FF-A6F2-01D8BCF5AEE7}">
      <dsp:nvSpPr>
        <dsp:cNvPr id="0" name=""/>
        <dsp:cNvSpPr/>
      </dsp:nvSpPr>
      <dsp:spPr>
        <a:xfrm>
          <a:off x="548102" y="5286"/>
          <a:ext cx="974946" cy="9749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4025B-C8AE-4EDC-9A10-A4930DD6258A}">
      <dsp:nvSpPr>
        <dsp:cNvPr id="0" name=""/>
        <dsp:cNvSpPr/>
      </dsp:nvSpPr>
      <dsp:spPr>
        <a:xfrm rot="10800000">
          <a:off x="1190637" y="1268620"/>
          <a:ext cx="6344805" cy="97494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9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Raising awareness </a:t>
          </a:r>
          <a:r>
            <a:rPr lang="en-US" sz="2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about reputational risks to employing organization or client, the PA and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the profession </a:t>
          </a:r>
        </a:p>
      </dsp:txBody>
      <dsp:txXfrm rot="10800000">
        <a:off x="1434373" y="1268620"/>
        <a:ext cx="6101069" cy="974946"/>
      </dsp:txXfrm>
    </dsp:sp>
    <dsp:sp modelId="{CDF5A661-56DC-4E7C-A028-C1524FEBA595}">
      <dsp:nvSpPr>
        <dsp:cNvPr id="0" name=""/>
        <dsp:cNvSpPr/>
      </dsp:nvSpPr>
      <dsp:spPr>
        <a:xfrm>
          <a:off x="548102" y="1271262"/>
          <a:ext cx="974946" cy="97494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ADCF8-A2A2-4D1A-AE72-14FE08A7F975}">
      <dsp:nvSpPr>
        <dsp:cNvPr id="0" name=""/>
        <dsp:cNvSpPr/>
      </dsp:nvSpPr>
      <dsp:spPr>
        <a:xfrm rot="10800000">
          <a:off x="1190637" y="2534595"/>
          <a:ext cx="6344805" cy="97494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9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Promoting accountability, transparency and sustainability</a:t>
          </a:r>
        </a:p>
      </dsp:txBody>
      <dsp:txXfrm rot="10800000">
        <a:off x="1434373" y="2534595"/>
        <a:ext cx="6101069" cy="974946"/>
      </dsp:txXfrm>
    </dsp:sp>
    <dsp:sp modelId="{E03A80A9-0228-4B4D-8BA3-C0B38129782A}">
      <dsp:nvSpPr>
        <dsp:cNvPr id="0" name=""/>
        <dsp:cNvSpPr/>
      </dsp:nvSpPr>
      <dsp:spPr>
        <a:xfrm>
          <a:off x="548102" y="2537238"/>
          <a:ext cx="974946" cy="97494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70542-8A61-4844-A6F7-7E34C91CDCB7}">
      <dsp:nvSpPr>
        <dsp:cNvPr id="0" name=""/>
        <dsp:cNvSpPr/>
      </dsp:nvSpPr>
      <dsp:spPr>
        <a:xfrm rot="10800000">
          <a:off x="1190637" y="3800571"/>
          <a:ext cx="6344805" cy="974946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92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Strengthening public trust in PAs and protecting the profession’s reputation</a:t>
          </a:r>
        </a:p>
      </dsp:txBody>
      <dsp:txXfrm rot="10800000">
        <a:off x="1434373" y="3800571"/>
        <a:ext cx="6101069" cy="974946"/>
      </dsp:txXfrm>
    </dsp:sp>
    <dsp:sp modelId="{C7E3D0B2-409F-4385-A897-D1E4C3A94C75}">
      <dsp:nvSpPr>
        <dsp:cNvPr id="0" name=""/>
        <dsp:cNvSpPr/>
      </dsp:nvSpPr>
      <dsp:spPr>
        <a:xfrm>
          <a:off x="559529" y="3803216"/>
          <a:ext cx="974946" cy="97494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8217F18B-FBA3-4F6B-97D9-EA188CD16FE5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63" tIns="48332" rIns="96663" bIns="483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BAD342E5-AFF1-4E5D-BEDB-B5261E7D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342E5-AFF1-4E5D-BEDB-B5261E7DAD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3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342E5-AFF1-4E5D-BEDB-B5261E7DA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27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342E5-AFF1-4E5D-BEDB-B5261E7DA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1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342E5-AFF1-4E5D-BEDB-B5261E7DA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5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342E5-AFF1-4E5D-BEDB-B5261E7DA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4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linkedin.com/company/iesba/" TargetMode="External"/><Relationship Id="rId7" Type="http://schemas.openxmlformats.org/officeDocument/2006/relationships/hyperlink" Target="https://www.linkedin.com/company/ipsasb/" TargetMode="External"/><Relationship Id="rId2" Type="http://schemas.openxmlformats.org/officeDocument/2006/relationships/hyperlink" Target="https://twitter.com/Ethics_Board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hyperlink" Target="https://twitter.com/IPSASB_News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www.youtube.com/channel/UC0VaH8c5S0a_ASiToeonj0g" TargetMode="External"/><Relationship Id="rId9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linkedin.com/company/iesba/" TargetMode="External"/><Relationship Id="rId7" Type="http://schemas.openxmlformats.org/officeDocument/2006/relationships/hyperlink" Target="https://www.linkedin.com/company/ipsasb/" TargetMode="External"/><Relationship Id="rId2" Type="http://schemas.openxmlformats.org/officeDocument/2006/relationships/hyperlink" Target="https://twitter.com/Ethics_Board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hyperlink" Target="https://twitter.com/IPSASB_News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www.youtube.com/channel/UC0VaH8c5S0a_ASiToeonj0g" TargetMode="External"/><Relationship Id="rId9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linkedin.com/company/iesba/" TargetMode="External"/><Relationship Id="rId7" Type="http://schemas.openxmlformats.org/officeDocument/2006/relationships/hyperlink" Target="https://www.linkedin.com/company/ipsasb/" TargetMode="External"/><Relationship Id="rId2" Type="http://schemas.openxmlformats.org/officeDocument/2006/relationships/hyperlink" Target="https://twitter.com/Ethics_Board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hyperlink" Target="https://twitter.com/IPSASB_News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www.youtube.com/channel/UC0VaH8c5S0a_ASiToeonj0g" TargetMode="External"/><Relationship Id="rId9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AB7CC0-4987-F84D-9358-AA39C2F9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8F81FF-A8B7-8E49-9D5B-3CAD5ADFEE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55BB7F-B53C-9F4A-A2CF-27D3570D2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3981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B54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1731153-8464-A746-AB4F-09994EAFB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7893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B9B6CF-D6E0-7541-8330-17BE83CDF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3981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B54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A211F6D-1E1D-374F-9B3B-BB3CE5EFA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7893"/>
            <a:ext cx="5183188" cy="3684588"/>
          </a:xfrm>
        </p:spPr>
        <p:txBody>
          <a:bodyPr/>
          <a:lstStyle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lvl3pPr>
            <a:lvl4pPr marL="1714500" indent="-285750">
              <a:buFont typeface="System Font Regular"/>
              <a:buChar char="–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165735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Fourth level</a:t>
            </a:r>
          </a:p>
          <a:p>
            <a:pPr lvl="2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656E22-8A20-264A-A686-2077136CD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377A8E-7939-4414-832B-DF2FB7FCE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3AE22D9D-C76B-4F48-B505-9DF24301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4315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ver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D654AC-93C5-5749-8FCC-E5FB9426D17C}"/>
              </a:ext>
            </a:extLst>
          </p:cNvPr>
          <p:cNvGrpSpPr/>
          <p:nvPr userDrawn="1"/>
        </p:nvGrpSpPr>
        <p:grpSpPr>
          <a:xfrm>
            <a:off x="7315199" y="-10288"/>
            <a:ext cx="4863445" cy="6855887"/>
            <a:chOff x="518112" y="1753386"/>
            <a:chExt cx="4073516" cy="51046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684600-E216-FA45-9DA6-6B7A968D6EB4}"/>
                </a:ext>
              </a:extLst>
            </p:cNvPr>
            <p:cNvSpPr/>
            <p:nvPr userDrawn="1"/>
          </p:nvSpPr>
          <p:spPr>
            <a:xfrm>
              <a:off x="3094339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A50844-F620-754E-A12B-9A483D2F32F6}"/>
                </a:ext>
              </a:extLst>
            </p:cNvPr>
            <p:cNvSpPr/>
            <p:nvPr userDrawn="1"/>
          </p:nvSpPr>
          <p:spPr>
            <a:xfrm>
              <a:off x="518112" y="1753386"/>
              <a:ext cx="977914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176982-5E1E-A245-81B5-9210E4EA747D}"/>
                </a:ext>
              </a:extLst>
            </p:cNvPr>
            <p:cNvSpPr/>
            <p:nvPr userDrawn="1"/>
          </p:nvSpPr>
          <p:spPr>
            <a:xfrm>
              <a:off x="1545994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3F4AE-E54B-234E-BA27-6B7270DF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371599"/>
            <a:ext cx="6416043" cy="4805363"/>
          </a:xfrm>
        </p:spPr>
        <p:txBody>
          <a:bodyPr/>
          <a:lstStyle>
            <a:lvl3pPr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F19A3D-28BB-1148-BC12-2C796648D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8" y="-10287"/>
            <a:ext cx="12192000" cy="1115179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C8910A6-A3B8-EC4B-BD26-4664C23A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C32625-7956-4078-9A04-BB491993D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8BD913FC-D6C4-474B-BEC3-20A7C90F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vert image 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C34133F-8ABA-8C41-8951-83582D1E63D8}"/>
              </a:ext>
            </a:extLst>
          </p:cNvPr>
          <p:cNvGrpSpPr/>
          <p:nvPr userDrawn="1"/>
        </p:nvGrpSpPr>
        <p:grpSpPr>
          <a:xfrm>
            <a:off x="7315199" y="0"/>
            <a:ext cx="4863445" cy="6845599"/>
            <a:chOff x="518112" y="1753386"/>
            <a:chExt cx="4073516" cy="51046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47C9DB-9490-4040-8FD7-82C9E70063D4}"/>
                </a:ext>
              </a:extLst>
            </p:cNvPr>
            <p:cNvSpPr/>
            <p:nvPr userDrawn="1"/>
          </p:nvSpPr>
          <p:spPr>
            <a:xfrm>
              <a:off x="3094339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48A8A-F1FB-164B-A4C0-F0ADE3F509FF}"/>
                </a:ext>
              </a:extLst>
            </p:cNvPr>
            <p:cNvSpPr/>
            <p:nvPr userDrawn="1"/>
          </p:nvSpPr>
          <p:spPr>
            <a:xfrm>
              <a:off x="518112" y="1753386"/>
              <a:ext cx="977914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BCFB59-55AA-F84A-9EE6-C097383D3278}"/>
                </a:ext>
              </a:extLst>
            </p:cNvPr>
            <p:cNvSpPr/>
            <p:nvPr userDrawn="1"/>
          </p:nvSpPr>
          <p:spPr>
            <a:xfrm>
              <a:off x="1545994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3F4AE-E54B-234E-BA27-6B7270DF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371599"/>
            <a:ext cx="6476999" cy="4805363"/>
          </a:xfrm>
        </p:spPr>
        <p:txBody>
          <a:bodyPr/>
          <a:lstStyle>
            <a:lvl3pPr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F19A3D-28BB-1148-BC12-2C796648D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D430948-36BB-364D-97BA-1D593C3B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152490E-FFCC-4912-9346-9ED8E1EBA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95E097B0-D8B6-4346-91B0-4BE20D36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6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AB7CC0-4987-F84D-9358-AA39C2F9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8F81FF-A8B7-8E49-9D5B-3CAD5ADFEE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55BB7F-B53C-9F4A-A2CF-27D3570D2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3981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B54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1731153-8464-A746-AB4F-09994EAFB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7893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B9B6CF-D6E0-7541-8330-17BE83CDF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3981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B54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A211F6D-1E1D-374F-9B3B-BB3CE5EFA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7893"/>
            <a:ext cx="5183188" cy="3684588"/>
          </a:xfrm>
        </p:spPr>
        <p:txBody>
          <a:bodyPr/>
          <a:lstStyle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lvl3pPr>
            <a:lvl4pPr marL="1714500" indent="-285750">
              <a:buFont typeface="System Font Regular"/>
              <a:buChar char="–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165735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Fourth level</a:t>
            </a:r>
          </a:p>
          <a:p>
            <a:pPr lvl="2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656E22-8A20-264A-A686-2077136CD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377A8E-7939-4414-832B-DF2FB7FCE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3AE22D9D-C76B-4F48-B505-9DF24301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4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C75A3-FC22-C440-ADCA-0F044639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1FF-A8B7-8E49-9D5B-3CAD5ADFEE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3EA5B0-5BC9-604A-BADC-22C777AB3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84" y="452486"/>
            <a:ext cx="10515616" cy="547697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FDE90F65-7415-4A58-BE67-2C328156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020A6-35B0-2148-8BB1-10241E03D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7313"/>
            <a:ext cx="6172200" cy="4503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93941-3B9D-4345-A9EA-A04120EF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1FF-A8B7-8E49-9D5B-3CAD5ADFEE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798FE5-6721-474C-871F-E61BB2792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384" y="1357313"/>
            <a:ext cx="4281816" cy="4289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5A979-ECB6-944B-B048-D15BBCA47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1710DD-ADAB-40F1-822D-847785A4B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C75AAC36-2757-41CF-A5A3-F8A025C5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86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056E563-204B-4A86-9584-ADE6D714DDFA}"/>
              </a:ext>
            </a:extLst>
          </p:cNvPr>
          <p:cNvGrpSpPr/>
          <p:nvPr userDrawn="1"/>
        </p:nvGrpSpPr>
        <p:grpSpPr>
          <a:xfrm>
            <a:off x="1693404" y="5780005"/>
            <a:ext cx="9811512" cy="629918"/>
            <a:chOff x="1007885" y="2739164"/>
            <a:chExt cx="9455868" cy="5842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918966-6278-419D-86CE-78AA30AAF5A7}"/>
                </a:ext>
              </a:extLst>
            </p:cNvPr>
            <p:cNvSpPr/>
            <p:nvPr userDrawn="1"/>
          </p:nvSpPr>
          <p:spPr>
            <a:xfrm>
              <a:off x="1529370" y="2846598"/>
              <a:ext cx="8934383" cy="342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CA" sz="1800" b="0" i="0" u="none" strike="noStrike">
                  <a:solidFill>
                    <a:srgbClr val="000000"/>
                  </a:solidFill>
                  <a:effectLst/>
                  <a:latin typeface="Product Sans Light" panose="020B0303030502040203" pitchFamily="34" charset="0"/>
                </a:rPr>
                <a:t> </a:t>
              </a:r>
              <a:r>
                <a:rPr lang="en-CA" sz="1800" b="0" i="0" u="sng" strike="noStrike">
                  <a:solidFill>
                    <a:srgbClr val="0B5494"/>
                  </a:solidFill>
                  <a:effectLst/>
                  <a:latin typeface="Product Sans Light" panose="020B0303030502040203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@Ethics_Board</a:t>
              </a:r>
              <a:r>
                <a:rPr lang="en-CA" sz="1600" b="0" i="0" u="none" strike="noStrike">
                  <a:solidFill>
                    <a:srgbClr val="000000"/>
                  </a:solidFill>
                  <a:effectLst/>
                  <a:latin typeface="Product Sans Light" panose="020B0303030502040203" pitchFamily="34" charset="0"/>
                </a:rPr>
                <a:t>		                  </a:t>
              </a:r>
              <a:r>
                <a:rPr lang="en-CA" sz="1800" b="0" i="0" u="sng" strike="noStrike">
                  <a:solidFill>
                    <a:srgbClr val="0B5494"/>
                  </a:solidFill>
                  <a:effectLst/>
                  <a:latin typeface="Product Sans Light" panose="020B0303030502040203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@IESBA</a:t>
              </a:r>
              <a:r>
                <a:rPr lang="en-CA" sz="1800" b="0" i="0" u="none" strike="noStrike">
                  <a:solidFill>
                    <a:srgbClr val="000000"/>
                  </a:solidFill>
                  <a:effectLst/>
                  <a:latin typeface="Product Sans Light" panose="020B0303030502040203" pitchFamily="34" charset="0"/>
                </a:rPr>
                <a:t>				</a:t>
              </a:r>
              <a:r>
                <a:rPr lang="en-CA" sz="1800" b="0" i="0" u="none" strike="noStrike">
                  <a:solidFill>
                    <a:srgbClr val="0B5494"/>
                  </a:solidFill>
                  <a:effectLst/>
                  <a:latin typeface="Product Sans Light" panose="020B0303030502040203" pitchFamily="34" charset="0"/>
                </a:rPr>
                <a:t>    </a:t>
              </a:r>
              <a:r>
                <a:rPr lang="en-CA" sz="1800" b="0" i="0" u="sng" strike="noStrike">
                  <a:solidFill>
                    <a:srgbClr val="0B5494"/>
                  </a:solidFill>
                  <a:effectLst/>
                  <a:latin typeface="Product Sans Light" panose="020B0303030502040203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@IESBA</a:t>
              </a:r>
              <a:endParaRPr lang="en-CA" sz="1600" b="0" i="0" u="none" strike="noStrike">
                <a:solidFill>
                  <a:srgbClr val="0B5494"/>
                </a:solidFill>
                <a:effectLst/>
                <a:latin typeface="Product Sans Light" panose="020B0303030502040203" pitchFamily="34" charset="0"/>
              </a:endParaRPr>
            </a:p>
          </p:txBody>
        </p:sp>
        <p:pic>
          <p:nvPicPr>
            <p:cNvPr id="12" name="Picture 11">
              <a:hlinkClick r:id="rId5"/>
              <a:extLst>
                <a:ext uri="{FF2B5EF4-FFF2-40B4-BE49-F238E27FC236}">
                  <a16:creationId xmlns:a16="http://schemas.microsoft.com/office/drawing/2014/main" id="{75F103B6-7D40-495F-B856-BAD56A17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85" y="2739165"/>
              <a:ext cx="596900" cy="584200"/>
            </a:xfrm>
            <a:prstGeom prst="rect">
              <a:avLst/>
            </a:prstGeom>
          </p:spPr>
        </p:pic>
        <p:pic>
          <p:nvPicPr>
            <p:cNvPr id="13" name="Picture 12">
              <a:hlinkClick r:id="rId7"/>
              <a:extLst>
                <a:ext uri="{FF2B5EF4-FFF2-40B4-BE49-F238E27FC236}">
                  <a16:creationId xmlns:a16="http://schemas.microsoft.com/office/drawing/2014/main" id="{DBA2C49C-5171-4C06-971F-B29996FDDF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788" y="2739164"/>
              <a:ext cx="596900" cy="584200"/>
            </a:xfrm>
            <a:prstGeom prst="rect">
              <a:avLst/>
            </a:prstGeom>
          </p:spPr>
        </p:pic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8A45A77-335F-4A7E-97BB-8231D92A3F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56" y="5866938"/>
            <a:ext cx="1836328" cy="427147"/>
          </a:xfrm>
          <a:prstGeom prst="rect">
            <a:avLst/>
          </a:prstGeom>
        </p:spPr>
      </p:pic>
      <p:pic>
        <p:nvPicPr>
          <p:cNvPr id="17" name="Picture 1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160CEAE-27E9-46C8-8F06-649C8B4791A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17" y="1983072"/>
            <a:ext cx="5733166" cy="16739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941F45-47E0-46BC-A474-6E89FC3B2FF0}"/>
              </a:ext>
            </a:extLst>
          </p:cNvPr>
          <p:cNvSpPr txBox="1"/>
          <p:nvPr userDrawn="1"/>
        </p:nvSpPr>
        <p:spPr>
          <a:xfrm>
            <a:off x="3239146" y="373509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l"/>
            <a:endParaRPr lang="en-US" sz="2200">
              <a:solidFill>
                <a:srgbClr val="0B549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D301A1-6DC6-4202-9D57-925864E85118}"/>
              </a:ext>
            </a:extLst>
          </p:cNvPr>
          <p:cNvSpPr txBox="1"/>
          <p:nvPr userDrawn="1"/>
        </p:nvSpPr>
        <p:spPr>
          <a:xfrm>
            <a:off x="604434" y="3716849"/>
            <a:ext cx="1090048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www.ethicsboard.org</a:t>
            </a:r>
          </a:p>
        </p:txBody>
      </p:sp>
    </p:spTree>
    <p:extLst>
      <p:ext uri="{BB962C8B-B14F-4D97-AF65-F5344CB8AC3E}">
        <p14:creationId xmlns:p14="http://schemas.microsoft.com/office/powerpoint/2010/main" val="1268044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AB243662-BBA5-4983-9E42-C044319DE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/>
          <a:stretch/>
        </p:blipFill>
        <p:spPr>
          <a:xfrm>
            <a:off x="0" y="1359401"/>
            <a:ext cx="12192000" cy="5498599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372EE30-0CA9-9349-914F-931308613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39040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Product Sans Light" panose="020B03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4CAB7F-A97C-6F46-942A-943284A3E1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755942-84D2-2949-9D61-AAE823131D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47"/>
            <a:ext cx="12221976" cy="293278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DC392D-8E34-E842-905D-2C0D9EF77B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279C55-74D0-264F-B945-2C8B898354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84D37B-3DF2-8B49-A9B6-293C3148E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7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(alt Title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A85BD9F-E558-4254-89DB-9A7B3D1C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976" y="1635465"/>
            <a:ext cx="12259180" cy="5260636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EC3E29-B62B-5848-BFF2-3B22373AA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77140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  <a:latin typeface="Product Sans Thin" panose="020B02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29DFBE-95EF-9447-850B-5A38238E4F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8F5955-3DDD-F944-85A3-05004DFA4A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47"/>
            <a:ext cx="12221976" cy="2932783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F003CDE-CD75-5443-B99B-2ED7BCD5E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0E875A9D-8B55-2C4C-B935-74B25F46DA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8D7A3D-F2E1-CC45-95C1-83C1A0A06E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67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83A9A97-3FE1-4EDA-8AA4-850C7B3DF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59401"/>
            <a:ext cx="12192001" cy="5555749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B735781-C98E-3546-A3E5-41DD7AAED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96190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rgbClr val="0B5494"/>
                </a:solidFill>
                <a:latin typeface="Product Sans Thin" panose="020B02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48A2B-C299-E44F-9499-8F728F8B4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ED859E-0E54-394B-B2F4-63D1B380DB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47"/>
            <a:ext cx="12221976" cy="2932783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30EF5FB-5DCB-C84B-ADDB-AC9E3E6B58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9B6BD9B-253D-404B-9EC4-14D3E5C7B0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DB95AD-1F20-1F45-AA37-1F83A42C35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7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61203CD-23E0-4342-877C-A894DCEA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9976" y="1409942"/>
            <a:ext cx="12221976" cy="5565859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A87F8C68-A834-C040-B991-FE55C7B99A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13690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rgbClr val="0B5494"/>
                </a:solidFill>
                <a:latin typeface="Product Sans Thin" panose="020B02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2AAEB9-6CC3-CD4F-AFD3-F5FC597D3B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947CF2-97EB-674C-B6DA-43C3B4698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0247"/>
            <a:ext cx="12192001" cy="2932783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F95E47B-1676-064D-B8E5-08B06B625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D775E79-4EA2-1741-8E6A-F64432D458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031E86-8034-144D-9632-B1856DECFC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8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AB243662-BBA5-4983-9E42-C044319DE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/>
          <a:stretch/>
        </p:blipFill>
        <p:spPr>
          <a:xfrm>
            <a:off x="0" y="1359401"/>
            <a:ext cx="12192000" cy="5498599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372EE30-0CA9-9349-914F-931308613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39040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Product Sans Light" panose="020B03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4CAB7F-A97C-6F46-942A-943284A3E1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755942-84D2-2949-9D61-AAE823131D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47"/>
            <a:ext cx="12221976" cy="293278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DC392D-8E34-E842-905D-2C0D9EF77B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279C55-74D0-264F-B945-2C8B898354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84D37B-3DF2-8B49-A9B6-293C3148E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27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BA1D3E-9956-9541-A964-313064928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0135"/>
            <a:ext cx="12192000" cy="4543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48361-1CF2-8544-9830-31C4AD415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406"/>
            <a:ext cx="12192000" cy="1115179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EC403-9074-2E4B-B686-CE4BDA67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3C8C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EA1E0-879C-46F0-A4B9-F041627F04B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3C8CD"/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3C8CD"/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A3C8A-7236-8343-AAF2-6EF87EE9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3C8CD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C3C8CD"/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C3C8CD"/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079699-09D7-4544-BF06-E77DEC20A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950406"/>
            <a:ext cx="9326563" cy="11151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897798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(no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FC82E5-D0D8-EE4A-A621-5AB9F4BAB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64BA9-4817-6446-BC17-D95F49970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7315-1D15-7F4A-AACF-F20BF2D5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/>
          <a:lstStyle>
            <a:lvl1pPr>
              <a:defRPr>
                <a:latin typeface="Product Sans Thin" panose="020B0203030502040203" pitchFamily="34" charset="0"/>
              </a:defRPr>
            </a:lvl1pPr>
            <a:lvl2pPr>
              <a:defRPr>
                <a:latin typeface="Product Sans Thin" panose="020B0203030502040203" pitchFamily="34" charset="0"/>
              </a:defRPr>
            </a:lvl2pPr>
            <a:lvl3pPr>
              <a:defRPr>
                <a:latin typeface="Product Sans Thin" panose="020B0203030502040203" pitchFamily="34" charset="0"/>
              </a:defRPr>
            </a:lvl3pPr>
            <a:lvl4pPr>
              <a:defRPr>
                <a:latin typeface="Product Sans Thin" panose="020B0203030502040203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Product Sans Thin" panose="020B020303050204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42E19-5335-2040-8BF7-8D8168CAE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A7925-E8F3-4245-A7FC-B4EDAA10020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76D7D-0979-E644-AB8A-9F3FE8D8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076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21C51-7D54-244D-8CAC-98FF81AA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BD358-545A-467C-8A0D-5FDC2C0D041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B45E9-30A4-D84D-8C5A-03622894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t> Page </a:t>
            </a: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0D8CAB-D224-9E4B-913B-4650ACA6E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FBE3DE-3C9F-453F-9586-4057CDA65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371599"/>
            <a:ext cx="6739386" cy="4805363"/>
          </a:xfrm>
        </p:spPr>
        <p:txBody>
          <a:bodyPr/>
          <a:lstStyle>
            <a:lvl3pPr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55D951-7751-A541-A387-61A043688CE1}"/>
              </a:ext>
            </a:extLst>
          </p:cNvPr>
          <p:cNvSpPr/>
          <p:nvPr userDrawn="1"/>
        </p:nvSpPr>
        <p:spPr>
          <a:xfrm>
            <a:off x="8401051" y="1771656"/>
            <a:ext cx="1814513" cy="1814513"/>
          </a:xfrm>
          <a:prstGeom prst="rect">
            <a:avLst/>
          </a:prstGeom>
          <a:solidFill>
            <a:srgbClr val="28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B157B1-00FA-D34E-A866-01820DB00A7C}"/>
              </a:ext>
            </a:extLst>
          </p:cNvPr>
          <p:cNvGrpSpPr/>
          <p:nvPr userDrawn="1"/>
        </p:nvGrpSpPr>
        <p:grpSpPr>
          <a:xfrm>
            <a:off x="8401051" y="1771656"/>
            <a:ext cx="3819525" cy="3800481"/>
            <a:chOff x="8401051" y="1771656"/>
            <a:chExt cx="3819525" cy="380048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894650-A92B-D44F-BD58-2949EF2709EE}"/>
                </a:ext>
              </a:extLst>
            </p:cNvPr>
            <p:cNvSpPr/>
            <p:nvPr userDrawn="1"/>
          </p:nvSpPr>
          <p:spPr>
            <a:xfrm>
              <a:off x="10406062" y="1771656"/>
              <a:ext cx="1814514" cy="181451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5911023-1E8C-E743-B810-68A41E000E15}"/>
                </a:ext>
              </a:extLst>
            </p:cNvPr>
            <p:cNvSpPr/>
            <p:nvPr userDrawn="1"/>
          </p:nvSpPr>
          <p:spPr>
            <a:xfrm>
              <a:off x="8401051" y="3757624"/>
              <a:ext cx="1814513" cy="1814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E3DB1-D883-E84F-93ED-11F1B86ED64D}"/>
              </a:ext>
            </a:extLst>
          </p:cNvPr>
          <p:cNvSpPr/>
          <p:nvPr userDrawn="1"/>
        </p:nvSpPr>
        <p:spPr>
          <a:xfrm>
            <a:off x="10406062" y="3757624"/>
            <a:ext cx="1814513" cy="1814513"/>
          </a:xfrm>
          <a:prstGeom prst="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28" name="Picture 27" descr="Text, letter&#10;&#10;Description automatically generated">
            <a:extLst>
              <a:ext uri="{FF2B5EF4-FFF2-40B4-BE49-F238E27FC236}">
                <a16:creationId xmlns:a16="http://schemas.microsoft.com/office/drawing/2014/main" id="{749A8FFF-4E71-6648-9129-15CE07D93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1051" y="3757625"/>
            <a:ext cx="1814984" cy="181451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9844F4C-A302-4585-9BFC-0A1B62997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4223302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21C51-7D54-244D-8CAC-98FF81AA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D1E1D-43E7-4875-A0AB-47042407436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B45E9-30A4-D84D-8C5A-03622894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DE7FCE0-DABC-FF4C-A67F-37313C276B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428750"/>
            <a:ext cx="6219825" cy="4922543"/>
          </a:xfrm>
        </p:spPr>
        <p:txBody>
          <a:bodyPr/>
          <a:lstStyle>
            <a:lvl1pPr marL="514350" indent="-514350">
              <a:lnSpc>
                <a:spcPct val="150000"/>
              </a:lnSpc>
              <a:buSzPct val="120000"/>
              <a:buFont typeface="+mj-lt"/>
              <a:buAutoNum type="arabicParenR"/>
              <a:defRPr>
                <a:solidFill>
                  <a:srgbClr val="0B5494"/>
                </a:solidFill>
                <a:latin typeface="Product Sans Light" panose="020B0303030502040203" pitchFamily="34" charset="0"/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  <a:p>
            <a:pPr lvl="0"/>
            <a:r>
              <a:rPr lang="en-US"/>
              <a:t>Agenda item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0D8CAB-D224-9E4B-913B-4650ACA6E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AB5B9CB-E993-D64C-AC33-64C0B1891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1DAF78-0889-E943-9EF8-BDCE81E6BD9D}"/>
              </a:ext>
            </a:extLst>
          </p:cNvPr>
          <p:cNvSpPr/>
          <p:nvPr userDrawn="1"/>
        </p:nvSpPr>
        <p:spPr>
          <a:xfrm>
            <a:off x="8401051" y="1771656"/>
            <a:ext cx="1814513" cy="1814513"/>
          </a:xfrm>
          <a:prstGeom prst="rect">
            <a:avLst/>
          </a:prstGeom>
          <a:solidFill>
            <a:srgbClr val="28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157B8A-1104-BA4E-8B0D-625CE9F520F3}"/>
              </a:ext>
            </a:extLst>
          </p:cNvPr>
          <p:cNvGrpSpPr/>
          <p:nvPr userDrawn="1"/>
        </p:nvGrpSpPr>
        <p:grpSpPr>
          <a:xfrm>
            <a:off x="8401051" y="1771656"/>
            <a:ext cx="3819525" cy="3800481"/>
            <a:chOff x="8401051" y="1771656"/>
            <a:chExt cx="3819525" cy="38004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2ACAC3-1E8B-7D41-ABC8-D8637ED82467}"/>
                </a:ext>
              </a:extLst>
            </p:cNvPr>
            <p:cNvSpPr/>
            <p:nvPr userDrawn="1"/>
          </p:nvSpPr>
          <p:spPr>
            <a:xfrm>
              <a:off x="10406062" y="1771656"/>
              <a:ext cx="1814514" cy="181451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98CC1B-9F26-1E47-8736-42F8116E3F63}"/>
                </a:ext>
              </a:extLst>
            </p:cNvPr>
            <p:cNvSpPr/>
            <p:nvPr userDrawn="1"/>
          </p:nvSpPr>
          <p:spPr>
            <a:xfrm>
              <a:off x="8401051" y="3757624"/>
              <a:ext cx="1814513" cy="1814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17CD993-A3A6-7B4A-9F25-62A5516F9B5E}"/>
              </a:ext>
            </a:extLst>
          </p:cNvPr>
          <p:cNvSpPr/>
          <p:nvPr userDrawn="1"/>
        </p:nvSpPr>
        <p:spPr>
          <a:xfrm>
            <a:off x="10406062" y="3757624"/>
            <a:ext cx="1814513" cy="1814513"/>
          </a:xfrm>
          <a:prstGeom prst="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B9CBBBA0-426B-462F-82F9-24E613EECA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1051" y="3757625"/>
            <a:ext cx="1814984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59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ver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D654AC-93C5-5749-8FCC-E5FB9426D17C}"/>
              </a:ext>
            </a:extLst>
          </p:cNvPr>
          <p:cNvGrpSpPr/>
          <p:nvPr userDrawn="1"/>
        </p:nvGrpSpPr>
        <p:grpSpPr>
          <a:xfrm>
            <a:off x="7315199" y="-10288"/>
            <a:ext cx="4863445" cy="6855887"/>
            <a:chOff x="518112" y="1753386"/>
            <a:chExt cx="4073516" cy="51046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684600-E216-FA45-9DA6-6B7A968D6EB4}"/>
                </a:ext>
              </a:extLst>
            </p:cNvPr>
            <p:cNvSpPr/>
            <p:nvPr userDrawn="1"/>
          </p:nvSpPr>
          <p:spPr>
            <a:xfrm>
              <a:off x="3094339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A50844-F620-754E-A12B-9A483D2F32F6}"/>
                </a:ext>
              </a:extLst>
            </p:cNvPr>
            <p:cNvSpPr/>
            <p:nvPr userDrawn="1"/>
          </p:nvSpPr>
          <p:spPr>
            <a:xfrm>
              <a:off x="518112" y="1753386"/>
              <a:ext cx="977914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94949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176982-5E1E-A245-81B5-9210E4EA747D}"/>
                </a:ext>
              </a:extLst>
            </p:cNvPr>
            <p:cNvSpPr/>
            <p:nvPr userDrawn="1"/>
          </p:nvSpPr>
          <p:spPr>
            <a:xfrm>
              <a:off x="1545994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3F4AE-E54B-234E-BA27-6B7270DF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371599"/>
            <a:ext cx="6416043" cy="4805363"/>
          </a:xfrm>
        </p:spPr>
        <p:txBody>
          <a:bodyPr/>
          <a:lstStyle>
            <a:lvl3pPr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21C51-7D54-244D-8CAC-98FF81AA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4FA7F-4D84-420D-A3AB-22D063B6BC5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B45E9-30A4-D84D-8C5A-03622894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F19A3D-28BB-1148-BC12-2C796648D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8" y="-10287"/>
            <a:ext cx="12192000" cy="11151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1E5C21E-B755-44C7-8014-40EDF31C0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346838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vert image 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C34133F-8ABA-8C41-8951-83582D1E63D8}"/>
              </a:ext>
            </a:extLst>
          </p:cNvPr>
          <p:cNvGrpSpPr/>
          <p:nvPr userDrawn="1"/>
        </p:nvGrpSpPr>
        <p:grpSpPr>
          <a:xfrm>
            <a:off x="7315199" y="-10288"/>
            <a:ext cx="4863445" cy="6855887"/>
            <a:chOff x="518112" y="1753386"/>
            <a:chExt cx="4073516" cy="51046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47C9DB-9490-4040-8FD7-82C9E70063D4}"/>
                </a:ext>
              </a:extLst>
            </p:cNvPr>
            <p:cNvSpPr/>
            <p:nvPr userDrawn="1"/>
          </p:nvSpPr>
          <p:spPr>
            <a:xfrm>
              <a:off x="3094339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48A8A-F1FB-164B-A4C0-F0ADE3F509FF}"/>
                </a:ext>
              </a:extLst>
            </p:cNvPr>
            <p:cNvSpPr/>
            <p:nvPr userDrawn="1"/>
          </p:nvSpPr>
          <p:spPr>
            <a:xfrm>
              <a:off x="518112" y="1753386"/>
              <a:ext cx="977914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94949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v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BCFB59-55AA-F84A-9EE6-C097383D3278}"/>
                </a:ext>
              </a:extLst>
            </p:cNvPr>
            <p:cNvSpPr/>
            <p:nvPr userDrawn="1"/>
          </p:nvSpPr>
          <p:spPr>
            <a:xfrm>
              <a:off x="1545994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494949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rPr>
                <a:t>v</a:t>
              </a: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3F4AE-E54B-234E-BA27-6B7270DF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371599"/>
            <a:ext cx="6476999" cy="4805363"/>
          </a:xfrm>
        </p:spPr>
        <p:txBody>
          <a:bodyPr/>
          <a:lstStyle>
            <a:lvl3pPr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21C51-7D54-244D-8CAC-98FF81AA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54196-F31D-45EB-B7D5-C577E694823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6B45E9-30A4-D84D-8C5A-03622894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F19A3D-28BB-1148-BC12-2C796648D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AB26960-3000-43D9-A257-53C955602B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091460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686074-F95E-114E-8109-C6DCCA6C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11CC3-EE33-4836-98FC-C943869CC89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AB7CC0-4987-F84D-9358-AA39C2F9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55BB7F-B53C-9F4A-A2CF-27D3570D2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3981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B54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1731153-8464-A746-AB4F-09994EAFB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7893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B9B6CF-D6E0-7541-8330-17BE83CDF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3981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B54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A211F6D-1E1D-374F-9B3B-BB3CE5EFA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7893"/>
            <a:ext cx="5183188" cy="3684588"/>
          </a:xfrm>
        </p:spPr>
        <p:txBody>
          <a:bodyPr/>
          <a:lstStyle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lvl3pPr>
            <a:lvl4pPr marL="1714500" indent="-285750">
              <a:buFont typeface="System Font Regular"/>
              <a:buChar char="–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165735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Fourth level</a:t>
            </a:r>
          </a:p>
          <a:p>
            <a:pPr lvl="2"/>
            <a:endParaRPr lang="en-US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36763471-A710-2D44-8CE7-4A59F2202F3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roduct Sans Thin" panose="020B020303050204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D11A3-E810-D24B-AE52-D1291F84FA3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FD35E655-3090-2841-B3D1-F64FB1D19728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roduct Sans Thin" panose="020B020303050204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656E22-8A20-264A-A686-2077136CD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4308049-2E89-4B73-9615-8EE23CDFA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984360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64937-1A05-B34F-90BB-BF72B0D8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AE2DC-49E4-40DE-9BBC-58011559897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C75A3-FC22-C440-ADCA-0F044639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3EA5B0-5BC9-604A-BADC-22C777AB3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84" y="452486"/>
            <a:ext cx="10515616" cy="54769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59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020A6-35B0-2148-8BB1-10241E03D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7313"/>
            <a:ext cx="6172200" cy="4503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3E997-4DCA-8742-B052-C5C8981F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55084-B8E4-4D6C-83C3-5EC201A3371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93941-3B9D-4345-A9EA-A04120EF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798FE5-6721-474C-871F-E61BB2792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384" y="1357313"/>
            <a:ext cx="4281816" cy="4289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5A979-ECB6-944B-B048-D15BBCA47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A9E3F5C-88CE-4B5A-89FC-CBB7E19674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19993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056E563-204B-4A86-9584-ADE6D714DDFA}"/>
              </a:ext>
            </a:extLst>
          </p:cNvPr>
          <p:cNvGrpSpPr/>
          <p:nvPr userDrawn="1"/>
        </p:nvGrpSpPr>
        <p:grpSpPr>
          <a:xfrm>
            <a:off x="1693404" y="5780005"/>
            <a:ext cx="9811512" cy="629918"/>
            <a:chOff x="1007885" y="2739164"/>
            <a:chExt cx="9455868" cy="5842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918966-6278-419D-86CE-78AA30AAF5A7}"/>
                </a:ext>
              </a:extLst>
            </p:cNvPr>
            <p:cNvSpPr/>
            <p:nvPr userDrawn="1"/>
          </p:nvSpPr>
          <p:spPr>
            <a:xfrm>
              <a:off x="1529370" y="2846598"/>
              <a:ext cx="8934383" cy="342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oduct Sans Light" panose="020B0303030502040203" pitchFamily="34" charset="0"/>
                  <a:ea typeface="+mn-ea"/>
                  <a:cs typeface="+mn-cs"/>
                </a:rPr>
                <a:t> </a:t>
              </a:r>
              <a:r>
                <a:rPr kumimoji="0" lang="en-CA" sz="1800" b="0" i="0" u="sng" strike="noStrike" kern="1200" cap="none" spc="0" normalizeH="0" baseline="0" noProof="0">
                  <a:ln>
                    <a:noFill/>
                  </a:ln>
                  <a:solidFill>
                    <a:srgbClr val="0B5494"/>
                  </a:solidFill>
                  <a:effectLst/>
                  <a:uLnTx/>
                  <a:uFillTx/>
                  <a:latin typeface="Product Sans Light" panose="020B0303030502040203" pitchFamily="34" charset="0"/>
                  <a:ea typeface="+mn-ea"/>
                  <a:cs typeface="+mn-cs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@Ethics_Board</a:t>
              </a:r>
              <a:r>
                <a:rPr kumimoji="0" lang="en-CA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oduct Sans Light" panose="020B0303030502040203" pitchFamily="34" charset="0"/>
                  <a:ea typeface="+mn-ea"/>
                  <a:cs typeface="+mn-cs"/>
                </a:rPr>
                <a:t>		                  </a:t>
              </a:r>
              <a:r>
                <a:rPr kumimoji="0" lang="en-CA" sz="1800" b="0" i="0" u="sng" strike="noStrike" kern="1200" cap="none" spc="0" normalizeH="0" baseline="0" noProof="0">
                  <a:ln>
                    <a:noFill/>
                  </a:ln>
                  <a:solidFill>
                    <a:srgbClr val="0B5494"/>
                  </a:solidFill>
                  <a:effectLst/>
                  <a:uLnTx/>
                  <a:uFillTx/>
                  <a:latin typeface="Product Sans Light" panose="020B0303030502040203" pitchFamily="34" charset="0"/>
                  <a:ea typeface="+mn-ea"/>
                  <a:cs typeface="+mn-cs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@IESBA</a:t>
              </a:r>
              <a:r>
                <a: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roduct Sans Light" panose="020B0303030502040203" pitchFamily="34" charset="0"/>
                  <a:ea typeface="+mn-ea"/>
                  <a:cs typeface="+mn-cs"/>
                </a:rPr>
                <a:t>				</a:t>
              </a:r>
              <a:r>
                <a:rPr kumimoji="0" lang="en-CA" sz="1800" b="0" i="0" u="none" strike="noStrike" kern="1200" cap="none" spc="0" normalizeH="0" baseline="0" noProof="0">
                  <a:ln>
                    <a:noFill/>
                  </a:ln>
                  <a:solidFill>
                    <a:srgbClr val="0B5494"/>
                  </a:solidFill>
                  <a:effectLst/>
                  <a:uLnTx/>
                  <a:uFillTx/>
                  <a:latin typeface="Product Sans Light" panose="020B0303030502040203" pitchFamily="34" charset="0"/>
                  <a:ea typeface="+mn-ea"/>
                  <a:cs typeface="+mn-cs"/>
                </a:rPr>
                <a:t>    </a:t>
              </a:r>
              <a:r>
                <a:rPr kumimoji="0" lang="en-CA" sz="1800" b="0" i="0" u="sng" strike="noStrike" kern="1200" cap="none" spc="0" normalizeH="0" baseline="0" noProof="0">
                  <a:ln>
                    <a:noFill/>
                  </a:ln>
                  <a:solidFill>
                    <a:srgbClr val="0B5494"/>
                  </a:solidFill>
                  <a:effectLst/>
                  <a:uLnTx/>
                  <a:uFillTx/>
                  <a:latin typeface="Product Sans Light" panose="020B0303030502040203" pitchFamily="34" charset="0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@IESBA</a:t>
              </a:r>
              <a:endParaRPr kumimoji="0" lang="en-CA" sz="1600" b="0" i="0" u="none" strike="noStrike" kern="1200" cap="none" spc="0" normalizeH="0" baseline="0" noProof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Product Sans Light" panose="020B0303030502040203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hlinkClick r:id="rId5"/>
              <a:extLst>
                <a:ext uri="{FF2B5EF4-FFF2-40B4-BE49-F238E27FC236}">
                  <a16:creationId xmlns:a16="http://schemas.microsoft.com/office/drawing/2014/main" id="{75F103B6-7D40-495F-B856-BAD56A17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85" y="2739165"/>
              <a:ext cx="596900" cy="584200"/>
            </a:xfrm>
            <a:prstGeom prst="rect">
              <a:avLst/>
            </a:prstGeom>
          </p:spPr>
        </p:pic>
        <p:pic>
          <p:nvPicPr>
            <p:cNvPr id="13" name="Picture 12">
              <a:hlinkClick r:id="rId7"/>
              <a:extLst>
                <a:ext uri="{FF2B5EF4-FFF2-40B4-BE49-F238E27FC236}">
                  <a16:creationId xmlns:a16="http://schemas.microsoft.com/office/drawing/2014/main" id="{DBA2C49C-5171-4C06-971F-B29996FDDF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788" y="2739164"/>
              <a:ext cx="596900" cy="584200"/>
            </a:xfrm>
            <a:prstGeom prst="rect">
              <a:avLst/>
            </a:prstGeom>
          </p:spPr>
        </p:pic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8A45A77-335F-4A7E-97BB-8231D92A3F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56" y="5866938"/>
            <a:ext cx="1836328" cy="427147"/>
          </a:xfrm>
          <a:prstGeom prst="rect">
            <a:avLst/>
          </a:prstGeom>
        </p:spPr>
      </p:pic>
      <p:pic>
        <p:nvPicPr>
          <p:cNvPr id="17" name="Picture 1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160CEAE-27E9-46C8-8F06-649C8B4791A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17" y="1983072"/>
            <a:ext cx="5733166" cy="16739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941F45-47E0-46BC-A474-6E89FC3B2FF0}"/>
              </a:ext>
            </a:extLst>
          </p:cNvPr>
          <p:cNvSpPr txBox="1"/>
          <p:nvPr userDrawn="1"/>
        </p:nvSpPr>
        <p:spPr>
          <a:xfrm>
            <a:off x="3239146" y="373509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B5494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D301A1-6DC6-4202-9D57-925864E85118}"/>
              </a:ext>
            </a:extLst>
          </p:cNvPr>
          <p:cNvSpPr txBox="1"/>
          <p:nvPr userDrawn="1"/>
        </p:nvSpPr>
        <p:spPr>
          <a:xfrm>
            <a:off x="604434" y="3716849"/>
            <a:ext cx="1090048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www.ethicsboard.org</a:t>
            </a:r>
          </a:p>
        </p:txBody>
      </p:sp>
    </p:spTree>
    <p:extLst>
      <p:ext uri="{BB962C8B-B14F-4D97-AF65-F5344CB8AC3E}">
        <p14:creationId xmlns:p14="http://schemas.microsoft.com/office/powerpoint/2010/main" val="21391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(alt Title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A85BD9F-E558-4254-89DB-9A7B3D1C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976" y="1635465"/>
            <a:ext cx="12259180" cy="5260636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EC3E29-B62B-5848-BFF2-3B22373AA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77140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  <a:latin typeface="Product Sans Thin" panose="020B02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29DFBE-95EF-9447-850B-5A38238E4F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8F5955-3DDD-F944-85A3-05004DFA4A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47"/>
            <a:ext cx="12221976" cy="2932783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F003CDE-CD75-5443-B99B-2ED7BCD5E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0E875A9D-8B55-2C4C-B935-74B25F46DA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8D7A3D-F2E1-CC45-95C1-83C1A0A06E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08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10058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508000" y="18288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420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1035"/>
              </a:spcBef>
              <a:defRPr/>
            </a:lvl2pPr>
            <a:lvl3pPr>
              <a:spcBef>
                <a:spcPts val="1035"/>
              </a:spcBef>
              <a:defRPr/>
            </a:lvl3pPr>
            <a:lvl4pPr>
              <a:spcBef>
                <a:spcPts val="1035"/>
              </a:spcBef>
              <a:defRPr/>
            </a:lvl4pPr>
            <a:lvl5pPr>
              <a:spcBef>
                <a:spcPts val="1035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508000" y="76200"/>
            <a:ext cx="3556000" cy="228600"/>
          </a:xfrm>
        </p:spPr>
        <p:txBody>
          <a:bodyPr lIns="0" tIns="0" rIns="0" bIns="0"/>
          <a:lstStyle>
            <a:lvl1pPr marL="0" indent="0" algn="l">
              <a:buNone/>
              <a:defRPr sz="1867">
                <a:solidFill>
                  <a:schemeClr val="bg1"/>
                </a:solidFill>
              </a:defRPr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615907"/>
            <a:ext cx="1005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7254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DAD0-5F6F-47DA-A010-1C4A30C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EFA6E-A768-42A8-B2C3-F100D8260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46640-E89E-47CE-984D-0C0ECF7C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77A8F-F167-4C43-AEE7-450670801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A754-ED79-4909-833D-55BF9A5D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6580AB-5C3C-4B4F-8E2A-8B7A0A8CE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413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ABB6-DD2D-1095-F7C1-38556E899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C97035-33F8-73AC-349A-6576E68D3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59626-725F-A496-E8F6-935F0055F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4EF15E-EA83-4EB7-A34C-7777C103DE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428DA-640F-8D4B-1F92-F0FDA8806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404F8-61E0-1915-E96D-B65E7C99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93E06-DBA1-4551-8022-156FBAD2D9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871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(no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FC82E5-D0D8-EE4A-A621-5AB9F4BAB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64BA9-4817-6446-BC17-D95F49970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7315-1D15-7F4A-AACF-F20BF2D5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/>
          <a:lstStyle>
            <a:lvl1pPr>
              <a:defRPr>
                <a:latin typeface="Product Sans Thin" panose="020B0203030502040203" pitchFamily="34" charset="0"/>
              </a:defRPr>
            </a:lvl1pPr>
            <a:lvl2pPr>
              <a:defRPr>
                <a:latin typeface="Product Sans Thin" panose="020B0203030502040203" pitchFamily="34" charset="0"/>
              </a:defRPr>
            </a:lvl2pPr>
            <a:lvl3pPr>
              <a:defRPr>
                <a:latin typeface="Product Sans Thin" panose="020B0203030502040203" pitchFamily="34" charset="0"/>
              </a:defRPr>
            </a:lvl3pPr>
            <a:lvl4pPr>
              <a:defRPr>
                <a:latin typeface="Product Sans Thin" panose="020B0203030502040203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Product Sans Thin" panose="020B020303050204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71B5729D-97A3-B74D-8F1F-CE9FF284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05-24-2021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26F95E0-5E50-0E47-8FFD-6D000044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72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AB243662-BBA5-4983-9E42-C044319DE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/>
          <a:stretch/>
        </p:blipFill>
        <p:spPr>
          <a:xfrm>
            <a:off x="0" y="1359401"/>
            <a:ext cx="12192000" cy="5498599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372EE30-0CA9-9349-914F-931308613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39040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Product Sans Light" panose="020B03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C4CAB7F-A97C-6F46-942A-943284A3E1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755942-84D2-2949-9D61-AAE823131D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47"/>
            <a:ext cx="12221976" cy="293278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DC392D-8E34-E842-905D-2C0D9EF77B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279C55-74D0-264F-B945-2C8B898354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84D37B-3DF2-8B49-A9B6-293C3148E6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15676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 (alt Title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r&#10;&#10;Description automatically generated">
            <a:extLst>
              <a:ext uri="{FF2B5EF4-FFF2-40B4-BE49-F238E27FC236}">
                <a16:creationId xmlns:a16="http://schemas.microsoft.com/office/drawing/2014/main" id="{7A85BD9F-E558-4254-89DB-9A7B3D1C56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976" y="1635465"/>
            <a:ext cx="12259180" cy="5260636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EC3E29-B62B-5848-BFF2-3B22373AA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77140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  <a:latin typeface="Product Sans Thin" panose="020B02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629DFBE-95EF-9447-850B-5A38238E4F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8F5955-3DDD-F944-85A3-05004DFA4A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47"/>
            <a:ext cx="12221976" cy="2932783"/>
          </a:xfrm>
          <a:prstGeom prst="rect">
            <a:avLst/>
          </a:prstGeom>
        </p:spPr>
      </p:pic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F003CDE-CD75-5443-B99B-2ED7BCD5E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0E875A9D-8B55-2C4C-B935-74B25F46DA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8D7A3D-F2E1-CC45-95C1-83C1A0A06E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72267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83A9A97-3FE1-4EDA-8AA4-850C7B3DF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59401"/>
            <a:ext cx="12192001" cy="5555749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B735781-C98E-3546-A3E5-41DD7AAED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96190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rgbClr val="0B5494"/>
                </a:solidFill>
                <a:latin typeface="Product Sans Thin" panose="020B02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48A2B-C299-E44F-9499-8F728F8B4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ED859E-0E54-394B-B2F4-63D1B380DB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47"/>
            <a:ext cx="12221976" cy="2932783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30EF5FB-5DCB-C84B-ADDB-AC9E3E6B58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9B6BD9B-253D-404B-9EC4-14D3E5C7B0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DB95AD-1F20-1F45-AA37-1F83A42C35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60825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61203CD-23E0-4342-877C-A894DCEA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9976" y="1409942"/>
            <a:ext cx="12221976" cy="5565859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A87F8C68-A834-C040-B991-FE55C7B99A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13690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rgbClr val="0B5494"/>
                </a:solidFill>
                <a:latin typeface="Product Sans Thin" panose="020B02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2AAEB9-6CC3-CD4F-AFD3-F5FC597D3B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947CF2-97EB-674C-B6DA-43C3B4698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0247"/>
            <a:ext cx="12192001" cy="2932783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F95E47B-1676-064D-B8E5-08B06B625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D775E79-4EA2-1741-8E6A-F64432D458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031E86-8034-144D-9632-B1856DECFC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452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BA1D3E-9956-9541-A964-313064928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0135"/>
            <a:ext cx="12192000" cy="4543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48361-1CF2-8544-9830-31C4AD415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406"/>
            <a:ext cx="12192000" cy="1115179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EC403-9074-2E4B-B686-CE4BDA67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05-24-2021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A3C8A-7236-8343-AAF2-6EF87EE9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079699-09D7-4544-BF06-E77DEC20A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950406"/>
            <a:ext cx="9326563" cy="11151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279528393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83A9A97-3FE1-4EDA-8AA4-850C7B3DF6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59401"/>
            <a:ext cx="12192001" cy="5555749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5B735781-C98E-3546-A3E5-41DD7AAED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96190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rgbClr val="0B5494"/>
                </a:solidFill>
                <a:latin typeface="Product Sans Thin" panose="020B02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48A2B-C299-E44F-9499-8F728F8B4D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ED859E-0E54-394B-B2F4-63D1B380DB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247"/>
            <a:ext cx="12221976" cy="2932783"/>
          </a:xfrm>
          <a:prstGeom prst="rect">
            <a:avLst/>
          </a:prstGeom>
        </p:spPr>
      </p:pic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30EF5FB-5DCB-C84B-ADDB-AC9E3E6B58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9B6BD9B-253D-404B-9EC4-14D3E5C7B0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DB95AD-1F20-1F45-AA37-1F83A42C35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60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Slide (no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FC82E5-D0D8-EE4A-A621-5AB9F4BAB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64BA9-4817-6446-BC17-D95F49970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7315-1D15-7F4A-AACF-F20BF2D5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/>
          <a:lstStyle>
            <a:lvl1pPr>
              <a:defRPr>
                <a:latin typeface="Product Sans Thin" panose="020B0203030502040203" pitchFamily="34" charset="0"/>
              </a:defRPr>
            </a:lvl1pPr>
            <a:lvl2pPr>
              <a:defRPr>
                <a:latin typeface="Product Sans Thin" panose="020B0203030502040203" pitchFamily="34" charset="0"/>
              </a:defRPr>
            </a:lvl2pPr>
            <a:lvl3pPr>
              <a:defRPr>
                <a:latin typeface="Product Sans Thin" panose="020B0203030502040203" pitchFamily="34" charset="0"/>
              </a:defRPr>
            </a:lvl3pPr>
            <a:lvl4pPr>
              <a:defRPr>
                <a:latin typeface="Product Sans Thin" panose="020B0203030502040203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Product Sans Thin" panose="020B020303050204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71B5729D-97A3-B74D-8F1F-CE9FF284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05-24-2021</a:t>
            </a: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26F95E0-5E50-0E47-8FFD-6D000044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1422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0D8CAB-D224-9E4B-913B-4650ACA6E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FBE3DE-3C9F-453F-9586-4057CDA65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371599"/>
            <a:ext cx="6739386" cy="4805363"/>
          </a:xfrm>
        </p:spPr>
        <p:txBody>
          <a:bodyPr/>
          <a:lstStyle>
            <a:lvl3pPr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55D951-7751-A541-A387-61A043688CE1}"/>
              </a:ext>
            </a:extLst>
          </p:cNvPr>
          <p:cNvSpPr/>
          <p:nvPr userDrawn="1"/>
        </p:nvSpPr>
        <p:spPr>
          <a:xfrm>
            <a:off x="8401051" y="1771656"/>
            <a:ext cx="1814513" cy="1814513"/>
          </a:xfrm>
          <a:prstGeom prst="rect">
            <a:avLst/>
          </a:prstGeom>
          <a:solidFill>
            <a:srgbClr val="28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B157B1-00FA-D34E-A866-01820DB00A7C}"/>
              </a:ext>
            </a:extLst>
          </p:cNvPr>
          <p:cNvGrpSpPr/>
          <p:nvPr userDrawn="1"/>
        </p:nvGrpSpPr>
        <p:grpSpPr>
          <a:xfrm>
            <a:off x="8401051" y="1771656"/>
            <a:ext cx="3819525" cy="3800481"/>
            <a:chOff x="8401051" y="1771656"/>
            <a:chExt cx="3819525" cy="380048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894650-A92B-D44F-BD58-2949EF2709EE}"/>
                </a:ext>
              </a:extLst>
            </p:cNvPr>
            <p:cNvSpPr/>
            <p:nvPr userDrawn="1"/>
          </p:nvSpPr>
          <p:spPr>
            <a:xfrm>
              <a:off x="10406062" y="1771656"/>
              <a:ext cx="1814514" cy="181451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5911023-1E8C-E743-B810-68A41E000E15}"/>
                </a:ext>
              </a:extLst>
            </p:cNvPr>
            <p:cNvSpPr/>
            <p:nvPr userDrawn="1"/>
          </p:nvSpPr>
          <p:spPr>
            <a:xfrm>
              <a:off x="8401051" y="3757624"/>
              <a:ext cx="1814513" cy="1814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E3DB1-D883-E84F-93ED-11F1B86ED64D}"/>
              </a:ext>
            </a:extLst>
          </p:cNvPr>
          <p:cNvSpPr/>
          <p:nvPr userDrawn="1"/>
        </p:nvSpPr>
        <p:spPr>
          <a:xfrm>
            <a:off x="10406062" y="3757624"/>
            <a:ext cx="1814513" cy="1814513"/>
          </a:xfrm>
          <a:prstGeom prst="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 descr="Text, letter&#10;&#10;Description automatically generated">
            <a:extLst>
              <a:ext uri="{FF2B5EF4-FFF2-40B4-BE49-F238E27FC236}">
                <a16:creationId xmlns:a16="http://schemas.microsoft.com/office/drawing/2014/main" id="{749A8FFF-4E71-6648-9129-15CE07D93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1051" y="3757625"/>
            <a:ext cx="1814984" cy="1814512"/>
          </a:xfrm>
          <a:prstGeom prst="rect">
            <a:avLst/>
          </a:prstGeom>
        </p:spPr>
      </p:pic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6500801-EEE0-5640-B67D-583E10AB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05-24-2021</a:t>
            </a:r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7B28734D-DE14-9442-AE67-2090A1DC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50B06AE-126A-4DA2-811F-104FAE999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4101504969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DE7FCE0-DABC-FF4C-A67F-37313C276B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428750"/>
            <a:ext cx="6219825" cy="4922543"/>
          </a:xfrm>
        </p:spPr>
        <p:txBody>
          <a:bodyPr/>
          <a:lstStyle>
            <a:lvl1pPr marL="514350" indent="-514350">
              <a:lnSpc>
                <a:spcPct val="150000"/>
              </a:lnSpc>
              <a:buSzPct val="120000"/>
              <a:buFont typeface="+mj-lt"/>
              <a:buAutoNum type="arabicParenR"/>
              <a:defRPr>
                <a:solidFill>
                  <a:srgbClr val="0B5494"/>
                </a:solidFill>
                <a:latin typeface="Product Sans Light" panose="020B0303030502040203" pitchFamily="34" charset="0"/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  <a:p>
            <a:pPr lvl="0"/>
            <a:r>
              <a:rPr lang="en-US"/>
              <a:t>Agenda item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0D8CAB-D224-9E4B-913B-4650ACA6E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AB5B9CB-E993-D64C-AC33-64C0B1891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15357D13-28E9-504B-AD5E-34C08981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05-24-2021</a:t>
            </a:r>
            <a:endParaRPr lang="en-US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76C37B9-9236-DC46-AEA1-4D13C0A1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46ADC-C429-F94E-913A-D027F8174AB6}"/>
              </a:ext>
            </a:extLst>
          </p:cNvPr>
          <p:cNvSpPr/>
          <p:nvPr userDrawn="1"/>
        </p:nvSpPr>
        <p:spPr>
          <a:xfrm>
            <a:off x="8401051" y="1771656"/>
            <a:ext cx="1814513" cy="1814513"/>
          </a:xfrm>
          <a:prstGeom prst="rect">
            <a:avLst/>
          </a:prstGeom>
          <a:solidFill>
            <a:srgbClr val="28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C268B5-C466-A749-A42E-4369F8388FAA}"/>
              </a:ext>
            </a:extLst>
          </p:cNvPr>
          <p:cNvGrpSpPr/>
          <p:nvPr userDrawn="1"/>
        </p:nvGrpSpPr>
        <p:grpSpPr>
          <a:xfrm>
            <a:off x="8401051" y="1771656"/>
            <a:ext cx="3819525" cy="3800481"/>
            <a:chOff x="8401051" y="1771656"/>
            <a:chExt cx="3819525" cy="380048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6A62B3B-4AF7-2742-BB66-C19F716FDA29}"/>
                </a:ext>
              </a:extLst>
            </p:cNvPr>
            <p:cNvSpPr/>
            <p:nvPr userDrawn="1"/>
          </p:nvSpPr>
          <p:spPr>
            <a:xfrm>
              <a:off x="10406062" y="1771656"/>
              <a:ext cx="1814514" cy="181451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495851-64A6-1647-BE51-32E8939E73B4}"/>
                </a:ext>
              </a:extLst>
            </p:cNvPr>
            <p:cNvSpPr/>
            <p:nvPr userDrawn="1"/>
          </p:nvSpPr>
          <p:spPr>
            <a:xfrm>
              <a:off x="8401051" y="3757624"/>
              <a:ext cx="1814513" cy="1814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0A2D29C-F7F7-DB49-B3C5-D45351D4D317}"/>
              </a:ext>
            </a:extLst>
          </p:cNvPr>
          <p:cNvSpPr/>
          <p:nvPr userDrawn="1"/>
        </p:nvSpPr>
        <p:spPr>
          <a:xfrm>
            <a:off x="10406062" y="3757624"/>
            <a:ext cx="1814513" cy="1814513"/>
          </a:xfrm>
          <a:prstGeom prst="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37" descr="Text, letter&#10;&#10;Description automatically generated">
            <a:extLst>
              <a:ext uri="{FF2B5EF4-FFF2-40B4-BE49-F238E27FC236}">
                <a16:creationId xmlns:a16="http://schemas.microsoft.com/office/drawing/2014/main" id="{ACE42BB7-EB50-754D-B8A3-A38D7EBEB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1051" y="3757625"/>
            <a:ext cx="1814984" cy="18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34359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vert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FD654AC-93C5-5749-8FCC-E5FB9426D17C}"/>
              </a:ext>
            </a:extLst>
          </p:cNvPr>
          <p:cNvGrpSpPr/>
          <p:nvPr userDrawn="1"/>
        </p:nvGrpSpPr>
        <p:grpSpPr>
          <a:xfrm>
            <a:off x="7315199" y="-10288"/>
            <a:ext cx="4863445" cy="6855887"/>
            <a:chOff x="518112" y="1753386"/>
            <a:chExt cx="4073516" cy="51046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684600-E216-FA45-9DA6-6B7A968D6EB4}"/>
                </a:ext>
              </a:extLst>
            </p:cNvPr>
            <p:cNvSpPr/>
            <p:nvPr userDrawn="1"/>
          </p:nvSpPr>
          <p:spPr>
            <a:xfrm>
              <a:off x="3094339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A50844-F620-754E-A12B-9A483D2F32F6}"/>
                </a:ext>
              </a:extLst>
            </p:cNvPr>
            <p:cNvSpPr/>
            <p:nvPr userDrawn="1"/>
          </p:nvSpPr>
          <p:spPr>
            <a:xfrm>
              <a:off x="518112" y="1753386"/>
              <a:ext cx="977914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176982-5E1E-A245-81B5-9210E4EA747D}"/>
                </a:ext>
              </a:extLst>
            </p:cNvPr>
            <p:cNvSpPr/>
            <p:nvPr userDrawn="1"/>
          </p:nvSpPr>
          <p:spPr>
            <a:xfrm>
              <a:off x="1545994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3F4AE-E54B-234E-BA27-6B7270DF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371599"/>
            <a:ext cx="6416043" cy="4805363"/>
          </a:xfrm>
        </p:spPr>
        <p:txBody>
          <a:bodyPr/>
          <a:lstStyle>
            <a:lvl3pPr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F19A3D-28BB-1148-BC12-2C796648D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8" y="-10287"/>
            <a:ext cx="12192000" cy="1115179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7769D9AB-7B87-544F-BE76-0EBE8E677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05-24-2021</a:t>
            </a:r>
            <a:endParaRPr lang="en-US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C8910A6-A3B8-EC4B-BD26-4664C23A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EC32625-7956-4078-9A04-BB491993D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80140547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vert image 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C34133F-8ABA-8C41-8951-83582D1E63D8}"/>
              </a:ext>
            </a:extLst>
          </p:cNvPr>
          <p:cNvGrpSpPr/>
          <p:nvPr userDrawn="1"/>
        </p:nvGrpSpPr>
        <p:grpSpPr>
          <a:xfrm>
            <a:off x="7315199" y="0"/>
            <a:ext cx="4863445" cy="6845599"/>
            <a:chOff x="518112" y="1753386"/>
            <a:chExt cx="4073516" cy="510461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47C9DB-9490-4040-8FD7-82C9E70063D4}"/>
                </a:ext>
              </a:extLst>
            </p:cNvPr>
            <p:cNvSpPr/>
            <p:nvPr userDrawn="1"/>
          </p:nvSpPr>
          <p:spPr>
            <a:xfrm>
              <a:off x="3094339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348A8A-F1FB-164B-A4C0-F0ADE3F509FF}"/>
                </a:ext>
              </a:extLst>
            </p:cNvPr>
            <p:cNvSpPr/>
            <p:nvPr userDrawn="1"/>
          </p:nvSpPr>
          <p:spPr>
            <a:xfrm>
              <a:off x="518112" y="1753386"/>
              <a:ext cx="977914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BCFB59-55AA-F84A-9EE6-C097383D3278}"/>
                </a:ext>
              </a:extLst>
            </p:cNvPr>
            <p:cNvSpPr/>
            <p:nvPr userDrawn="1"/>
          </p:nvSpPr>
          <p:spPr>
            <a:xfrm>
              <a:off x="1545994" y="1753386"/>
              <a:ext cx="1497289" cy="51046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v</a:t>
              </a: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3F4AE-E54B-234E-BA27-6B7270DF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371599"/>
            <a:ext cx="6476999" cy="4805363"/>
          </a:xfrm>
        </p:spPr>
        <p:txBody>
          <a:bodyPr/>
          <a:lstStyle>
            <a:lvl3pPr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F19A3D-28BB-1148-BC12-2C796648DB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06591EAA-F508-3C47-9146-1E4DA5C5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05-24-2021</a:t>
            </a:r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D430948-36BB-364D-97BA-1D593C3B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152490E-FFCC-4912-9346-9ED8E1EBA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475371927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2AB7CC0-4987-F84D-9358-AA39C2F9E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68F81FF-A8B7-8E49-9D5B-3CAD5ADFEE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55BB7F-B53C-9F4A-A2CF-27D3570D2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3981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B54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1731153-8464-A746-AB4F-09994EAFB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47893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B9B6CF-D6E0-7541-8330-17BE83CDF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3981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B54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A211F6D-1E1D-374F-9B3B-BB3CE5EFA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47893"/>
            <a:ext cx="5183188" cy="3684588"/>
          </a:xfrm>
        </p:spPr>
        <p:txBody>
          <a:bodyPr/>
          <a:lstStyle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lvl3pPr>
            <a:lvl4pPr marL="1714500" indent="-285750">
              <a:buFont typeface="System Font Regular"/>
              <a:buChar char="–"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165735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lang="en-US"/>
              <a:t>Fourth level</a:t>
            </a:r>
          </a:p>
          <a:p>
            <a:pPr lvl="2"/>
            <a:endParaRPr lang="en-US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36763471-A710-2D44-8CE7-4A59F2202F3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roduct Sans Thin" panose="020B020303050204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2D11A3-E810-D24B-AE52-D1291F84FA3D}" type="datetimeFigureOut">
              <a:rPr lang="en-US" smtClean="0"/>
              <a:pPr/>
              <a:t>8/9/2024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6656E22-8A20-264A-A686-2077136CD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4377A8E-7939-4414-832B-DF2FB7FCED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3724380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D64937-1A05-B34F-90BB-BF72B0D8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05-24-2021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C75A3-FC22-C440-ADCA-0F0446391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1FF-A8B7-8E49-9D5B-3CAD5ADFEE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3EA5B0-5BC9-604A-BADC-22C777AB33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84" y="452486"/>
            <a:ext cx="10515616" cy="54769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24444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3020A6-35B0-2148-8BB1-10241E03D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7313"/>
            <a:ext cx="6172200" cy="4503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3E997-4DCA-8742-B052-C5C8981F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05-24-2021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93941-3B9D-4345-A9EA-A04120EFD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1FF-A8B7-8E49-9D5B-3CAD5ADFEE3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798FE5-6721-474C-871F-E61BB2792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7384" y="1357313"/>
            <a:ext cx="4281816" cy="42894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5A979-ECB6-944B-B048-D15BBCA47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1710DD-ADAB-40F1-822D-847785A4B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800195945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056E563-204B-4A86-9584-ADE6D714DDFA}"/>
              </a:ext>
            </a:extLst>
          </p:cNvPr>
          <p:cNvGrpSpPr/>
          <p:nvPr userDrawn="1"/>
        </p:nvGrpSpPr>
        <p:grpSpPr>
          <a:xfrm>
            <a:off x="1693404" y="5780005"/>
            <a:ext cx="9811512" cy="629918"/>
            <a:chOff x="1007885" y="2739164"/>
            <a:chExt cx="9455868" cy="5842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918966-6278-419D-86CE-78AA30AAF5A7}"/>
                </a:ext>
              </a:extLst>
            </p:cNvPr>
            <p:cNvSpPr/>
            <p:nvPr userDrawn="1"/>
          </p:nvSpPr>
          <p:spPr>
            <a:xfrm>
              <a:off x="1529370" y="2846598"/>
              <a:ext cx="8934383" cy="3425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n-CA" sz="1800" b="0" i="0" u="none" strike="noStrike">
                  <a:solidFill>
                    <a:srgbClr val="000000"/>
                  </a:solidFill>
                  <a:effectLst/>
                  <a:latin typeface="Product Sans Light" panose="020B0303030502040203" pitchFamily="34" charset="0"/>
                </a:rPr>
                <a:t> </a:t>
              </a:r>
              <a:r>
                <a:rPr lang="en-CA" sz="1800" b="0" i="0" u="sng" strike="noStrike">
                  <a:solidFill>
                    <a:srgbClr val="0B5494"/>
                  </a:solidFill>
                  <a:effectLst/>
                  <a:latin typeface="Product Sans Light" panose="020B0303030502040203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@Ethics_Board</a:t>
              </a:r>
              <a:r>
                <a:rPr lang="en-CA" sz="1600" b="0" i="0" u="none" strike="noStrike">
                  <a:solidFill>
                    <a:srgbClr val="000000"/>
                  </a:solidFill>
                  <a:effectLst/>
                  <a:latin typeface="Product Sans Light" panose="020B0303030502040203" pitchFamily="34" charset="0"/>
                </a:rPr>
                <a:t>		                  </a:t>
              </a:r>
              <a:r>
                <a:rPr lang="en-CA" sz="1800" b="0" i="0" u="sng" strike="noStrike">
                  <a:solidFill>
                    <a:srgbClr val="0B5494"/>
                  </a:solidFill>
                  <a:effectLst/>
                  <a:latin typeface="Product Sans Light" panose="020B0303030502040203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@IESBA</a:t>
              </a:r>
              <a:r>
                <a:rPr lang="en-CA" sz="1800" b="0" i="0" u="none" strike="noStrike">
                  <a:solidFill>
                    <a:srgbClr val="000000"/>
                  </a:solidFill>
                  <a:effectLst/>
                  <a:latin typeface="Product Sans Light" panose="020B0303030502040203" pitchFamily="34" charset="0"/>
                </a:rPr>
                <a:t>				</a:t>
              </a:r>
              <a:r>
                <a:rPr lang="en-CA" sz="1800" b="0" i="0" u="none" strike="noStrike">
                  <a:solidFill>
                    <a:srgbClr val="0B5494"/>
                  </a:solidFill>
                  <a:effectLst/>
                  <a:latin typeface="Product Sans Light" panose="020B0303030502040203" pitchFamily="34" charset="0"/>
                </a:rPr>
                <a:t>    </a:t>
              </a:r>
              <a:r>
                <a:rPr lang="en-CA" sz="1800" b="0" i="0" u="sng" strike="noStrike">
                  <a:solidFill>
                    <a:srgbClr val="0B5494"/>
                  </a:solidFill>
                  <a:effectLst/>
                  <a:latin typeface="Product Sans Light" panose="020B0303030502040203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@IESBA</a:t>
              </a:r>
              <a:endParaRPr lang="en-CA" sz="1600" b="0" i="0" u="none" strike="noStrike">
                <a:solidFill>
                  <a:srgbClr val="0B5494"/>
                </a:solidFill>
                <a:effectLst/>
                <a:latin typeface="Product Sans Light" panose="020B0303030502040203" pitchFamily="34" charset="0"/>
              </a:endParaRPr>
            </a:p>
          </p:txBody>
        </p:sp>
        <p:pic>
          <p:nvPicPr>
            <p:cNvPr id="12" name="Picture 11">
              <a:hlinkClick r:id="rId5"/>
              <a:extLst>
                <a:ext uri="{FF2B5EF4-FFF2-40B4-BE49-F238E27FC236}">
                  <a16:creationId xmlns:a16="http://schemas.microsoft.com/office/drawing/2014/main" id="{75F103B6-7D40-495F-B856-BAD56A17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85" y="2739165"/>
              <a:ext cx="596900" cy="584200"/>
            </a:xfrm>
            <a:prstGeom prst="rect">
              <a:avLst/>
            </a:prstGeom>
          </p:spPr>
        </p:pic>
        <p:pic>
          <p:nvPicPr>
            <p:cNvPr id="13" name="Picture 12">
              <a:hlinkClick r:id="rId7"/>
              <a:extLst>
                <a:ext uri="{FF2B5EF4-FFF2-40B4-BE49-F238E27FC236}">
                  <a16:creationId xmlns:a16="http://schemas.microsoft.com/office/drawing/2014/main" id="{DBA2C49C-5171-4C06-971F-B29996FDDF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788" y="2739164"/>
              <a:ext cx="596900" cy="584200"/>
            </a:xfrm>
            <a:prstGeom prst="rect">
              <a:avLst/>
            </a:prstGeom>
          </p:spPr>
        </p:pic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F8A45A77-335F-4A7E-97BB-8231D92A3F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56" y="5866938"/>
            <a:ext cx="1836328" cy="427147"/>
          </a:xfrm>
          <a:prstGeom prst="rect">
            <a:avLst/>
          </a:prstGeom>
        </p:spPr>
      </p:pic>
      <p:pic>
        <p:nvPicPr>
          <p:cNvPr id="17" name="Picture 16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1160CEAE-27E9-46C8-8F06-649C8B4791A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17" y="1983072"/>
            <a:ext cx="5733166" cy="16739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941F45-47E0-46BC-A474-6E89FC3B2FF0}"/>
              </a:ext>
            </a:extLst>
          </p:cNvPr>
          <p:cNvSpPr txBox="1"/>
          <p:nvPr userDrawn="1"/>
        </p:nvSpPr>
        <p:spPr>
          <a:xfrm>
            <a:off x="3239146" y="373509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l"/>
            <a:endParaRPr lang="en-US" sz="2200">
              <a:solidFill>
                <a:srgbClr val="0B549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D301A1-6DC6-4202-9D57-925864E85118}"/>
              </a:ext>
            </a:extLst>
          </p:cNvPr>
          <p:cNvSpPr txBox="1"/>
          <p:nvPr userDrawn="1"/>
        </p:nvSpPr>
        <p:spPr>
          <a:xfrm>
            <a:off x="604434" y="3716849"/>
            <a:ext cx="1090048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www.ethicsboard.org</a:t>
            </a:r>
          </a:p>
        </p:txBody>
      </p:sp>
    </p:spTree>
    <p:extLst>
      <p:ext uri="{BB962C8B-B14F-4D97-AF65-F5344CB8AC3E}">
        <p14:creationId xmlns:p14="http://schemas.microsoft.com/office/powerpoint/2010/main" val="113255707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61203CD-23E0-4342-877C-A894DCEA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9976" y="1409942"/>
            <a:ext cx="12221976" cy="5565859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A87F8C68-A834-C040-B991-FE55C7B99A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175" y="4844311"/>
            <a:ext cx="9907588" cy="2013690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rgbClr val="0B5494"/>
                </a:solidFill>
                <a:latin typeface="Product Sans Thin" panose="020B0203030502040203" pitchFamily="34" charset="0"/>
              </a:defRPr>
            </a:lvl1pPr>
          </a:lstStyle>
          <a:p>
            <a:pPr lvl="0"/>
            <a:r>
              <a:rPr lang="en-US"/>
              <a:t>Name(s) of presenter(s)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2AAEB9-6CC3-CD4F-AFD3-F5FC597D3B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76" y="1635464"/>
            <a:ext cx="12221976" cy="2932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947CF2-97EB-674C-B6DA-43C3B4698F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0247"/>
            <a:ext cx="12192001" cy="2932783"/>
          </a:xfrm>
          <a:prstGeom prst="rect">
            <a:avLst/>
          </a:prstGeom>
        </p:spPr>
      </p:pic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F95E47B-1676-064D-B8E5-08B06B6254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5861" y="3388380"/>
            <a:ext cx="9906901" cy="1179867"/>
          </a:xfrm>
        </p:spPr>
        <p:txBody>
          <a:bodyPr anchor="ctr">
            <a:normAutofit/>
          </a:bodyPr>
          <a:lstStyle>
            <a:lvl1pPr marL="0" indent="0">
              <a:buNone/>
              <a:defRPr sz="3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D775E79-4EA2-1741-8E6A-F64432D458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5175" y="894824"/>
            <a:ext cx="9907588" cy="2417876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0B5494"/>
                </a:solidFill>
              </a:defRPr>
            </a:lvl1pPr>
          </a:lstStyle>
          <a:p>
            <a:pPr lvl="0"/>
            <a:r>
              <a:rPr lang="en-US"/>
              <a:t>Presentation title to go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031E86-8034-144D-9632-B1856DECFC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861" y="430247"/>
            <a:ext cx="2711972" cy="4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0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4B093A2-D31E-4192-8C62-B9B3D28AA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3780"/>
            <a:ext cx="12188394" cy="4596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48361-1CF2-8544-9830-31C4AD415D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0406"/>
            <a:ext cx="12192000" cy="1115179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A3C8A-7236-8343-AAF2-6EF87EE9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079699-09D7-4544-BF06-E77DEC20A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950406"/>
            <a:ext cx="9326563" cy="111517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Transition slide</a:t>
            </a:r>
          </a:p>
        </p:txBody>
      </p:sp>
      <p:sp>
        <p:nvSpPr>
          <p:cNvPr id="11" name="Date Placeholder 1">
            <a:extLst>
              <a:ext uri="{FF2B5EF4-FFF2-40B4-BE49-F238E27FC236}">
                <a16:creationId xmlns:a16="http://schemas.microsoft.com/office/drawing/2014/main" id="{25578729-1C93-4622-86BB-EE7476AD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(no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FFC82E5-D0D8-EE4A-A621-5AB9F4BAB1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64BA9-4817-6446-BC17-D95F49970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F7315-1D15-7F4A-AACF-F20BF2D5C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/>
          <a:lstStyle>
            <a:lvl1pPr>
              <a:defRPr>
                <a:latin typeface="Product Sans Thin" panose="020B0203030502040203" pitchFamily="34" charset="0"/>
              </a:defRPr>
            </a:lvl1pPr>
            <a:lvl2pPr>
              <a:defRPr>
                <a:latin typeface="Product Sans Thin" panose="020B0203030502040203" pitchFamily="34" charset="0"/>
              </a:defRPr>
            </a:lvl2pPr>
            <a:lvl3pPr>
              <a:defRPr>
                <a:latin typeface="Product Sans Thin" panose="020B0203030502040203" pitchFamily="34" charset="0"/>
              </a:defRPr>
            </a:lvl3pPr>
            <a:lvl4pPr>
              <a:defRPr>
                <a:latin typeface="Product Sans Thin" panose="020B0203030502040203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Product Sans Thin" panose="020B020303050204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26F95E0-5E50-0E47-8FFD-6D000044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63EEACD-64CA-40D1-834E-AB3253B317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2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0D8CAB-D224-9E4B-913B-4650ACA6E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AFBE3DE-3C9F-453F-9586-4057CDA65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371599"/>
            <a:ext cx="6739386" cy="4805363"/>
          </a:xfrm>
        </p:spPr>
        <p:txBody>
          <a:bodyPr/>
          <a:lstStyle>
            <a:lvl3pPr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55D951-7751-A541-A387-61A043688CE1}"/>
              </a:ext>
            </a:extLst>
          </p:cNvPr>
          <p:cNvSpPr/>
          <p:nvPr userDrawn="1"/>
        </p:nvSpPr>
        <p:spPr>
          <a:xfrm>
            <a:off x="8401051" y="1771656"/>
            <a:ext cx="1814513" cy="1814513"/>
          </a:xfrm>
          <a:prstGeom prst="rect">
            <a:avLst/>
          </a:prstGeom>
          <a:solidFill>
            <a:srgbClr val="28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AB157B1-00FA-D34E-A866-01820DB00A7C}"/>
              </a:ext>
            </a:extLst>
          </p:cNvPr>
          <p:cNvGrpSpPr/>
          <p:nvPr userDrawn="1"/>
        </p:nvGrpSpPr>
        <p:grpSpPr>
          <a:xfrm>
            <a:off x="8401051" y="1771656"/>
            <a:ext cx="3819525" cy="3800481"/>
            <a:chOff x="8401051" y="1771656"/>
            <a:chExt cx="3819525" cy="380048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894650-A92B-D44F-BD58-2949EF2709EE}"/>
                </a:ext>
              </a:extLst>
            </p:cNvPr>
            <p:cNvSpPr/>
            <p:nvPr userDrawn="1"/>
          </p:nvSpPr>
          <p:spPr>
            <a:xfrm>
              <a:off x="10406062" y="1771656"/>
              <a:ext cx="1814514" cy="181451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5911023-1E8C-E743-B810-68A41E000E15}"/>
                </a:ext>
              </a:extLst>
            </p:cNvPr>
            <p:cNvSpPr/>
            <p:nvPr userDrawn="1"/>
          </p:nvSpPr>
          <p:spPr>
            <a:xfrm>
              <a:off x="8401051" y="3757624"/>
              <a:ext cx="1814513" cy="1814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C1E3DB1-D883-E84F-93ED-11F1B86ED64D}"/>
              </a:ext>
            </a:extLst>
          </p:cNvPr>
          <p:cNvSpPr/>
          <p:nvPr userDrawn="1"/>
        </p:nvSpPr>
        <p:spPr>
          <a:xfrm>
            <a:off x="10406062" y="3757624"/>
            <a:ext cx="1814513" cy="1814513"/>
          </a:xfrm>
          <a:prstGeom prst="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 descr="Text, letter&#10;&#10;Description automatically generated">
            <a:extLst>
              <a:ext uri="{FF2B5EF4-FFF2-40B4-BE49-F238E27FC236}">
                <a16:creationId xmlns:a16="http://schemas.microsoft.com/office/drawing/2014/main" id="{749A8FFF-4E71-6648-9129-15CE07D93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1051" y="3757625"/>
            <a:ext cx="1814984" cy="1814512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7B28734D-DE14-9442-AE67-2090A1DC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50B06AE-126A-4DA2-811F-104FAE999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A996CC18-9887-4CB0-BBB9-C1E0C455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8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DE7FCE0-DABC-FF4C-A67F-37313C276B9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428750"/>
            <a:ext cx="6219825" cy="4922543"/>
          </a:xfrm>
        </p:spPr>
        <p:txBody>
          <a:bodyPr/>
          <a:lstStyle>
            <a:lvl1pPr marL="514350" indent="-514350">
              <a:lnSpc>
                <a:spcPct val="150000"/>
              </a:lnSpc>
              <a:buSzPct val="120000"/>
              <a:buFont typeface="+mj-lt"/>
              <a:buAutoNum type="arabicParenR"/>
              <a:defRPr>
                <a:solidFill>
                  <a:srgbClr val="0B5494"/>
                </a:solidFill>
                <a:latin typeface="Product Sans Light" panose="020B0303030502040203" pitchFamily="34" charset="0"/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  <a:p>
            <a:pPr lvl="0"/>
            <a:r>
              <a:rPr lang="en-US"/>
              <a:t>Agenda item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0D8CAB-D224-9E4B-913B-4650ACA6E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51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AB5B9CB-E993-D64C-AC33-64C0B1891D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374"/>
            <a:ext cx="10515600" cy="106851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76C37B9-9236-DC46-AEA1-4D13C0A1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fld id="{A68F81FF-A8B7-8E49-9D5B-3CAD5ADFE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46ADC-C429-F94E-913A-D027F8174AB6}"/>
              </a:ext>
            </a:extLst>
          </p:cNvPr>
          <p:cNvSpPr/>
          <p:nvPr userDrawn="1"/>
        </p:nvSpPr>
        <p:spPr>
          <a:xfrm>
            <a:off x="8401051" y="1771656"/>
            <a:ext cx="1814513" cy="1814513"/>
          </a:xfrm>
          <a:prstGeom prst="rect">
            <a:avLst/>
          </a:prstGeom>
          <a:solidFill>
            <a:srgbClr val="28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C268B5-C466-A749-A42E-4369F8388FAA}"/>
              </a:ext>
            </a:extLst>
          </p:cNvPr>
          <p:cNvGrpSpPr/>
          <p:nvPr userDrawn="1"/>
        </p:nvGrpSpPr>
        <p:grpSpPr>
          <a:xfrm>
            <a:off x="8401051" y="1771656"/>
            <a:ext cx="3819525" cy="3800481"/>
            <a:chOff x="8401051" y="1771656"/>
            <a:chExt cx="3819525" cy="380048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6A62B3B-4AF7-2742-BB66-C19F716FDA29}"/>
                </a:ext>
              </a:extLst>
            </p:cNvPr>
            <p:cNvSpPr/>
            <p:nvPr userDrawn="1"/>
          </p:nvSpPr>
          <p:spPr>
            <a:xfrm>
              <a:off x="10406062" y="1771656"/>
              <a:ext cx="1814514" cy="181451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495851-64A6-1647-BE51-32E8939E73B4}"/>
                </a:ext>
              </a:extLst>
            </p:cNvPr>
            <p:cNvSpPr/>
            <p:nvPr userDrawn="1"/>
          </p:nvSpPr>
          <p:spPr>
            <a:xfrm>
              <a:off x="8401051" y="3757624"/>
              <a:ext cx="1814513" cy="18145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0A2D29C-F7F7-DB49-B3C5-D45351D4D317}"/>
              </a:ext>
            </a:extLst>
          </p:cNvPr>
          <p:cNvSpPr/>
          <p:nvPr userDrawn="1"/>
        </p:nvSpPr>
        <p:spPr>
          <a:xfrm>
            <a:off x="10406062" y="3757624"/>
            <a:ext cx="1814513" cy="1814513"/>
          </a:xfrm>
          <a:prstGeom prst="rect">
            <a:avLst/>
          </a:prstGeom>
          <a:solidFill>
            <a:srgbClr val="0B5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37" descr="Text, letter&#10;&#10;Description automatically generated">
            <a:extLst>
              <a:ext uri="{FF2B5EF4-FFF2-40B4-BE49-F238E27FC236}">
                <a16:creationId xmlns:a16="http://schemas.microsoft.com/office/drawing/2014/main" id="{ACE42BB7-EB50-754D-B8A3-A38D7EBEB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1051" y="3757625"/>
            <a:ext cx="1814984" cy="1814512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F4157D76-9913-4018-9CEF-6C785787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7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FC05BB-E5A2-4A44-B6AE-6B79F433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5"/>
            <a:ext cx="10515600" cy="1672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A1DB0-3B24-A64B-A2AB-D090086A8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EB7B-A82F-754B-AEEF-517E6867B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38383"/>
                </a:solidFill>
                <a:latin typeface="Product Sans Thin" panose="020B0203030502040203" pitchFamily="34" charset="0"/>
              </a:defRPr>
            </a:lvl1pPr>
          </a:lstStyle>
          <a:p>
            <a:fld id="{16DFC2C5-FBBF-1943-8567-35264678A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87429D-C16A-3946-912E-75F6C9C2E1C8}"/>
              </a:ext>
            </a:extLst>
          </p:cNvPr>
          <p:cNvSpPr txBox="1">
            <a:spLocks/>
          </p:cNvSpPr>
          <p:nvPr userDrawn="1"/>
        </p:nvSpPr>
        <p:spPr>
          <a:xfrm>
            <a:off x="7345051" y="3746953"/>
            <a:ext cx="10513244" cy="622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Product Sans Thin" panose="020B0203030502040203" pitchFamily="34" charset="0"/>
                <a:ea typeface="+mj-ea"/>
                <a:cs typeface="+mj-cs"/>
              </a:defRPr>
            </a:lvl1pPr>
          </a:lstStyle>
          <a:p>
            <a:endParaRPr lang="en-US" sz="2200">
              <a:solidFill>
                <a:srgbClr val="0B5494"/>
              </a:solidFill>
            </a:endParaRP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354AF71A-080A-43CA-98A3-96406FBFD5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38383"/>
                </a:solidFill>
              </a:defRPr>
            </a:lvl1pPr>
          </a:lstStyle>
          <a:p>
            <a:r>
              <a:rPr lang="en-CA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4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872" r:id="rId2"/>
    <p:sldLayoutId id="2147483874" r:id="rId3"/>
    <p:sldLayoutId id="2147483906" r:id="rId4"/>
    <p:sldLayoutId id="2147483905" r:id="rId5"/>
    <p:sldLayoutId id="2147483878" r:id="rId6"/>
    <p:sldLayoutId id="2147483873" r:id="rId7"/>
    <p:sldLayoutId id="2147483875" r:id="rId8"/>
    <p:sldLayoutId id="2147483912" r:id="rId9"/>
    <p:sldLayoutId id="2147483899" r:id="rId10"/>
    <p:sldLayoutId id="2147483910" r:id="rId11"/>
    <p:sldLayoutId id="2147483911" r:id="rId12"/>
    <p:sldLayoutId id="2147483877" r:id="rId13"/>
    <p:sldLayoutId id="2147483880" r:id="rId14"/>
    <p:sldLayoutId id="2147483913" r:id="rId15"/>
  </p:sldLayoutIdLst>
  <p:hf hdr="0" ftr="0"/>
  <p:txStyles>
    <p:titleStyle>
      <a:lvl1pPr marL="0" marR="0" indent="0" algn="l" defTabSz="914400" rtl="0" eaLnBrk="1" fontAlgn="auto" latinLnBrk="0" hangingPunct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0B5494"/>
          </a:solidFill>
          <a:latin typeface="Product Sans Thin" panose="020B020303050204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4A4A"/>
        </a:buClr>
        <a:buFont typeface="System Font Regular"/>
        <a:buChar char="–"/>
        <a:defRPr sz="24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defRPr sz="20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75000"/>
        <a:buFont typeface="System Font Regular"/>
        <a:buChar char="–"/>
        <a:tabLst/>
        <a:defRPr sz="18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4pPr>
      <a:lvl5pPr marL="1828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FC05BB-E5A2-4A44-B6AE-6B79F433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5"/>
            <a:ext cx="10515600" cy="1672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A1DB0-3B24-A64B-A2AB-D090086A8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8FA7-54B8-4549-832A-88EEA393A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duct Sans Thin" panose="020B020303050204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F6850-FD94-4098-B99F-1F81050D312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EB7B-A82F-754B-AEEF-517E6867B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duct Sans Thin" panose="020B020303050204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94949">
                    <a:tint val="75000"/>
                  </a:srgbClr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949">
                  <a:tint val="75000"/>
                </a:srgbClr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87429D-C16A-3946-912E-75F6C9C2E1C8}"/>
              </a:ext>
            </a:extLst>
          </p:cNvPr>
          <p:cNvSpPr txBox="1">
            <a:spLocks/>
          </p:cNvSpPr>
          <p:nvPr userDrawn="1"/>
        </p:nvSpPr>
        <p:spPr>
          <a:xfrm>
            <a:off x="7345051" y="3746953"/>
            <a:ext cx="10513244" cy="622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Product Sans Thin" panose="020B020303050204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0B5494"/>
              </a:solidFill>
              <a:effectLst/>
              <a:uLnTx/>
              <a:uFillTx/>
              <a:latin typeface="Product Sans Thin" panose="020B020303050204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391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  <p:sldLayoutId id="2147483981" r:id="rId18"/>
  </p:sldLayoutIdLst>
  <p:hf hdr="0" ftr="0" dt="0"/>
  <p:txStyles>
    <p:titleStyle>
      <a:lvl1pPr marL="0" marR="0" indent="0" algn="l" defTabSz="914400" rtl="0" eaLnBrk="1" fontAlgn="auto" latinLnBrk="0" hangingPunct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0B5494"/>
          </a:solidFill>
          <a:latin typeface="Product Sans Thin" panose="020B020303050204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4A4A"/>
        </a:buClr>
        <a:buFont typeface="System Font Regular"/>
        <a:buChar char="–"/>
        <a:defRPr sz="24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defRPr sz="20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75000"/>
        <a:buFont typeface="System Font Regular"/>
        <a:buChar char="–"/>
        <a:tabLst/>
        <a:defRPr sz="18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4pPr>
      <a:lvl5pPr marL="1828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FC05BB-E5A2-4A44-B6AE-6B79F433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85"/>
            <a:ext cx="10515600" cy="1672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A1DB0-3B24-A64B-A2AB-D090086A8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48FA7-54B8-4549-832A-88EEA393A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38383"/>
                </a:solidFill>
                <a:latin typeface="Product Sans Thin" panose="020B0203030502040203" pitchFamily="34" charset="0"/>
              </a:defRPr>
            </a:lvl1pPr>
          </a:lstStyle>
          <a:p>
            <a:r>
              <a:rPr lang="en-CA"/>
              <a:t>05-24-2021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AEB7B-A82F-754B-AEEF-517E6867B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38383"/>
                </a:solidFill>
                <a:latin typeface="Product Sans Thin" panose="020B0203030502040203" pitchFamily="34" charset="0"/>
              </a:defRPr>
            </a:lvl1pPr>
          </a:lstStyle>
          <a:p>
            <a:fld id="{16DFC2C5-FBBF-1943-8567-35264678A3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87429D-C16A-3946-912E-75F6C9C2E1C8}"/>
              </a:ext>
            </a:extLst>
          </p:cNvPr>
          <p:cNvSpPr txBox="1">
            <a:spLocks/>
          </p:cNvSpPr>
          <p:nvPr userDrawn="1"/>
        </p:nvSpPr>
        <p:spPr>
          <a:xfrm>
            <a:off x="7345051" y="3746953"/>
            <a:ext cx="10513244" cy="622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Product Sans Thin" panose="020B0203030502040203" pitchFamily="34" charset="0"/>
                <a:ea typeface="+mj-ea"/>
                <a:cs typeface="+mj-cs"/>
              </a:defRPr>
            </a:lvl1pPr>
          </a:lstStyle>
          <a:p>
            <a:endParaRPr lang="en-US" sz="2200">
              <a:solidFill>
                <a:srgbClr val="0B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3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</p:sldLayoutIdLst>
  <p:hf hdr="0" ftr="0"/>
  <p:txStyles>
    <p:titleStyle>
      <a:lvl1pPr marL="0" marR="0" indent="0" algn="l" defTabSz="914400" rtl="0" eaLnBrk="1" fontAlgn="auto" latinLnBrk="0" hangingPunct="0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0B5494"/>
          </a:solidFill>
          <a:latin typeface="Product Sans Thin" panose="020B020303050204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A4A4A"/>
        </a:buClr>
        <a:buFont typeface="System Font Regular"/>
        <a:buChar char="–"/>
        <a:defRPr sz="24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defRPr sz="20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3pPr>
      <a:lvl4pPr marL="1657350" marR="0" indent="-28575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Pct val="75000"/>
        <a:buFont typeface="System Font Regular"/>
        <a:buChar char="–"/>
        <a:tabLst/>
        <a:defRPr sz="18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4pPr>
      <a:lvl5pPr marL="18288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800" kern="1200">
          <a:solidFill>
            <a:srgbClr val="4A4A4A"/>
          </a:solidFill>
          <a:latin typeface="Product Sans Thin" panose="020B020303050204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de/view-image.php?image=229510&amp;picture=finanze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thicsboard.org/_flysystem/azure-private/meetings/files/Agenda-Item-9A-Tax-Planning-and-Related-Services-Final-Report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F6D522-6D73-0ADC-2AD0-503AEBACFD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734" y="4728214"/>
            <a:ext cx="9510084" cy="2447480"/>
          </a:xfrm>
          <a:solidFill>
            <a:srgbClr val="062A49">
              <a:alpha val="40000"/>
            </a:srgbClr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latin typeface="+mj-lt"/>
                <a:cs typeface="Arial"/>
              </a:rPr>
              <a:t>Prof. Jens Poll</a:t>
            </a:r>
          </a:p>
          <a:p>
            <a:r>
              <a:rPr lang="en-US" sz="3200" dirty="0">
                <a:latin typeface="+mj-lt"/>
                <a:cs typeface="Arial"/>
              </a:rPr>
              <a:t>29 August 2024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E89FC-A3B3-243A-61C6-D5358CA2F3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8358" y="3429000"/>
            <a:ext cx="9906901" cy="106356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Tax Management Association of the Philippines (TMAP)</a:t>
            </a:r>
          </a:p>
          <a:p>
            <a:r>
              <a:rPr lang="en-US" dirty="0">
                <a:latin typeface="+mj-lt"/>
              </a:rPr>
              <a:t>International Tax Summit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DDC28-FE5A-682A-7463-6EC9CCB2D9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870" y="280398"/>
            <a:ext cx="11058599" cy="2417876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FIRST GLOBAL ETHICS STANDARD ON TAX PLANNING</a:t>
            </a:r>
          </a:p>
        </p:txBody>
      </p:sp>
    </p:spTree>
    <p:extLst>
      <p:ext uri="{BB962C8B-B14F-4D97-AF65-F5344CB8AC3E}">
        <p14:creationId xmlns:p14="http://schemas.microsoft.com/office/powerpoint/2010/main" val="318372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B2D09-1B53-A398-7C89-E73ADB77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1FF-A8B7-8E49-9D5B-3CAD5ADFEE36}" type="slidenum">
              <a:rPr lang="en-US" smtClean="0"/>
              <a:t>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7F6D237-2B5B-5182-AADD-E34CEF51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0"/>
            <a:ext cx="10515600" cy="1068518"/>
          </a:xfrm>
        </p:spPr>
        <p:txBody>
          <a:bodyPr/>
          <a:lstStyle/>
          <a:p>
            <a:r>
              <a:rPr lang="en-US" dirty="0"/>
              <a:t>IESBA Tax Planning Standard [April 2024]</a:t>
            </a:r>
          </a:p>
        </p:txBody>
      </p:sp>
      <p:pic>
        <p:nvPicPr>
          <p:cNvPr id="10" name="Picture 9" descr="A hand holding a notepad next to a keyboard and markers&#10;&#10;Description automatically generated">
            <a:extLst>
              <a:ext uri="{FF2B5EF4-FFF2-40B4-BE49-F238E27FC236}">
                <a16:creationId xmlns:a16="http://schemas.microsoft.com/office/drawing/2014/main" id="{B8F4A4E4-2445-3811-AFCA-E4D3D0F959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-1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7682E53B-5B46-8579-F3CD-760414340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2" y="1721922"/>
            <a:ext cx="4298794" cy="46344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494949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Significant advance in public interest and trust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rgbClr val="494949"/>
              </a:solidFill>
              <a:latin typeface="Arial" panose="020B0604020202020204" pitchFamily="34" charset="0"/>
              <a:ea typeface="ＭＳ Ｐ明朝" panose="02020600040205080304" pitchFamily="18" charset="-128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Clear, transparent and robust principles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Arial" panose="020B0604020202020204" pitchFamily="34" charset="0"/>
              <a:ea typeface="ＭＳ Ｐ明朝" panose="02020600040205080304" pitchFamily="18" charset="-128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ja-JP" sz="2000" dirty="0">
                <a:solidFill>
                  <a:srgbClr val="494949"/>
                </a:solidFill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A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 comprehensive guidance for navigating tax planning (TP) ethical dilemmas</a:t>
            </a:r>
          </a:p>
          <a:p>
            <a:pPr marL="628650" marR="0" lvl="1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altLang="ja-JP" sz="17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Sets global benchmark in driving consistent ethical behavior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Raises bar of ethical behavior for all professional accountants (PAs)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94949"/>
              </a:solidFill>
              <a:effectLst/>
              <a:uLnTx/>
              <a:uFillTx/>
              <a:latin typeface="Arial" panose="020B0604020202020204" pitchFamily="34" charset="0"/>
              <a:ea typeface="ＭＳ Ｐ明朝" panose="02020600040205080304" pitchFamily="18" charset="-128"/>
              <a:cs typeface="Arial" panose="020B0604020202020204" pitchFamily="34" charset="0"/>
            </a:endParaRPr>
          </a:p>
          <a:p>
            <a:pPr marL="630238" marR="0" lvl="1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US" altLang="ja-JP" sz="17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 pitchFamily="34" charset="0"/>
                <a:ea typeface="ＭＳ Ｐ明朝" panose="02020600040205080304" pitchFamily="18" charset="-128"/>
                <a:cs typeface="Arial" panose="020B0604020202020204" pitchFamily="34" charset="0"/>
              </a:rPr>
              <a:t>Intended to lead to substantive change in mindset and behavior among PAs in relation to TP</a:t>
            </a:r>
          </a:p>
        </p:txBody>
      </p:sp>
    </p:spTree>
    <p:extLst>
      <p:ext uri="{BB962C8B-B14F-4D97-AF65-F5344CB8AC3E}">
        <p14:creationId xmlns:p14="http://schemas.microsoft.com/office/powerpoint/2010/main" val="52756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CEDF-CD6A-4E7A-99E0-68C899EBE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19" y="0"/>
            <a:ext cx="10515600" cy="10685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Why a new Tax Planning Standard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F0DE5-B74A-44D6-A1B2-F9C790EB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3838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5DB510A-7A8F-4F7E-B855-41CDE5A8F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422848"/>
              </p:ext>
            </p:extLst>
          </p:nvPr>
        </p:nvGraphicFramePr>
        <p:xfrm>
          <a:off x="2032000" y="13028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C5E084D7-6242-46B0-BF7C-C298F12930BA}"/>
              </a:ext>
            </a:extLst>
          </p:cNvPr>
          <p:cNvSpPr txBox="1">
            <a:spLocks/>
          </p:cNvSpPr>
          <p:nvPr/>
        </p:nvSpPr>
        <p:spPr>
          <a:xfrm>
            <a:off x="7323084" y="1302808"/>
            <a:ext cx="4421241" cy="139786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4A4A"/>
              </a:buClr>
              <a:buFont typeface="System Font Regular"/>
              <a:buChar char="–"/>
              <a:defRPr sz="24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 sz="18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 interest in recovering global tax revenue from profit shifting ($0.5T+)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Int’l policy initiatives – G20, OECD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Fragmented frameworks and guidance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00739FF-446E-4290-81D2-51EA5BDA2E18}"/>
              </a:ext>
            </a:extLst>
          </p:cNvPr>
          <p:cNvSpPr txBox="1">
            <a:spLocks/>
          </p:cNvSpPr>
          <p:nvPr/>
        </p:nvSpPr>
        <p:spPr>
          <a:xfrm>
            <a:off x="10088514" y="2805664"/>
            <a:ext cx="2021970" cy="195490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4A4A"/>
              </a:buClr>
              <a:buFont typeface="System Font Regular"/>
              <a:buChar char="–"/>
              <a:defRPr sz="24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 sz="18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global roundtables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B5494"/>
                </a:solidFill>
                <a:latin typeface="Arial" panose="020B0604020202020204"/>
              </a:rPr>
              <a:t>CAG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549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GPPC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…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041F1C59-44F2-47E2-8662-D1C836E2C297}"/>
              </a:ext>
            </a:extLst>
          </p:cNvPr>
          <p:cNvSpPr txBox="1">
            <a:spLocks/>
          </p:cNvSpPr>
          <p:nvPr/>
        </p:nvSpPr>
        <p:spPr>
          <a:xfrm>
            <a:off x="81516" y="2023004"/>
            <a:ext cx="2242686" cy="371255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A4A4A"/>
              </a:buClr>
              <a:buFont typeface="System Font Regular"/>
              <a:buChar char="–"/>
              <a:defRPr sz="24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3pPr>
            <a:lvl4pPr marL="1657350" marR="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75000"/>
              <a:buFont typeface="System Font Regular"/>
              <a:buChar char="–"/>
              <a:tabLst/>
              <a:defRPr sz="18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4A4A4A"/>
                </a:solidFill>
                <a:latin typeface="Product Sans Thin" panose="020B020303050204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Transparency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B5494"/>
                </a:solidFill>
                <a:latin typeface="Arial" panose="020B0604020202020204"/>
              </a:rPr>
              <a:t>A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ccountability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(Panama and  Paradise </a:t>
            </a:r>
            <a:r>
              <a:rPr lang="en-US" sz="1800" dirty="0">
                <a:solidFill>
                  <a:srgbClr val="0B5494"/>
                </a:solidFill>
                <a:latin typeface="Arial" panose="020B0604020202020204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apers)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Sustainability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549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B5494"/>
                </a:solidFill>
                <a:latin typeface="Arial" panose="020B0604020202020204"/>
              </a:rPr>
              <a:t>Digital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srgbClr val="0B5494"/>
              </a:solidFill>
              <a:latin typeface="Arial" panose="020B060402020202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B5494"/>
                </a:solidFill>
                <a:latin typeface="Arial" panose="020B0604020202020204"/>
              </a:rPr>
              <a:t>Social scrutiny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B549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AF5505A-FF17-A610-FC8A-1D2F3A59D7FE}"/>
              </a:ext>
            </a:extLst>
          </p:cNvPr>
          <p:cNvSpPr/>
          <p:nvPr/>
        </p:nvSpPr>
        <p:spPr>
          <a:xfrm>
            <a:off x="8674339" y="5114168"/>
            <a:ext cx="2971321" cy="1480183"/>
          </a:xfrm>
          <a:prstGeom prst="wedgeRectCallout">
            <a:avLst>
              <a:gd name="adj1" fmla="val -95946"/>
              <a:gd name="adj2" fmla="val -3275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A4A4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Final IESBA WG Report</a:t>
            </a:r>
            <a:r>
              <a:rPr lang="en-US" dirty="0">
                <a:solidFill>
                  <a:srgbClr val="494949"/>
                </a:solidFill>
                <a:latin typeface="Arial" panose="020B0604020202020204"/>
              </a:rPr>
              <a:t> (covering fact finding since 2019) and p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roject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launched Sept 2021</a:t>
            </a:r>
          </a:p>
        </p:txBody>
      </p:sp>
    </p:spTree>
    <p:extLst>
      <p:ext uri="{BB962C8B-B14F-4D97-AF65-F5344CB8AC3E}">
        <p14:creationId xmlns:p14="http://schemas.microsoft.com/office/powerpoint/2010/main" val="80003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339F-2A0C-43BE-AEA8-566077A0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14" y="0"/>
            <a:ext cx="10183854" cy="10685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Tax Planning and Related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AF521-0EED-4A41-81B6-B6A0FB7B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38383"/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89308E5-6CE0-3E02-B544-F580F5243AA3}"/>
              </a:ext>
            </a:extLst>
          </p:cNvPr>
          <p:cNvSpPr/>
          <p:nvPr/>
        </p:nvSpPr>
        <p:spPr>
          <a:xfrm>
            <a:off x="668374" y="1496106"/>
            <a:ext cx="5942633" cy="2188560"/>
          </a:xfrm>
          <a:prstGeom prst="roundRect">
            <a:avLst/>
          </a:prstGeom>
          <a:solidFill>
            <a:srgbClr val="0070C0"/>
          </a:solidFill>
          <a:ln>
            <a:solidFill>
              <a:srgbClr val="0B5494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Project Objective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ethical framework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guide judgments and decisions when PAs in public practice (PAPPs) provide TP services or PAs in business (PAIBs) perform TP activities</a:t>
            </a:r>
          </a:p>
        </p:txBody>
      </p:sp>
      <p:graphicFrame>
        <p:nvGraphicFramePr>
          <p:cNvPr id="59" name="Diagram 58">
            <a:extLst>
              <a:ext uri="{FF2B5EF4-FFF2-40B4-BE49-F238E27FC236}">
                <a16:creationId xmlns:a16="http://schemas.microsoft.com/office/drawing/2014/main" id="{DCCFE610-993B-EEF3-EFA2-0BF05FCB4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479798"/>
              </p:ext>
            </p:extLst>
          </p:nvPr>
        </p:nvGraphicFramePr>
        <p:xfrm>
          <a:off x="668373" y="4112254"/>
          <a:ext cx="5942634" cy="198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17FBDF1E-A9A8-7D8C-B370-8715258303A2}"/>
              </a:ext>
            </a:extLst>
          </p:cNvPr>
          <p:cNvSpPr txBox="1"/>
          <p:nvPr/>
        </p:nvSpPr>
        <p:spPr>
          <a:xfrm flipH="1">
            <a:off x="2793785" y="5609063"/>
            <a:ext cx="1691810" cy="39542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B5494"/>
                </a:solidFill>
                <a:effectLst/>
                <a:uLnTx/>
                <a:uFillTx/>
                <a:latin typeface="Product Sans Thin" panose="020B0203030502040203"/>
                <a:ea typeface="+mn-ea"/>
                <a:cs typeface="+mn-cs"/>
              </a:rPr>
              <a:t>ETHICAL CONSIDERATIONS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B5494"/>
              </a:solidFill>
              <a:effectLst/>
              <a:highlight>
                <a:srgbClr val="FFFF00"/>
              </a:highlight>
              <a:uLnTx/>
              <a:uFillTx/>
              <a:latin typeface="Product Sans Thin" panose="020B02030305020402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3D0ED-38CA-CCDC-6F9E-F75D6CEE3001}"/>
              </a:ext>
            </a:extLst>
          </p:cNvPr>
          <p:cNvSpPr txBox="1"/>
          <p:nvPr/>
        </p:nvSpPr>
        <p:spPr>
          <a:xfrm>
            <a:off x="7209130" y="1834603"/>
            <a:ext cx="4588732" cy="2264626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marR="0" lvl="1" indent="-285750" defTabSz="914400" rtl="0" eaLnBrk="1" fontAlgn="auto" latinLnBrk="0" hangingPunct="1">
              <a:lnSpc>
                <a:spcPct val="100000"/>
              </a:lnSpc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PAIBs – All entities (Section 280)</a:t>
            </a: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PAPPs – All clients: individuals and entities (Section 380)</a:t>
            </a: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tax advisers </a:t>
            </a:r>
            <a:r>
              <a:rPr lang="en-US" sz="2000" i="1" kern="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encouraged</a:t>
            </a:r>
            <a:r>
              <a:rPr lang="en-US" sz="2000" kern="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apply the standard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330DC3-6F7D-B0F2-B0E4-BA5A02E3F40A}"/>
              </a:ext>
            </a:extLst>
          </p:cNvPr>
          <p:cNvSpPr/>
          <p:nvPr/>
        </p:nvSpPr>
        <p:spPr>
          <a:xfrm>
            <a:off x="7826233" y="1492567"/>
            <a:ext cx="3396559" cy="471506"/>
          </a:xfrm>
          <a:prstGeom prst="roundRect">
            <a:avLst/>
          </a:prstGeom>
          <a:solidFill>
            <a:srgbClr val="0070C0"/>
          </a:solidFill>
          <a:ln w="15875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62B0C-1501-AF40-CA0B-DC8699DDCEF5}"/>
              </a:ext>
            </a:extLst>
          </p:cNvPr>
          <p:cNvSpPr txBox="1"/>
          <p:nvPr/>
        </p:nvSpPr>
        <p:spPr>
          <a:xfrm>
            <a:off x="7214385" y="4693411"/>
            <a:ext cx="4588732" cy="1400283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marR="0" lvl="1" indent="-285750" defTabSz="914400" rtl="0" eaLnBrk="1" fontAlgn="auto" latinLnBrk="0" hangingPunct="1">
              <a:lnSpc>
                <a:spcPct val="100000"/>
              </a:lnSpc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 compliance or preparation</a:t>
            </a: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 evasion</a:t>
            </a:r>
            <a:endParaRPr lang="en-US" sz="2000" kern="0" dirty="0">
              <a:solidFill>
                <a:srgbClr val="4949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275C48-CCD4-1C2D-1AF3-4D9DDE375EFE}"/>
              </a:ext>
            </a:extLst>
          </p:cNvPr>
          <p:cNvSpPr/>
          <p:nvPr/>
        </p:nvSpPr>
        <p:spPr>
          <a:xfrm>
            <a:off x="7826233" y="4361885"/>
            <a:ext cx="3396559" cy="471506"/>
          </a:xfrm>
          <a:prstGeom prst="roundRect">
            <a:avLst/>
          </a:prstGeom>
          <a:solidFill>
            <a:srgbClr val="0070C0"/>
          </a:solidFill>
          <a:ln w="15875" cap="flat" cmpd="sng" algn="ctr">
            <a:solidFill>
              <a:schemeClr val="accent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Exclusions</a:t>
            </a:r>
          </a:p>
        </p:txBody>
      </p:sp>
    </p:spTree>
    <p:extLst>
      <p:ext uri="{BB962C8B-B14F-4D97-AF65-F5344CB8AC3E}">
        <p14:creationId xmlns:p14="http://schemas.microsoft.com/office/powerpoint/2010/main" val="403213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51AE6-D046-4A57-D9A8-CCAF8E17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03" y="5443"/>
            <a:ext cx="10515600" cy="10685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Overview of Standard (PAPPs)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BF465-85AE-6F29-33CE-6C071C66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1FF-A8B7-8E49-9D5B-3CAD5ADFEE36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8CC9968-C873-6A2E-65E2-4A86F0522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810020"/>
              </p:ext>
            </p:extLst>
          </p:nvPr>
        </p:nvGraphicFramePr>
        <p:xfrm>
          <a:off x="538003" y="1392382"/>
          <a:ext cx="10968708" cy="4827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1617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A3D3EE-B9CC-EB32-F818-4A6547928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449659"/>
            <a:ext cx="6231673" cy="4727303"/>
          </a:xfrm>
        </p:spPr>
        <p:txBody>
          <a:bodyPr>
            <a:normAutofit/>
          </a:bodyPr>
          <a:lstStyle/>
          <a:p>
            <a:r>
              <a:rPr lang="en-US" sz="2200" kern="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is effective for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TP activities (Section 280) or TP services (Section 380) beginning after June 30, 2025</a:t>
            </a:r>
          </a:p>
          <a:p>
            <a:r>
              <a:rPr lang="en-US" sz="2200" kern="0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Transitional provision</a:t>
            </a:r>
          </a:p>
          <a:p>
            <a:pPr lvl="1">
              <a:spcBef>
                <a:spcPts val="1000"/>
              </a:spcBef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949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TP activities or TP services commenced before effective date may be continued and be completed under extant provisions of IESBA Code</a:t>
            </a: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ffective implementation of, and compliance with, the new provisions will require collective efforts of: </a:t>
            </a:r>
          </a:p>
          <a:p>
            <a:pPr lvl="1">
              <a:spcBef>
                <a:spcPts val="1000"/>
              </a:spcBef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National standard setters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Professional accountancy organizations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Firms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| 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ndividual PAs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| R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egulatory and oversight bodies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| Educational organizations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4231F-3500-D5C5-1938-87B5CE000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81FF-A8B7-8E49-9D5B-3CAD5ADFEE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6ACC30-418B-FC6C-28A7-FD7D8F00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Effective Date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33615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339F-2A0C-43BE-AEA8-566077A0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14" y="0"/>
            <a:ext cx="10183854" cy="10685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Next: Outcomes in Public Interest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AF521-0EED-4A41-81B6-B6A0FB7BB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F81FF-A8B7-8E49-9D5B-3CAD5ADFEE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38383"/>
                </a:solidFill>
                <a:effectLst/>
                <a:uLnTx/>
                <a:uFillTx/>
                <a:latin typeface="Product Sans Thin" panose="020B020303050204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38383"/>
              </a:solidFill>
              <a:effectLst/>
              <a:uLnTx/>
              <a:uFillTx/>
              <a:latin typeface="Product Sans Thin" panose="020B0203030502040203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B26D62-BA88-A837-70C7-C56DFEF3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5589172"/>
              </p:ext>
            </p:extLst>
          </p:nvPr>
        </p:nvGraphicFramePr>
        <p:xfrm>
          <a:off x="1814195" y="1578187"/>
          <a:ext cx="8563610" cy="477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194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FC1AF-7D6A-1D30-C065-821FC71B398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98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100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IFAC Colours">
      <a:dk1>
        <a:srgbClr val="494949"/>
      </a:dk1>
      <a:lt1>
        <a:srgbClr val="FFFFFF"/>
      </a:lt1>
      <a:dk2>
        <a:srgbClr val="838383"/>
      </a:dk2>
      <a:lt2>
        <a:srgbClr val="C3C8CD"/>
      </a:lt2>
      <a:accent1>
        <a:srgbClr val="00AA55"/>
      </a:accent1>
      <a:accent2>
        <a:srgbClr val="00A3A6"/>
      </a:accent2>
      <a:accent3>
        <a:srgbClr val="7928A1"/>
      </a:accent3>
      <a:accent4>
        <a:srgbClr val="870C24"/>
      </a:accent4>
      <a:accent5>
        <a:srgbClr val="E65722"/>
      </a:accent5>
      <a:accent6>
        <a:srgbClr val="083861"/>
      </a:accent6>
      <a:hlink>
        <a:srgbClr val="7A4679"/>
      </a:hlink>
      <a:folHlink>
        <a:srgbClr val="7030A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b">
        <a:normAutofit/>
      </a:bodyPr>
      <a:lstStyle>
        <a:defPPr algn="l">
          <a:defRPr sz="2200" dirty="0" smtClean="0">
            <a:solidFill>
              <a:srgbClr val="0B549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Custom Design">
  <a:themeElements>
    <a:clrScheme name="IFAC">
      <a:dk1>
        <a:srgbClr val="494949"/>
      </a:dk1>
      <a:lt1>
        <a:srgbClr val="FFFFFF"/>
      </a:lt1>
      <a:dk2>
        <a:srgbClr val="838383"/>
      </a:dk2>
      <a:lt2>
        <a:srgbClr val="C3C8CD"/>
      </a:lt2>
      <a:accent1>
        <a:srgbClr val="00AA55"/>
      </a:accent1>
      <a:accent2>
        <a:srgbClr val="00A3A6"/>
      </a:accent2>
      <a:accent3>
        <a:srgbClr val="7928A1"/>
      </a:accent3>
      <a:accent4>
        <a:srgbClr val="870C24"/>
      </a:accent4>
      <a:accent5>
        <a:srgbClr val="E65722"/>
      </a:accent5>
      <a:accent6>
        <a:srgbClr val="083861"/>
      </a:accent6>
      <a:hlink>
        <a:srgbClr val="7A4679"/>
      </a:hlink>
      <a:folHlink>
        <a:srgbClr val="7030A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b">
        <a:normAutofit/>
      </a:bodyPr>
      <a:lstStyle>
        <a:defPPr algn="l">
          <a:defRPr sz="2200" dirty="0" smtClean="0">
            <a:solidFill>
              <a:srgbClr val="0B549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IFAC Colours">
      <a:dk1>
        <a:srgbClr val="494949"/>
      </a:dk1>
      <a:lt1>
        <a:srgbClr val="FFFFFF"/>
      </a:lt1>
      <a:dk2>
        <a:srgbClr val="838383"/>
      </a:dk2>
      <a:lt2>
        <a:srgbClr val="C3C8CD"/>
      </a:lt2>
      <a:accent1>
        <a:srgbClr val="00AA55"/>
      </a:accent1>
      <a:accent2>
        <a:srgbClr val="00A3A6"/>
      </a:accent2>
      <a:accent3>
        <a:srgbClr val="7928A1"/>
      </a:accent3>
      <a:accent4>
        <a:srgbClr val="870C24"/>
      </a:accent4>
      <a:accent5>
        <a:srgbClr val="E65722"/>
      </a:accent5>
      <a:accent6>
        <a:srgbClr val="083861"/>
      </a:accent6>
      <a:hlink>
        <a:srgbClr val="7A4679"/>
      </a:hlink>
      <a:folHlink>
        <a:srgbClr val="7030A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b">
        <a:normAutofit/>
      </a:bodyPr>
      <a:lstStyle>
        <a:defPPr algn="l">
          <a:defRPr sz="2200" dirty="0" smtClean="0">
            <a:solidFill>
              <a:srgbClr val="0B5494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5f5a3eb-0a2d-4d6a-9165-21ef9946a014" xsi:nil="true"/>
    <lcf76f155ced4ddcb4097134ff3c332f xmlns="38e2ba9e-27b9-4c48-9a8a-216353f5706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70AA681E7D548B8B494A836FA7E69" ma:contentTypeVersion="19" ma:contentTypeDescription="Create a new document." ma:contentTypeScope="" ma:versionID="a8177a558044d155a6c6c41feaf7c994">
  <xsd:schema xmlns:xsd="http://www.w3.org/2001/XMLSchema" xmlns:xs="http://www.w3.org/2001/XMLSchema" xmlns:p="http://schemas.microsoft.com/office/2006/metadata/properties" xmlns:ns2="38e2ba9e-27b9-4c48-9a8a-216353f57068" xmlns:ns3="a5f5a3eb-0a2d-4d6a-9165-21ef9946a014" targetNamespace="http://schemas.microsoft.com/office/2006/metadata/properties" ma:root="true" ma:fieldsID="e0676bf5af180fa4a8abf40742b60069" ns2:_="" ns3:_="">
    <xsd:import namespace="38e2ba9e-27b9-4c48-9a8a-216353f57068"/>
    <xsd:import namespace="a5f5a3eb-0a2d-4d6a-9165-21ef9946a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2ba9e-27b9-4c48-9a8a-216353f570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c7e2ae9-edfb-4f0f-b9fa-bdacd0fc2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5a3eb-0a2d-4d6a-9165-21ef9946a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7cc8cff-5d31-4a56-b24b-a9f0825dd0ce}" ma:internalName="TaxCatchAll" ma:showField="CatchAllData" ma:web="a5f5a3eb-0a2d-4d6a-9165-21ef9946a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5335E-3AE3-4697-8738-48CC81FF05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1E205-AB67-47F1-A9A8-858D16EC92D4}">
  <ds:schemaRefs>
    <ds:schemaRef ds:uri="http://schemas.microsoft.com/office/2006/metadata/properties"/>
    <ds:schemaRef ds:uri="a5f5a3eb-0a2d-4d6a-9165-21ef9946a014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38e2ba9e-27b9-4c48-9a8a-216353f57068"/>
  </ds:schemaRefs>
</ds:datastoreItem>
</file>

<file path=customXml/itemProps3.xml><?xml version="1.0" encoding="utf-8"?>
<ds:datastoreItem xmlns:ds="http://schemas.openxmlformats.org/officeDocument/2006/customXml" ds:itemID="{6B30A1E7-C7C4-4252-B2FE-3A21C2CFD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2ba9e-27b9-4c48-9a8a-216353f57068"/>
    <ds:schemaRef ds:uri="a5f5a3eb-0a2d-4d6a-9165-21ef9946a0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5284</TotalTime>
  <Words>481</Words>
  <Application>Microsoft Office PowerPoint</Application>
  <PresentationFormat>Widescreen</PresentationFormat>
  <Paragraphs>92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Courier New</vt:lpstr>
      <vt:lpstr>Product Sans Light</vt:lpstr>
      <vt:lpstr>Product Sans Thin</vt:lpstr>
      <vt:lpstr>Symbol</vt:lpstr>
      <vt:lpstr>System Font Regular</vt:lpstr>
      <vt:lpstr>Times New Roman</vt:lpstr>
      <vt:lpstr>Custom Design</vt:lpstr>
      <vt:lpstr>6_Custom Design</vt:lpstr>
      <vt:lpstr>1_Custom Design</vt:lpstr>
      <vt:lpstr>PowerPoint Presentation</vt:lpstr>
      <vt:lpstr>IESBA Tax Planning Standard [April 2024]</vt:lpstr>
      <vt:lpstr>Why a new Tax Planning Standard</vt:lpstr>
      <vt:lpstr>Tax Planning and Related Services</vt:lpstr>
      <vt:lpstr>Overview of Standard (PAPPs)</vt:lpstr>
      <vt:lpstr>Effective Date and Implementation</vt:lpstr>
      <vt:lpstr>What Next: Outcomes in Public Interest</vt:lpstr>
      <vt:lpstr>PowerPoint Presentation</vt:lpstr>
      <vt:lpstr>PowerPoint Presentation</vt:lpstr>
    </vt:vector>
  </TitlesOfParts>
  <Manager/>
  <Company>International Public Sector Accounting Board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Megan Hartman</dc:creator>
  <cp:keywords/>
  <dc:description/>
  <cp:lastModifiedBy>Carla Vijian</cp:lastModifiedBy>
  <cp:revision>9</cp:revision>
  <cp:lastPrinted>2023-09-18T17:39:29Z</cp:lastPrinted>
  <dcterms:created xsi:type="dcterms:W3CDTF">2018-10-18T19:25:41Z</dcterms:created>
  <dcterms:modified xsi:type="dcterms:W3CDTF">2024-08-09T20:13:10Z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263400</vt:r8>
  </property>
  <property fmtid="{D5CDD505-2E9C-101B-9397-08002B2CF9AE}" pid="3" name="MediaServiceImageTags">
    <vt:lpwstr/>
  </property>
  <property fmtid="{D5CDD505-2E9C-101B-9397-08002B2CF9AE}" pid="4" name="ContentTypeId">
    <vt:lpwstr>0x010100B5070AA681E7D548B8B494A836FA7E69</vt:lpwstr>
  </property>
</Properties>
</file>