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4"/>
    <p:sldMasterId id="2147483731" r:id="rId5"/>
    <p:sldMasterId id="2147483759" r:id="rId6"/>
    <p:sldMasterId id="2147483771" r:id="rId7"/>
    <p:sldMasterId id="2147483778" r:id="rId8"/>
  </p:sldMasterIdLst>
  <p:notesMasterIdLst>
    <p:notesMasterId r:id="rId16"/>
  </p:notesMasterIdLst>
  <p:sldIdLst>
    <p:sldId id="257" r:id="rId9"/>
    <p:sldId id="1478" r:id="rId10"/>
    <p:sldId id="1504" r:id="rId11"/>
    <p:sldId id="1505" r:id="rId12"/>
    <p:sldId id="1477" r:id="rId13"/>
    <p:sldId id="762" r:id="rId14"/>
    <p:sldId id="7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E63A1D-808D-A2F2-3E6B-65EA7EEEA1CE}" name="Manyesha Batist" initials="MB" userId="S::mbatist@ecs.org::e1d01e79-2952-4c0d-8f38-d9426e075c13" providerId="AD"/>
  <p188:author id="{02E5BC68-4015-E56B-0E1E-9621DFFC08B5}" name="Tyler Vaughan" initials="TV" userId="S::tvaughan@ecs.org::cdfcdcbd-f57c-4f3b-9c25-a3666fa2a01b" providerId="AD"/>
  <p188:author id="{C6EE5F7A-36FB-CA2A-C274-B960F67365D8}" name="Mandy Zatynski" initials="MZ" userId="S::mzatynski@ecs.org::5e2606b8-3a12-4d0f-b56c-18dfd7dd1eb0" providerId="AD"/>
  <p188:author id="{6977EAA3-3BC2-4C75-4D24-45E768D8675B}" name="Shannon Fluckey" initials="SF" userId="S::sfluckey@ecs.org::cc32e6d8-01fb-4523-be63-d89e9961e445" providerId="AD"/>
  <p188:author id="{A43C67BC-BE64-D0D5-91F6-D98E18D06705}" name="Rachel Macias" initials="RM" userId="S::rmacias@ecs.org::6a2323dd-c1c2-44c0-afba-f6d2ac2a64da" providerId="AD"/>
  <p188:author id="{67A574D4-4AE6-0BB0-A0CA-EF2F867E2CA5}" name="Matt Weyer" initials="MW" userId="S::mweyer@ecs.org::f67c5ab0-fc74-4167-9229-38d4202d87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cquelyn Villa" initials="JV" lastIdx="1" clrIdx="0">
    <p:extLst>
      <p:ext uri="{19B8F6BF-5375-455C-9EA6-DF929625EA0E}">
        <p15:presenceInfo xmlns:p15="http://schemas.microsoft.com/office/powerpoint/2012/main" userId="S::jvilla@ecs.org::e9a0cf0b-90ab-43f9-a766-fc7c6d6bed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9B52"/>
    <a:srgbClr val="5A8200"/>
    <a:srgbClr val="CD4B16"/>
    <a:srgbClr val="796E65"/>
    <a:srgbClr val="84BD01"/>
    <a:srgbClr val="772777"/>
    <a:srgbClr val="ED8A00"/>
    <a:srgbClr val="64544F"/>
    <a:srgbClr val="71C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C63C63-18D6-4764-909C-3C4785D5C13E}" v="33" dt="2023-10-10T19:44:42.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9"/>
    <p:restoredTop sz="88664" autoAdjust="0"/>
  </p:normalViewPr>
  <p:slideViewPr>
    <p:cSldViewPr snapToGrid="0">
      <p:cViewPr varScale="1">
        <p:scale>
          <a:sx n="106" d="100"/>
          <a:sy n="106" d="100"/>
        </p:scale>
        <p:origin x="11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8/10/relationships/authors" Target="authors.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07T16:03:38.855" idx="1">
    <p:pos x="10" y="10"/>
    <p:text>This version of the thank you slide is used for all Thought Leadership presentations.</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2829A-590E-434B-A215-0FB62CE44B32}"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3D8B0-E1FB-FD4F-8446-5D91A3EE6E9B}" type="slidenum">
              <a:rPr lang="en-US" smtClean="0"/>
              <a:t>‹#›</a:t>
            </a:fld>
            <a:endParaRPr lang="en-US"/>
          </a:p>
        </p:txBody>
      </p:sp>
    </p:spTree>
    <p:extLst>
      <p:ext uri="{BB962C8B-B14F-4D97-AF65-F5344CB8AC3E}">
        <p14:creationId xmlns:p14="http://schemas.microsoft.com/office/powerpoint/2010/main" val="245541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IMPORTANT: </a:t>
            </a:r>
            <a:r>
              <a:rPr lang="en-US" dirty="0"/>
              <a:t>PLEASE REVIEW ALL COMMENTS ATTACHED TO SPECIFIC SLIDES AND NOTES BELOW EACH SLIDE FOR INSTRUCTIONS!</a:t>
            </a:r>
          </a:p>
          <a:p>
            <a:endParaRPr lang="en-US" dirty="0"/>
          </a:p>
          <a:p>
            <a:r>
              <a:rPr lang="en-US" b="1" u="sng" dirty="0"/>
              <a:t>SHORT INTRO: </a:t>
            </a:r>
            <a:endParaRPr lang="en-US" b="0" u="none" dirty="0"/>
          </a:p>
          <a:p>
            <a:pPr marL="171450" indent="-171450" algn="l" rtl="0" fontAlgn="base">
              <a:buFont typeface="Arial" panose="020B0604020202020204" pitchFamily="34" charset="0"/>
              <a:buChar char="•"/>
            </a:pPr>
            <a:r>
              <a:rPr lang="en-US" sz="1200" b="0" i="0" dirty="0">
                <a:solidFill>
                  <a:srgbClr val="000000"/>
                </a:solidFill>
                <a:effectLst/>
                <a:latin typeface="Century Gothic" panose="020B0502020202020204" pitchFamily="34" charset="0"/>
              </a:rPr>
              <a:t>Thank you all for inviting</a:t>
            </a:r>
            <a:r>
              <a:rPr lang="en-US" sz="1200" b="0" i="0" dirty="0">
                <a:solidFill>
                  <a:srgbClr val="000000"/>
                </a:solidFill>
                <a:effectLst/>
                <a:latin typeface="Arial" panose="020B0604020202020204" pitchFamily="34" charset="0"/>
              </a:rPr>
              <a:t> </a:t>
            </a:r>
            <a:r>
              <a:rPr lang="en-US" sz="1200" b="0" i="0" dirty="0">
                <a:solidFill>
                  <a:srgbClr val="000000"/>
                </a:solidFill>
                <a:effectLst/>
                <a:latin typeface="Century Gothic" panose="020B0502020202020204" pitchFamily="34" charset="0"/>
              </a:rPr>
              <a:t>me [or</a:t>
            </a:r>
            <a:r>
              <a:rPr lang="en-US" sz="1200" b="0" i="0" dirty="0">
                <a:solidFill>
                  <a:srgbClr val="000000"/>
                </a:solidFill>
                <a:effectLst/>
                <a:latin typeface="Arial" panose="020B0604020202020204" pitchFamily="34" charset="0"/>
              </a:rPr>
              <a:t> </a:t>
            </a:r>
            <a:r>
              <a:rPr lang="en-US" sz="1200" b="0" i="0" dirty="0">
                <a:solidFill>
                  <a:srgbClr val="000000"/>
                </a:solidFill>
                <a:effectLst/>
                <a:latin typeface="Century Gothic" panose="020B0502020202020204" pitchFamily="34" charset="0"/>
              </a:rPr>
              <a:t>us</a:t>
            </a:r>
            <a:r>
              <a:rPr lang="en-US" sz="1200" b="0" i="0" dirty="0">
                <a:solidFill>
                  <a:srgbClr val="000000"/>
                </a:solidFill>
                <a:effectLst/>
                <a:latin typeface="Arial" panose="020B0604020202020204" pitchFamily="34" charset="0"/>
              </a:rPr>
              <a:t> </a:t>
            </a:r>
            <a:r>
              <a:rPr lang="en-US" sz="1200" b="0" i="0" dirty="0">
                <a:solidFill>
                  <a:srgbClr val="000000"/>
                </a:solidFill>
                <a:effectLst/>
                <a:latin typeface="Century Gothic" panose="020B0502020202020204" pitchFamily="34" charset="0"/>
              </a:rPr>
              <a:t>for multiple speakers] here</a:t>
            </a:r>
            <a:r>
              <a:rPr lang="en-US" sz="1200" b="0" i="0" dirty="0">
                <a:solidFill>
                  <a:srgbClr val="000000"/>
                </a:solidFill>
                <a:effectLst/>
                <a:latin typeface="Arial" panose="020B0604020202020204" pitchFamily="34" charset="0"/>
              </a:rPr>
              <a:t> </a:t>
            </a:r>
            <a:r>
              <a:rPr lang="en-US" sz="1200" b="0" i="0" dirty="0">
                <a:solidFill>
                  <a:srgbClr val="000000"/>
                </a:solidFill>
                <a:effectLst/>
                <a:latin typeface="Century Gothic" panose="020B0502020202020204" pitchFamily="34" charset="0"/>
              </a:rPr>
              <a:t>today. I hope everyone is well. My name is [NAME], and I am a(n)</a:t>
            </a:r>
            <a:r>
              <a:rPr lang="en-US" sz="1200" b="0" i="0" dirty="0">
                <a:solidFill>
                  <a:srgbClr val="000000"/>
                </a:solidFill>
                <a:effectLst/>
                <a:latin typeface="Arial" panose="020B0604020202020204" pitchFamily="34" charset="0"/>
              </a:rPr>
              <a:t> </a:t>
            </a:r>
            <a:r>
              <a:rPr lang="en-US" sz="1200" b="0" i="0" dirty="0">
                <a:solidFill>
                  <a:srgbClr val="000000"/>
                </a:solidFill>
                <a:effectLst/>
                <a:latin typeface="Century Gothic" panose="020B0502020202020204" pitchFamily="34" charset="0"/>
              </a:rPr>
              <a:t>[ROLE] at Education Commission of the States.</a:t>
            </a:r>
            <a:r>
              <a:rPr lang="en-US" sz="1200" b="0" i="0" dirty="0">
                <a:solidFill>
                  <a:srgbClr val="000000"/>
                </a:solidFill>
                <a:effectLst/>
                <a:latin typeface="Arial" panose="020B0604020202020204" pitchFamily="34" charset="0"/>
              </a:rPr>
              <a:t> </a:t>
            </a:r>
            <a:r>
              <a:rPr lang="en-US" sz="1200" b="0" i="0" dirty="0">
                <a:solidFill>
                  <a:srgbClr val="000000"/>
                </a:solidFill>
                <a:effectLst/>
                <a:latin typeface="Century Gothic" panose="020B0502020202020204" pitchFamily="34" charset="0"/>
              </a:rPr>
              <a:t>  </a:t>
            </a:r>
          </a:p>
          <a:p>
            <a:pPr marL="171450" indent="-171450" algn="l" rtl="0" fontAlgn="base">
              <a:buFont typeface="Arial" panose="020B0604020202020204" pitchFamily="34" charset="0"/>
              <a:buChar char="•"/>
            </a:pPr>
            <a:r>
              <a:rPr lang="en-US" sz="1200" b="0" i="0" dirty="0">
                <a:solidFill>
                  <a:srgbClr val="000000"/>
                </a:solidFill>
                <a:effectLst/>
                <a:latin typeface="Century Gothic" panose="020B0502020202020204" pitchFamily="34" charset="0"/>
              </a:rPr>
              <a:t>We are excited about the opportunity to share our knowledge as well as the national landscape on [TOPIC]</a:t>
            </a:r>
            <a:r>
              <a:rPr lang="en-US" sz="1200" b="0" i="0" dirty="0">
                <a:solidFill>
                  <a:srgbClr val="000000"/>
                </a:solidFill>
                <a:effectLst/>
                <a:latin typeface="Calibri" panose="020F0502020204030204" pitchFamily="34" charset="0"/>
              </a:rPr>
              <a:t>.      </a:t>
            </a:r>
          </a:p>
          <a:p>
            <a:pPr marL="171450" indent="-171450" algn="l" rtl="0" fontAlgn="base">
              <a:buFont typeface="Arial" panose="020B0604020202020204" pitchFamily="34" charset="0"/>
              <a:buChar char="•"/>
            </a:pPr>
            <a:endParaRPr lang="en-US" sz="12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en-US" sz="1200" b="1" i="0" u="sng" dirty="0">
                <a:solidFill>
                  <a:srgbClr val="000000"/>
                </a:solidFill>
                <a:effectLst/>
                <a:latin typeface="Calibri" panose="020F0502020204030204" pitchFamily="34" charset="0"/>
              </a:rPr>
              <a:t>REGULAR INTRO: </a:t>
            </a:r>
            <a:endParaRPr lang="en-US" sz="1200" b="0" i="0" u="non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US" sz="1200" b="0" i="0" dirty="0">
                <a:solidFill>
                  <a:srgbClr val="000000"/>
                </a:solidFill>
                <a:effectLst/>
                <a:latin typeface="Century Gothic" panose="020B0502020202020204" pitchFamily="34" charset="0"/>
              </a:rPr>
              <a:t>Thank you all for inviting me [or us for multiple speakers] here today. I hope everyone well. My name is [NAME] and I am a(n) [ROLE] at Education Commission of the States.  </a:t>
            </a:r>
          </a:p>
          <a:p>
            <a:pPr marL="171450" indent="-171450" algn="l" rtl="0" fontAlgn="base">
              <a:buFont typeface="Arial" panose="020B0604020202020204" pitchFamily="34" charset="0"/>
              <a:buChar char="•"/>
            </a:pPr>
            <a:r>
              <a:rPr lang="en-US" sz="1200" b="0" i="0" dirty="0">
                <a:solidFill>
                  <a:srgbClr val="000000"/>
                </a:solidFill>
                <a:effectLst/>
                <a:latin typeface="Century Gothic" panose="020B0502020202020204" pitchFamily="34" charset="0"/>
              </a:rPr>
              <a:t>We are excited to have the opportunity to share with you our knowledge as well as the national landscape on [TOPIC].     </a:t>
            </a:r>
          </a:p>
          <a:p>
            <a:pPr marL="171450" indent="-171450" algn="l" rtl="0" fontAlgn="base">
              <a:buFont typeface="Arial" panose="020B0604020202020204" pitchFamily="34" charset="0"/>
              <a:buChar char="•"/>
            </a:pPr>
            <a:r>
              <a:rPr lang="en-US" sz="1200" b="0" i="0" dirty="0">
                <a:solidFill>
                  <a:srgbClr val="000000"/>
                </a:solidFill>
                <a:effectLst/>
                <a:latin typeface="Century Gothic" panose="020B0502020202020204" pitchFamily="34" charset="0"/>
              </a:rPr>
              <a:t>Before we dig into the content, I would like to take just a couple minutes to share who we are at Education Commission of the States and how we support state education leaders — particularly, for those of you who might be unfamiliar with us.   </a:t>
            </a:r>
            <a:endParaRPr lang="en-US" sz="1200" b="0" i="0"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endParaRPr lang="en-US" sz="1200" b="1" i="0" u="sng" dirty="0">
              <a:solidFill>
                <a:srgbClr val="000000"/>
              </a:solidFill>
              <a:effectLst/>
              <a:latin typeface="Century Gothic" panose="020B0502020202020204" pitchFamily="34" charset="0"/>
            </a:endParaRPr>
          </a:p>
          <a:p>
            <a:endParaRPr lang="en-US" b="1"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431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highlight>
                  <a:srgbClr val="FFFF00"/>
                </a:highlight>
              </a:rPr>
              <a:t>Here are the three categories states generally fall into (</a:t>
            </a:r>
            <a:r>
              <a:rPr lang="en-US" b="1" i="1" dirty="0">
                <a:highlight>
                  <a:srgbClr val="FFFF00"/>
                </a:highlight>
              </a:rPr>
              <a:t>read through each</a:t>
            </a:r>
            <a:r>
              <a:rPr lang="en-US" b="1" i="0" dirty="0">
                <a:highlight>
                  <a:srgbClr val="FFFF00"/>
                </a:highlight>
              </a:rPr>
              <a:t>)</a:t>
            </a:r>
          </a:p>
          <a:p>
            <a:pPr marL="0" indent="0">
              <a:buFont typeface="Arial" panose="020B0604020202020204" pitchFamily="34" charset="0"/>
              <a:buNone/>
            </a:pPr>
            <a:endParaRPr lang="en-US" b="1" i="0" dirty="0">
              <a:highlight>
                <a:srgbClr val="FFFF00"/>
              </a:highlight>
            </a:endParaRPr>
          </a:p>
          <a:p>
            <a:pPr marL="0" indent="0">
              <a:buFont typeface="Arial" panose="020B0604020202020204" pitchFamily="34" charset="0"/>
              <a:buNone/>
            </a:pPr>
            <a:endParaRPr lang="en-US" b="1" dirty="0">
              <a:highlight>
                <a:srgbClr val="FFFF00"/>
              </a:highlight>
            </a:endParaRPr>
          </a:p>
        </p:txBody>
      </p:sp>
      <p:sp>
        <p:nvSpPr>
          <p:cNvPr id="4" name="Slide Number Placeholder 3"/>
          <p:cNvSpPr>
            <a:spLocks noGrp="1"/>
          </p:cNvSpPr>
          <p:nvPr>
            <p:ph type="sldNum" sz="quarter" idx="5"/>
          </p:nvPr>
        </p:nvSpPr>
        <p:spPr/>
        <p:txBody>
          <a:bodyPr/>
          <a:lstStyle/>
          <a:p>
            <a:fld id="{1F25B651-8836-47ED-ABB3-DF19315D7B9A}" type="slidenum">
              <a:rPr lang="en-US" smtClean="0"/>
              <a:t>2</a:t>
            </a:fld>
            <a:endParaRPr lang="en-US"/>
          </a:p>
        </p:txBody>
      </p:sp>
    </p:spTree>
    <p:extLst>
      <p:ext uri="{BB962C8B-B14F-4D97-AF65-F5344CB8AC3E}">
        <p14:creationId xmlns:p14="http://schemas.microsoft.com/office/powerpoint/2010/main" val="43288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a:highlight>
                  <a:srgbClr val="FFFF00"/>
                </a:highlight>
              </a:rPr>
              <a:t>Mapping those three categories, here is a picture of what’s taken shape across the country with regards to these three categories. Since 2019, Colorado, Minnesota, New Mexico and Oregon have all created new departments while Arkansas, Missouri and North Dakota have consolidated.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a:highlight>
                  <a:srgbClr val="FFFF00"/>
                </a:highlight>
              </a:rPr>
              <a:t>Governance in this space isn’t just about big structural changes. During 2022 and 2023 legislative sessions, at least 70 bills have been introduced in 30 states, demonstrating that a lot of states are thinking about this issue.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a:highlight>
                  <a:srgbClr val="FFFF00"/>
                </a:highlight>
              </a:rPr>
              <a:t>(</a:t>
            </a:r>
            <a:r>
              <a:rPr lang="en-US" b="0" i="1">
                <a:highlight>
                  <a:srgbClr val="FFFF00"/>
                </a:highlight>
              </a:rPr>
              <a:t>transition to next slide unpacking bills)</a:t>
            </a: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a:highlight>
                <a:srgbClr val="FFFF00"/>
              </a:highlight>
            </a:endParaRPr>
          </a:p>
          <a:p>
            <a:pPr marL="0" indent="0">
              <a:buFont typeface="Arial" panose="020B0604020202020204" pitchFamily="34" charset="0"/>
              <a:buNone/>
            </a:pPr>
            <a:endParaRPr lang="en-US" b="0">
              <a:highlight>
                <a:srgbClr val="FFFF00"/>
              </a:highlight>
            </a:endParaRPr>
          </a:p>
        </p:txBody>
      </p:sp>
      <p:sp>
        <p:nvSpPr>
          <p:cNvPr id="4" name="Slide Number Placeholder 3"/>
          <p:cNvSpPr>
            <a:spLocks noGrp="1"/>
          </p:cNvSpPr>
          <p:nvPr>
            <p:ph type="sldNum" sz="quarter" idx="5"/>
          </p:nvPr>
        </p:nvSpPr>
        <p:spPr/>
        <p:txBody>
          <a:bodyPr/>
          <a:lstStyle/>
          <a:p>
            <a:fld id="{1F25B651-8836-47ED-ABB3-DF19315D7B9A}" type="slidenum">
              <a:rPr lang="en-US" smtClean="0"/>
              <a:t>3</a:t>
            </a:fld>
            <a:endParaRPr lang="en-US"/>
          </a:p>
        </p:txBody>
      </p:sp>
    </p:spTree>
    <p:extLst>
      <p:ext uri="{BB962C8B-B14F-4D97-AF65-F5344CB8AC3E}">
        <p14:creationId xmlns:p14="http://schemas.microsoft.com/office/powerpoint/2010/main" val="46076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a:highlight>
                  <a:srgbClr val="FFFF00"/>
                </a:highlight>
              </a:rPr>
              <a:t>Mapping those three categories, here is a picture of what’s taken shape across the country with regards to these three categories. Since 2019, Colorado, Minnesota, New Mexico and Oregon have all created new departments while Arkansas, Missouri and North Dakota have consolidated.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a:highlight>
                  <a:srgbClr val="FFFF00"/>
                </a:highlight>
              </a:rPr>
              <a:t>Governance in this space isn’t just about big structural changes. During 2022 and 2023 legislative sessions, at least 70 bills have been introduced in 30 states, demonstrating that a lot of states are thinking about this issue.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a:highlight>
                  <a:srgbClr val="FFFF00"/>
                </a:highlight>
              </a:rPr>
              <a:t>(</a:t>
            </a:r>
            <a:r>
              <a:rPr lang="en-US" b="0" i="1">
                <a:highlight>
                  <a:srgbClr val="FFFF00"/>
                </a:highlight>
              </a:rPr>
              <a:t>transition to next slide unpacking bills)</a:t>
            </a: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a:highlight>
                <a:srgbClr val="FFFF00"/>
              </a:highlight>
            </a:endParaRPr>
          </a:p>
          <a:p>
            <a:pPr marL="0" indent="0">
              <a:buFont typeface="Arial" panose="020B0604020202020204" pitchFamily="34" charset="0"/>
              <a:buNone/>
            </a:pPr>
            <a:endParaRPr lang="en-US" b="0">
              <a:highlight>
                <a:srgbClr val="FFFF00"/>
              </a:highlight>
            </a:endParaRPr>
          </a:p>
        </p:txBody>
      </p:sp>
      <p:sp>
        <p:nvSpPr>
          <p:cNvPr id="4" name="Slide Number Placeholder 3"/>
          <p:cNvSpPr>
            <a:spLocks noGrp="1"/>
          </p:cNvSpPr>
          <p:nvPr>
            <p:ph type="sldNum" sz="quarter" idx="5"/>
          </p:nvPr>
        </p:nvSpPr>
        <p:spPr/>
        <p:txBody>
          <a:bodyPr/>
          <a:lstStyle/>
          <a:p>
            <a:fld id="{1F25B651-8836-47ED-ABB3-DF19315D7B9A}" type="slidenum">
              <a:rPr lang="en-US" smtClean="0"/>
              <a:t>4</a:t>
            </a:fld>
            <a:endParaRPr lang="en-US"/>
          </a:p>
        </p:txBody>
      </p:sp>
    </p:spTree>
    <p:extLst>
      <p:ext uri="{BB962C8B-B14F-4D97-AF65-F5344CB8AC3E}">
        <p14:creationId xmlns:p14="http://schemas.microsoft.com/office/powerpoint/2010/main" val="394070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a:highlight>
                  <a:srgbClr val="FFFF00"/>
                </a:highlight>
              </a:rPr>
              <a:t>it also includes: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More technical changes such as moving various oversight of specific programs/services, updating contracting lines and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Forming study committees/working groups to better understand the landscape and bring in stakeholders, often resulting in strategic plans or rec’s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Updating children’s cabinets and other ECE councils: membership, duties and to be more inclusive of stakeholders/leaders and issues within B-5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Others: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Liaison between SEA and H/HS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Creating/modifying regional entities to support B-5</a:t>
            </a:r>
          </a:p>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FF73D8B0-E1FB-FD4F-8446-5D91A3EE6E9B}" type="slidenum">
              <a:rPr lang="en-US" smtClean="0"/>
              <a:t>5</a:t>
            </a:fld>
            <a:endParaRPr lang="en-US"/>
          </a:p>
        </p:txBody>
      </p:sp>
    </p:spTree>
    <p:extLst>
      <p:ext uri="{BB962C8B-B14F-4D97-AF65-F5344CB8AC3E}">
        <p14:creationId xmlns:p14="http://schemas.microsoft.com/office/powerpoint/2010/main" val="266497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6700" y="260350"/>
            <a:ext cx="1244600" cy="70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8A6A0F-31F6-4158-8CF8-2E4890FF01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167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6700" y="260350"/>
            <a:ext cx="1244600" cy="700088"/>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This slide should be used for any non-ECS hosted convenings (policy academies, thinkers meetings, Thought Leadership, etc.) If you have questions, please check with the producer. </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8A6A0F-31F6-4158-8CF8-2E4890FF01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096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11950"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12D0484-DD84-D746-837C-58A24FA92BDE}"/>
              </a:ext>
            </a:extLst>
          </p:cNvPr>
          <p:cNvSpPr>
            <a:spLocks noGrp="1"/>
          </p:cNvSpPr>
          <p:nvPr>
            <p:ph type="title" hasCustomPrompt="1"/>
          </p:nvPr>
        </p:nvSpPr>
        <p:spPr>
          <a:xfrm>
            <a:off x="831850" y="663602"/>
            <a:ext cx="7909194" cy="2852737"/>
          </a:xfrm>
        </p:spPr>
        <p:txBody>
          <a:bodyPr anchor="b">
            <a:noAutofit/>
          </a:bodyPr>
          <a:lstStyle>
            <a:lvl1pPr>
              <a:defRPr sz="6000">
                <a:solidFill>
                  <a:schemeClr val="tx1"/>
                </a:solidFill>
              </a:defRPr>
            </a:lvl1pPr>
          </a:lstStyle>
          <a:p>
            <a:r>
              <a:rPr lang="en-US" dirty="0"/>
              <a:t>Introduce a main concept here.</a:t>
            </a:r>
          </a:p>
        </p:txBody>
      </p:sp>
      <p:sp>
        <p:nvSpPr>
          <p:cNvPr id="3" name="Text Placeholder 2">
            <a:extLst>
              <a:ext uri="{FF2B5EF4-FFF2-40B4-BE49-F238E27FC236}">
                <a16:creationId xmlns:a16="http://schemas.microsoft.com/office/drawing/2014/main" id="{BCD2B086-D22A-C80B-089C-37DD5317BC90}"/>
              </a:ext>
            </a:extLst>
          </p:cNvPr>
          <p:cNvSpPr>
            <a:spLocks noGrp="1"/>
          </p:cNvSpPr>
          <p:nvPr>
            <p:ph type="body" idx="1" hasCustomPrompt="1"/>
          </p:nvPr>
        </p:nvSpPr>
        <p:spPr>
          <a:xfrm>
            <a:off x="831850" y="4263998"/>
            <a:ext cx="6711950" cy="1500187"/>
          </a:xfrm>
        </p:spPr>
        <p:txBody>
          <a:bodyPr>
            <a:no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Give some brief additional context or delete this box if unnecessary.</a:t>
            </a:r>
          </a:p>
        </p:txBody>
      </p:sp>
    </p:spTree>
    <p:extLst>
      <p:ext uri="{BB962C8B-B14F-4D97-AF65-F5344CB8AC3E}">
        <p14:creationId xmlns:p14="http://schemas.microsoft.com/office/powerpoint/2010/main" val="370738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FD0C-FBF1-51B8-162B-C26331999390}"/>
              </a:ext>
            </a:extLst>
          </p:cNvPr>
          <p:cNvSpPr>
            <a:spLocks noGrp="1"/>
          </p:cNvSpPr>
          <p:nvPr>
            <p:ph type="title" hasCustomPrompt="1"/>
          </p:nvPr>
        </p:nvSpPr>
        <p:spPr>
          <a:xfrm>
            <a:off x="442784" y="300490"/>
            <a:ext cx="11247468" cy="878808"/>
          </a:xfrm>
          <a:prstGeom prst="rect">
            <a:avLst/>
          </a:prstGeom>
        </p:spPr>
        <p:txBody>
          <a:bodyPr anchor="t">
            <a:normAutofit/>
          </a:bodyPr>
          <a:lstStyle>
            <a:lvl1pPr algn="ctr">
              <a:defRPr sz="5000"/>
            </a:lvl1pPr>
          </a:lstStyle>
          <a:p>
            <a:r>
              <a:rPr lang="en-US" dirty="0"/>
              <a:t>Map Backup</a:t>
            </a:r>
          </a:p>
        </p:txBody>
      </p:sp>
      <p:sp>
        <p:nvSpPr>
          <p:cNvPr id="3" name="Oval 2" descr="Legend: orange circle to represent the orange on the map. ">
            <a:extLst>
              <a:ext uri="{FF2B5EF4-FFF2-40B4-BE49-F238E27FC236}">
                <a16:creationId xmlns:a16="http://schemas.microsoft.com/office/drawing/2014/main" id="{64A46CDE-8E5A-5506-657A-775453A33707}"/>
              </a:ext>
            </a:extLst>
          </p:cNvPr>
          <p:cNvSpPr/>
          <p:nvPr userDrawn="1"/>
        </p:nvSpPr>
        <p:spPr>
          <a:xfrm>
            <a:off x="454039" y="2092313"/>
            <a:ext cx="225468" cy="225468"/>
          </a:xfrm>
          <a:prstGeom prst="ellipse">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BAD9FF56-8226-33DD-6AAF-B7119B74EAF7}"/>
              </a:ext>
            </a:extLst>
          </p:cNvPr>
          <p:cNvSpPr txBox="1"/>
          <p:nvPr userDrawn="1"/>
        </p:nvSpPr>
        <p:spPr>
          <a:xfrm>
            <a:off x="794853" y="2032007"/>
            <a:ext cx="220345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Description for Key</a:t>
            </a:r>
          </a:p>
        </p:txBody>
      </p:sp>
      <p:sp>
        <p:nvSpPr>
          <p:cNvPr id="119" name="Graphic 147">
            <a:extLst>
              <a:ext uri="{FF2B5EF4-FFF2-40B4-BE49-F238E27FC236}">
                <a16:creationId xmlns:a16="http://schemas.microsoft.com/office/drawing/2014/main" id="{CF2CFED3-5A0A-56F1-35E1-645B86F2F6B0}"/>
              </a:ext>
            </a:extLst>
          </p:cNvPr>
          <p:cNvSpPr>
            <a:spLocks noChangeAspect="1"/>
          </p:cNvSpPr>
          <p:nvPr userDrawn="1"/>
        </p:nvSpPr>
        <p:spPr>
          <a:xfrm>
            <a:off x="8137653" y="5530545"/>
            <a:ext cx="393473" cy="373334"/>
          </a:xfrm>
          <a:custGeom>
            <a:avLst/>
            <a:gdLst>
              <a:gd name="connsiteX0" fmla="*/ 146609 w 238709"/>
              <a:gd name="connsiteY0" fmla="*/ 210515 h 226491"/>
              <a:gd name="connsiteX1" fmla="*/ 138151 w 238709"/>
              <a:gd name="connsiteY1" fmla="*/ 218034 h 226491"/>
              <a:gd name="connsiteX2" fmla="*/ 135331 w 238709"/>
              <a:gd name="connsiteY2" fmla="*/ 218034 h 226491"/>
              <a:gd name="connsiteX3" fmla="*/ 132512 w 238709"/>
              <a:gd name="connsiteY3" fmla="*/ 216154 h 226491"/>
              <a:gd name="connsiteX4" fmla="*/ 126873 w 238709"/>
              <a:gd name="connsiteY4" fmla="*/ 216154 h 226491"/>
              <a:gd name="connsiteX5" fmla="*/ 116535 w 238709"/>
              <a:gd name="connsiteY5" fmla="*/ 218034 h 226491"/>
              <a:gd name="connsiteX6" fmla="*/ 109017 w 238709"/>
              <a:gd name="connsiteY6" fmla="*/ 219913 h 226491"/>
              <a:gd name="connsiteX7" fmla="*/ 102438 w 238709"/>
              <a:gd name="connsiteY7" fmla="*/ 223672 h 226491"/>
              <a:gd name="connsiteX8" fmla="*/ 101498 w 238709"/>
              <a:gd name="connsiteY8" fmla="*/ 223672 h 226491"/>
              <a:gd name="connsiteX9" fmla="*/ 100559 w 238709"/>
              <a:gd name="connsiteY9" fmla="*/ 223672 h 226491"/>
              <a:gd name="connsiteX10" fmla="*/ 96799 w 238709"/>
              <a:gd name="connsiteY10" fmla="*/ 220853 h 226491"/>
              <a:gd name="connsiteX11" fmla="*/ 94920 w 238709"/>
              <a:gd name="connsiteY11" fmla="*/ 219913 h 226491"/>
              <a:gd name="connsiteX12" fmla="*/ 84582 w 238709"/>
              <a:gd name="connsiteY12" fmla="*/ 218973 h 226491"/>
              <a:gd name="connsiteX13" fmla="*/ 78003 w 238709"/>
              <a:gd name="connsiteY13" fmla="*/ 220853 h 226491"/>
              <a:gd name="connsiteX14" fmla="*/ 70485 w 238709"/>
              <a:gd name="connsiteY14" fmla="*/ 226492 h 226491"/>
              <a:gd name="connsiteX15" fmla="*/ 67666 w 238709"/>
              <a:gd name="connsiteY15" fmla="*/ 226492 h 226491"/>
              <a:gd name="connsiteX16" fmla="*/ 66726 w 238709"/>
              <a:gd name="connsiteY16" fmla="*/ 224612 h 226491"/>
              <a:gd name="connsiteX17" fmla="*/ 66726 w 238709"/>
              <a:gd name="connsiteY17" fmla="*/ 221793 h 226491"/>
              <a:gd name="connsiteX18" fmla="*/ 70485 w 238709"/>
              <a:gd name="connsiteY18" fmla="*/ 218973 h 226491"/>
              <a:gd name="connsiteX19" fmla="*/ 72365 w 238709"/>
              <a:gd name="connsiteY19" fmla="*/ 213335 h 226491"/>
              <a:gd name="connsiteX20" fmla="*/ 74244 w 238709"/>
              <a:gd name="connsiteY20" fmla="*/ 211455 h 226491"/>
              <a:gd name="connsiteX21" fmla="*/ 76124 w 238709"/>
              <a:gd name="connsiteY21" fmla="*/ 205816 h 226491"/>
              <a:gd name="connsiteX22" fmla="*/ 76124 w 238709"/>
              <a:gd name="connsiteY22" fmla="*/ 202057 h 226491"/>
              <a:gd name="connsiteX23" fmla="*/ 75184 w 238709"/>
              <a:gd name="connsiteY23" fmla="*/ 199238 h 226491"/>
              <a:gd name="connsiteX24" fmla="*/ 72365 w 238709"/>
              <a:gd name="connsiteY24" fmla="*/ 192659 h 226491"/>
              <a:gd name="connsiteX25" fmla="*/ 72365 w 238709"/>
              <a:gd name="connsiteY25" fmla="*/ 187020 h 226491"/>
              <a:gd name="connsiteX26" fmla="*/ 73304 w 238709"/>
              <a:gd name="connsiteY26" fmla="*/ 185141 h 226491"/>
              <a:gd name="connsiteX27" fmla="*/ 78943 w 238709"/>
              <a:gd name="connsiteY27" fmla="*/ 178562 h 226491"/>
              <a:gd name="connsiteX28" fmla="*/ 80823 w 238709"/>
              <a:gd name="connsiteY28" fmla="*/ 177622 h 226491"/>
              <a:gd name="connsiteX29" fmla="*/ 83642 w 238709"/>
              <a:gd name="connsiteY29" fmla="*/ 177622 h 226491"/>
              <a:gd name="connsiteX30" fmla="*/ 91161 w 238709"/>
              <a:gd name="connsiteY30" fmla="*/ 180442 h 226491"/>
              <a:gd name="connsiteX31" fmla="*/ 98679 w 238709"/>
              <a:gd name="connsiteY31" fmla="*/ 182321 h 226491"/>
              <a:gd name="connsiteX32" fmla="*/ 109017 w 238709"/>
              <a:gd name="connsiteY32" fmla="*/ 179502 h 226491"/>
              <a:gd name="connsiteX33" fmla="*/ 112776 w 238709"/>
              <a:gd name="connsiteY33" fmla="*/ 174803 h 226491"/>
              <a:gd name="connsiteX34" fmla="*/ 115595 w 238709"/>
              <a:gd name="connsiteY34" fmla="*/ 174803 h 226491"/>
              <a:gd name="connsiteX35" fmla="*/ 119355 w 238709"/>
              <a:gd name="connsiteY35" fmla="*/ 174803 h 226491"/>
              <a:gd name="connsiteX36" fmla="*/ 124993 w 238709"/>
              <a:gd name="connsiteY36" fmla="*/ 171983 h 226491"/>
              <a:gd name="connsiteX37" fmla="*/ 126873 w 238709"/>
              <a:gd name="connsiteY37" fmla="*/ 171983 h 226491"/>
              <a:gd name="connsiteX38" fmla="*/ 135331 w 238709"/>
              <a:gd name="connsiteY38" fmla="*/ 173863 h 226491"/>
              <a:gd name="connsiteX39" fmla="*/ 138151 w 238709"/>
              <a:gd name="connsiteY39" fmla="*/ 175743 h 226491"/>
              <a:gd name="connsiteX40" fmla="*/ 139090 w 238709"/>
              <a:gd name="connsiteY40" fmla="*/ 180442 h 226491"/>
              <a:gd name="connsiteX41" fmla="*/ 140970 w 238709"/>
              <a:gd name="connsiteY41" fmla="*/ 181381 h 226491"/>
              <a:gd name="connsiteX42" fmla="*/ 141910 w 238709"/>
              <a:gd name="connsiteY42" fmla="*/ 178562 h 226491"/>
              <a:gd name="connsiteX43" fmla="*/ 143789 w 238709"/>
              <a:gd name="connsiteY43" fmla="*/ 178562 h 226491"/>
              <a:gd name="connsiteX44" fmla="*/ 143789 w 238709"/>
              <a:gd name="connsiteY44" fmla="*/ 173863 h 226491"/>
              <a:gd name="connsiteX45" fmla="*/ 148488 w 238709"/>
              <a:gd name="connsiteY45" fmla="*/ 175743 h 226491"/>
              <a:gd name="connsiteX46" fmla="*/ 151308 w 238709"/>
              <a:gd name="connsiteY46" fmla="*/ 183261 h 226491"/>
              <a:gd name="connsiteX47" fmla="*/ 156007 w 238709"/>
              <a:gd name="connsiteY47" fmla="*/ 184201 h 226491"/>
              <a:gd name="connsiteX48" fmla="*/ 160706 w 238709"/>
              <a:gd name="connsiteY48" fmla="*/ 188900 h 226491"/>
              <a:gd name="connsiteX49" fmla="*/ 164465 w 238709"/>
              <a:gd name="connsiteY49" fmla="*/ 191719 h 226491"/>
              <a:gd name="connsiteX50" fmla="*/ 171983 w 238709"/>
              <a:gd name="connsiteY50" fmla="*/ 192659 h 226491"/>
              <a:gd name="connsiteX51" fmla="*/ 176682 w 238709"/>
              <a:gd name="connsiteY51" fmla="*/ 191719 h 226491"/>
              <a:gd name="connsiteX52" fmla="*/ 179502 w 238709"/>
              <a:gd name="connsiteY52" fmla="*/ 192659 h 226491"/>
              <a:gd name="connsiteX53" fmla="*/ 180442 w 238709"/>
              <a:gd name="connsiteY53" fmla="*/ 191719 h 226491"/>
              <a:gd name="connsiteX54" fmla="*/ 179502 w 238709"/>
              <a:gd name="connsiteY54" fmla="*/ 191719 h 226491"/>
              <a:gd name="connsiteX55" fmla="*/ 173863 w 238709"/>
              <a:gd name="connsiteY55" fmla="*/ 191719 h 226491"/>
              <a:gd name="connsiteX56" fmla="*/ 172923 w 238709"/>
              <a:gd name="connsiteY56" fmla="*/ 190779 h 226491"/>
              <a:gd name="connsiteX57" fmla="*/ 173863 w 238709"/>
              <a:gd name="connsiteY57" fmla="*/ 190779 h 226491"/>
              <a:gd name="connsiteX58" fmla="*/ 177622 w 238709"/>
              <a:gd name="connsiteY58" fmla="*/ 190779 h 226491"/>
              <a:gd name="connsiteX59" fmla="*/ 184201 w 238709"/>
              <a:gd name="connsiteY59" fmla="*/ 187960 h 226491"/>
              <a:gd name="connsiteX60" fmla="*/ 186080 w 238709"/>
              <a:gd name="connsiteY60" fmla="*/ 188900 h 226491"/>
              <a:gd name="connsiteX61" fmla="*/ 188900 w 238709"/>
              <a:gd name="connsiteY61" fmla="*/ 188900 h 226491"/>
              <a:gd name="connsiteX62" fmla="*/ 193599 w 238709"/>
              <a:gd name="connsiteY62" fmla="*/ 187020 h 226491"/>
              <a:gd name="connsiteX63" fmla="*/ 202997 w 238709"/>
              <a:gd name="connsiteY63" fmla="*/ 188900 h 226491"/>
              <a:gd name="connsiteX64" fmla="*/ 208636 w 238709"/>
              <a:gd name="connsiteY64" fmla="*/ 188900 h 226491"/>
              <a:gd name="connsiteX65" fmla="*/ 209575 w 238709"/>
              <a:gd name="connsiteY65" fmla="*/ 188900 h 226491"/>
              <a:gd name="connsiteX66" fmla="*/ 212395 w 238709"/>
              <a:gd name="connsiteY66" fmla="*/ 187960 h 226491"/>
              <a:gd name="connsiteX67" fmla="*/ 216154 w 238709"/>
              <a:gd name="connsiteY67" fmla="*/ 189840 h 226491"/>
              <a:gd name="connsiteX68" fmla="*/ 228371 w 238709"/>
              <a:gd name="connsiteY68" fmla="*/ 188900 h 226491"/>
              <a:gd name="connsiteX69" fmla="*/ 235890 w 238709"/>
              <a:gd name="connsiteY69" fmla="*/ 189840 h 226491"/>
              <a:gd name="connsiteX70" fmla="*/ 238709 w 238709"/>
              <a:gd name="connsiteY70" fmla="*/ 191719 h 226491"/>
              <a:gd name="connsiteX71" fmla="*/ 234010 w 238709"/>
              <a:gd name="connsiteY71" fmla="*/ 195478 h 226491"/>
              <a:gd name="connsiteX72" fmla="*/ 219913 w 238709"/>
              <a:gd name="connsiteY72" fmla="*/ 195478 h 226491"/>
              <a:gd name="connsiteX73" fmla="*/ 214274 w 238709"/>
              <a:gd name="connsiteY73" fmla="*/ 201117 h 226491"/>
              <a:gd name="connsiteX74" fmla="*/ 208636 w 238709"/>
              <a:gd name="connsiteY74" fmla="*/ 202997 h 226491"/>
              <a:gd name="connsiteX75" fmla="*/ 209575 w 238709"/>
              <a:gd name="connsiteY75" fmla="*/ 198298 h 226491"/>
              <a:gd name="connsiteX76" fmla="*/ 202057 w 238709"/>
              <a:gd name="connsiteY76" fmla="*/ 202057 h 226491"/>
              <a:gd name="connsiteX77" fmla="*/ 195478 w 238709"/>
              <a:gd name="connsiteY77" fmla="*/ 202997 h 226491"/>
              <a:gd name="connsiteX78" fmla="*/ 192659 w 238709"/>
              <a:gd name="connsiteY78" fmla="*/ 203937 h 226491"/>
              <a:gd name="connsiteX79" fmla="*/ 186080 w 238709"/>
              <a:gd name="connsiteY79" fmla="*/ 207696 h 226491"/>
              <a:gd name="connsiteX80" fmla="*/ 179502 w 238709"/>
              <a:gd name="connsiteY80" fmla="*/ 210515 h 226491"/>
              <a:gd name="connsiteX81" fmla="*/ 173863 w 238709"/>
              <a:gd name="connsiteY81" fmla="*/ 211455 h 226491"/>
              <a:gd name="connsiteX82" fmla="*/ 167284 w 238709"/>
              <a:gd name="connsiteY82" fmla="*/ 211455 h 226491"/>
              <a:gd name="connsiteX83" fmla="*/ 163525 w 238709"/>
              <a:gd name="connsiteY83" fmla="*/ 213335 h 226491"/>
              <a:gd name="connsiteX84" fmla="*/ 161646 w 238709"/>
              <a:gd name="connsiteY84" fmla="*/ 213335 h 226491"/>
              <a:gd name="connsiteX85" fmla="*/ 156947 w 238709"/>
              <a:gd name="connsiteY85" fmla="*/ 211455 h 226491"/>
              <a:gd name="connsiteX86" fmla="*/ 150368 w 238709"/>
              <a:gd name="connsiteY86" fmla="*/ 211455 h 226491"/>
              <a:gd name="connsiteX87" fmla="*/ 146609 w 238709"/>
              <a:gd name="connsiteY87" fmla="*/ 210515 h 226491"/>
              <a:gd name="connsiteX88" fmla="*/ 146609 w 238709"/>
              <a:gd name="connsiteY88" fmla="*/ 210515 h 226491"/>
              <a:gd name="connsiteX89" fmla="*/ 4699 w 238709"/>
              <a:gd name="connsiteY89" fmla="*/ 21615 h 226491"/>
              <a:gd name="connsiteX90" fmla="*/ 8458 w 238709"/>
              <a:gd name="connsiteY90" fmla="*/ 20676 h 226491"/>
              <a:gd name="connsiteX91" fmla="*/ 11278 w 238709"/>
              <a:gd name="connsiteY91" fmla="*/ 20676 h 226491"/>
              <a:gd name="connsiteX92" fmla="*/ 12217 w 238709"/>
              <a:gd name="connsiteY92" fmla="*/ 21615 h 226491"/>
              <a:gd name="connsiteX93" fmla="*/ 13157 w 238709"/>
              <a:gd name="connsiteY93" fmla="*/ 21615 h 226491"/>
              <a:gd name="connsiteX94" fmla="*/ 17856 w 238709"/>
              <a:gd name="connsiteY94" fmla="*/ 18796 h 226491"/>
              <a:gd name="connsiteX95" fmla="*/ 19736 w 238709"/>
              <a:gd name="connsiteY95" fmla="*/ 16916 h 226491"/>
              <a:gd name="connsiteX96" fmla="*/ 22555 w 238709"/>
              <a:gd name="connsiteY96" fmla="*/ 16916 h 226491"/>
              <a:gd name="connsiteX97" fmla="*/ 24435 w 238709"/>
              <a:gd name="connsiteY97" fmla="*/ 17856 h 226491"/>
              <a:gd name="connsiteX98" fmla="*/ 27254 w 238709"/>
              <a:gd name="connsiteY98" fmla="*/ 19736 h 226491"/>
              <a:gd name="connsiteX99" fmla="*/ 29134 w 238709"/>
              <a:gd name="connsiteY99" fmla="*/ 20676 h 226491"/>
              <a:gd name="connsiteX100" fmla="*/ 30074 w 238709"/>
              <a:gd name="connsiteY100" fmla="*/ 21615 h 226491"/>
              <a:gd name="connsiteX101" fmla="*/ 30074 w 238709"/>
              <a:gd name="connsiteY101" fmla="*/ 24435 h 226491"/>
              <a:gd name="connsiteX102" fmla="*/ 31953 w 238709"/>
              <a:gd name="connsiteY102" fmla="*/ 27254 h 226491"/>
              <a:gd name="connsiteX103" fmla="*/ 32893 w 238709"/>
              <a:gd name="connsiteY103" fmla="*/ 27254 h 226491"/>
              <a:gd name="connsiteX104" fmla="*/ 33833 w 238709"/>
              <a:gd name="connsiteY104" fmla="*/ 26314 h 226491"/>
              <a:gd name="connsiteX105" fmla="*/ 34773 w 238709"/>
              <a:gd name="connsiteY105" fmla="*/ 27254 h 226491"/>
              <a:gd name="connsiteX106" fmla="*/ 34773 w 238709"/>
              <a:gd name="connsiteY106" fmla="*/ 31013 h 226491"/>
              <a:gd name="connsiteX107" fmla="*/ 35712 w 238709"/>
              <a:gd name="connsiteY107" fmla="*/ 31953 h 226491"/>
              <a:gd name="connsiteX108" fmla="*/ 39472 w 238709"/>
              <a:gd name="connsiteY108" fmla="*/ 30074 h 226491"/>
              <a:gd name="connsiteX109" fmla="*/ 42291 w 238709"/>
              <a:gd name="connsiteY109" fmla="*/ 25375 h 226491"/>
              <a:gd name="connsiteX110" fmla="*/ 46990 w 238709"/>
              <a:gd name="connsiteY110" fmla="*/ 24435 h 226491"/>
              <a:gd name="connsiteX111" fmla="*/ 50749 w 238709"/>
              <a:gd name="connsiteY111" fmla="*/ 22555 h 226491"/>
              <a:gd name="connsiteX112" fmla="*/ 53569 w 238709"/>
              <a:gd name="connsiteY112" fmla="*/ 21615 h 226491"/>
              <a:gd name="connsiteX113" fmla="*/ 56388 w 238709"/>
              <a:gd name="connsiteY113" fmla="*/ 22555 h 226491"/>
              <a:gd name="connsiteX114" fmla="*/ 57328 w 238709"/>
              <a:gd name="connsiteY114" fmla="*/ 24435 h 226491"/>
              <a:gd name="connsiteX115" fmla="*/ 56388 w 238709"/>
              <a:gd name="connsiteY115" fmla="*/ 26314 h 226491"/>
              <a:gd name="connsiteX116" fmla="*/ 57328 w 238709"/>
              <a:gd name="connsiteY116" fmla="*/ 28194 h 226491"/>
              <a:gd name="connsiteX117" fmla="*/ 57328 w 238709"/>
              <a:gd name="connsiteY117" fmla="*/ 31013 h 226491"/>
              <a:gd name="connsiteX118" fmla="*/ 62967 w 238709"/>
              <a:gd name="connsiteY118" fmla="*/ 33833 h 226491"/>
              <a:gd name="connsiteX119" fmla="*/ 63906 w 238709"/>
              <a:gd name="connsiteY119" fmla="*/ 34773 h 226491"/>
              <a:gd name="connsiteX120" fmla="*/ 66726 w 238709"/>
              <a:gd name="connsiteY120" fmla="*/ 35712 h 226491"/>
              <a:gd name="connsiteX121" fmla="*/ 68605 w 238709"/>
              <a:gd name="connsiteY121" fmla="*/ 35712 h 226491"/>
              <a:gd name="connsiteX122" fmla="*/ 69545 w 238709"/>
              <a:gd name="connsiteY122" fmla="*/ 34773 h 226491"/>
              <a:gd name="connsiteX123" fmla="*/ 72365 w 238709"/>
              <a:gd name="connsiteY123" fmla="*/ 33833 h 226491"/>
              <a:gd name="connsiteX124" fmla="*/ 79883 w 238709"/>
              <a:gd name="connsiteY124" fmla="*/ 38532 h 226491"/>
              <a:gd name="connsiteX125" fmla="*/ 79883 w 238709"/>
              <a:gd name="connsiteY125" fmla="*/ 37592 h 226491"/>
              <a:gd name="connsiteX126" fmla="*/ 81763 w 238709"/>
              <a:gd name="connsiteY126" fmla="*/ 36652 h 226491"/>
              <a:gd name="connsiteX127" fmla="*/ 79883 w 238709"/>
              <a:gd name="connsiteY127" fmla="*/ 35712 h 226491"/>
              <a:gd name="connsiteX128" fmla="*/ 79883 w 238709"/>
              <a:gd name="connsiteY128" fmla="*/ 34773 h 226491"/>
              <a:gd name="connsiteX129" fmla="*/ 84582 w 238709"/>
              <a:gd name="connsiteY129" fmla="*/ 33833 h 226491"/>
              <a:gd name="connsiteX130" fmla="*/ 87401 w 238709"/>
              <a:gd name="connsiteY130" fmla="*/ 32893 h 226491"/>
              <a:gd name="connsiteX131" fmla="*/ 88341 w 238709"/>
              <a:gd name="connsiteY131" fmla="*/ 32893 h 226491"/>
              <a:gd name="connsiteX132" fmla="*/ 89281 w 238709"/>
              <a:gd name="connsiteY132" fmla="*/ 33833 h 226491"/>
              <a:gd name="connsiteX133" fmla="*/ 93980 w 238709"/>
              <a:gd name="connsiteY133" fmla="*/ 32893 h 226491"/>
              <a:gd name="connsiteX134" fmla="*/ 94920 w 238709"/>
              <a:gd name="connsiteY134" fmla="*/ 32893 h 226491"/>
              <a:gd name="connsiteX135" fmla="*/ 95860 w 238709"/>
              <a:gd name="connsiteY135" fmla="*/ 33833 h 226491"/>
              <a:gd name="connsiteX136" fmla="*/ 99619 w 238709"/>
              <a:gd name="connsiteY136" fmla="*/ 36652 h 226491"/>
              <a:gd name="connsiteX137" fmla="*/ 100559 w 238709"/>
              <a:gd name="connsiteY137" fmla="*/ 35712 h 226491"/>
              <a:gd name="connsiteX138" fmla="*/ 100559 w 238709"/>
              <a:gd name="connsiteY138" fmla="*/ 34773 h 226491"/>
              <a:gd name="connsiteX139" fmla="*/ 100559 w 238709"/>
              <a:gd name="connsiteY139" fmla="*/ 33833 h 226491"/>
              <a:gd name="connsiteX140" fmla="*/ 101498 w 238709"/>
              <a:gd name="connsiteY140" fmla="*/ 32893 h 226491"/>
              <a:gd name="connsiteX141" fmla="*/ 102438 w 238709"/>
              <a:gd name="connsiteY141" fmla="*/ 32893 h 226491"/>
              <a:gd name="connsiteX142" fmla="*/ 104318 w 238709"/>
              <a:gd name="connsiteY142" fmla="*/ 31953 h 226491"/>
              <a:gd name="connsiteX143" fmla="*/ 104318 w 238709"/>
              <a:gd name="connsiteY143" fmla="*/ 30074 h 226491"/>
              <a:gd name="connsiteX144" fmla="*/ 105258 w 238709"/>
              <a:gd name="connsiteY144" fmla="*/ 27254 h 226491"/>
              <a:gd name="connsiteX145" fmla="*/ 105258 w 238709"/>
              <a:gd name="connsiteY145" fmla="*/ 26314 h 226491"/>
              <a:gd name="connsiteX146" fmla="*/ 97739 w 238709"/>
              <a:gd name="connsiteY146" fmla="*/ 27254 h 226491"/>
              <a:gd name="connsiteX147" fmla="*/ 94920 w 238709"/>
              <a:gd name="connsiteY147" fmla="*/ 29134 h 226491"/>
              <a:gd name="connsiteX148" fmla="*/ 97739 w 238709"/>
              <a:gd name="connsiteY148" fmla="*/ 27254 h 226491"/>
              <a:gd name="connsiteX149" fmla="*/ 97739 w 238709"/>
              <a:gd name="connsiteY149" fmla="*/ 26314 h 226491"/>
              <a:gd name="connsiteX150" fmla="*/ 94920 w 238709"/>
              <a:gd name="connsiteY150" fmla="*/ 24435 h 226491"/>
              <a:gd name="connsiteX151" fmla="*/ 92100 w 238709"/>
              <a:gd name="connsiteY151" fmla="*/ 23495 h 226491"/>
              <a:gd name="connsiteX152" fmla="*/ 90221 w 238709"/>
              <a:gd name="connsiteY152" fmla="*/ 21615 h 226491"/>
              <a:gd name="connsiteX153" fmla="*/ 89281 w 238709"/>
              <a:gd name="connsiteY153" fmla="*/ 19736 h 226491"/>
              <a:gd name="connsiteX154" fmla="*/ 87401 w 238709"/>
              <a:gd name="connsiteY154" fmla="*/ 18796 h 226491"/>
              <a:gd name="connsiteX155" fmla="*/ 86462 w 238709"/>
              <a:gd name="connsiteY155" fmla="*/ 16916 h 226491"/>
              <a:gd name="connsiteX156" fmla="*/ 84582 w 238709"/>
              <a:gd name="connsiteY156" fmla="*/ 15977 h 226491"/>
              <a:gd name="connsiteX157" fmla="*/ 81763 w 238709"/>
              <a:gd name="connsiteY157" fmla="*/ 15977 h 226491"/>
              <a:gd name="connsiteX158" fmla="*/ 78943 w 238709"/>
              <a:gd name="connsiteY158" fmla="*/ 14097 h 226491"/>
              <a:gd name="connsiteX159" fmla="*/ 75184 w 238709"/>
              <a:gd name="connsiteY159" fmla="*/ 13157 h 226491"/>
              <a:gd name="connsiteX160" fmla="*/ 73304 w 238709"/>
              <a:gd name="connsiteY160" fmla="*/ 11278 h 226491"/>
              <a:gd name="connsiteX161" fmla="*/ 68605 w 238709"/>
              <a:gd name="connsiteY161" fmla="*/ 9398 h 226491"/>
              <a:gd name="connsiteX162" fmla="*/ 66726 w 238709"/>
              <a:gd name="connsiteY162" fmla="*/ 9398 h 226491"/>
              <a:gd name="connsiteX163" fmla="*/ 62967 w 238709"/>
              <a:gd name="connsiteY163" fmla="*/ 7518 h 226491"/>
              <a:gd name="connsiteX164" fmla="*/ 58268 w 238709"/>
              <a:gd name="connsiteY164" fmla="*/ 4699 h 226491"/>
              <a:gd name="connsiteX165" fmla="*/ 49809 w 238709"/>
              <a:gd name="connsiteY165" fmla="*/ 0 h 226491"/>
              <a:gd name="connsiteX166" fmla="*/ 48870 w 238709"/>
              <a:gd name="connsiteY166" fmla="*/ 0 h 226491"/>
              <a:gd name="connsiteX167" fmla="*/ 48870 w 238709"/>
              <a:gd name="connsiteY167" fmla="*/ 0 h 226491"/>
              <a:gd name="connsiteX168" fmla="*/ 50749 w 238709"/>
              <a:gd name="connsiteY168" fmla="*/ 1880 h 226491"/>
              <a:gd name="connsiteX169" fmla="*/ 52629 w 238709"/>
              <a:gd name="connsiteY169" fmla="*/ 3759 h 226491"/>
              <a:gd name="connsiteX170" fmla="*/ 58268 w 238709"/>
              <a:gd name="connsiteY170" fmla="*/ 9398 h 226491"/>
              <a:gd name="connsiteX171" fmla="*/ 58268 w 238709"/>
              <a:gd name="connsiteY171" fmla="*/ 11278 h 226491"/>
              <a:gd name="connsiteX172" fmla="*/ 56388 w 238709"/>
              <a:gd name="connsiteY172" fmla="*/ 13157 h 226491"/>
              <a:gd name="connsiteX173" fmla="*/ 49809 w 238709"/>
              <a:gd name="connsiteY173" fmla="*/ 9398 h 226491"/>
              <a:gd name="connsiteX174" fmla="*/ 48870 w 238709"/>
              <a:gd name="connsiteY174" fmla="*/ 7518 h 226491"/>
              <a:gd name="connsiteX175" fmla="*/ 46050 w 238709"/>
              <a:gd name="connsiteY175" fmla="*/ 4699 h 226491"/>
              <a:gd name="connsiteX176" fmla="*/ 44171 w 238709"/>
              <a:gd name="connsiteY176" fmla="*/ 7518 h 226491"/>
              <a:gd name="connsiteX177" fmla="*/ 40411 w 238709"/>
              <a:gd name="connsiteY177" fmla="*/ 7518 h 226491"/>
              <a:gd name="connsiteX178" fmla="*/ 38532 w 238709"/>
              <a:gd name="connsiteY178" fmla="*/ 7518 h 226491"/>
              <a:gd name="connsiteX179" fmla="*/ 35712 w 238709"/>
              <a:gd name="connsiteY179" fmla="*/ 6579 h 226491"/>
              <a:gd name="connsiteX180" fmla="*/ 30074 w 238709"/>
              <a:gd name="connsiteY180" fmla="*/ 5639 h 226491"/>
              <a:gd name="connsiteX181" fmla="*/ 26314 w 238709"/>
              <a:gd name="connsiteY181" fmla="*/ 6579 h 226491"/>
              <a:gd name="connsiteX182" fmla="*/ 22555 w 238709"/>
              <a:gd name="connsiteY182" fmla="*/ 10338 h 226491"/>
              <a:gd name="connsiteX183" fmla="*/ 21615 w 238709"/>
              <a:gd name="connsiteY183" fmla="*/ 10338 h 226491"/>
              <a:gd name="connsiteX184" fmla="*/ 20676 w 238709"/>
              <a:gd name="connsiteY184" fmla="*/ 10338 h 226491"/>
              <a:gd name="connsiteX185" fmla="*/ 18796 w 238709"/>
              <a:gd name="connsiteY185" fmla="*/ 8458 h 226491"/>
              <a:gd name="connsiteX186" fmla="*/ 16916 w 238709"/>
              <a:gd name="connsiteY186" fmla="*/ 8458 h 226491"/>
              <a:gd name="connsiteX187" fmla="*/ 15977 w 238709"/>
              <a:gd name="connsiteY187" fmla="*/ 10338 h 226491"/>
              <a:gd name="connsiteX188" fmla="*/ 15037 w 238709"/>
              <a:gd name="connsiteY188" fmla="*/ 10338 h 226491"/>
              <a:gd name="connsiteX189" fmla="*/ 9398 w 238709"/>
              <a:gd name="connsiteY189" fmla="*/ 10338 h 226491"/>
              <a:gd name="connsiteX190" fmla="*/ 7518 w 238709"/>
              <a:gd name="connsiteY190" fmla="*/ 10338 h 226491"/>
              <a:gd name="connsiteX191" fmla="*/ 4699 w 238709"/>
              <a:gd name="connsiteY191" fmla="*/ 11278 h 226491"/>
              <a:gd name="connsiteX192" fmla="*/ 3759 w 238709"/>
              <a:gd name="connsiteY192" fmla="*/ 12217 h 226491"/>
              <a:gd name="connsiteX193" fmla="*/ 3759 w 238709"/>
              <a:gd name="connsiteY193" fmla="*/ 13157 h 226491"/>
              <a:gd name="connsiteX194" fmla="*/ 2819 w 238709"/>
              <a:gd name="connsiteY194" fmla="*/ 14097 h 226491"/>
              <a:gd name="connsiteX195" fmla="*/ 0 w 238709"/>
              <a:gd name="connsiteY195" fmla="*/ 15037 h 226491"/>
              <a:gd name="connsiteX196" fmla="*/ 940 w 238709"/>
              <a:gd name="connsiteY196" fmla="*/ 15977 h 226491"/>
              <a:gd name="connsiteX197" fmla="*/ 3759 w 238709"/>
              <a:gd name="connsiteY197" fmla="*/ 17856 h 226491"/>
              <a:gd name="connsiteX198" fmla="*/ 5639 w 238709"/>
              <a:gd name="connsiteY198" fmla="*/ 18796 h 226491"/>
              <a:gd name="connsiteX199" fmla="*/ 4699 w 238709"/>
              <a:gd name="connsiteY199" fmla="*/ 21615 h 226491"/>
              <a:gd name="connsiteX200" fmla="*/ 40411 w 238709"/>
              <a:gd name="connsiteY200" fmla="*/ 40411 h 226491"/>
              <a:gd name="connsiteX201" fmla="*/ 42291 w 238709"/>
              <a:gd name="connsiteY201" fmla="*/ 39472 h 226491"/>
              <a:gd name="connsiteX202" fmla="*/ 42291 w 238709"/>
              <a:gd name="connsiteY202" fmla="*/ 37592 h 226491"/>
              <a:gd name="connsiteX203" fmla="*/ 42291 w 238709"/>
              <a:gd name="connsiteY203" fmla="*/ 36652 h 226491"/>
              <a:gd name="connsiteX204" fmla="*/ 42291 w 238709"/>
              <a:gd name="connsiteY204" fmla="*/ 35712 h 226491"/>
              <a:gd name="connsiteX205" fmla="*/ 42291 w 238709"/>
              <a:gd name="connsiteY205" fmla="*/ 34773 h 226491"/>
              <a:gd name="connsiteX206" fmla="*/ 42291 w 238709"/>
              <a:gd name="connsiteY206" fmla="*/ 32893 h 226491"/>
              <a:gd name="connsiteX207" fmla="*/ 42291 w 238709"/>
              <a:gd name="connsiteY207" fmla="*/ 32893 h 226491"/>
              <a:gd name="connsiteX208" fmla="*/ 44171 w 238709"/>
              <a:gd name="connsiteY208" fmla="*/ 31953 h 226491"/>
              <a:gd name="connsiteX209" fmla="*/ 45110 w 238709"/>
              <a:gd name="connsiteY209" fmla="*/ 31013 h 226491"/>
              <a:gd name="connsiteX210" fmla="*/ 46050 w 238709"/>
              <a:gd name="connsiteY210" fmla="*/ 31953 h 226491"/>
              <a:gd name="connsiteX211" fmla="*/ 46050 w 238709"/>
              <a:gd name="connsiteY211" fmla="*/ 32893 h 226491"/>
              <a:gd name="connsiteX212" fmla="*/ 46050 w 238709"/>
              <a:gd name="connsiteY212" fmla="*/ 32893 h 226491"/>
              <a:gd name="connsiteX213" fmla="*/ 46990 w 238709"/>
              <a:gd name="connsiteY213" fmla="*/ 32893 h 226491"/>
              <a:gd name="connsiteX214" fmla="*/ 46990 w 238709"/>
              <a:gd name="connsiteY214" fmla="*/ 31013 h 226491"/>
              <a:gd name="connsiteX215" fmla="*/ 46990 w 238709"/>
              <a:gd name="connsiteY215" fmla="*/ 31013 h 226491"/>
              <a:gd name="connsiteX216" fmla="*/ 46050 w 238709"/>
              <a:gd name="connsiteY216" fmla="*/ 30074 h 226491"/>
              <a:gd name="connsiteX217" fmla="*/ 46050 w 238709"/>
              <a:gd name="connsiteY217" fmla="*/ 29134 h 226491"/>
              <a:gd name="connsiteX218" fmla="*/ 46050 w 238709"/>
              <a:gd name="connsiteY218" fmla="*/ 29134 h 226491"/>
              <a:gd name="connsiteX219" fmla="*/ 46050 w 238709"/>
              <a:gd name="connsiteY219" fmla="*/ 29134 h 226491"/>
              <a:gd name="connsiteX220" fmla="*/ 45110 w 238709"/>
              <a:gd name="connsiteY220" fmla="*/ 28194 h 226491"/>
              <a:gd name="connsiteX221" fmla="*/ 44171 w 238709"/>
              <a:gd name="connsiteY221" fmla="*/ 28194 h 226491"/>
              <a:gd name="connsiteX222" fmla="*/ 42291 w 238709"/>
              <a:gd name="connsiteY222" fmla="*/ 30074 h 226491"/>
              <a:gd name="connsiteX223" fmla="*/ 42291 w 238709"/>
              <a:gd name="connsiteY223" fmla="*/ 30074 h 226491"/>
              <a:gd name="connsiteX224" fmla="*/ 41351 w 238709"/>
              <a:gd name="connsiteY224" fmla="*/ 31953 h 226491"/>
              <a:gd name="connsiteX225" fmla="*/ 40411 w 238709"/>
              <a:gd name="connsiteY225" fmla="*/ 32893 h 226491"/>
              <a:gd name="connsiteX226" fmla="*/ 39472 w 238709"/>
              <a:gd name="connsiteY226" fmla="*/ 33833 h 226491"/>
              <a:gd name="connsiteX227" fmla="*/ 39472 w 238709"/>
              <a:gd name="connsiteY227" fmla="*/ 34773 h 226491"/>
              <a:gd name="connsiteX228" fmla="*/ 39472 w 238709"/>
              <a:gd name="connsiteY228" fmla="*/ 34773 h 226491"/>
              <a:gd name="connsiteX229" fmla="*/ 39472 w 238709"/>
              <a:gd name="connsiteY229" fmla="*/ 35712 h 226491"/>
              <a:gd name="connsiteX230" fmla="*/ 38532 w 238709"/>
              <a:gd name="connsiteY230" fmla="*/ 36652 h 226491"/>
              <a:gd name="connsiteX231" fmla="*/ 37592 w 238709"/>
              <a:gd name="connsiteY231" fmla="*/ 37592 h 226491"/>
              <a:gd name="connsiteX232" fmla="*/ 37592 w 238709"/>
              <a:gd name="connsiteY232" fmla="*/ 37592 h 226491"/>
              <a:gd name="connsiteX233" fmla="*/ 38532 w 238709"/>
              <a:gd name="connsiteY233" fmla="*/ 38532 h 226491"/>
              <a:gd name="connsiteX234" fmla="*/ 38532 w 238709"/>
              <a:gd name="connsiteY234" fmla="*/ 38532 h 226491"/>
              <a:gd name="connsiteX235" fmla="*/ 38532 w 238709"/>
              <a:gd name="connsiteY235" fmla="*/ 39472 h 226491"/>
              <a:gd name="connsiteX236" fmla="*/ 38532 w 238709"/>
              <a:gd name="connsiteY236" fmla="*/ 39472 h 226491"/>
              <a:gd name="connsiteX237" fmla="*/ 38532 w 238709"/>
              <a:gd name="connsiteY237" fmla="*/ 40411 h 226491"/>
              <a:gd name="connsiteX238" fmla="*/ 38532 w 238709"/>
              <a:gd name="connsiteY238" fmla="*/ 41351 h 226491"/>
              <a:gd name="connsiteX239" fmla="*/ 40411 w 238709"/>
              <a:gd name="connsiteY239" fmla="*/ 40411 h 226491"/>
              <a:gd name="connsiteX240" fmla="*/ 40411 w 238709"/>
              <a:gd name="connsiteY240" fmla="*/ 40411 h 226491"/>
              <a:gd name="connsiteX241" fmla="*/ 170104 w 238709"/>
              <a:gd name="connsiteY241" fmla="*/ 44171 h 226491"/>
              <a:gd name="connsiteX242" fmla="*/ 171044 w 238709"/>
              <a:gd name="connsiteY242" fmla="*/ 43231 h 226491"/>
              <a:gd name="connsiteX243" fmla="*/ 171044 w 238709"/>
              <a:gd name="connsiteY243" fmla="*/ 41351 h 226491"/>
              <a:gd name="connsiteX244" fmla="*/ 171044 w 238709"/>
              <a:gd name="connsiteY244" fmla="*/ 40411 h 226491"/>
              <a:gd name="connsiteX245" fmla="*/ 171044 w 238709"/>
              <a:gd name="connsiteY245" fmla="*/ 38532 h 226491"/>
              <a:gd name="connsiteX246" fmla="*/ 171044 w 238709"/>
              <a:gd name="connsiteY246" fmla="*/ 37592 h 226491"/>
              <a:gd name="connsiteX247" fmla="*/ 171044 w 238709"/>
              <a:gd name="connsiteY247" fmla="*/ 35712 h 226491"/>
              <a:gd name="connsiteX248" fmla="*/ 171983 w 238709"/>
              <a:gd name="connsiteY248" fmla="*/ 33833 h 226491"/>
              <a:gd name="connsiteX249" fmla="*/ 171044 w 238709"/>
              <a:gd name="connsiteY249" fmla="*/ 30074 h 226491"/>
              <a:gd name="connsiteX250" fmla="*/ 170104 w 238709"/>
              <a:gd name="connsiteY250" fmla="*/ 28194 h 226491"/>
              <a:gd name="connsiteX251" fmla="*/ 170104 w 238709"/>
              <a:gd name="connsiteY251" fmla="*/ 28194 h 226491"/>
              <a:gd name="connsiteX252" fmla="*/ 168224 w 238709"/>
              <a:gd name="connsiteY252" fmla="*/ 27254 h 226491"/>
              <a:gd name="connsiteX253" fmla="*/ 164465 w 238709"/>
              <a:gd name="connsiteY253" fmla="*/ 23495 h 226491"/>
              <a:gd name="connsiteX254" fmla="*/ 163525 w 238709"/>
              <a:gd name="connsiteY254" fmla="*/ 19736 h 226491"/>
              <a:gd name="connsiteX255" fmla="*/ 164465 w 238709"/>
              <a:gd name="connsiteY255" fmla="*/ 18796 h 226491"/>
              <a:gd name="connsiteX256" fmla="*/ 166345 w 238709"/>
              <a:gd name="connsiteY256" fmla="*/ 19736 h 226491"/>
              <a:gd name="connsiteX257" fmla="*/ 166345 w 238709"/>
              <a:gd name="connsiteY257" fmla="*/ 21615 h 226491"/>
              <a:gd name="connsiteX258" fmla="*/ 167284 w 238709"/>
              <a:gd name="connsiteY258" fmla="*/ 21615 h 226491"/>
              <a:gd name="connsiteX259" fmla="*/ 169164 w 238709"/>
              <a:gd name="connsiteY259" fmla="*/ 19736 h 226491"/>
              <a:gd name="connsiteX260" fmla="*/ 170104 w 238709"/>
              <a:gd name="connsiteY260" fmla="*/ 15037 h 226491"/>
              <a:gd name="connsiteX261" fmla="*/ 171983 w 238709"/>
              <a:gd name="connsiteY261" fmla="*/ 15037 h 226491"/>
              <a:gd name="connsiteX262" fmla="*/ 174803 w 238709"/>
              <a:gd name="connsiteY262" fmla="*/ 14097 h 226491"/>
              <a:gd name="connsiteX263" fmla="*/ 174803 w 238709"/>
              <a:gd name="connsiteY263" fmla="*/ 15037 h 226491"/>
              <a:gd name="connsiteX264" fmla="*/ 173863 w 238709"/>
              <a:gd name="connsiteY264" fmla="*/ 19736 h 226491"/>
              <a:gd name="connsiteX265" fmla="*/ 173863 w 238709"/>
              <a:gd name="connsiteY265" fmla="*/ 20676 h 226491"/>
              <a:gd name="connsiteX266" fmla="*/ 175743 w 238709"/>
              <a:gd name="connsiteY266" fmla="*/ 20676 h 226491"/>
              <a:gd name="connsiteX267" fmla="*/ 179502 w 238709"/>
              <a:gd name="connsiteY267" fmla="*/ 18796 h 226491"/>
              <a:gd name="connsiteX268" fmla="*/ 180442 w 238709"/>
              <a:gd name="connsiteY268" fmla="*/ 19736 h 226491"/>
              <a:gd name="connsiteX269" fmla="*/ 180442 w 238709"/>
              <a:gd name="connsiteY269" fmla="*/ 20676 h 226491"/>
              <a:gd name="connsiteX270" fmla="*/ 183261 w 238709"/>
              <a:gd name="connsiteY270" fmla="*/ 22555 h 226491"/>
              <a:gd name="connsiteX271" fmla="*/ 181381 w 238709"/>
              <a:gd name="connsiteY271" fmla="*/ 26314 h 226491"/>
              <a:gd name="connsiteX272" fmla="*/ 181381 w 238709"/>
              <a:gd name="connsiteY272" fmla="*/ 26314 h 226491"/>
              <a:gd name="connsiteX273" fmla="*/ 181381 w 238709"/>
              <a:gd name="connsiteY273" fmla="*/ 26314 h 226491"/>
              <a:gd name="connsiteX274" fmla="*/ 182321 w 238709"/>
              <a:gd name="connsiteY274" fmla="*/ 26314 h 226491"/>
              <a:gd name="connsiteX275" fmla="*/ 184201 w 238709"/>
              <a:gd name="connsiteY275" fmla="*/ 27254 h 226491"/>
              <a:gd name="connsiteX276" fmla="*/ 185141 w 238709"/>
              <a:gd name="connsiteY276" fmla="*/ 26314 h 226491"/>
              <a:gd name="connsiteX277" fmla="*/ 185141 w 238709"/>
              <a:gd name="connsiteY277" fmla="*/ 25375 h 226491"/>
              <a:gd name="connsiteX278" fmla="*/ 186080 w 238709"/>
              <a:gd name="connsiteY278" fmla="*/ 24435 h 226491"/>
              <a:gd name="connsiteX279" fmla="*/ 187960 w 238709"/>
              <a:gd name="connsiteY279" fmla="*/ 22555 h 226491"/>
              <a:gd name="connsiteX280" fmla="*/ 187960 w 238709"/>
              <a:gd name="connsiteY280" fmla="*/ 21615 h 226491"/>
              <a:gd name="connsiteX281" fmla="*/ 187960 w 238709"/>
              <a:gd name="connsiteY281" fmla="*/ 20676 h 226491"/>
              <a:gd name="connsiteX282" fmla="*/ 188900 w 238709"/>
              <a:gd name="connsiteY282" fmla="*/ 20676 h 226491"/>
              <a:gd name="connsiteX283" fmla="*/ 188900 w 238709"/>
              <a:gd name="connsiteY283" fmla="*/ 20676 h 226491"/>
              <a:gd name="connsiteX284" fmla="*/ 188900 w 238709"/>
              <a:gd name="connsiteY284" fmla="*/ 20676 h 226491"/>
              <a:gd name="connsiteX285" fmla="*/ 188900 w 238709"/>
              <a:gd name="connsiteY285" fmla="*/ 19736 h 226491"/>
              <a:gd name="connsiteX286" fmla="*/ 189840 w 238709"/>
              <a:gd name="connsiteY286" fmla="*/ 19736 h 226491"/>
              <a:gd name="connsiteX287" fmla="*/ 187960 w 238709"/>
              <a:gd name="connsiteY287" fmla="*/ 19736 h 226491"/>
              <a:gd name="connsiteX288" fmla="*/ 187960 w 238709"/>
              <a:gd name="connsiteY288" fmla="*/ 19736 h 226491"/>
              <a:gd name="connsiteX289" fmla="*/ 187960 w 238709"/>
              <a:gd name="connsiteY289" fmla="*/ 19736 h 226491"/>
              <a:gd name="connsiteX290" fmla="*/ 187960 w 238709"/>
              <a:gd name="connsiteY290" fmla="*/ 18796 h 226491"/>
              <a:gd name="connsiteX291" fmla="*/ 187960 w 238709"/>
              <a:gd name="connsiteY291" fmla="*/ 17856 h 226491"/>
              <a:gd name="connsiteX292" fmla="*/ 185141 w 238709"/>
              <a:gd name="connsiteY292" fmla="*/ 16916 h 226491"/>
              <a:gd name="connsiteX293" fmla="*/ 185141 w 238709"/>
              <a:gd name="connsiteY293" fmla="*/ 17856 h 226491"/>
              <a:gd name="connsiteX294" fmla="*/ 183261 w 238709"/>
              <a:gd name="connsiteY294" fmla="*/ 17856 h 226491"/>
              <a:gd name="connsiteX295" fmla="*/ 182321 w 238709"/>
              <a:gd name="connsiteY295" fmla="*/ 15977 h 226491"/>
              <a:gd name="connsiteX296" fmla="*/ 179502 w 238709"/>
              <a:gd name="connsiteY296" fmla="*/ 12217 h 226491"/>
              <a:gd name="connsiteX297" fmla="*/ 176682 w 238709"/>
              <a:gd name="connsiteY297" fmla="*/ 10338 h 226491"/>
              <a:gd name="connsiteX298" fmla="*/ 171044 w 238709"/>
              <a:gd name="connsiteY298" fmla="*/ 10338 h 226491"/>
              <a:gd name="connsiteX299" fmla="*/ 168224 w 238709"/>
              <a:gd name="connsiteY299" fmla="*/ 10338 h 226491"/>
              <a:gd name="connsiteX300" fmla="*/ 166345 w 238709"/>
              <a:gd name="connsiteY300" fmla="*/ 9398 h 226491"/>
              <a:gd name="connsiteX301" fmla="*/ 165405 w 238709"/>
              <a:gd name="connsiteY301" fmla="*/ 9398 h 226491"/>
              <a:gd name="connsiteX302" fmla="*/ 164465 w 238709"/>
              <a:gd name="connsiteY302" fmla="*/ 10338 h 226491"/>
              <a:gd name="connsiteX303" fmla="*/ 158826 w 238709"/>
              <a:gd name="connsiteY303" fmla="*/ 10338 h 226491"/>
              <a:gd name="connsiteX304" fmla="*/ 156007 w 238709"/>
              <a:gd name="connsiteY304" fmla="*/ 9398 h 226491"/>
              <a:gd name="connsiteX305" fmla="*/ 154127 w 238709"/>
              <a:gd name="connsiteY305" fmla="*/ 8458 h 226491"/>
              <a:gd name="connsiteX306" fmla="*/ 151308 w 238709"/>
              <a:gd name="connsiteY306" fmla="*/ 8458 h 226491"/>
              <a:gd name="connsiteX307" fmla="*/ 148488 w 238709"/>
              <a:gd name="connsiteY307" fmla="*/ 8458 h 226491"/>
              <a:gd name="connsiteX308" fmla="*/ 146609 w 238709"/>
              <a:gd name="connsiteY308" fmla="*/ 9398 h 226491"/>
              <a:gd name="connsiteX309" fmla="*/ 146609 w 238709"/>
              <a:gd name="connsiteY309" fmla="*/ 10338 h 226491"/>
              <a:gd name="connsiteX310" fmla="*/ 150368 w 238709"/>
              <a:gd name="connsiteY310" fmla="*/ 13157 h 226491"/>
              <a:gd name="connsiteX311" fmla="*/ 147549 w 238709"/>
              <a:gd name="connsiteY311" fmla="*/ 14097 h 226491"/>
              <a:gd name="connsiteX312" fmla="*/ 145669 w 238709"/>
              <a:gd name="connsiteY312" fmla="*/ 15037 h 226491"/>
              <a:gd name="connsiteX313" fmla="*/ 141910 w 238709"/>
              <a:gd name="connsiteY313" fmla="*/ 15977 h 226491"/>
              <a:gd name="connsiteX314" fmla="*/ 138151 w 238709"/>
              <a:gd name="connsiteY314" fmla="*/ 15037 h 226491"/>
              <a:gd name="connsiteX315" fmla="*/ 135331 w 238709"/>
              <a:gd name="connsiteY315" fmla="*/ 15977 h 226491"/>
              <a:gd name="connsiteX316" fmla="*/ 134391 w 238709"/>
              <a:gd name="connsiteY316" fmla="*/ 16916 h 226491"/>
              <a:gd name="connsiteX317" fmla="*/ 133452 w 238709"/>
              <a:gd name="connsiteY317" fmla="*/ 16916 h 226491"/>
              <a:gd name="connsiteX318" fmla="*/ 130632 w 238709"/>
              <a:gd name="connsiteY318" fmla="*/ 18796 h 226491"/>
              <a:gd name="connsiteX319" fmla="*/ 129692 w 238709"/>
              <a:gd name="connsiteY319" fmla="*/ 18796 h 226491"/>
              <a:gd name="connsiteX320" fmla="*/ 129692 w 238709"/>
              <a:gd name="connsiteY320" fmla="*/ 17856 h 226491"/>
              <a:gd name="connsiteX321" fmla="*/ 129692 w 238709"/>
              <a:gd name="connsiteY321" fmla="*/ 16916 h 226491"/>
              <a:gd name="connsiteX322" fmla="*/ 128753 w 238709"/>
              <a:gd name="connsiteY322" fmla="*/ 15977 h 226491"/>
              <a:gd name="connsiteX323" fmla="*/ 127813 w 238709"/>
              <a:gd name="connsiteY323" fmla="*/ 16916 h 226491"/>
              <a:gd name="connsiteX324" fmla="*/ 127813 w 238709"/>
              <a:gd name="connsiteY324" fmla="*/ 17856 h 226491"/>
              <a:gd name="connsiteX325" fmla="*/ 127813 w 238709"/>
              <a:gd name="connsiteY325" fmla="*/ 18796 h 226491"/>
              <a:gd name="connsiteX326" fmla="*/ 127813 w 238709"/>
              <a:gd name="connsiteY326" fmla="*/ 19736 h 226491"/>
              <a:gd name="connsiteX327" fmla="*/ 127813 w 238709"/>
              <a:gd name="connsiteY327" fmla="*/ 21615 h 226491"/>
              <a:gd name="connsiteX328" fmla="*/ 123114 w 238709"/>
              <a:gd name="connsiteY328" fmla="*/ 24435 h 226491"/>
              <a:gd name="connsiteX329" fmla="*/ 123114 w 238709"/>
              <a:gd name="connsiteY329" fmla="*/ 28194 h 226491"/>
              <a:gd name="connsiteX330" fmla="*/ 123114 w 238709"/>
              <a:gd name="connsiteY330" fmla="*/ 29134 h 226491"/>
              <a:gd name="connsiteX331" fmla="*/ 124054 w 238709"/>
              <a:gd name="connsiteY331" fmla="*/ 31013 h 226491"/>
              <a:gd name="connsiteX332" fmla="*/ 125933 w 238709"/>
              <a:gd name="connsiteY332" fmla="*/ 32893 h 226491"/>
              <a:gd name="connsiteX333" fmla="*/ 126873 w 238709"/>
              <a:gd name="connsiteY333" fmla="*/ 33833 h 226491"/>
              <a:gd name="connsiteX334" fmla="*/ 129692 w 238709"/>
              <a:gd name="connsiteY334" fmla="*/ 35712 h 226491"/>
              <a:gd name="connsiteX335" fmla="*/ 130632 w 238709"/>
              <a:gd name="connsiteY335" fmla="*/ 37592 h 226491"/>
              <a:gd name="connsiteX336" fmla="*/ 131572 w 238709"/>
              <a:gd name="connsiteY336" fmla="*/ 37592 h 226491"/>
              <a:gd name="connsiteX337" fmla="*/ 131572 w 238709"/>
              <a:gd name="connsiteY337" fmla="*/ 36652 h 226491"/>
              <a:gd name="connsiteX338" fmla="*/ 131572 w 238709"/>
              <a:gd name="connsiteY338" fmla="*/ 35712 h 226491"/>
              <a:gd name="connsiteX339" fmla="*/ 131572 w 238709"/>
              <a:gd name="connsiteY339" fmla="*/ 34773 h 226491"/>
              <a:gd name="connsiteX340" fmla="*/ 134391 w 238709"/>
              <a:gd name="connsiteY340" fmla="*/ 33833 h 226491"/>
              <a:gd name="connsiteX341" fmla="*/ 134391 w 238709"/>
              <a:gd name="connsiteY341" fmla="*/ 32893 h 226491"/>
              <a:gd name="connsiteX342" fmla="*/ 137211 w 238709"/>
              <a:gd name="connsiteY342" fmla="*/ 31953 h 226491"/>
              <a:gd name="connsiteX343" fmla="*/ 138151 w 238709"/>
              <a:gd name="connsiteY343" fmla="*/ 31953 h 226491"/>
              <a:gd name="connsiteX344" fmla="*/ 139090 w 238709"/>
              <a:gd name="connsiteY344" fmla="*/ 33833 h 226491"/>
              <a:gd name="connsiteX345" fmla="*/ 140030 w 238709"/>
              <a:gd name="connsiteY345" fmla="*/ 34773 h 226491"/>
              <a:gd name="connsiteX346" fmla="*/ 146609 w 238709"/>
              <a:gd name="connsiteY346" fmla="*/ 31013 h 226491"/>
              <a:gd name="connsiteX347" fmla="*/ 149428 w 238709"/>
              <a:gd name="connsiteY347" fmla="*/ 33833 h 226491"/>
              <a:gd name="connsiteX348" fmla="*/ 152248 w 238709"/>
              <a:gd name="connsiteY348" fmla="*/ 34773 h 226491"/>
              <a:gd name="connsiteX349" fmla="*/ 154127 w 238709"/>
              <a:gd name="connsiteY349" fmla="*/ 34773 h 226491"/>
              <a:gd name="connsiteX350" fmla="*/ 156007 w 238709"/>
              <a:gd name="connsiteY350" fmla="*/ 33833 h 226491"/>
              <a:gd name="connsiteX351" fmla="*/ 157886 w 238709"/>
              <a:gd name="connsiteY351" fmla="*/ 32893 h 226491"/>
              <a:gd name="connsiteX352" fmla="*/ 158826 w 238709"/>
              <a:gd name="connsiteY352" fmla="*/ 36652 h 226491"/>
              <a:gd name="connsiteX353" fmla="*/ 160706 w 238709"/>
              <a:gd name="connsiteY353" fmla="*/ 38532 h 226491"/>
              <a:gd name="connsiteX354" fmla="*/ 161646 w 238709"/>
              <a:gd name="connsiteY354" fmla="*/ 38532 h 226491"/>
              <a:gd name="connsiteX355" fmla="*/ 163525 w 238709"/>
              <a:gd name="connsiteY355" fmla="*/ 38532 h 226491"/>
              <a:gd name="connsiteX356" fmla="*/ 165405 w 238709"/>
              <a:gd name="connsiteY356" fmla="*/ 38532 h 226491"/>
              <a:gd name="connsiteX357" fmla="*/ 166345 w 238709"/>
              <a:gd name="connsiteY357" fmla="*/ 38532 h 226491"/>
              <a:gd name="connsiteX358" fmla="*/ 170104 w 238709"/>
              <a:gd name="connsiteY358" fmla="*/ 44171 h 226491"/>
              <a:gd name="connsiteX359" fmla="*/ 170104 w 238709"/>
              <a:gd name="connsiteY359" fmla="*/ 44171 h 22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238709" h="226491">
                <a:moveTo>
                  <a:pt x="146609" y="210515"/>
                </a:moveTo>
                <a:lnTo>
                  <a:pt x="138151" y="218034"/>
                </a:lnTo>
                <a:lnTo>
                  <a:pt x="135331" y="218034"/>
                </a:lnTo>
                <a:lnTo>
                  <a:pt x="132512" y="216154"/>
                </a:lnTo>
                <a:lnTo>
                  <a:pt x="126873" y="216154"/>
                </a:lnTo>
                <a:lnTo>
                  <a:pt x="116535" y="218034"/>
                </a:lnTo>
                <a:lnTo>
                  <a:pt x="109017" y="219913"/>
                </a:lnTo>
                <a:lnTo>
                  <a:pt x="102438" y="223672"/>
                </a:lnTo>
                <a:lnTo>
                  <a:pt x="101498" y="223672"/>
                </a:lnTo>
                <a:lnTo>
                  <a:pt x="100559" y="223672"/>
                </a:lnTo>
                <a:lnTo>
                  <a:pt x="96799" y="220853"/>
                </a:lnTo>
                <a:lnTo>
                  <a:pt x="94920" y="219913"/>
                </a:lnTo>
                <a:lnTo>
                  <a:pt x="84582" y="218973"/>
                </a:lnTo>
                <a:lnTo>
                  <a:pt x="78003" y="220853"/>
                </a:lnTo>
                <a:lnTo>
                  <a:pt x="70485" y="226492"/>
                </a:lnTo>
                <a:lnTo>
                  <a:pt x="67666" y="226492"/>
                </a:lnTo>
                <a:lnTo>
                  <a:pt x="66726" y="224612"/>
                </a:lnTo>
                <a:lnTo>
                  <a:pt x="66726" y="221793"/>
                </a:lnTo>
                <a:lnTo>
                  <a:pt x="70485" y="218973"/>
                </a:lnTo>
                <a:lnTo>
                  <a:pt x="72365" y="213335"/>
                </a:lnTo>
                <a:lnTo>
                  <a:pt x="74244" y="211455"/>
                </a:lnTo>
                <a:lnTo>
                  <a:pt x="76124" y="205816"/>
                </a:lnTo>
                <a:lnTo>
                  <a:pt x="76124" y="202057"/>
                </a:lnTo>
                <a:lnTo>
                  <a:pt x="75184" y="199238"/>
                </a:lnTo>
                <a:lnTo>
                  <a:pt x="72365" y="192659"/>
                </a:lnTo>
                <a:lnTo>
                  <a:pt x="72365" y="187020"/>
                </a:lnTo>
                <a:lnTo>
                  <a:pt x="73304" y="185141"/>
                </a:lnTo>
                <a:lnTo>
                  <a:pt x="78943" y="178562"/>
                </a:lnTo>
                <a:lnTo>
                  <a:pt x="80823" y="177622"/>
                </a:lnTo>
                <a:lnTo>
                  <a:pt x="83642" y="177622"/>
                </a:lnTo>
                <a:lnTo>
                  <a:pt x="91161" y="180442"/>
                </a:lnTo>
                <a:lnTo>
                  <a:pt x="98679" y="182321"/>
                </a:lnTo>
                <a:lnTo>
                  <a:pt x="109017" y="179502"/>
                </a:lnTo>
                <a:lnTo>
                  <a:pt x="112776" y="174803"/>
                </a:lnTo>
                <a:lnTo>
                  <a:pt x="115595" y="174803"/>
                </a:lnTo>
                <a:lnTo>
                  <a:pt x="119355" y="174803"/>
                </a:lnTo>
                <a:lnTo>
                  <a:pt x="124993" y="171983"/>
                </a:lnTo>
                <a:lnTo>
                  <a:pt x="126873" y="171983"/>
                </a:lnTo>
                <a:lnTo>
                  <a:pt x="135331" y="173863"/>
                </a:lnTo>
                <a:lnTo>
                  <a:pt x="138151" y="175743"/>
                </a:lnTo>
                <a:lnTo>
                  <a:pt x="139090" y="180442"/>
                </a:lnTo>
                <a:lnTo>
                  <a:pt x="140970" y="181381"/>
                </a:lnTo>
                <a:lnTo>
                  <a:pt x="141910" y="178562"/>
                </a:lnTo>
                <a:lnTo>
                  <a:pt x="143789" y="178562"/>
                </a:lnTo>
                <a:lnTo>
                  <a:pt x="143789" y="173863"/>
                </a:lnTo>
                <a:lnTo>
                  <a:pt x="148488" y="175743"/>
                </a:lnTo>
                <a:lnTo>
                  <a:pt x="151308" y="183261"/>
                </a:lnTo>
                <a:lnTo>
                  <a:pt x="156007" y="184201"/>
                </a:lnTo>
                <a:lnTo>
                  <a:pt x="160706" y="188900"/>
                </a:lnTo>
                <a:lnTo>
                  <a:pt x="164465" y="191719"/>
                </a:lnTo>
                <a:lnTo>
                  <a:pt x="171983" y="192659"/>
                </a:lnTo>
                <a:lnTo>
                  <a:pt x="176682" y="191719"/>
                </a:lnTo>
                <a:lnTo>
                  <a:pt x="179502" y="192659"/>
                </a:lnTo>
                <a:lnTo>
                  <a:pt x="180442" y="191719"/>
                </a:lnTo>
                <a:lnTo>
                  <a:pt x="179502" y="191719"/>
                </a:lnTo>
                <a:lnTo>
                  <a:pt x="173863" y="191719"/>
                </a:lnTo>
                <a:lnTo>
                  <a:pt x="172923" y="190779"/>
                </a:lnTo>
                <a:lnTo>
                  <a:pt x="173863" y="190779"/>
                </a:lnTo>
                <a:lnTo>
                  <a:pt x="177622" y="190779"/>
                </a:lnTo>
                <a:lnTo>
                  <a:pt x="184201" y="187960"/>
                </a:lnTo>
                <a:lnTo>
                  <a:pt x="186080" y="188900"/>
                </a:lnTo>
                <a:lnTo>
                  <a:pt x="188900" y="188900"/>
                </a:lnTo>
                <a:lnTo>
                  <a:pt x="193599" y="187020"/>
                </a:lnTo>
                <a:lnTo>
                  <a:pt x="202997" y="188900"/>
                </a:lnTo>
                <a:lnTo>
                  <a:pt x="208636" y="188900"/>
                </a:lnTo>
                <a:lnTo>
                  <a:pt x="209575" y="188900"/>
                </a:lnTo>
                <a:lnTo>
                  <a:pt x="212395" y="187960"/>
                </a:lnTo>
                <a:lnTo>
                  <a:pt x="216154" y="189840"/>
                </a:lnTo>
                <a:lnTo>
                  <a:pt x="228371" y="188900"/>
                </a:lnTo>
                <a:lnTo>
                  <a:pt x="235890" y="189840"/>
                </a:lnTo>
                <a:lnTo>
                  <a:pt x="238709" y="191719"/>
                </a:lnTo>
                <a:lnTo>
                  <a:pt x="234010" y="195478"/>
                </a:lnTo>
                <a:lnTo>
                  <a:pt x="219913" y="195478"/>
                </a:lnTo>
                <a:lnTo>
                  <a:pt x="214274" y="201117"/>
                </a:lnTo>
                <a:lnTo>
                  <a:pt x="208636" y="202997"/>
                </a:lnTo>
                <a:lnTo>
                  <a:pt x="209575" y="198298"/>
                </a:lnTo>
                <a:lnTo>
                  <a:pt x="202057" y="202057"/>
                </a:lnTo>
                <a:lnTo>
                  <a:pt x="195478" y="202997"/>
                </a:lnTo>
                <a:lnTo>
                  <a:pt x="192659" y="203937"/>
                </a:lnTo>
                <a:lnTo>
                  <a:pt x="186080" y="207696"/>
                </a:lnTo>
                <a:lnTo>
                  <a:pt x="179502" y="210515"/>
                </a:lnTo>
                <a:lnTo>
                  <a:pt x="173863" y="211455"/>
                </a:lnTo>
                <a:lnTo>
                  <a:pt x="167284" y="211455"/>
                </a:lnTo>
                <a:lnTo>
                  <a:pt x="163525" y="213335"/>
                </a:lnTo>
                <a:lnTo>
                  <a:pt x="161646" y="213335"/>
                </a:lnTo>
                <a:lnTo>
                  <a:pt x="156947" y="211455"/>
                </a:lnTo>
                <a:lnTo>
                  <a:pt x="150368" y="211455"/>
                </a:lnTo>
                <a:lnTo>
                  <a:pt x="146609" y="210515"/>
                </a:lnTo>
                <a:lnTo>
                  <a:pt x="146609" y="210515"/>
                </a:lnTo>
                <a:close/>
                <a:moveTo>
                  <a:pt x="4699" y="21615"/>
                </a:moveTo>
                <a:lnTo>
                  <a:pt x="8458" y="20676"/>
                </a:lnTo>
                <a:lnTo>
                  <a:pt x="11278" y="20676"/>
                </a:lnTo>
                <a:lnTo>
                  <a:pt x="12217" y="21615"/>
                </a:lnTo>
                <a:lnTo>
                  <a:pt x="13157" y="21615"/>
                </a:lnTo>
                <a:lnTo>
                  <a:pt x="17856" y="18796"/>
                </a:lnTo>
                <a:lnTo>
                  <a:pt x="19736" y="16916"/>
                </a:lnTo>
                <a:lnTo>
                  <a:pt x="22555" y="16916"/>
                </a:lnTo>
                <a:lnTo>
                  <a:pt x="24435" y="17856"/>
                </a:lnTo>
                <a:lnTo>
                  <a:pt x="27254" y="19736"/>
                </a:lnTo>
                <a:lnTo>
                  <a:pt x="29134" y="20676"/>
                </a:lnTo>
                <a:lnTo>
                  <a:pt x="30074" y="21615"/>
                </a:lnTo>
                <a:lnTo>
                  <a:pt x="30074" y="24435"/>
                </a:lnTo>
                <a:lnTo>
                  <a:pt x="31953" y="27254"/>
                </a:lnTo>
                <a:lnTo>
                  <a:pt x="32893" y="27254"/>
                </a:lnTo>
                <a:lnTo>
                  <a:pt x="33833" y="26314"/>
                </a:lnTo>
                <a:lnTo>
                  <a:pt x="34773" y="27254"/>
                </a:lnTo>
                <a:lnTo>
                  <a:pt x="34773" y="31013"/>
                </a:lnTo>
                <a:lnTo>
                  <a:pt x="35712" y="31953"/>
                </a:lnTo>
                <a:lnTo>
                  <a:pt x="39472" y="30074"/>
                </a:lnTo>
                <a:lnTo>
                  <a:pt x="42291" y="25375"/>
                </a:lnTo>
                <a:lnTo>
                  <a:pt x="46990" y="24435"/>
                </a:lnTo>
                <a:lnTo>
                  <a:pt x="50749" y="22555"/>
                </a:lnTo>
                <a:lnTo>
                  <a:pt x="53569" y="21615"/>
                </a:lnTo>
                <a:lnTo>
                  <a:pt x="56388" y="22555"/>
                </a:lnTo>
                <a:lnTo>
                  <a:pt x="57328" y="24435"/>
                </a:lnTo>
                <a:lnTo>
                  <a:pt x="56388" y="26314"/>
                </a:lnTo>
                <a:lnTo>
                  <a:pt x="57328" y="28194"/>
                </a:lnTo>
                <a:lnTo>
                  <a:pt x="57328" y="31013"/>
                </a:lnTo>
                <a:lnTo>
                  <a:pt x="62967" y="33833"/>
                </a:lnTo>
                <a:lnTo>
                  <a:pt x="63906" y="34773"/>
                </a:lnTo>
                <a:lnTo>
                  <a:pt x="66726" y="35712"/>
                </a:lnTo>
                <a:lnTo>
                  <a:pt x="68605" y="35712"/>
                </a:lnTo>
                <a:lnTo>
                  <a:pt x="69545" y="34773"/>
                </a:lnTo>
                <a:lnTo>
                  <a:pt x="72365" y="33833"/>
                </a:lnTo>
                <a:lnTo>
                  <a:pt x="79883" y="38532"/>
                </a:lnTo>
                <a:lnTo>
                  <a:pt x="79883" y="37592"/>
                </a:lnTo>
                <a:lnTo>
                  <a:pt x="81763" y="36652"/>
                </a:lnTo>
                <a:lnTo>
                  <a:pt x="79883" y="35712"/>
                </a:lnTo>
                <a:lnTo>
                  <a:pt x="79883" y="34773"/>
                </a:lnTo>
                <a:lnTo>
                  <a:pt x="84582" y="33833"/>
                </a:lnTo>
                <a:lnTo>
                  <a:pt x="87401" y="32893"/>
                </a:lnTo>
                <a:lnTo>
                  <a:pt x="88341" y="32893"/>
                </a:lnTo>
                <a:lnTo>
                  <a:pt x="89281" y="33833"/>
                </a:lnTo>
                <a:lnTo>
                  <a:pt x="93980" y="32893"/>
                </a:lnTo>
                <a:lnTo>
                  <a:pt x="94920" y="32893"/>
                </a:lnTo>
                <a:lnTo>
                  <a:pt x="95860" y="33833"/>
                </a:lnTo>
                <a:lnTo>
                  <a:pt x="99619" y="36652"/>
                </a:lnTo>
                <a:lnTo>
                  <a:pt x="100559" y="35712"/>
                </a:lnTo>
                <a:lnTo>
                  <a:pt x="100559" y="34773"/>
                </a:lnTo>
                <a:lnTo>
                  <a:pt x="100559" y="33833"/>
                </a:lnTo>
                <a:lnTo>
                  <a:pt x="101498" y="32893"/>
                </a:lnTo>
                <a:lnTo>
                  <a:pt x="102438" y="32893"/>
                </a:lnTo>
                <a:lnTo>
                  <a:pt x="104318" y="31953"/>
                </a:lnTo>
                <a:lnTo>
                  <a:pt x="104318" y="30074"/>
                </a:lnTo>
                <a:lnTo>
                  <a:pt x="105258" y="27254"/>
                </a:lnTo>
                <a:lnTo>
                  <a:pt x="105258" y="26314"/>
                </a:lnTo>
                <a:lnTo>
                  <a:pt x="97739" y="27254"/>
                </a:lnTo>
                <a:lnTo>
                  <a:pt x="94920" y="29134"/>
                </a:lnTo>
                <a:lnTo>
                  <a:pt x="97739" y="27254"/>
                </a:lnTo>
                <a:lnTo>
                  <a:pt x="97739" y="26314"/>
                </a:lnTo>
                <a:lnTo>
                  <a:pt x="94920" y="24435"/>
                </a:lnTo>
                <a:lnTo>
                  <a:pt x="92100" y="23495"/>
                </a:lnTo>
                <a:lnTo>
                  <a:pt x="90221" y="21615"/>
                </a:lnTo>
                <a:lnTo>
                  <a:pt x="89281" y="19736"/>
                </a:lnTo>
                <a:lnTo>
                  <a:pt x="87401" y="18796"/>
                </a:lnTo>
                <a:lnTo>
                  <a:pt x="86462" y="16916"/>
                </a:lnTo>
                <a:lnTo>
                  <a:pt x="84582" y="15977"/>
                </a:lnTo>
                <a:lnTo>
                  <a:pt x="81763" y="15977"/>
                </a:lnTo>
                <a:lnTo>
                  <a:pt x="78943" y="14097"/>
                </a:lnTo>
                <a:lnTo>
                  <a:pt x="75184" y="13157"/>
                </a:lnTo>
                <a:lnTo>
                  <a:pt x="73304" y="11278"/>
                </a:lnTo>
                <a:lnTo>
                  <a:pt x="68605" y="9398"/>
                </a:lnTo>
                <a:lnTo>
                  <a:pt x="66726" y="9398"/>
                </a:lnTo>
                <a:lnTo>
                  <a:pt x="62967" y="7518"/>
                </a:lnTo>
                <a:lnTo>
                  <a:pt x="58268" y="4699"/>
                </a:lnTo>
                <a:lnTo>
                  <a:pt x="49809" y="0"/>
                </a:lnTo>
                <a:lnTo>
                  <a:pt x="48870" y="0"/>
                </a:lnTo>
                <a:lnTo>
                  <a:pt x="48870" y="0"/>
                </a:lnTo>
                <a:lnTo>
                  <a:pt x="50749" y="1880"/>
                </a:lnTo>
                <a:lnTo>
                  <a:pt x="52629" y="3759"/>
                </a:lnTo>
                <a:lnTo>
                  <a:pt x="58268" y="9398"/>
                </a:lnTo>
                <a:lnTo>
                  <a:pt x="58268" y="11278"/>
                </a:lnTo>
                <a:lnTo>
                  <a:pt x="56388" y="13157"/>
                </a:lnTo>
                <a:lnTo>
                  <a:pt x="49809" y="9398"/>
                </a:lnTo>
                <a:lnTo>
                  <a:pt x="48870" y="7518"/>
                </a:lnTo>
                <a:lnTo>
                  <a:pt x="46050" y="4699"/>
                </a:lnTo>
                <a:lnTo>
                  <a:pt x="44171" y="7518"/>
                </a:lnTo>
                <a:lnTo>
                  <a:pt x="40411" y="7518"/>
                </a:lnTo>
                <a:lnTo>
                  <a:pt x="38532" y="7518"/>
                </a:lnTo>
                <a:lnTo>
                  <a:pt x="35712" y="6579"/>
                </a:lnTo>
                <a:lnTo>
                  <a:pt x="30074" y="5639"/>
                </a:lnTo>
                <a:lnTo>
                  <a:pt x="26314" y="6579"/>
                </a:lnTo>
                <a:lnTo>
                  <a:pt x="22555" y="10338"/>
                </a:lnTo>
                <a:lnTo>
                  <a:pt x="21615" y="10338"/>
                </a:lnTo>
                <a:lnTo>
                  <a:pt x="20676" y="10338"/>
                </a:lnTo>
                <a:lnTo>
                  <a:pt x="18796" y="8458"/>
                </a:lnTo>
                <a:lnTo>
                  <a:pt x="16916" y="8458"/>
                </a:lnTo>
                <a:lnTo>
                  <a:pt x="15977" y="10338"/>
                </a:lnTo>
                <a:lnTo>
                  <a:pt x="15037" y="10338"/>
                </a:lnTo>
                <a:lnTo>
                  <a:pt x="9398" y="10338"/>
                </a:lnTo>
                <a:lnTo>
                  <a:pt x="7518" y="10338"/>
                </a:lnTo>
                <a:lnTo>
                  <a:pt x="4699" y="11278"/>
                </a:lnTo>
                <a:lnTo>
                  <a:pt x="3759" y="12217"/>
                </a:lnTo>
                <a:lnTo>
                  <a:pt x="3759" y="13157"/>
                </a:lnTo>
                <a:lnTo>
                  <a:pt x="2819" y="14097"/>
                </a:lnTo>
                <a:lnTo>
                  <a:pt x="0" y="15037"/>
                </a:lnTo>
                <a:lnTo>
                  <a:pt x="940" y="15977"/>
                </a:lnTo>
                <a:lnTo>
                  <a:pt x="3759" y="17856"/>
                </a:lnTo>
                <a:lnTo>
                  <a:pt x="5639" y="18796"/>
                </a:lnTo>
                <a:lnTo>
                  <a:pt x="4699" y="21615"/>
                </a:lnTo>
                <a:close/>
                <a:moveTo>
                  <a:pt x="40411" y="40411"/>
                </a:moveTo>
                <a:lnTo>
                  <a:pt x="42291" y="39472"/>
                </a:lnTo>
                <a:lnTo>
                  <a:pt x="42291" y="37592"/>
                </a:lnTo>
                <a:lnTo>
                  <a:pt x="42291" y="36652"/>
                </a:lnTo>
                <a:lnTo>
                  <a:pt x="42291" y="35712"/>
                </a:lnTo>
                <a:lnTo>
                  <a:pt x="42291" y="34773"/>
                </a:lnTo>
                <a:lnTo>
                  <a:pt x="42291" y="32893"/>
                </a:lnTo>
                <a:lnTo>
                  <a:pt x="42291" y="32893"/>
                </a:lnTo>
                <a:lnTo>
                  <a:pt x="44171" y="31953"/>
                </a:lnTo>
                <a:lnTo>
                  <a:pt x="45110" y="31013"/>
                </a:lnTo>
                <a:lnTo>
                  <a:pt x="46050" y="31953"/>
                </a:lnTo>
                <a:lnTo>
                  <a:pt x="46050" y="32893"/>
                </a:lnTo>
                <a:lnTo>
                  <a:pt x="46050" y="32893"/>
                </a:lnTo>
                <a:lnTo>
                  <a:pt x="46990" y="32893"/>
                </a:lnTo>
                <a:lnTo>
                  <a:pt x="46990" y="31013"/>
                </a:lnTo>
                <a:lnTo>
                  <a:pt x="46990" y="31013"/>
                </a:lnTo>
                <a:lnTo>
                  <a:pt x="46050" y="30074"/>
                </a:lnTo>
                <a:lnTo>
                  <a:pt x="46050" y="29134"/>
                </a:lnTo>
                <a:lnTo>
                  <a:pt x="46050" y="29134"/>
                </a:lnTo>
                <a:lnTo>
                  <a:pt x="46050" y="29134"/>
                </a:lnTo>
                <a:lnTo>
                  <a:pt x="45110" y="28194"/>
                </a:lnTo>
                <a:lnTo>
                  <a:pt x="44171" y="28194"/>
                </a:lnTo>
                <a:lnTo>
                  <a:pt x="42291" y="30074"/>
                </a:lnTo>
                <a:lnTo>
                  <a:pt x="42291" y="30074"/>
                </a:lnTo>
                <a:lnTo>
                  <a:pt x="41351" y="31953"/>
                </a:lnTo>
                <a:lnTo>
                  <a:pt x="40411" y="32893"/>
                </a:lnTo>
                <a:lnTo>
                  <a:pt x="39472" y="33833"/>
                </a:lnTo>
                <a:lnTo>
                  <a:pt x="39472" y="34773"/>
                </a:lnTo>
                <a:lnTo>
                  <a:pt x="39472" y="34773"/>
                </a:lnTo>
                <a:lnTo>
                  <a:pt x="39472" y="35712"/>
                </a:lnTo>
                <a:lnTo>
                  <a:pt x="38532" y="36652"/>
                </a:lnTo>
                <a:lnTo>
                  <a:pt x="37592" y="37592"/>
                </a:lnTo>
                <a:lnTo>
                  <a:pt x="37592" y="37592"/>
                </a:lnTo>
                <a:lnTo>
                  <a:pt x="38532" y="38532"/>
                </a:lnTo>
                <a:lnTo>
                  <a:pt x="38532" y="38532"/>
                </a:lnTo>
                <a:lnTo>
                  <a:pt x="38532" y="39472"/>
                </a:lnTo>
                <a:lnTo>
                  <a:pt x="38532" y="39472"/>
                </a:lnTo>
                <a:lnTo>
                  <a:pt x="38532" y="40411"/>
                </a:lnTo>
                <a:lnTo>
                  <a:pt x="38532" y="41351"/>
                </a:lnTo>
                <a:lnTo>
                  <a:pt x="40411" y="40411"/>
                </a:lnTo>
                <a:lnTo>
                  <a:pt x="40411" y="40411"/>
                </a:lnTo>
                <a:close/>
                <a:moveTo>
                  <a:pt x="170104" y="44171"/>
                </a:moveTo>
                <a:lnTo>
                  <a:pt x="171044" y="43231"/>
                </a:lnTo>
                <a:lnTo>
                  <a:pt x="171044" y="41351"/>
                </a:lnTo>
                <a:lnTo>
                  <a:pt x="171044" y="40411"/>
                </a:lnTo>
                <a:lnTo>
                  <a:pt x="171044" y="38532"/>
                </a:lnTo>
                <a:lnTo>
                  <a:pt x="171044" y="37592"/>
                </a:lnTo>
                <a:lnTo>
                  <a:pt x="171044" y="35712"/>
                </a:lnTo>
                <a:lnTo>
                  <a:pt x="171983" y="33833"/>
                </a:lnTo>
                <a:lnTo>
                  <a:pt x="171044" y="30074"/>
                </a:lnTo>
                <a:lnTo>
                  <a:pt x="170104" y="28194"/>
                </a:lnTo>
                <a:lnTo>
                  <a:pt x="170104" y="28194"/>
                </a:lnTo>
                <a:lnTo>
                  <a:pt x="168224" y="27254"/>
                </a:lnTo>
                <a:lnTo>
                  <a:pt x="164465" y="23495"/>
                </a:lnTo>
                <a:lnTo>
                  <a:pt x="163525" y="19736"/>
                </a:lnTo>
                <a:lnTo>
                  <a:pt x="164465" y="18796"/>
                </a:lnTo>
                <a:lnTo>
                  <a:pt x="166345" y="19736"/>
                </a:lnTo>
                <a:lnTo>
                  <a:pt x="166345" y="21615"/>
                </a:lnTo>
                <a:lnTo>
                  <a:pt x="167284" y="21615"/>
                </a:lnTo>
                <a:lnTo>
                  <a:pt x="169164" y="19736"/>
                </a:lnTo>
                <a:lnTo>
                  <a:pt x="170104" y="15037"/>
                </a:lnTo>
                <a:lnTo>
                  <a:pt x="171983" y="15037"/>
                </a:lnTo>
                <a:lnTo>
                  <a:pt x="174803" y="14097"/>
                </a:lnTo>
                <a:lnTo>
                  <a:pt x="174803" y="15037"/>
                </a:lnTo>
                <a:lnTo>
                  <a:pt x="173863" y="19736"/>
                </a:lnTo>
                <a:lnTo>
                  <a:pt x="173863" y="20676"/>
                </a:lnTo>
                <a:lnTo>
                  <a:pt x="175743" y="20676"/>
                </a:lnTo>
                <a:lnTo>
                  <a:pt x="179502" y="18796"/>
                </a:lnTo>
                <a:lnTo>
                  <a:pt x="180442" y="19736"/>
                </a:lnTo>
                <a:lnTo>
                  <a:pt x="180442" y="20676"/>
                </a:lnTo>
                <a:lnTo>
                  <a:pt x="183261" y="22555"/>
                </a:lnTo>
                <a:lnTo>
                  <a:pt x="181381" y="26314"/>
                </a:lnTo>
                <a:lnTo>
                  <a:pt x="181381" y="26314"/>
                </a:lnTo>
                <a:lnTo>
                  <a:pt x="181381" y="26314"/>
                </a:lnTo>
                <a:lnTo>
                  <a:pt x="182321" y="26314"/>
                </a:lnTo>
                <a:lnTo>
                  <a:pt x="184201" y="27254"/>
                </a:lnTo>
                <a:lnTo>
                  <a:pt x="185141" y="26314"/>
                </a:lnTo>
                <a:lnTo>
                  <a:pt x="185141" y="25375"/>
                </a:lnTo>
                <a:lnTo>
                  <a:pt x="186080" y="24435"/>
                </a:lnTo>
                <a:lnTo>
                  <a:pt x="187960" y="22555"/>
                </a:lnTo>
                <a:lnTo>
                  <a:pt x="187960" y="21615"/>
                </a:lnTo>
                <a:lnTo>
                  <a:pt x="187960" y="20676"/>
                </a:lnTo>
                <a:lnTo>
                  <a:pt x="188900" y="20676"/>
                </a:lnTo>
                <a:lnTo>
                  <a:pt x="188900" y="20676"/>
                </a:lnTo>
                <a:lnTo>
                  <a:pt x="188900" y="20676"/>
                </a:lnTo>
                <a:lnTo>
                  <a:pt x="188900" y="19736"/>
                </a:lnTo>
                <a:lnTo>
                  <a:pt x="189840" y="19736"/>
                </a:lnTo>
                <a:lnTo>
                  <a:pt x="187960" y="19736"/>
                </a:lnTo>
                <a:lnTo>
                  <a:pt x="187960" y="19736"/>
                </a:lnTo>
                <a:lnTo>
                  <a:pt x="187960" y="19736"/>
                </a:lnTo>
                <a:lnTo>
                  <a:pt x="187960" y="18796"/>
                </a:lnTo>
                <a:lnTo>
                  <a:pt x="187960" y="17856"/>
                </a:lnTo>
                <a:lnTo>
                  <a:pt x="185141" y="16916"/>
                </a:lnTo>
                <a:lnTo>
                  <a:pt x="185141" y="17856"/>
                </a:lnTo>
                <a:lnTo>
                  <a:pt x="183261" y="17856"/>
                </a:lnTo>
                <a:lnTo>
                  <a:pt x="182321" y="15977"/>
                </a:lnTo>
                <a:lnTo>
                  <a:pt x="179502" y="12217"/>
                </a:lnTo>
                <a:lnTo>
                  <a:pt x="176682" y="10338"/>
                </a:lnTo>
                <a:lnTo>
                  <a:pt x="171044" y="10338"/>
                </a:lnTo>
                <a:lnTo>
                  <a:pt x="168224" y="10338"/>
                </a:lnTo>
                <a:lnTo>
                  <a:pt x="166345" y="9398"/>
                </a:lnTo>
                <a:lnTo>
                  <a:pt x="165405" y="9398"/>
                </a:lnTo>
                <a:lnTo>
                  <a:pt x="164465" y="10338"/>
                </a:lnTo>
                <a:lnTo>
                  <a:pt x="158826" y="10338"/>
                </a:lnTo>
                <a:lnTo>
                  <a:pt x="156007" y="9398"/>
                </a:lnTo>
                <a:lnTo>
                  <a:pt x="154127" y="8458"/>
                </a:lnTo>
                <a:lnTo>
                  <a:pt x="151308" y="8458"/>
                </a:lnTo>
                <a:lnTo>
                  <a:pt x="148488" y="8458"/>
                </a:lnTo>
                <a:lnTo>
                  <a:pt x="146609" y="9398"/>
                </a:lnTo>
                <a:lnTo>
                  <a:pt x="146609" y="10338"/>
                </a:lnTo>
                <a:lnTo>
                  <a:pt x="150368" y="13157"/>
                </a:lnTo>
                <a:lnTo>
                  <a:pt x="147549" y="14097"/>
                </a:lnTo>
                <a:lnTo>
                  <a:pt x="145669" y="15037"/>
                </a:lnTo>
                <a:lnTo>
                  <a:pt x="141910" y="15977"/>
                </a:lnTo>
                <a:lnTo>
                  <a:pt x="138151" y="15037"/>
                </a:lnTo>
                <a:lnTo>
                  <a:pt x="135331" y="15977"/>
                </a:lnTo>
                <a:lnTo>
                  <a:pt x="134391" y="16916"/>
                </a:lnTo>
                <a:lnTo>
                  <a:pt x="133452" y="16916"/>
                </a:lnTo>
                <a:lnTo>
                  <a:pt x="130632" y="18796"/>
                </a:lnTo>
                <a:lnTo>
                  <a:pt x="129692" y="18796"/>
                </a:lnTo>
                <a:lnTo>
                  <a:pt x="129692" y="17856"/>
                </a:lnTo>
                <a:lnTo>
                  <a:pt x="129692" y="16916"/>
                </a:lnTo>
                <a:lnTo>
                  <a:pt x="128753" y="15977"/>
                </a:lnTo>
                <a:lnTo>
                  <a:pt x="127813" y="16916"/>
                </a:lnTo>
                <a:lnTo>
                  <a:pt x="127813" y="17856"/>
                </a:lnTo>
                <a:lnTo>
                  <a:pt x="127813" y="18796"/>
                </a:lnTo>
                <a:lnTo>
                  <a:pt x="127813" y="19736"/>
                </a:lnTo>
                <a:lnTo>
                  <a:pt x="127813" y="21615"/>
                </a:lnTo>
                <a:lnTo>
                  <a:pt x="123114" y="24435"/>
                </a:lnTo>
                <a:lnTo>
                  <a:pt x="123114" y="28194"/>
                </a:lnTo>
                <a:lnTo>
                  <a:pt x="123114" y="29134"/>
                </a:lnTo>
                <a:lnTo>
                  <a:pt x="124054" y="31013"/>
                </a:lnTo>
                <a:lnTo>
                  <a:pt x="125933" y="32893"/>
                </a:lnTo>
                <a:lnTo>
                  <a:pt x="126873" y="33833"/>
                </a:lnTo>
                <a:lnTo>
                  <a:pt x="129692" y="35712"/>
                </a:lnTo>
                <a:lnTo>
                  <a:pt x="130632" y="37592"/>
                </a:lnTo>
                <a:lnTo>
                  <a:pt x="131572" y="37592"/>
                </a:lnTo>
                <a:lnTo>
                  <a:pt x="131572" y="36652"/>
                </a:lnTo>
                <a:lnTo>
                  <a:pt x="131572" y="35712"/>
                </a:lnTo>
                <a:lnTo>
                  <a:pt x="131572" y="34773"/>
                </a:lnTo>
                <a:lnTo>
                  <a:pt x="134391" y="33833"/>
                </a:lnTo>
                <a:lnTo>
                  <a:pt x="134391" y="32893"/>
                </a:lnTo>
                <a:lnTo>
                  <a:pt x="137211" y="31953"/>
                </a:lnTo>
                <a:lnTo>
                  <a:pt x="138151" y="31953"/>
                </a:lnTo>
                <a:lnTo>
                  <a:pt x="139090" y="33833"/>
                </a:lnTo>
                <a:lnTo>
                  <a:pt x="140030" y="34773"/>
                </a:lnTo>
                <a:lnTo>
                  <a:pt x="146609" y="31013"/>
                </a:lnTo>
                <a:lnTo>
                  <a:pt x="149428" y="33833"/>
                </a:lnTo>
                <a:lnTo>
                  <a:pt x="152248" y="34773"/>
                </a:lnTo>
                <a:lnTo>
                  <a:pt x="154127" y="34773"/>
                </a:lnTo>
                <a:lnTo>
                  <a:pt x="156007" y="33833"/>
                </a:lnTo>
                <a:lnTo>
                  <a:pt x="157886" y="32893"/>
                </a:lnTo>
                <a:lnTo>
                  <a:pt x="158826" y="36652"/>
                </a:lnTo>
                <a:lnTo>
                  <a:pt x="160706" y="38532"/>
                </a:lnTo>
                <a:lnTo>
                  <a:pt x="161646" y="38532"/>
                </a:lnTo>
                <a:lnTo>
                  <a:pt x="163525" y="38532"/>
                </a:lnTo>
                <a:lnTo>
                  <a:pt x="165405" y="38532"/>
                </a:lnTo>
                <a:lnTo>
                  <a:pt x="166345" y="38532"/>
                </a:lnTo>
                <a:lnTo>
                  <a:pt x="170104" y="44171"/>
                </a:lnTo>
                <a:lnTo>
                  <a:pt x="170104" y="44171"/>
                </a:lnTo>
                <a:close/>
              </a:path>
            </a:pathLst>
          </a:custGeom>
          <a:solidFill>
            <a:srgbClr val="D9D9D9"/>
          </a:solidFill>
          <a:ln w="6350" cap="flat">
            <a:noFill/>
            <a:prstDash val="solid"/>
            <a:miter/>
          </a:ln>
        </p:spPr>
        <p:txBody>
          <a:bodyPr rtlCol="0" anchor="ctr"/>
          <a:lstStyle/>
          <a:p>
            <a:endParaRPr lang="en-US"/>
          </a:p>
        </p:txBody>
      </p:sp>
      <p:sp>
        <p:nvSpPr>
          <p:cNvPr id="127" name="Graphic 151">
            <a:extLst>
              <a:ext uri="{FF2B5EF4-FFF2-40B4-BE49-F238E27FC236}">
                <a16:creationId xmlns:a16="http://schemas.microsoft.com/office/drawing/2014/main" id="{3FA3EE3C-6DA3-6B25-C462-583DDBD77DB2}"/>
              </a:ext>
            </a:extLst>
          </p:cNvPr>
          <p:cNvSpPr>
            <a:spLocks noChangeAspect="1"/>
          </p:cNvSpPr>
          <p:nvPr userDrawn="1"/>
        </p:nvSpPr>
        <p:spPr>
          <a:xfrm>
            <a:off x="8711185" y="5548696"/>
            <a:ext cx="373333" cy="186667"/>
          </a:xfrm>
          <a:custGeom>
            <a:avLst/>
            <a:gdLst>
              <a:gd name="connsiteX0" fmla="*/ 19736 w 84582"/>
              <a:gd name="connsiteY0" fmla="*/ 38532 h 42291"/>
              <a:gd name="connsiteX1" fmla="*/ 16916 w 84582"/>
              <a:gd name="connsiteY1" fmla="*/ 37592 h 42291"/>
              <a:gd name="connsiteX2" fmla="*/ 15037 w 84582"/>
              <a:gd name="connsiteY2" fmla="*/ 35712 h 42291"/>
              <a:gd name="connsiteX3" fmla="*/ 13157 w 84582"/>
              <a:gd name="connsiteY3" fmla="*/ 29134 h 42291"/>
              <a:gd name="connsiteX4" fmla="*/ 10338 w 84582"/>
              <a:gd name="connsiteY4" fmla="*/ 29134 h 42291"/>
              <a:gd name="connsiteX5" fmla="*/ 9398 w 84582"/>
              <a:gd name="connsiteY5" fmla="*/ 27254 h 42291"/>
              <a:gd name="connsiteX6" fmla="*/ 8458 w 84582"/>
              <a:gd name="connsiteY6" fmla="*/ 27254 h 42291"/>
              <a:gd name="connsiteX7" fmla="*/ 7518 w 84582"/>
              <a:gd name="connsiteY7" fmla="*/ 29134 h 42291"/>
              <a:gd name="connsiteX8" fmla="*/ 6579 w 84582"/>
              <a:gd name="connsiteY8" fmla="*/ 29134 h 42291"/>
              <a:gd name="connsiteX9" fmla="*/ 1880 w 84582"/>
              <a:gd name="connsiteY9" fmla="*/ 27254 h 42291"/>
              <a:gd name="connsiteX10" fmla="*/ 0 w 84582"/>
              <a:gd name="connsiteY10" fmla="*/ 26314 h 42291"/>
              <a:gd name="connsiteX11" fmla="*/ 0 w 84582"/>
              <a:gd name="connsiteY11" fmla="*/ 24435 h 42291"/>
              <a:gd name="connsiteX12" fmla="*/ 940 w 84582"/>
              <a:gd name="connsiteY12" fmla="*/ 22555 h 42291"/>
              <a:gd name="connsiteX13" fmla="*/ 2819 w 84582"/>
              <a:gd name="connsiteY13" fmla="*/ 20676 h 42291"/>
              <a:gd name="connsiteX14" fmla="*/ 4699 w 84582"/>
              <a:gd name="connsiteY14" fmla="*/ 18796 h 42291"/>
              <a:gd name="connsiteX15" fmla="*/ 6579 w 84582"/>
              <a:gd name="connsiteY15" fmla="*/ 19736 h 42291"/>
              <a:gd name="connsiteX16" fmla="*/ 7518 w 84582"/>
              <a:gd name="connsiteY16" fmla="*/ 18796 h 42291"/>
              <a:gd name="connsiteX17" fmla="*/ 8458 w 84582"/>
              <a:gd name="connsiteY17" fmla="*/ 16916 h 42291"/>
              <a:gd name="connsiteX18" fmla="*/ 12217 w 84582"/>
              <a:gd name="connsiteY18" fmla="*/ 15037 h 42291"/>
              <a:gd name="connsiteX19" fmla="*/ 16916 w 84582"/>
              <a:gd name="connsiteY19" fmla="*/ 15037 h 42291"/>
              <a:gd name="connsiteX20" fmla="*/ 18796 w 84582"/>
              <a:gd name="connsiteY20" fmla="*/ 15977 h 42291"/>
              <a:gd name="connsiteX21" fmla="*/ 22555 w 84582"/>
              <a:gd name="connsiteY21" fmla="*/ 14097 h 42291"/>
              <a:gd name="connsiteX22" fmla="*/ 25375 w 84582"/>
              <a:gd name="connsiteY22" fmla="*/ 16916 h 42291"/>
              <a:gd name="connsiteX23" fmla="*/ 28194 w 84582"/>
              <a:gd name="connsiteY23" fmla="*/ 15977 h 42291"/>
              <a:gd name="connsiteX24" fmla="*/ 31013 w 84582"/>
              <a:gd name="connsiteY24" fmla="*/ 14097 h 42291"/>
              <a:gd name="connsiteX25" fmla="*/ 32893 w 84582"/>
              <a:gd name="connsiteY25" fmla="*/ 14097 h 42291"/>
              <a:gd name="connsiteX26" fmla="*/ 32893 w 84582"/>
              <a:gd name="connsiteY26" fmla="*/ 12217 h 42291"/>
              <a:gd name="connsiteX27" fmla="*/ 33833 w 84582"/>
              <a:gd name="connsiteY27" fmla="*/ 11278 h 42291"/>
              <a:gd name="connsiteX28" fmla="*/ 34773 w 84582"/>
              <a:gd name="connsiteY28" fmla="*/ 10338 h 42291"/>
              <a:gd name="connsiteX29" fmla="*/ 37592 w 84582"/>
              <a:gd name="connsiteY29" fmla="*/ 7518 h 42291"/>
              <a:gd name="connsiteX30" fmla="*/ 43231 w 84582"/>
              <a:gd name="connsiteY30" fmla="*/ 4699 h 42291"/>
              <a:gd name="connsiteX31" fmla="*/ 45110 w 84582"/>
              <a:gd name="connsiteY31" fmla="*/ 2819 h 42291"/>
              <a:gd name="connsiteX32" fmla="*/ 46990 w 84582"/>
              <a:gd name="connsiteY32" fmla="*/ 0 h 42291"/>
              <a:gd name="connsiteX33" fmla="*/ 47930 w 84582"/>
              <a:gd name="connsiteY33" fmla="*/ 0 h 42291"/>
              <a:gd name="connsiteX34" fmla="*/ 47930 w 84582"/>
              <a:gd name="connsiteY34" fmla="*/ 1880 h 42291"/>
              <a:gd name="connsiteX35" fmla="*/ 46990 w 84582"/>
              <a:gd name="connsiteY35" fmla="*/ 4699 h 42291"/>
              <a:gd name="connsiteX36" fmla="*/ 46990 w 84582"/>
              <a:gd name="connsiteY36" fmla="*/ 5639 h 42291"/>
              <a:gd name="connsiteX37" fmla="*/ 49809 w 84582"/>
              <a:gd name="connsiteY37" fmla="*/ 4699 h 42291"/>
              <a:gd name="connsiteX38" fmla="*/ 54508 w 84582"/>
              <a:gd name="connsiteY38" fmla="*/ 5639 h 42291"/>
              <a:gd name="connsiteX39" fmla="*/ 56388 w 84582"/>
              <a:gd name="connsiteY39" fmla="*/ 4699 h 42291"/>
              <a:gd name="connsiteX40" fmla="*/ 62027 w 84582"/>
              <a:gd name="connsiteY40" fmla="*/ 5639 h 42291"/>
              <a:gd name="connsiteX41" fmla="*/ 69545 w 84582"/>
              <a:gd name="connsiteY41" fmla="*/ 7518 h 42291"/>
              <a:gd name="connsiteX42" fmla="*/ 73304 w 84582"/>
              <a:gd name="connsiteY42" fmla="*/ 7518 h 42291"/>
              <a:gd name="connsiteX43" fmla="*/ 73304 w 84582"/>
              <a:gd name="connsiteY43" fmla="*/ 6579 h 42291"/>
              <a:gd name="connsiteX44" fmla="*/ 75184 w 84582"/>
              <a:gd name="connsiteY44" fmla="*/ 4699 h 42291"/>
              <a:gd name="connsiteX45" fmla="*/ 78943 w 84582"/>
              <a:gd name="connsiteY45" fmla="*/ 4699 h 42291"/>
              <a:gd name="connsiteX46" fmla="*/ 79883 w 84582"/>
              <a:gd name="connsiteY46" fmla="*/ 4699 h 42291"/>
              <a:gd name="connsiteX47" fmla="*/ 78943 w 84582"/>
              <a:gd name="connsiteY47" fmla="*/ 6579 h 42291"/>
              <a:gd name="connsiteX48" fmla="*/ 78943 w 84582"/>
              <a:gd name="connsiteY48" fmla="*/ 7518 h 42291"/>
              <a:gd name="connsiteX49" fmla="*/ 78943 w 84582"/>
              <a:gd name="connsiteY49" fmla="*/ 9398 h 42291"/>
              <a:gd name="connsiteX50" fmla="*/ 78003 w 84582"/>
              <a:gd name="connsiteY50" fmla="*/ 10338 h 42291"/>
              <a:gd name="connsiteX51" fmla="*/ 78943 w 84582"/>
              <a:gd name="connsiteY51" fmla="*/ 11278 h 42291"/>
              <a:gd name="connsiteX52" fmla="*/ 76124 w 84582"/>
              <a:gd name="connsiteY52" fmla="*/ 13157 h 42291"/>
              <a:gd name="connsiteX53" fmla="*/ 71425 w 84582"/>
              <a:gd name="connsiteY53" fmla="*/ 15037 h 42291"/>
              <a:gd name="connsiteX54" fmla="*/ 68605 w 84582"/>
              <a:gd name="connsiteY54" fmla="*/ 15037 h 42291"/>
              <a:gd name="connsiteX55" fmla="*/ 68605 w 84582"/>
              <a:gd name="connsiteY55" fmla="*/ 12217 h 42291"/>
              <a:gd name="connsiteX56" fmla="*/ 63906 w 84582"/>
              <a:gd name="connsiteY56" fmla="*/ 11278 h 42291"/>
              <a:gd name="connsiteX57" fmla="*/ 60147 w 84582"/>
              <a:gd name="connsiteY57" fmla="*/ 15037 h 42291"/>
              <a:gd name="connsiteX58" fmla="*/ 57328 w 84582"/>
              <a:gd name="connsiteY58" fmla="*/ 15977 h 42291"/>
              <a:gd name="connsiteX59" fmla="*/ 55448 w 84582"/>
              <a:gd name="connsiteY59" fmla="*/ 15977 h 42291"/>
              <a:gd name="connsiteX60" fmla="*/ 53569 w 84582"/>
              <a:gd name="connsiteY60" fmla="*/ 16916 h 42291"/>
              <a:gd name="connsiteX61" fmla="*/ 51689 w 84582"/>
              <a:gd name="connsiteY61" fmla="*/ 16916 h 42291"/>
              <a:gd name="connsiteX62" fmla="*/ 49809 w 84582"/>
              <a:gd name="connsiteY62" fmla="*/ 15037 h 42291"/>
              <a:gd name="connsiteX63" fmla="*/ 50749 w 84582"/>
              <a:gd name="connsiteY63" fmla="*/ 14097 h 42291"/>
              <a:gd name="connsiteX64" fmla="*/ 49809 w 84582"/>
              <a:gd name="connsiteY64" fmla="*/ 11278 h 42291"/>
              <a:gd name="connsiteX65" fmla="*/ 46990 w 84582"/>
              <a:gd name="connsiteY65" fmla="*/ 12217 h 42291"/>
              <a:gd name="connsiteX66" fmla="*/ 44171 w 84582"/>
              <a:gd name="connsiteY66" fmla="*/ 13157 h 42291"/>
              <a:gd name="connsiteX67" fmla="*/ 45110 w 84582"/>
              <a:gd name="connsiteY67" fmla="*/ 14097 h 42291"/>
              <a:gd name="connsiteX68" fmla="*/ 46990 w 84582"/>
              <a:gd name="connsiteY68" fmla="*/ 16916 h 42291"/>
              <a:gd name="connsiteX69" fmla="*/ 46990 w 84582"/>
              <a:gd name="connsiteY69" fmla="*/ 17856 h 42291"/>
              <a:gd name="connsiteX70" fmla="*/ 46990 w 84582"/>
              <a:gd name="connsiteY70" fmla="*/ 18796 h 42291"/>
              <a:gd name="connsiteX71" fmla="*/ 46050 w 84582"/>
              <a:gd name="connsiteY71" fmla="*/ 20676 h 42291"/>
              <a:gd name="connsiteX72" fmla="*/ 43231 w 84582"/>
              <a:gd name="connsiteY72" fmla="*/ 23495 h 42291"/>
              <a:gd name="connsiteX73" fmla="*/ 39472 w 84582"/>
              <a:gd name="connsiteY73" fmla="*/ 26314 h 42291"/>
              <a:gd name="connsiteX74" fmla="*/ 37592 w 84582"/>
              <a:gd name="connsiteY74" fmla="*/ 26314 h 42291"/>
              <a:gd name="connsiteX75" fmla="*/ 35712 w 84582"/>
              <a:gd name="connsiteY75" fmla="*/ 27254 h 42291"/>
              <a:gd name="connsiteX76" fmla="*/ 33833 w 84582"/>
              <a:gd name="connsiteY76" fmla="*/ 29134 h 42291"/>
              <a:gd name="connsiteX77" fmla="*/ 31953 w 84582"/>
              <a:gd name="connsiteY77" fmla="*/ 33833 h 42291"/>
              <a:gd name="connsiteX78" fmla="*/ 28194 w 84582"/>
              <a:gd name="connsiteY78" fmla="*/ 38532 h 42291"/>
              <a:gd name="connsiteX79" fmla="*/ 26314 w 84582"/>
              <a:gd name="connsiteY79" fmla="*/ 38532 h 42291"/>
              <a:gd name="connsiteX80" fmla="*/ 25375 w 84582"/>
              <a:gd name="connsiteY80" fmla="*/ 37592 h 42291"/>
              <a:gd name="connsiteX81" fmla="*/ 24435 w 84582"/>
              <a:gd name="connsiteY81" fmla="*/ 37592 h 42291"/>
              <a:gd name="connsiteX82" fmla="*/ 22555 w 84582"/>
              <a:gd name="connsiteY82" fmla="*/ 42291 h 42291"/>
              <a:gd name="connsiteX83" fmla="*/ 19736 w 84582"/>
              <a:gd name="connsiteY83" fmla="*/ 38532 h 42291"/>
              <a:gd name="connsiteX84" fmla="*/ 79883 w 84582"/>
              <a:gd name="connsiteY84" fmla="*/ 15037 h 42291"/>
              <a:gd name="connsiteX85" fmla="*/ 81763 w 84582"/>
              <a:gd name="connsiteY85" fmla="*/ 15037 h 42291"/>
              <a:gd name="connsiteX86" fmla="*/ 82702 w 84582"/>
              <a:gd name="connsiteY86" fmla="*/ 15977 h 42291"/>
              <a:gd name="connsiteX87" fmla="*/ 83642 w 84582"/>
              <a:gd name="connsiteY87" fmla="*/ 15977 h 42291"/>
              <a:gd name="connsiteX88" fmla="*/ 84582 w 84582"/>
              <a:gd name="connsiteY88" fmla="*/ 15037 h 42291"/>
              <a:gd name="connsiteX89" fmla="*/ 84582 w 84582"/>
              <a:gd name="connsiteY89" fmla="*/ 14097 h 42291"/>
              <a:gd name="connsiteX90" fmla="*/ 83642 w 84582"/>
              <a:gd name="connsiteY90" fmla="*/ 13157 h 42291"/>
              <a:gd name="connsiteX91" fmla="*/ 81763 w 84582"/>
              <a:gd name="connsiteY91" fmla="*/ 13157 h 42291"/>
              <a:gd name="connsiteX92" fmla="*/ 79883 w 84582"/>
              <a:gd name="connsiteY92" fmla="*/ 15037 h 42291"/>
              <a:gd name="connsiteX93" fmla="*/ 79883 w 84582"/>
              <a:gd name="connsiteY93" fmla="*/ 15037 h 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84582" h="42291">
                <a:moveTo>
                  <a:pt x="19736" y="38532"/>
                </a:moveTo>
                <a:lnTo>
                  <a:pt x="16916" y="37592"/>
                </a:lnTo>
                <a:lnTo>
                  <a:pt x="15037" y="35712"/>
                </a:lnTo>
                <a:lnTo>
                  <a:pt x="13157" y="29134"/>
                </a:lnTo>
                <a:lnTo>
                  <a:pt x="10338" y="29134"/>
                </a:lnTo>
                <a:lnTo>
                  <a:pt x="9398" y="27254"/>
                </a:lnTo>
                <a:lnTo>
                  <a:pt x="8458" y="27254"/>
                </a:lnTo>
                <a:lnTo>
                  <a:pt x="7518" y="29134"/>
                </a:lnTo>
                <a:lnTo>
                  <a:pt x="6579" y="29134"/>
                </a:lnTo>
                <a:lnTo>
                  <a:pt x="1880" y="27254"/>
                </a:lnTo>
                <a:lnTo>
                  <a:pt x="0" y="26314"/>
                </a:lnTo>
                <a:lnTo>
                  <a:pt x="0" y="24435"/>
                </a:lnTo>
                <a:lnTo>
                  <a:pt x="940" y="22555"/>
                </a:lnTo>
                <a:lnTo>
                  <a:pt x="2819" y="20676"/>
                </a:lnTo>
                <a:lnTo>
                  <a:pt x="4699" y="18796"/>
                </a:lnTo>
                <a:lnTo>
                  <a:pt x="6579" y="19736"/>
                </a:lnTo>
                <a:lnTo>
                  <a:pt x="7518" y="18796"/>
                </a:lnTo>
                <a:lnTo>
                  <a:pt x="8458" y="16916"/>
                </a:lnTo>
                <a:lnTo>
                  <a:pt x="12217" y="15037"/>
                </a:lnTo>
                <a:lnTo>
                  <a:pt x="16916" y="15037"/>
                </a:lnTo>
                <a:lnTo>
                  <a:pt x="18796" y="15977"/>
                </a:lnTo>
                <a:lnTo>
                  <a:pt x="22555" y="14097"/>
                </a:lnTo>
                <a:lnTo>
                  <a:pt x="25375" y="16916"/>
                </a:lnTo>
                <a:lnTo>
                  <a:pt x="28194" y="15977"/>
                </a:lnTo>
                <a:lnTo>
                  <a:pt x="31013" y="14097"/>
                </a:lnTo>
                <a:lnTo>
                  <a:pt x="32893" y="14097"/>
                </a:lnTo>
                <a:lnTo>
                  <a:pt x="32893" y="12217"/>
                </a:lnTo>
                <a:lnTo>
                  <a:pt x="33833" y="11278"/>
                </a:lnTo>
                <a:lnTo>
                  <a:pt x="34773" y="10338"/>
                </a:lnTo>
                <a:lnTo>
                  <a:pt x="37592" y="7518"/>
                </a:lnTo>
                <a:lnTo>
                  <a:pt x="43231" y="4699"/>
                </a:lnTo>
                <a:lnTo>
                  <a:pt x="45110" y="2819"/>
                </a:lnTo>
                <a:lnTo>
                  <a:pt x="46990" y="0"/>
                </a:lnTo>
                <a:lnTo>
                  <a:pt x="47930" y="0"/>
                </a:lnTo>
                <a:lnTo>
                  <a:pt x="47930" y="1880"/>
                </a:lnTo>
                <a:lnTo>
                  <a:pt x="46990" y="4699"/>
                </a:lnTo>
                <a:lnTo>
                  <a:pt x="46990" y="5639"/>
                </a:lnTo>
                <a:lnTo>
                  <a:pt x="49809" y="4699"/>
                </a:lnTo>
                <a:lnTo>
                  <a:pt x="54508" y="5639"/>
                </a:lnTo>
                <a:lnTo>
                  <a:pt x="56388" y="4699"/>
                </a:lnTo>
                <a:lnTo>
                  <a:pt x="62027" y="5639"/>
                </a:lnTo>
                <a:lnTo>
                  <a:pt x="69545" y="7518"/>
                </a:lnTo>
                <a:lnTo>
                  <a:pt x="73304" y="7518"/>
                </a:lnTo>
                <a:lnTo>
                  <a:pt x="73304" y="6579"/>
                </a:lnTo>
                <a:lnTo>
                  <a:pt x="75184" y="4699"/>
                </a:lnTo>
                <a:lnTo>
                  <a:pt x="78943" y="4699"/>
                </a:lnTo>
                <a:lnTo>
                  <a:pt x="79883" y="4699"/>
                </a:lnTo>
                <a:lnTo>
                  <a:pt x="78943" y="6579"/>
                </a:lnTo>
                <a:lnTo>
                  <a:pt x="78943" y="7518"/>
                </a:lnTo>
                <a:lnTo>
                  <a:pt x="78943" y="9398"/>
                </a:lnTo>
                <a:lnTo>
                  <a:pt x="78003" y="10338"/>
                </a:lnTo>
                <a:lnTo>
                  <a:pt x="78943" y="11278"/>
                </a:lnTo>
                <a:lnTo>
                  <a:pt x="76124" y="13157"/>
                </a:lnTo>
                <a:lnTo>
                  <a:pt x="71425" y="15037"/>
                </a:lnTo>
                <a:lnTo>
                  <a:pt x="68605" y="15037"/>
                </a:lnTo>
                <a:lnTo>
                  <a:pt x="68605" y="12217"/>
                </a:lnTo>
                <a:lnTo>
                  <a:pt x="63906" y="11278"/>
                </a:lnTo>
                <a:lnTo>
                  <a:pt x="60147" y="15037"/>
                </a:lnTo>
                <a:lnTo>
                  <a:pt x="57328" y="15977"/>
                </a:lnTo>
                <a:lnTo>
                  <a:pt x="55448" y="15977"/>
                </a:lnTo>
                <a:lnTo>
                  <a:pt x="53569" y="16916"/>
                </a:lnTo>
                <a:lnTo>
                  <a:pt x="51689" y="16916"/>
                </a:lnTo>
                <a:lnTo>
                  <a:pt x="49809" y="15037"/>
                </a:lnTo>
                <a:lnTo>
                  <a:pt x="50749" y="14097"/>
                </a:lnTo>
                <a:lnTo>
                  <a:pt x="49809" y="11278"/>
                </a:lnTo>
                <a:lnTo>
                  <a:pt x="46990" y="12217"/>
                </a:lnTo>
                <a:lnTo>
                  <a:pt x="44171" y="13157"/>
                </a:lnTo>
                <a:lnTo>
                  <a:pt x="45110" y="14097"/>
                </a:lnTo>
                <a:lnTo>
                  <a:pt x="46990" y="16916"/>
                </a:lnTo>
                <a:lnTo>
                  <a:pt x="46990" y="17856"/>
                </a:lnTo>
                <a:lnTo>
                  <a:pt x="46990" y="18796"/>
                </a:lnTo>
                <a:lnTo>
                  <a:pt x="46050" y="20676"/>
                </a:lnTo>
                <a:lnTo>
                  <a:pt x="43231" y="23495"/>
                </a:lnTo>
                <a:lnTo>
                  <a:pt x="39472" y="26314"/>
                </a:lnTo>
                <a:lnTo>
                  <a:pt x="37592" y="26314"/>
                </a:lnTo>
                <a:lnTo>
                  <a:pt x="35712" y="27254"/>
                </a:lnTo>
                <a:lnTo>
                  <a:pt x="33833" y="29134"/>
                </a:lnTo>
                <a:lnTo>
                  <a:pt x="31953" y="33833"/>
                </a:lnTo>
                <a:lnTo>
                  <a:pt x="28194" y="38532"/>
                </a:lnTo>
                <a:lnTo>
                  <a:pt x="26314" y="38532"/>
                </a:lnTo>
                <a:lnTo>
                  <a:pt x="25375" y="37592"/>
                </a:lnTo>
                <a:lnTo>
                  <a:pt x="24435" y="37592"/>
                </a:lnTo>
                <a:lnTo>
                  <a:pt x="22555" y="42291"/>
                </a:lnTo>
                <a:lnTo>
                  <a:pt x="19736" y="38532"/>
                </a:lnTo>
                <a:close/>
                <a:moveTo>
                  <a:pt x="79883" y="15037"/>
                </a:moveTo>
                <a:lnTo>
                  <a:pt x="81763" y="15037"/>
                </a:lnTo>
                <a:lnTo>
                  <a:pt x="82702" y="15977"/>
                </a:lnTo>
                <a:lnTo>
                  <a:pt x="83642" y="15977"/>
                </a:lnTo>
                <a:lnTo>
                  <a:pt x="84582" y="15037"/>
                </a:lnTo>
                <a:lnTo>
                  <a:pt x="84582" y="14097"/>
                </a:lnTo>
                <a:lnTo>
                  <a:pt x="83642" y="13157"/>
                </a:lnTo>
                <a:lnTo>
                  <a:pt x="81763" y="13157"/>
                </a:lnTo>
                <a:lnTo>
                  <a:pt x="79883" y="15037"/>
                </a:lnTo>
                <a:lnTo>
                  <a:pt x="79883" y="15037"/>
                </a:lnTo>
                <a:close/>
              </a:path>
            </a:pathLst>
          </a:custGeom>
          <a:solidFill>
            <a:srgbClr val="D9D9D9"/>
          </a:solidFill>
          <a:ln w="9335" cap="flat">
            <a:noFill/>
            <a:prstDash val="solid"/>
            <a:miter/>
          </a:ln>
        </p:spPr>
        <p:txBody>
          <a:bodyPr rtlCol="0" anchor="ctr"/>
          <a:lstStyle/>
          <a:p>
            <a:endParaRPr lang="en-US"/>
          </a:p>
        </p:txBody>
      </p:sp>
      <p:sp>
        <p:nvSpPr>
          <p:cNvPr id="256" name="Rectangle 190">
            <a:extLst>
              <a:ext uri="{FF2B5EF4-FFF2-40B4-BE49-F238E27FC236}">
                <a16:creationId xmlns:a16="http://schemas.microsoft.com/office/drawing/2014/main" id="{6541EB19-8E19-7749-D8B5-46AD9D309790}"/>
              </a:ext>
            </a:extLst>
          </p:cNvPr>
          <p:cNvSpPr>
            <a:spLocks noChangeArrowheads="1"/>
          </p:cNvSpPr>
          <p:nvPr userDrawn="1"/>
        </p:nvSpPr>
        <p:spPr bwMode="auto">
          <a:xfrm>
            <a:off x="8178741" y="5591942"/>
            <a:ext cx="28558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VI</a:t>
            </a:r>
          </a:p>
        </p:txBody>
      </p:sp>
      <p:sp>
        <p:nvSpPr>
          <p:cNvPr id="257" name="Rectangle 190">
            <a:extLst>
              <a:ext uri="{FF2B5EF4-FFF2-40B4-BE49-F238E27FC236}">
                <a16:creationId xmlns:a16="http://schemas.microsoft.com/office/drawing/2014/main" id="{DADCFF01-E8A5-D3D0-E70C-D2C309FD5808}"/>
              </a:ext>
            </a:extLst>
          </p:cNvPr>
          <p:cNvSpPr>
            <a:spLocks noChangeArrowheads="1"/>
          </p:cNvSpPr>
          <p:nvPr userDrawn="1"/>
        </p:nvSpPr>
        <p:spPr bwMode="auto">
          <a:xfrm>
            <a:off x="8858271" y="5613790"/>
            <a:ext cx="31283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AS</a:t>
            </a:r>
          </a:p>
        </p:txBody>
      </p:sp>
      <p:grpSp>
        <p:nvGrpSpPr>
          <p:cNvPr id="258" name="Group 257" descr="Map of the United States, D.C., and Puerto Rico. ">
            <a:extLst>
              <a:ext uri="{FF2B5EF4-FFF2-40B4-BE49-F238E27FC236}">
                <a16:creationId xmlns:a16="http://schemas.microsoft.com/office/drawing/2014/main" id="{D6C339E0-B853-39B9-BB34-7055BAE15715}"/>
              </a:ext>
            </a:extLst>
          </p:cNvPr>
          <p:cNvGrpSpPr/>
          <p:nvPr userDrawn="1"/>
        </p:nvGrpSpPr>
        <p:grpSpPr>
          <a:xfrm>
            <a:off x="2443209" y="1511363"/>
            <a:ext cx="7296193" cy="4324321"/>
            <a:chOff x="2443209" y="1511363"/>
            <a:chExt cx="7296193" cy="4324321"/>
          </a:xfrm>
        </p:grpSpPr>
        <p:sp>
          <p:nvSpPr>
            <p:cNvPr id="259" name="Freeform 37">
              <a:extLst>
                <a:ext uri="{FF2B5EF4-FFF2-40B4-BE49-F238E27FC236}">
                  <a16:creationId xmlns:a16="http://schemas.microsoft.com/office/drawing/2014/main" id="{3C8DBEBE-1FCF-9979-3DED-FFB84B7C8857}"/>
                </a:ext>
              </a:extLst>
            </p:cNvPr>
            <p:cNvSpPr>
              <a:spLocks/>
            </p:cNvSpPr>
            <p:nvPr/>
          </p:nvSpPr>
          <p:spPr bwMode="auto">
            <a:xfrm>
              <a:off x="8571429" y="1927320"/>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60" name="Freeform 41">
              <a:extLst>
                <a:ext uri="{FF2B5EF4-FFF2-40B4-BE49-F238E27FC236}">
                  <a16:creationId xmlns:a16="http://schemas.microsoft.com/office/drawing/2014/main" id="{F183615C-4E3C-8887-E891-A18D3961BDCB}"/>
                </a:ext>
              </a:extLst>
            </p:cNvPr>
            <p:cNvSpPr>
              <a:spLocks/>
            </p:cNvSpPr>
            <p:nvPr/>
          </p:nvSpPr>
          <p:spPr bwMode="auto">
            <a:xfrm>
              <a:off x="8762455" y="1899172"/>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61" name="Freeform 18">
              <a:extLst>
                <a:ext uri="{FF2B5EF4-FFF2-40B4-BE49-F238E27FC236}">
                  <a16:creationId xmlns:a16="http://schemas.microsoft.com/office/drawing/2014/main" id="{D3D031FF-2E0B-15FA-E6C6-7BE9E2F0139C}"/>
                </a:ext>
              </a:extLst>
            </p:cNvPr>
            <p:cNvSpPr>
              <a:spLocks/>
            </p:cNvSpPr>
            <p:nvPr/>
          </p:nvSpPr>
          <p:spPr bwMode="auto">
            <a:xfrm>
              <a:off x="6072431" y="1900736"/>
              <a:ext cx="773500" cy="883517"/>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63" name="Freeform 42">
              <a:extLst>
                <a:ext uri="{FF2B5EF4-FFF2-40B4-BE49-F238E27FC236}">
                  <a16:creationId xmlns:a16="http://schemas.microsoft.com/office/drawing/2014/main" id="{97DF7E33-61AE-8B93-643F-66FE9753EB10}"/>
                </a:ext>
              </a:extLst>
            </p:cNvPr>
            <p:cNvSpPr>
              <a:spLocks/>
            </p:cNvSpPr>
            <p:nvPr/>
          </p:nvSpPr>
          <p:spPr bwMode="auto">
            <a:xfrm>
              <a:off x="8801599"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64" name="Freeform 263">
              <a:extLst>
                <a:ext uri="{FF2B5EF4-FFF2-40B4-BE49-F238E27FC236}">
                  <a16:creationId xmlns:a16="http://schemas.microsoft.com/office/drawing/2014/main" id="{3455ADBC-8C9D-B492-C25A-8EA7BB2BC694}"/>
                </a:ext>
              </a:extLst>
            </p:cNvPr>
            <p:cNvSpPr>
              <a:spLocks/>
            </p:cNvSpPr>
            <p:nvPr/>
          </p:nvSpPr>
          <p:spPr bwMode="auto">
            <a:xfrm>
              <a:off x="3313512" y="1669302"/>
              <a:ext cx="798552" cy="581714"/>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65" name="Freeform 6">
              <a:extLst>
                <a:ext uri="{FF2B5EF4-FFF2-40B4-BE49-F238E27FC236}">
                  <a16:creationId xmlns:a16="http://schemas.microsoft.com/office/drawing/2014/main" id="{01BF2197-88FD-A50B-0EA5-4E4AC9160190}"/>
                </a:ext>
              </a:extLst>
            </p:cNvPr>
            <p:cNvSpPr>
              <a:spLocks/>
            </p:cNvSpPr>
            <p:nvPr/>
          </p:nvSpPr>
          <p:spPr bwMode="auto">
            <a:xfrm>
              <a:off x="4191920" y="1844441"/>
              <a:ext cx="1208789" cy="725578"/>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66" name="Freeform 51">
              <a:extLst>
                <a:ext uri="{FF2B5EF4-FFF2-40B4-BE49-F238E27FC236}">
                  <a16:creationId xmlns:a16="http://schemas.microsoft.com/office/drawing/2014/main" id="{8DF868DA-B93F-DEF7-853F-AB35017F76B9}"/>
                </a:ext>
              </a:extLst>
            </p:cNvPr>
            <p:cNvSpPr>
              <a:spLocks/>
            </p:cNvSpPr>
            <p:nvPr/>
          </p:nvSpPr>
          <p:spPr bwMode="auto">
            <a:xfrm>
              <a:off x="3910077" y="1825677"/>
              <a:ext cx="701473" cy="1125898"/>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67" name="Rectangle 135">
              <a:extLst>
                <a:ext uri="{FF2B5EF4-FFF2-40B4-BE49-F238E27FC236}">
                  <a16:creationId xmlns:a16="http://schemas.microsoft.com/office/drawing/2014/main" id="{C4BF85BA-D788-E63E-DEE3-EFFAAF554528}"/>
                </a:ext>
              </a:extLst>
            </p:cNvPr>
            <p:cNvSpPr>
              <a:spLocks noChangeArrowheads="1"/>
            </p:cNvSpPr>
            <p:nvPr/>
          </p:nvSpPr>
          <p:spPr bwMode="auto">
            <a:xfrm>
              <a:off x="3496108" y="1836896"/>
              <a:ext cx="42560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WA</a:t>
              </a:r>
            </a:p>
          </p:txBody>
        </p:sp>
        <p:sp>
          <p:nvSpPr>
            <p:cNvPr id="268" name="Rectangle 174">
              <a:extLst>
                <a:ext uri="{FF2B5EF4-FFF2-40B4-BE49-F238E27FC236}">
                  <a16:creationId xmlns:a16="http://schemas.microsoft.com/office/drawing/2014/main" id="{1F20F200-7692-92CF-130D-2E1F53D4DC53}"/>
                </a:ext>
              </a:extLst>
            </p:cNvPr>
            <p:cNvSpPr>
              <a:spLocks noChangeArrowheads="1"/>
            </p:cNvSpPr>
            <p:nvPr/>
          </p:nvSpPr>
          <p:spPr bwMode="auto">
            <a:xfrm>
              <a:off x="8763007" y="1675728"/>
              <a:ext cx="39744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ME</a:t>
              </a:r>
            </a:p>
          </p:txBody>
        </p:sp>
        <p:sp>
          <p:nvSpPr>
            <p:cNvPr id="269" name="Freeform 24">
              <a:extLst>
                <a:ext uri="{FF2B5EF4-FFF2-40B4-BE49-F238E27FC236}">
                  <a16:creationId xmlns:a16="http://schemas.microsoft.com/office/drawing/2014/main" id="{1968BFE4-1776-0FF2-60F3-FF941318519F}"/>
                </a:ext>
              </a:extLst>
            </p:cNvPr>
            <p:cNvSpPr>
              <a:spLocks/>
            </p:cNvSpPr>
            <p:nvPr/>
          </p:nvSpPr>
          <p:spPr bwMode="auto">
            <a:xfrm>
              <a:off x="6798956" y="2815529"/>
              <a:ext cx="486960" cy="805331"/>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70" name="Freeform 38">
              <a:extLst>
                <a:ext uri="{FF2B5EF4-FFF2-40B4-BE49-F238E27FC236}">
                  <a16:creationId xmlns:a16="http://schemas.microsoft.com/office/drawing/2014/main" id="{13DCE66E-68E3-83CB-7AE8-DD9517FFEC7F}"/>
                </a:ext>
              </a:extLst>
            </p:cNvPr>
            <p:cNvSpPr>
              <a:spLocks/>
            </p:cNvSpPr>
            <p:nvPr/>
          </p:nvSpPr>
          <p:spPr bwMode="auto">
            <a:xfrm>
              <a:off x="8587087" y="2573148"/>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71" name="Freeform 40">
              <a:extLst>
                <a:ext uri="{FF2B5EF4-FFF2-40B4-BE49-F238E27FC236}">
                  <a16:creationId xmlns:a16="http://schemas.microsoft.com/office/drawing/2014/main" id="{9FBD6D9B-E6CE-FC21-73AD-EF6FA2093472}"/>
                </a:ext>
              </a:extLst>
            </p:cNvPr>
            <p:cNvSpPr>
              <a:spLocks/>
            </p:cNvSpPr>
            <p:nvPr/>
          </p:nvSpPr>
          <p:spPr bwMode="auto">
            <a:xfrm>
              <a:off x="8707652"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72" name="Freeform 12">
              <a:extLst>
                <a:ext uri="{FF2B5EF4-FFF2-40B4-BE49-F238E27FC236}">
                  <a16:creationId xmlns:a16="http://schemas.microsoft.com/office/drawing/2014/main" id="{29256FEA-AE87-8C68-84CF-652390D8EDB6}"/>
                </a:ext>
              </a:extLst>
            </p:cNvPr>
            <p:cNvSpPr>
              <a:spLocks/>
            </p:cNvSpPr>
            <p:nvPr/>
          </p:nvSpPr>
          <p:spPr bwMode="auto">
            <a:xfrm>
              <a:off x="5364695" y="2418337"/>
              <a:ext cx="837696" cy="494145"/>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73" name="Rectangle 272">
              <a:extLst>
                <a:ext uri="{FF2B5EF4-FFF2-40B4-BE49-F238E27FC236}">
                  <a16:creationId xmlns:a16="http://schemas.microsoft.com/office/drawing/2014/main" id="{7354F148-ABF5-DAB1-020C-CD7D4E0DC0A3}"/>
                </a:ext>
              </a:extLst>
            </p:cNvPr>
            <p:cNvSpPr/>
            <p:nvPr/>
          </p:nvSpPr>
          <p:spPr>
            <a:xfrm>
              <a:off x="9263190" y="338787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C9BBB72F-AB5C-1B2E-F084-A46A9E15E6EF}"/>
                </a:ext>
              </a:extLst>
            </p:cNvPr>
            <p:cNvSpPr/>
            <p:nvPr/>
          </p:nvSpPr>
          <p:spPr>
            <a:xfrm>
              <a:off x="9263190" y="2615884"/>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60">
              <a:extLst>
                <a:ext uri="{FF2B5EF4-FFF2-40B4-BE49-F238E27FC236}">
                  <a16:creationId xmlns:a16="http://schemas.microsoft.com/office/drawing/2014/main" id="{BD6AF81C-A552-5692-231B-785F8F40C340}"/>
                </a:ext>
              </a:extLst>
            </p:cNvPr>
            <p:cNvSpPr>
              <a:spLocks/>
            </p:cNvSpPr>
            <p:nvPr/>
          </p:nvSpPr>
          <p:spPr bwMode="auto">
            <a:xfrm>
              <a:off x="2443209" y="4510355"/>
              <a:ext cx="1135047" cy="1298426"/>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76" name="Freeform 8">
              <a:extLst>
                <a:ext uri="{FF2B5EF4-FFF2-40B4-BE49-F238E27FC236}">
                  <a16:creationId xmlns:a16="http://schemas.microsoft.com/office/drawing/2014/main" id="{70A3CA97-A8A4-BD79-CAC0-1987437B6679}"/>
                </a:ext>
              </a:extLst>
            </p:cNvPr>
            <p:cNvSpPr>
              <a:spLocks/>
            </p:cNvSpPr>
            <p:nvPr/>
          </p:nvSpPr>
          <p:spPr bwMode="auto">
            <a:xfrm>
              <a:off x="4132420" y="2885897"/>
              <a:ext cx="668592" cy="83347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77" name="Freeform 9">
              <a:extLst>
                <a:ext uri="{FF2B5EF4-FFF2-40B4-BE49-F238E27FC236}">
                  <a16:creationId xmlns:a16="http://schemas.microsoft.com/office/drawing/2014/main" id="{DA58C0A7-64A7-1846-EF0E-E19582E61CD7}"/>
                </a:ext>
              </a:extLst>
            </p:cNvPr>
            <p:cNvSpPr>
              <a:spLocks/>
            </p:cNvSpPr>
            <p:nvPr/>
          </p:nvSpPr>
          <p:spPr bwMode="auto">
            <a:xfrm>
              <a:off x="4555182" y="2498088"/>
              <a:ext cx="817342" cy="663028"/>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78" name="Freeform 277">
              <a:extLst>
                <a:ext uri="{FF2B5EF4-FFF2-40B4-BE49-F238E27FC236}">
                  <a16:creationId xmlns:a16="http://schemas.microsoft.com/office/drawing/2014/main" id="{D30BCFDC-1CC5-1BD7-2CA0-BDC3D6AA0DFD}"/>
                </a:ext>
              </a:extLst>
            </p:cNvPr>
            <p:cNvSpPr>
              <a:spLocks/>
            </p:cNvSpPr>
            <p:nvPr/>
          </p:nvSpPr>
          <p:spPr bwMode="auto">
            <a:xfrm>
              <a:off x="5355300" y="2851495"/>
              <a:ext cx="984880" cy="439413"/>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79" name="Freeform 278">
              <a:extLst>
                <a:ext uri="{FF2B5EF4-FFF2-40B4-BE49-F238E27FC236}">
                  <a16:creationId xmlns:a16="http://schemas.microsoft.com/office/drawing/2014/main" id="{1F1424B4-0770-26CC-8725-8023D4A5564B}"/>
                </a:ext>
              </a:extLst>
            </p:cNvPr>
            <p:cNvSpPr>
              <a:spLocks/>
            </p:cNvSpPr>
            <p:nvPr/>
          </p:nvSpPr>
          <p:spPr bwMode="auto">
            <a:xfrm>
              <a:off x="5571379" y="3273707"/>
              <a:ext cx="900328" cy="48788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0" name="Freeform 19">
              <a:extLst>
                <a:ext uri="{FF2B5EF4-FFF2-40B4-BE49-F238E27FC236}">
                  <a16:creationId xmlns:a16="http://schemas.microsoft.com/office/drawing/2014/main" id="{C43666B0-5B12-FA3C-A1DD-E92A3C1B1B15}"/>
                </a:ext>
              </a:extLst>
            </p:cNvPr>
            <p:cNvSpPr>
              <a:spLocks/>
            </p:cNvSpPr>
            <p:nvPr/>
          </p:nvSpPr>
          <p:spPr bwMode="auto">
            <a:xfrm>
              <a:off x="6542167" y="2219741"/>
              <a:ext cx="652934" cy="642701"/>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1" name="Freeform 22">
              <a:extLst>
                <a:ext uri="{FF2B5EF4-FFF2-40B4-BE49-F238E27FC236}">
                  <a16:creationId xmlns:a16="http://schemas.microsoft.com/office/drawing/2014/main" id="{3EFCE9D7-7CA7-AB6B-1A7B-29A20F8F0652}"/>
                </a:ext>
              </a:extLst>
            </p:cNvPr>
            <p:cNvSpPr>
              <a:spLocks/>
            </p:cNvSpPr>
            <p:nvPr/>
          </p:nvSpPr>
          <p:spPr bwMode="auto">
            <a:xfrm>
              <a:off x="6496759" y="3728757"/>
              <a:ext cx="591868" cy="597351"/>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2" name="Freeform 28">
              <a:extLst>
                <a:ext uri="{FF2B5EF4-FFF2-40B4-BE49-F238E27FC236}">
                  <a16:creationId xmlns:a16="http://schemas.microsoft.com/office/drawing/2014/main" id="{6B1F572F-E584-A2DE-5C62-DE934BF6A16F}"/>
                </a:ext>
              </a:extLst>
            </p:cNvPr>
            <p:cNvSpPr>
              <a:spLocks/>
            </p:cNvSpPr>
            <p:nvPr/>
          </p:nvSpPr>
          <p:spPr bwMode="auto">
            <a:xfrm>
              <a:off x="7043219" y="3502014"/>
              <a:ext cx="978617" cy="448796"/>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3" name="Freeform 29">
              <a:extLst>
                <a:ext uri="{FF2B5EF4-FFF2-40B4-BE49-F238E27FC236}">
                  <a16:creationId xmlns:a16="http://schemas.microsoft.com/office/drawing/2014/main" id="{9738F691-8493-48F5-F3CC-62D730100EBC}"/>
                </a:ext>
              </a:extLst>
            </p:cNvPr>
            <p:cNvSpPr>
              <a:spLocks/>
            </p:cNvSpPr>
            <p:nvPr/>
          </p:nvSpPr>
          <p:spPr bwMode="auto">
            <a:xfrm>
              <a:off x="6927352" y="3927354"/>
              <a:ext cx="416500" cy="722452"/>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4" name="Freeform 34">
              <a:extLst>
                <a:ext uri="{FF2B5EF4-FFF2-40B4-BE49-F238E27FC236}">
                  <a16:creationId xmlns:a16="http://schemas.microsoft.com/office/drawing/2014/main" id="{434ACEB3-66EE-665C-833B-FD826FC76722}"/>
                </a:ext>
              </a:extLst>
            </p:cNvPr>
            <p:cNvSpPr>
              <a:spLocks/>
            </p:cNvSpPr>
            <p:nvPr/>
          </p:nvSpPr>
          <p:spPr bwMode="auto">
            <a:xfrm>
              <a:off x="7743126" y="3300291"/>
              <a:ext cx="1014631" cy="520727"/>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5" name="Freeform 11">
              <a:extLst>
                <a:ext uri="{FF2B5EF4-FFF2-40B4-BE49-F238E27FC236}">
                  <a16:creationId xmlns:a16="http://schemas.microsoft.com/office/drawing/2014/main" id="{003636B1-2EF0-8A7D-86C9-94E58337E8A4}"/>
                </a:ext>
              </a:extLst>
            </p:cNvPr>
            <p:cNvSpPr>
              <a:spLocks/>
            </p:cNvSpPr>
            <p:nvPr/>
          </p:nvSpPr>
          <p:spPr bwMode="auto">
            <a:xfrm>
              <a:off x="4733682" y="3112640"/>
              <a:ext cx="854920" cy="647392"/>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6" name="Freeform 15">
              <a:extLst>
                <a:ext uri="{FF2B5EF4-FFF2-40B4-BE49-F238E27FC236}">
                  <a16:creationId xmlns:a16="http://schemas.microsoft.com/office/drawing/2014/main" id="{BA01A0E7-ACB3-7D2A-1E2D-6229E66FB5D0}"/>
                </a:ext>
              </a:extLst>
            </p:cNvPr>
            <p:cNvSpPr>
              <a:spLocks/>
            </p:cNvSpPr>
            <p:nvPr/>
          </p:nvSpPr>
          <p:spPr bwMode="auto">
            <a:xfrm>
              <a:off x="4667919" y="3719375"/>
              <a:ext cx="787591" cy="861625"/>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7" name="Freeform 16">
              <a:extLst>
                <a:ext uri="{FF2B5EF4-FFF2-40B4-BE49-F238E27FC236}">
                  <a16:creationId xmlns:a16="http://schemas.microsoft.com/office/drawing/2014/main" id="{C704EC93-63CE-CD48-804F-B492CD33974D}"/>
                </a:ext>
              </a:extLst>
            </p:cNvPr>
            <p:cNvSpPr>
              <a:spLocks/>
            </p:cNvSpPr>
            <p:nvPr/>
          </p:nvSpPr>
          <p:spPr bwMode="auto">
            <a:xfrm>
              <a:off x="5450813" y="3720938"/>
              <a:ext cx="1074130" cy="511346"/>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8" name="Freeform 17">
              <a:extLst>
                <a:ext uri="{FF2B5EF4-FFF2-40B4-BE49-F238E27FC236}">
                  <a16:creationId xmlns:a16="http://schemas.microsoft.com/office/drawing/2014/main" id="{C097FB3F-269C-6575-239E-C8D08E0E1F97}"/>
                </a:ext>
              </a:extLst>
            </p:cNvPr>
            <p:cNvSpPr>
              <a:spLocks/>
            </p:cNvSpPr>
            <p:nvPr/>
          </p:nvSpPr>
          <p:spPr bwMode="auto">
            <a:xfrm>
              <a:off x="4973248" y="3831964"/>
              <a:ext cx="1708275" cy="159658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9" name="Freeform 20">
              <a:extLst>
                <a:ext uri="{FF2B5EF4-FFF2-40B4-BE49-F238E27FC236}">
                  <a16:creationId xmlns:a16="http://schemas.microsoft.com/office/drawing/2014/main" id="{69C806A7-C968-CF2D-B6DF-35117ED87287}"/>
                </a:ext>
              </a:extLst>
            </p:cNvPr>
            <p:cNvSpPr>
              <a:spLocks/>
            </p:cNvSpPr>
            <p:nvPr/>
          </p:nvSpPr>
          <p:spPr bwMode="auto">
            <a:xfrm>
              <a:off x="6191432" y="2729523"/>
              <a:ext cx="737486" cy="473816"/>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0" name="Freeform 289">
              <a:extLst>
                <a:ext uri="{FF2B5EF4-FFF2-40B4-BE49-F238E27FC236}">
                  <a16:creationId xmlns:a16="http://schemas.microsoft.com/office/drawing/2014/main" id="{F1ADA30C-E78F-4E0F-7119-3786CA142012}"/>
                </a:ext>
              </a:extLst>
            </p:cNvPr>
            <p:cNvSpPr>
              <a:spLocks/>
            </p:cNvSpPr>
            <p:nvPr/>
          </p:nvSpPr>
          <p:spPr bwMode="auto">
            <a:xfrm>
              <a:off x="7223285" y="2842112"/>
              <a:ext cx="372658" cy="664593"/>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1" name="Freeform 290">
              <a:extLst>
                <a:ext uri="{FF2B5EF4-FFF2-40B4-BE49-F238E27FC236}">
                  <a16:creationId xmlns:a16="http://schemas.microsoft.com/office/drawing/2014/main" id="{87F8366A-0468-DAC3-8AAD-9A68DDD93F4E}"/>
                </a:ext>
              </a:extLst>
            </p:cNvPr>
            <p:cNvSpPr>
              <a:spLocks/>
            </p:cNvSpPr>
            <p:nvPr/>
          </p:nvSpPr>
          <p:spPr bwMode="auto">
            <a:xfrm>
              <a:off x="7511390" y="2688865"/>
              <a:ext cx="507316" cy="573896"/>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2" name="Freeform 291">
              <a:extLst>
                <a:ext uri="{FF2B5EF4-FFF2-40B4-BE49-F238E27FC236}">
                  <a16:creationId xmlns:a16="http://schemas.microsoft.com/office/drawing/2014/main" id="{0FADC932-A884-9B40-029C-6D608F71B501}"/>
                </a:ext>
              </a:extLst>
            </p:cNvPr>
            <p:cNvSpPr>
              <a:spLocks/>
            </p:cNvSpPr>
            <p:nvPr/>
          </p:nvSpPr>
          <p:spPr bwMode="auto">
            <a:xfrm>
              <a:off x="7102719" y="3208029"/>
              <a:ext cx="814210" cy="486325"/>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3" name="Freeform 31">
              <a:extLst>
                <a:ext uri="{FF2B5EF4-FFF2-40B4-BE49-F238E27FC236}">
                  <a16:creationId xmlns:a16="http://schemas.microsoft.com/office/drawing/2014/main" id="{6DF24482-3B96-057C-B8AA-089D222BDED1}"/>
                </a:ext>
              </a:extLst>
            </p:cNvPr>
            <p:cNvSpPr>
              <a:spLocks/>
            </p:cNvSpPr>
            <p:nvPr/>
          </p:nvSpPr>
          <p:spPr bwMode="auto">
            <a:xfrm>
              <a:off x="7619430" y="3791307"/>
              <a:ext cx="627880" cy="672411"/>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4" name="Freeform 33">
              <a:extLst>
                <a:ext uri="{FF2B5EF4-FFF2-40B4-BE49-F238E27FC236}">
                  <a16:creationId xmlns:a16="http://schemas.microsoft.com/office/drawing/2014/main" id="{4F2C661A-1CB0-C356-4845-C9AE717C49CB}"/>
                </a:ext>
              </a:extLst>
            </p:cNvPr>
            <p:cNvSpPr>
              <a:spLocks/>
            </p:cNvSpPr>
            <p:nvPr/>
          </p:nvSpPr>
          <p:spPr bwMode="auto">
            <a:xfrm>
              <a:off x="7887180" y="3683408"/>
              <a:ext cx="587170" cy="4691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5" name="Freeform 35">
              <a:extLst>
                <a:ext uri="{FF2B5EF4-FFF2-40B4-BE49-F238E27FC236}">
                  <a16:creationId xmlns:a16="http://schemas.microsoft.com/office/drawing/2014/main" id="{98974044-9F31-FD1F-4C5D-EAC1FA66AFC5}"/>
                </a:ext>
              </a:extLst>
            </p:cNvPr>
            <p:cNvSpPr>
              <a:spLocks/>
            </p:cNvSpPr>
            <p:nvPr/>
          </p:nvSpPr>
          <p:spPr bwMode="auto">
            <a:xfrm>
              <a:off x="7973298" y="2510598"/>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6" name="Freeform 39">
              <a:extLst>
                <a:ext uri="{FF2B5EF4-FFF2-40B4-BE49-F238E27FC236}">
                  <a16:creationId xmlns:a16="http://schemas.microsoft.com/office/drawing/2014/main" id="{53DAB5C5-D562-967F-33F8-08E5B14B1046}"/>
                </a:ext>
              </a:extLst>
            </p:cNvPr>
            <p:cNvSpPr>
              <a:spLocks/>
            </p:cNvSpPr>
            <p:nvPr/>
          </p:nvSpPr>
          <p:spPr bwMode="auto">
            <a:xfrm>
              <a:off x="8723311"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7" name="Freeform 10">
              <a:extLst>
                <a:ext uri="{FF2B5EF4-FFF2-40B4-BE49-F238E27FC236}">
                  <a16:creationId xmlns:a16="http://schemas.microsoft.com/office/drawing/2014/main" id="{7755EB7A-93B6-C980-F050-C86E114EAC0E}"/>
                </a:ext>
              </a:extLst>
            </p:cNvPr>
            <p:cNvSpPr>
              <a:spLocks/>
            </p:cNvSpPr>
            <p:nvPr/>
          </p:nvSpPr>
          <p:spPr bwMode="auto">
            <a:xfrm>
              <a:off x="3950787" y="3630241"/>
              <a:ext cx="782894" cy="946067"/>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8" name="Freeform 32">
              <a:extLst>
                <a:ext uri="{FF2B5EF4-FFF2-40B4-BE49-F238E27FC236}">
                  <a16:creationId xmlns:a16="http://schemas.microsoft.com/office/drawing/2014/main" id="{73FEB877-1E39-9BBB-D76F-A4AC1E118F50}"/>
                </a:ext>
              </a:extLst>
            </p:cNvPr>
            <p:cNvSpPr>
              <a:spLocks/>
            </p:cNvSpPr>
            <p:nvPr/>
          </p:nvSpPr>
          <p:spPr bwMode="auto">
            <a:xfrm>
              <a:off x="7451890" y="4365202"/>
              <a:ext cx="1060039" cy="82722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299" name="Freeform 44">
              <a:extLst>
                <a:ext uri="{FF2B5EF4-FFF2-40B4-BE49-F238E27FC236}">
                  <a16:creationId xmlns:a16="http://schemas.microsoft.com/office/drawing/2014/main" id="{4886CF34-F9D3-6454-CE0B-D0E1F7FD1046}"/>
                </a:ext>
              </a:extLst>
            </p:cNvPr>
            <p:cNvSpPr>
              <a:spLocks/>
            </p:cNvSpPr>
            <p:nvPr/>
          </p:nvSpPr>
          <p:spPr bwMode="auto">
            <a:xfrm>
              <a:off x="8884587" y="2338586"/>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0" name="Freeform 45">
              <a:extLst>
                <a:ext uri="{FF2B5EF4-FFF2-40B4-BE49-F238E27FC236}">
                  <a16:creationId xmlns:a16="http://schemas.microsoft.com/office/drawing/2014/main" id="{E7996442-F99C-56E0-ABE1-A3F43A7E96D3}"/>
                </a:ext>
              </a:extLst>
            </p:cNvPr>
            <p:cNvSpPr>
              <a:spLocks/>
            </p:cNvSpPr>
            <p:nvPr/>
          </p:nvSpPr>
          <p:spPr bwMode="auto">
            <a:xfrm>
              <a:off x="6813049" y="2088386"/>
              <a:ext cx="648236" cy="300240"/>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1" name="Freeform 46">
              <a:extLst>
                <a:ext uri="{FF2B5EF4-FFF2-40B4-BE49-F238E27FC236}">
                  <a16:creationId xmlns:a16="http://schemas.microsoft.com/office/drawing/2014/main" id="{11A594DA-5EC8-4F39-CC9D-F9EB5464196C}"/>
                </a:ext>
              </a:extLst>
            </p:cNvPr>
            <p:cNvSpPr>
              <a:spLocks/>
            </p:cNvSpPr>
            <p:nvPr/>
          </p:nvSpPr>
          <p:spPr bwMode="auto">
            <a:xfrm>
              <a:off x="7259298" y="2271344"/>
              <a:ext cx="469737" cy="605171"/>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2" name="Freeform 7">
              <a:extLst>
                <a:ext uri="{FF2B5EF4-FFF2-40B4-BE49-F238E27FC236}">
                  <a16:creationId xmlns:a16="http://schemas.microsoft.com/office/drawing/2014/main" id="{29B8B55F-BC4C-DE36-7E3E-D0445EBE871F}"/>
                </a:ext>
              </a:extLst>
            </p:cNvPr>
            <p:cNvSpPr>
              <a:spLocks/>
            </p:cNvSpPr>
            <p:nvPr/>
          </p:nvSpPr>
          <p:spPr bwMode="auto">
            <a:xfrm>
              <a:off x="5380353" y="1972668"/>
              <a:ext cx="776630" cy="461305"/>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3" name="Freeform 21">
              <a:extLst>
                <a:ext uri="{FF2B5EF4-FFF2-40B4-BE49-F238E27FC236}">
                  <a16:creationId xmlns:a16="http://schemas.microsoft.com/office/drawing/2014/main" id="{53FE0725-AE2A-4057-76C9-4FB1DCB09FCB}"/>
                </a:ext>
              </a:extLst>
            </p:cNvPr>
            <p:cNvSpPr>
              <a:spLocks/>
            </p:cNvSpPr>
            <p:nvPr/>
          </p:nvSpPr>
          <p:spPr bwMode="auto">
            <a:xfrm>
              <a:off x="6305733" y="3159553"/>
              <a:ext cx="831433" cy="653647"/>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4" name="Freeform 23">
              <a:extLst>
                <a:ext uri="{FF2B5EF4-FFF2-40B4-BE49-F238E27FC236}">
                  <a16:creationId xmlns:a16="http://schemas.microsoft.com/office/drawing/2014/main" id="{60277BEF-E394-CED1-CF8B-E160E8B8013B}"/>
                </a:ext>
              </a:extLst>
            </p:cNvPr>
            <p:cNvSpPr>
              <a:spLocks/>
            </p:cNvSpPr>
            <p:nvPr/>
          </p:nvSpPr>
          <p:spPr bwMode="auto">
            <a:xfrm>
              <a:off x="6593838" y="4288579"/>
              <a:ext cx="690512" cy="581714"/>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5" name="Freeform 36">
              <a:extLst>
                <a:ext uri="{FF2B5EF4-FFF2-40B4-BE49-F238E27FC236}">
                  <a16:creationId xmlns:a16="http://schemas.microsoft.com/office/drawing/2014/main" id="{BC095E9A-A05B-2189-C90A-3367FB2018A3}"/>
                </a:ext>
              </a:extLst>
            </p:cNvPr>
            <p:cNvSpPr>
              <a:spLocks/>
            </p:cNvSpPr>
            <p:nvPr/>
          </p:nvSpPr>
          <p:spPr bwMode="auto">
            <a:xfrm>
              <a:off x="8004613"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306" name="Freeform 305">
              <a:extLst>
                <a:ext uri="{FF2B5EF4-FFF2-40B4-BE49-F238E27FC236}">
                  <a16:creationId xmlns:a16="http://schemas.microsoft.com/office/drawing/2014/main" id="{4461485B-FEFB-634B-1E86-877D486C6CCD}"/>
                </a:ext>
              </a:extLst>
            </p:cNvPr>
            <p:cNvSpPr>
              <a:spLocks/>
            </p:cNvSpPr>
            <p:nvPr/>
          </p:nvSpPr>
          <p:spPr bwMode="auto">
            <a:xfrm>
              <a:off x="3089605" y="2028963"/>
              <a:ext cx="966092" cy="791256"/>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7" name="Freeform 50">
              <a:extLst>
                <a:ext uri="{FF2B5EF4-FFF2-40B4-BE49-F238E27FC236}">
                  <a16:creationId xmlns:a16="http://schemas.microsoft.com/office/drawing/2014/main" id="{56BD5555-3081-619F-EF73-2C8D8D595FD9}"/>
                </a:ext>
              </a:extLst>
            </p:cNvPr>
            <p:cNvSpPr>
              <a:spLocks/>
            </p:cNvSpPr>
            <p:nvPr/>
          </p:nvSpPr>
          <p:spPr bwMode="auto">
            <a:xfrm>
              <a:off x="3484184" y="2748287"/>
              <a:ext cx="760973" cy="1147790"/>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8" name="Freeform 30">
              <a:extLst>
                <a:ext uri="{FF2B5EF4-FFF2-40B4-BE49-F238E27FC236}">
                  <a16:creationId xmlns:a16="http://schemas.microsoft.com/office/drawing/2014/main" id="{FBC00B3B-22BC-5C73-5FA8-A47106F61BF2}"/>
                </a:ext>
              </a:extLst>
            </p:cNvPr>
            <p:cNvSpPr>
              <a:spLocks/>
            </p:cNvSpPr>
            <p:nvPr/>
          </p:nvSpPr>
          <p:spPr bwMode="auto">
            <a:xfrm>
              <a:off x="7267127" y="3856984"/>
              <a:ext cx="490091" cy="761545"/>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9" name="Freeform 49">
              <a:extLst>
                <a:ext uri="{FF2B5EF4-FFF2-40B4-BE49-F238E27FC236}">
                  <a16:creationId xmlns:a16="http://schemas.microsoft.com/office/drawing/2014/main" id="{61AB5EE8-50E9-65A9-ED09-94CBEFB5FD76}"/>
                </a:ext>
              </a:extLst>
            </p:cNvPr>
            <p:cNvSpPr>
              <a:spLocks/>
            </p:cNvSpPr>
            <p:nvPr/>
          </p:nvSpPr>
          <p:spPr bwMode="auto">
            <a:xfrm>
              <a:off x="3020710" y="2607549"/>
              <a:ext cx="1036551" cy="165600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310" name="Freeform 52">
              <a:extLst>
                <a:ext uri="{FF2B5EF4-FFF2-40B4-BE49-F238E27FC236}">
                  <a16:creationId xmlns:a16="http://schemas.microsoft.com/office/drawing/2014/main" id="{B996D5BD-D14C-52C0-4B91-98279BBC614C}"/>
                </a:ext>
              </a:extLst>
            </p:cNvPr>
            <p:cNvSpPr>
              <a:spLocks/>
            </p:cNvSpPr>
            <p:nvPr/>
          </p:nvSpPr>
          <p:spPr bwMode="auto">
            <a:xfrm>
              <a:off x="7895008" y="2960958"/>
              <a:ext cx="781328" cy="573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1" name="Freeform 53">
              <a:extLst>
                <a:ext uri="{FF2B5EF4-FFF2-40B4-BE49-F238E27FC236}">
                  <a16:creationId xmlns:a16="http://schemas.microsoft.com/office/drawing/2014/main" id="{8583C97C-C77A-B69C-FA86-A2C5E86C0E12}"/>
                </a:ext>
              </a:extLst>
            </p:cNvPr>
            <p:cNvSpPr>
              <a:spLocks/>
            </p:cNvSpPr>
            <p:nvPr/>
          </p:nvSpPr>
          <p:spPr bwMode="auto">
            <a:xfrm>
              <a:off x="7857429" y="2898406"/>
              <a:ext cx="530802" cy="519164"/>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2" name="Freeform 54">
              <a:extLst>
                <a:ext uri="{FF2B5EF4-FFF2-40B4-BE49-F238E27FC236}">
                  <a16:creationId xmlns:a16="http://schemas.microsoft.com/office/drawing/2014/main" id="{2812A19A-7C9F-F125-9F36-5DB33D6B4483}"/>
                </a:ext>
              </a:extLst>
            </p:cNvPr>
            <p:cNvSpPr>
              <a:spLocks/>
            </p:cNvSpPr>
            <p:nvPr/>
          </p:nvSpPr>
          <p:spPr bwMode="auto">
            <a:xfrm>
              <a:off x="8175285"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3" name="Freeform 55">
              <a:extLst>
                <a:ext uri="{FF2B5EF4-FFF2-40B4-BE49-F238E27FC236}">
                  <a16:creationId xmlns:a16="http://schemas.microsoft.com/office/drawing/2014/main" id="{700BC824-E877-DCDD-EE7D-6B562D1B471E}"/>
                </a:ext>
              </a:extLst>
            </p:cNvPr>
            <p:cNvSpPr>
              <a:spLocks/>
            </p:cNvSpPr>
            <p:nvPr/>
          </p:nvSpPr>
          <p:spPr bwMode="auto">
            <a:xfrm>
              <a:off x="8577692" y="2840549"/>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4" name="Freeform 56">
              <a:extLst>
                <a:ext uri="{FF2B5EF4-FFF2-40B4-BE49-F238E27FC236}">
                  <a16:creationId xmlns:a16="http://schemas.microsoft.com/office/drawing/2014/main" id="{58CC625D-A1F1-AEAC-9B2A-05C67465E666}"/>
                </a:ext>
              </a:extLst>
            </p:cNvPr>
            <p:cNvSpPr>
              <a:spLocks/>
            </p:cNvSpPr>
            <p:nvPr/>
          </p:nvSpPr>
          <p:spPr bwMode="auto">
            <a:xfrm>
              <a:off x="8645020" y="3057910"/>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5" name="Freeform 57">
              <a:extLst>
                <a:ext uri="{FF2B5EF4-FFF2-40B4-BE49-F238E27FC236}">
                  <a16:creationId xmlns:a16="http://schemas.microsoft.com/office/drawing/2014/main" id="{985F2B66-106F-086C-02BC-81F32DD3304C}"/>
                </a:ext>
              </a:extLst>
            </p:cNvPr>
            <p:cNvSpPr>
              <a:spLocks/>
            </p:cNvSpPr>
            <p:nvPr/>
          </p:nvSpPr>
          <p:spPr bwMode="auto">
            <a:xfrm>
              <a:off x="8410153" y="2959393"/>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6" name="Freeform 63">
              <a:extLst>
                <a:ext uri="{FF2B5EF4-FFF2-40B4-BE49-F238E27FC236}">
                  <a16:creationId xmlns:a16="http://schemas.microsoft.com/office/drawing/2014/main" id="{9EF8DEC7-EA91-E276-A07C-78221A265E2A}"/>
                </a:ext>
              </a:extLst>
            </p:cNvPr>
            <p:cNvSpPr>
              <a:spLocks/>
            </p:cNvSpPr>
            <p:nvPr/>
          </p:nvSpPr>
          <p:spPr bwMode="auto">
            <a:xfrm>
              <a:off x="4563258" y="5544827"/>
              <a:ext cx="247395" cy="290857"/>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7" name="Freeform 64">
              <a:extLst>
                <a:ext uri="{FF2B5EF4-FFF2-40B4-BE49-F238E27FC236}">
                  <a16:creationId xmlns:a16="http://schemas.microsoft.com/office/drawing/2014/main" id="{B33DFCFA-6313-4D54-AD82-1C6E2015E0C5}"/>
                </a:ext>
              </a:extLst>
            </p:cNvPr>
            <p:cNvSpPr>
              <a:spLocks/>
            </p:cNvSpPr>
            <p:nvPr/>
          </p:nvSpPr>
          <p:spPr bwMode="auto">
            <a:xfrm>
              <a:off x="4106049" y="5302442"/>
              <a:ext cx="122132" cy="107898"/>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8" name="Freeform 65">
              <a:extLst>
                <a:ext uri="{FF2B5EF4-FFF2-40B4-BE49-F238E27FC236}">
                  <a16:creationId xmlns:a16="http://schemas.microsoft.com/office/drawing/2014/main" id="{D8163A5F-7174-15A9-A3DF-A53FACD85B66}"/>
                </a:ext>
              </a:extLst>
            </p:cNvPr>
            <p:cNvSpPr>
              <a:spLocks/>
            </p:cNvSpPr>
            <p:nvPr/>
          </p:nvSpPr>
          <p:spPr bwMode="auto">
            <a:xfrm>
              <a:off x="3822638" y="5211306"/>
              <a:ext cx="84552" cy="78188"/>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9" name="Freeform 66">
              <a:extLst>
                <a:ext uri="{FF2B5EF4-FFF2-40B4-BE49-F238E27FC236}">
                  <a16:creationId xmlns:a16="http://schemas.microsoft.com/office/drawing/2014/main" id="{1376E2D2-34F8-AE01-94D3-41A9FA6323DE}"/>
                </a:ext>
              </a:extLst>
            </p:cNvPr>
            <p:cNvSpPr>
              <a:spLocks/>
            </p:cNvSpPr>
            <p:nvPr/>
          </p:nvSpPr>
          <p:spPr bwMode="auto">
            <a:xfrm>
              <a:off x="4435693" y="5416594"/>
              <a:ext cx="134657" cy="89134"/>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20" name="Freeform 67">
              <a:extLst>
                <a:ext uri="{FF2B5EF4-FFF2-40B4-BE49-F238E27FC236}">
                  <a16:creationId xmlns:a16="http://schemas.microsoft.com/office/drawing/2014/main" id="{E1F8235B-F174-3E92-11C7-044B5455D785}"/>
                </a:ext>
              </a:extLst>
            </p:cNvPr>
            <p:cNvSpPr>
              <a:spLocks/>
            </p:cNvSpPr>
            <p:nvPr/>
          </p:nvSpPr>
          <p:spPr bwMode="auto">
            <a:xfrm>
              <a:off x="4291791" y="5336061"/>
              <a:ext cx="120566" cy="40658"/>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21" name="Freeform 68">
              <a:extLst>
                <a:ext uri="{FF2B5EF4-FFF2-40B4-BE49-F238E27FC236}">
                  <a16:creationId xmlns:a16="http://schemas.microsoft.com/office/drawing/2014/main" id="{A0B9EA9B-EA6C-D5A8-2B26-90DCAC38E7E3}"/>
                </a:ext>
              </a:extLst>
            </p:cNvPr>
            <p:cNvSpPr>
              <a:spLocks/>
            </p:cNvSpPr>
            <p:nvPr/>
          </p:nvSpPr>
          <p:spPr bwMode="auto">
            <a:xfrm>
              <a:off x="4347178" y="5424414"/>
              <a:ext cx="48539" cy="54731"/>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22" name="Rectangle 136">
              <a:extLst>
                <a:ext uri="{FF2B5EF4-FFF2-40B4-BE49-F238E27FC236}">
                  <a16:creationId xmlns:a16="http://schemas.microsoft.com/office/drawing/2014/main" id="{157E3275-DA63-26FB-1988-FEDA1FF32E6B}"/>
                </a:ext>
              </a:extLst>
            </p:cNvPr>
            <p:cNvSpPr>
              <a:spLocks noChangeArrowheads="1"/>
            </p:cNvSpPr>
            <p:nvPr/>
          </p:nvSpPr>
          <p:spPr bwMode="auto">
            <a:xfrm>
              <a:off x="3350588" y="2314140"/>
              <a:ext cx="39744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OR</a:t>
              </a:r>
            </a:p>
          </p:txBody>
        </p:sp>
        <p:sp>
          <p:nvSpPr>
            <p:cNvPr id="323" name="Rectangle 137">
              <a:extLst>
                <a:ext uri="{FF2B5EF4-FFF2-40B4-BE49-F238E27FC236}">
                  <a16:creationId xmlns:a16="http://schemas.microsoft.com/office/drawing/2014/main" id="{AFCE2E6F-B58C-2900-1DA3-D62A5DE37396}"/>
                </a:ext>
              </a:extLst>
            </p:cNvPr>
            <p:cNvSpPr>
              <a:spLocks noChangeArrowheads="1"/>
            </p:cNvSpPr>
            <p:nvPr/>
          </p:nvSpPr>
          <p:spPr bwMode="auto">
            <a:xfrm>
              <a:off x="3195679" y="3307747"/>
              <a:ext cx="40996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CA</a:t>
              </a:r>
            </a:p>
          </p:txBody>
        </p:sp>
        <p:sp>
          <p:nvSpPr>
            <p:cNvPr id="324" name="Rectangle 138">
              <a:extLst>
                <a:ext uri="{FF2B5EF4-FFF2-40B4-BE49-F238E27FC236}">
                  <a16:creationId xmlns:a16="http://schemas.microsoft.com/office/drawing/2014/main" id="{0E623F63-D370-457D-FF07-0EFF38AAFB1D}"/>
                </a:ext>
              </a:extLst>
            </p:cNvPr>
            <p:cNvSpPr>
              <a:spLocks noChangeArrowheads="1"/>
            </p:cNvSpPr>
            <p:nvPr/>
          </p:nvSpPr>
          <p:spPr bwMode="auto">
            <a:xfrm>
              <a:off x="4563258" y="2101336"/>
              <a:ext cx="386490"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MT</a:t>
              </a:r>
            </a:p>
          </p:txBody>
        </p:sp>
        <p:sp>
          <p:nvSpPr>
            <p:cNvPr id="325" name="Rectangle 139">
              <a:extLst>
                <a:ext uri="{FF2B5EF4-FFF2-40B4-BE49-F238E27FC236}">
                  <a16:creationId xmlns:a16="http://schemas.microsoft.com/office/drawing/2014/main" id="{679C1EF5-A64B-2046-F0A1-E0FBF09635DF}"/>
                </a:ext>
              </a:extLst>
            </p:cNvPr>
            <p:cNvSpPr>
              <a:spLocks noChangeArrowheads="1"/>
            </p:cNvSpPr>
            <p:nvPr/>
          </p:nvSpPr>
          <p:spPr bwMode="auto">
            <a:xfrm>
              <a:off x="4056284" y="2447143"/>
              <a:ext cx="344242"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ID</a:t>
              </a:r>
            </a:p>
          </p:txBody>
        </p:sp>
        <p:sp>
          <p:nvSpPr>
            <p:cNvPr id="326" name="Rectangle 140">
              <a:extLst>
                <a:ext uri="{FF2B5EF4-FFF2-40B4-BE49-F238E27FC236}">
                  <a16:creationId xmlns:a16="http://schemas.microsoft.com/office/drawing/2014/main" id="{BBE8B678-DE0C-9F94-CBF4-53CAB6940143}"/>
                </a:ext>
              </a:extLst>
            </p:cNvPr>
            <p:cNvSpPr>
              <a:spLocks noChangeArrowheads="1"/>
            </p:cNvSpPr>
            <p:nvPr/>
          </p:nvSpPr>
          <p:spPr bwMode="auto">
            <a:xfrm>
              <a:off x="3632240" y="3094943"/>
              <a:ext cx="400572"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NV</a:t>
              </a:r>
            </a:p>
          </p:txBody>
        </p:sp>
        <p:sp>
          <p:nvSpPr>
            <p:cNvPr id="327" name="Rectangle 141">
              <a:extLst>
                <a:ext uri="{FF2B5EF4-FFF2-40B4-BE49-F238E27FC236}">
                  <a16:creationId xmlns:a16="http://schemas.microsoft.com/office/drawing/2014/main" id="{646F1753-43B1-07A2-8B8D-10F561FD2051}"/>
                </a:ext>
              </a:extLst>
            </p:cNvPr>
            <p:cNvSpPr>
              <a:spLocks noChangeArrowheads="1"/>
            </p:cNvSpPr>
            <p:nvPr/>
          </p:nvSpPr>
          <p:spPr bwMode="auto">
            <a:xfrm>
              <a:off x="4134520" y="3947724"/>
              <a:ext cx="375536"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AZ</a:t>
              </a:r>
            </a:p>
          </p:txBody>
        </p:sp>
        <p:sp>
          <p:nvSpPr>
            <p:cNvPr id="328" name="Rectangle 142">
              <a:extLst>
                <a:ext uri="{FF2B5EF4-FFF2-40B4-BE49-F238E27FC236}">
                  <a16:creationId xmlns:a16="http://schemas.microsoft.com/office/drawing/2014/main" id="{7DDCE0F1-A5C0-44F3-5FC6-CBEF2E9DB058}"/>
                </a:ext>
              </a:extLst>
            </p:cNvPr>
            <p:cNvSpPr>
              <a:spLocks noChangeArrowheads="1"/>
            </p:cNvSpPr>
            <p:nvPr/>
          </p:nvSpPr>
          <p:spPr bwMode="auto">
            <a:xfrm>
              <a:off x="4289429" y="3237334"/>
              <a:ext cx="353630"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UT</a:t>
              </a:r>
            </a:p>
          </p:txBody>
        </p:sp>
        <p:sp>
          <p:nvSpPr>
            <p:cNvPr id="329" name="Rectangle 143">
              <a:extLst>
                <a:ext uri="{FF2B5EF4-FFF2-40B4-BE49-F238E27FC236}">
                  <a16:creationId xmlns:a16="http://schemas.microsoft.com/office/drawing/2014/main" id="{ACFE2794-58A9-9C02-EFA8-47EE225B545D}"/>
                </a:ext>
              </a:extLst>
            </p:cNvPr>
            <p:cNvSpPr>
              <a:spLocks noChangeArrowheads="1"/>
            </p:cNvSpPr>
            <p:nvPr/>
          </p:nvSpPr>
          <p:spPr bwMode="auto">
            <a:xfrm>
              <a:off x="4774497" y="2669335"/>
              <a:ext cx="411525"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WY</a:t>
              </a:r>
            </a:p>
          </p:txBody>
        </p:sp>
        <p:sp>
          <p:nvSpPr>
            <p:cNvPr id="330" name="Rectangle 144">
              <a:extLst>
                <a:ext uri="{FF2B5EF4-FFF2-40B4-BE49-F238E27FC236}">
                  <a16:creationId xmlns:a16="http://schemas.microsoft.com/office/drawing/2014/main" id="{4EA21FB7-07A9-4BF7-AE61-4A5520ADD348}"/>
                </a:ext>
              </a:extLst>
            </p:cNvPr>
            <p:cNvSpPr>
              <a:spLocks noChangeArrowheads="1"/>
            </p:cNvSpPr>
            <p:nvPr/>
          </p:nvSpPr>
          <p:spPr bwMode="auto">
            <a:xfrm>
              <a:off x="4964274" y="3328912"/>
              <a:ext cx="422479"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CO</a:t>
              </a:r>
            </a:p>
          </p:txBody>
        </p:sp>
        <p:sp>
          <p:nvSpPr>
            <p:cNvPr id="331" name="Rectangle 145">
              <a:extLst>
                <a:ext uri="{FF2B5EF4-FFF2-40B4-BE49-F238E27FC236}">
                  <a16:creationId xmlns:a16="http://schemas.microsoft.com/office/drawing/2014/main" id="{66B81DFA-AA0C-E464-6D5B-DD94542C4806}"/>
                </a:ext>
              </a:extLst>
            </p:cNvPr>
            <p:cNvSpPr>
              <a:spLocks noChangeArrowheads="1"/>
            </p:cNvSpPr>
            <p:nvPr/>
          </p:nvSpPr>
          <p:spPr bwMode="auto">
            <a:xfrm>
              <a:off x="4837087" y="3947724"/>
              <a:ext cx="42560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NM</a:t>
              </a:r>
            </a:p>
          </p:txBody>
        </p:sp>
        <p:sp>
          <p:nvSpPr>
            <p:cNvPr id="332" name="Rectangle 146">
              <a:extLst>
                <a:ext uri="{FF2B5EF4-FFF2-40B4-BE49-F238E27FC236}">
                  <a16:creationId xmlns:a16="http://schemas.microsoft.com/office/drawing/2014/main" id="{BFC8DAFF-3429-4DE2-D269-7E696EE29F12}"/>
                </a:ext>
              </a:extLst>
            </p:cNvPr>
            <p:cNvSpPr>
              <a:spLocks noChangeArrowheads="1"/>
            </p:cNvSpPr>
            <p:nvPr/>
          </p:nvSpPr>
          <p:spPr bwMode="auto">
            <a:xfrm>
              <a:off x="5703950" y="4443746"/>
              <a:ext cx="359889"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TX</a:t>
              </a:r>
            </a:p>
          </p:txBody>
        </p:sp>
        <p:sp>
          <p:nvSpPr>
            <p:cNvPr id="333" name="Rectangle 147">
              <a:extLst>
                <a:ext uri="{FF2B5EF4-FFF2-40B4-BE49-F238E27FC236}">
                  <a16:creationId xmlns:a16="http://schemas.microsoft.com/office/drawing/2014/main" id="{5CF01E4D-5ADD-4E57-5C17-31F37C821257}"/>
                </a:ext>
              </a:extLst>
            </p:cNvPr>
            <p:cNvSpPr>
              <a:spLocks noChangeArrowheads="1"/>
            </p:cNvSpPr>
            <p:nvPr/>
          </p:nvSpPr>
          <p:spPr bwMode="auto">
            <a:xfrm>
              <a:off x="5971520" y="3875747"/>
              <a:ext cx="403702"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OK</a:t>
              </a:r>
            </a:p>
          </p:txBody>
        </p:sp>
        <p:sp>
          <p:nvSpPr>
            <p:cNvPr id="334" name="Rectangle 148">
              <a:extLst>
                <a:ext uri="{FF2B5EF4-FFF2-40B4-BE49-F238E27FC236}">
                  <a16:creationId xmlns:a16="http://schemas.microsoft.com/office/drawing/2014/main" id="{6DAF4397-0290-CD65-7A38-72F0BDC03A9A}"/>
                </a:ext>
              </a:extLst>
            </p:cNvPr>
            <p:cNvSpPr>
              <a:spLocks noChangeArrowheads="1"/>
            </p:cNvSpPr>
            <p:nvPr/>
          </p:nvSpPr>
          <p:spPr bwMode="auto">
            <a:xfrm>
              <a:off x="5772798" y="3379725"/>
              <a:ext cx="363019"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KS</a:t>
              </a:r>
            </a:p>
          </p:txBody>
        </p:sp>
        <p:sp>
          <p:nvSpPr>
            <p:cNvPr id="335" name="Rectangle 149">
              <a:extLst>
                <a:ext uri="{FF2B5EF4-FFF2-40B4-BE49-F238E27FC236}">
                  <a16:creationId xmlns:a16="http://schemas.microsoft.com/office/drawing/2014/main" id="{A0135917-4474-6514-5E66-FCEA5B339E3F}"/>
                </a:ext>
              </a:extLst>
            </p:cNvPr>
            <p:cNvSpPr>
              <a:spLocks noChangeArrowheads="1"/>
            </p:cNvSpPr>
            <p:nvPr/>
          </p:nvSpPr>
          <p:spPr bwMode="auto">
            <a:xfrm>
              <a:off x="5627278" y="2952552"/>
              <a:ext cx="37710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NE</a:t>
              </a:r>
            </a:p>
          </p:txBody>
        </p:sp>
        <p:sp>
          <p:nvSpPr>
            <p:cNvPr id="336" name="Rectangle 150">
              <a:extLst>
                <a:ext uri="{FF2B5EF4-FFF2-40B4-BE49-F238E27FC236}">
                  <a16:creationId xmlns:a16="http://schemas.microsoft.com/office/drawing/2014/main" id="{8F92D505-8C27-A51E-6679-E51422A0E20C}"/>
                </a:ext>
              </a:extLst>
            </p:cNvPr>
            <p:cNvSpPr>
              <a:spLocks noChangeArrowheads="1"/>
            </p:cNvSpPr>
            <p:nvPr/>
          </p:nvSpPr>
          <p:spPr bwMode="auto">
            <a:xfrm>
              <a:off x="5628843" y="2526944"/>
              <a:ext cx="372407"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SD</a:t>
              </a:r>
            </a:p>
          </p:txBody>
        </p:sp>
        <p:sp>
          <p:nvSpPr>
            <p:cNvPr id="337" name="Rectangle 151">
              <a:extLst>
                <a:ext uri="{FF2B5EF4-FFF2-40B4-BE49-F238E27FC236}">
                  <a16:creationId xmlns:a16="http://schemas.microsoft.com/office/drawing/2014/main" id="{D1AB06E9-830C-416D-A00E-CD39BC605FE8}"/>
                </a:ext>
              </a:extLst>
            </p:cNvPr>
            <p:cNvSpPr>
              <a:spLocks noChangeArrowheads="1"/>
            </p:cNvSpPr>
            <p:nvPr/>
          </p:nvSpPr>
          <p:spPr bwMode="auto">
            <a:xfrm>
              <a:off x="5545912" y="2101336"/>
              <a:ext cx="400572"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ND</a:t>
              </a:r>
            </a:p>
          </p:txBody>
        </p:sp>
        <p:sp>
          <p:nvSpPr>
            <p:cNvPr id="338" name="Rectangle 152">
              <a:extLst>
                <a:ext uri="{FF2B5EF4-FFF2-40B4-BE49-F238E27FC236}">
                  <a16:creationId xmlns:a16="http://schemas.microsoft.com/office/drawing/2014/main" id="{912938FB-D206-E3C6-13B4-4F9E5258B4AC}"/>
                </a:ext>
              </a:extLst>
            </p:cNvPr>
            <p:cNvSpPr>
              <a:spLocks noChangeArrowheads="1"/>
            </p:cNvSpPr>
            <p:nvPr/>
          </p:nvSpPr>
          <p:spPr bwMode="auto">
            <a:xfrm>
              <a:off x="6132687" y="2243727"/>
              <a:ext cx="42560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MN</a:t>
              </a:r>
            </a:p>
          </p:txBody>
        </p:sp>
        <p:sp>
          <p:nvSpPr>
            <p:cNvPr id="339" name="Rectangle 153">
              <a:extLst>
                <a:ext uri="{FF2B5EF4-FFF2-40B4-BE49-F238E27FC236}">
                  <a16:creationId xmlns:a16="http://schemas.microsoft.com/office/drawing/2014/main" id="{778B8626-6795-3731-5EDF-A38D7C3AA10E}"/>
                </a:ext>
              </a:extLst>
            </p:cNvPr>
            <p:cNvSpPr>
              <a:spLocks noChangeArrowheads="1"/>
            </p:cNvSpPr>
            <p:nvPr/>
          </p:nvSpPr>
          <p:spPr bwMode="auto">
            <a:xfrm>
              <a:off x="6340797" y="2830503"/>
              <a:ext cx="34737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IA</a:t>
              </a:r>
            </a:p>
          </p:txBody>
        </p:sp>
        <p:sp>
          <p:nvSpPr>
            <p:cNvPr id="340" name="Rectangle 154">
              <a:extLst>
                <a:ext uri="{FF2B5EF4-FFF2-40B4-BE49-F238E27FC236}">
                  <a16:creationId xmlns:a16="http://schemas.microsoft.com/office/drawing/2014/main" id="{DE004F9E-CA9B-8561-49FD-ECC5BE9AFFD8}"/>
                </a:ext>
              </a:extLst>
            </p:cNvPr>
            <p:cNvSpPr>
              <a:spLocks noChangeArrowheads="1"/>
            </p:cNvSpPr>
            <p:nvPr/>
          </p:nvSpPr>
          <p:spPr bwMode="auto">
            <a:xfrm>
              <a:off x="6461282" y="3379725"/>
              <a:ext cx="438126"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MO</a:t>
              </a:r>
            </a:p>
          </p:txBody>
        </p:sp>
        <p:sp>
          <p:nvSpPr>
            <p:cNvPr id="341" name="Rectangle 155">
              <a:extLst>
                <a:ext uri="{FF2B5EF4-FFF2-40B4-BE49-F238E27FC236}">
                  <a16:creationId xmlns:a16="http://schemas.microsoft.com/office/drawing/2014/main" id="{8D1E6059-BD23-F078-01A6-E4E38A044995}"/>
                </a:ext>
              </a:extLst>
            </p:cNvPr>
            <p:cNvSpPr>
              <a:spLocks noChangeArrowheads="1"/>
            </p:cNvSpPr>
            <p:nvPr/>
          </p:nvSpPr>
          <p:spPr bwMode="auto">
            <a:xfrm>
              <a:off x="6547342" y="3875747"/>
              <a:ext cx="384925"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AR</a:t>
              </a:r>
            </a:p>
          </p:txBody>
        </p:sp>
        <p:sp>
          <p:nvSpPr>
            <p:cNvPr id="342" name="Rectangle 156">
              <a:extLst>
                <a:ext uri="{FF2B5EF4-FFF2-40B4-BE49-F238E27FC236}">
                  <a16:creationId xmlns:a16="http://schemas.microsoft.com/office/drawing/2014/main" id="{E52A6A80-CD90-15C7-BAA3-1D5A545CB3AD}"/>
                </a:ext>
              </a:extLst>
            </p:cNvPr>
            <p:cNvSpPr>
              <a:spLocks noChangeArrowheads="1"/>
            </p:cNvSpPr>
            <p:nvPr/>
          </p:nvSpPr>
          <p:spPr bwMode="auto">
            <a:xfrm>
              <a:off x="6613061" y="4443746"/>
              <a:ext cx="36771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LA</a:t>
              </a:r>
            </a:p>
          </p:txBody>
        </p:sp>
        <p:sp>
          <p:nvSpPr>
            <p:cNvPr id="343" name="Rectangle 157">
              <a:extLst>
                <a:ext uri="{FF2B5EF4-FFF2-40B4-BE49-F238E27FC236}">
                  <a16:creationId xmlns:a16="http://schemas.microsoft.com/office/drawing/2014/main" id="{1D56E4B9-D8C2-4385-9BF4-0CA3A62D2A54}"/>
                </a:ext>
              </a:extLst>
            </p:cNvPr>
            <p:cNvSpPr>
              <a:spLocks noChangeArrowheads="1"/>
            </p:cNvSpPr>
            <p:nvPr/>
          </p:nvSpPr>
          <p:spPr bwMode="auto">
            <a:xfrm>
              <a:off x="6971385" y="4160528"/>
              <a:ext cx="39744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MS</a:t>
              </a:r>
            </a:p>
          </p:txBody>
        </p:sp>
        <p:sp>
          <p:nvSpPr>
            <p:cNvPr id="344" name="Rectangle 158">
              <a:extLst>
                <a:ext uri="{FF2B5EF4-FFF2-40B4-BE49-F238E27FC236}">
                  <a16:creationId xmlns:a16="http://schemas.microsoft.com/office/drawing/2014/main" id="{CC408EDF-E10E-0782-52EA-27A3AD04346B}"/>
                </a:ext>
              </a:extLst>
            </p:cNvPr>
            <p:cNvSpPr>
              <a:spLocks noChangeArrowheads="1"/>
            </p:cNvSpPr>
            <p:nvPr/>
          </p:nvSpPr>
          <p:spPr bwMode="auto">
            <a:xfrm>
              <a:off x="7329710" y="4088551"/>
              <a:ext cx="36771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AL</a:t>
              </a:r>
            </a:p>
          </p:txBody>
        </p:sp>
        <p:sp>
          <p:nvSpPr>
            <p:cNvPr id="345" name="Rectangle 159">
              <a:extLst>
                <a:ext uri="{FF2B5EF4-FFF2-40B4-BE49-F238E27FC236}">
                  <a16:creationId xmlns:a16="http://schemas.microsoft.com/office/drawing/2014/main" id="{47383413-6B99-CA76-173C-17A420B14FC0}"/>
                </a:ext>
              </a:extLst>
            </p:cNvPr>
            <p:cNvSpPr>
              <a:spLocks noChangeArrowheads="1"/>
            </p:cNvSpPr>
            <p:nvPr/>
          </p:nvSpPr>
          <p:spPr bwMode="auto">
            <a:xfrm>
              <a:off x="7698888" y="4018137"/>
              <a:ext cx="417784"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GA</a:t>
              </a:r>
            </a:p>
          </p:txBody>
        </p:sp>
        <p:sp>
          <p:nvSpPr>
            <p:cNvPr id="346" name="Rectangle 160">
              <a:extLst>
                <a:ext uri="{FF2B5EF4-FFF2-40B4-BE49-F238E27FC236}">
                  <a16:creationId xmlns:a16="http://schemas.microsoft.com/office/drawing/2014/main" id="{EC36E104-6F12-8528-C6DA-8D01C680FC41}"/>
                </a:ext>
              </a:extLst>
            </p:cNvPr>
            <p:cNvSpPr>
              <a:spLocks noChangeArrowheads="1"/>
            </p:cNvSpPr>
            <p:nvPr/>
          </p:nvSpPr>
          <p:spPr bwMode="auto">
            <a:xfrm>
              <a:off x="8049488" y="4586137"/>
              <a:ext cx="33641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FL</a:t>
              </a:r>
            </a:p>
          </p:txBody>
        </p:sp>
        <p:sp>
          <p:nvSpPr>
            <p:cNvPr id="347" name="Rectangle 161">
              <a:extLst>
                <a:ext uri="{FF2B5EF4-FFF2-40B4-BE49-F238E27FC236}">
                  <a16:creationId xmlns:a16="http://schemas.microsoft.com/office/drawing/2014/main" id="{C1D41ED3-06BC-60C4-D121-F0A7CF432C56}"/>
                </a:ext>
              </a:extLst>
            </p:cNvPr>
            <p:cNvSpPr>
              <a:spLocks noChangeArrowheads="1"/>
            </p:cNvSpPr>
            <p:nvPr/>
          </p:nvSpPr>
          <p:spPr bwMode="auto">
            <a:xfrm>
              <a:off x="8030711" y="3754521"/>
              <a:ext cx="381795"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SC</a:t>
              </a:r>
            </a:p>
          </p:txBody>
        </p:sp>
        <p:sp>
          <p:nvSpPr>
            <p:cNvPr id="348" name="Rectangle 162">
              <a:extLst>
                <a:ext uri="{FF2B5EF4-FFF2-40B4-BE49-F238E27FC236}">
                  <a16:creationId xmlns:a16="http://schemas.microsoft.com/office/drawing/2014/main" id="{D9FB9F29-DCA9-2495-29DE-F4513471B281}"/>
                </a:ext>
              </a:extLst>
            </p:cNvPr>
            <p:cNvSpPr>
              <a:spLocks noChangeArrowheads="1"/>
            </p:cNvSpPr>
            <p:nvPr/>
          </p:nvSpPr>
          <p:spPr bwMode="auto">
            <a:xfrm>
              <a:off x="7265556" y="3662942"/>
              <a:ext cx="36458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TN</a:t>
              </a:r>
            </a:p>
          </p:txBody>
        </p:sp>
        <p:sp>
          <p:nvSpPr>
            <p:cNvPr id="349" name="Rectangle 163">
              <a:extLst>
                <a:ext uri="{FF2B5EF4-FFF2-40B4-BE49-F238E27FC236}">
                  <a16:creationId xmlns:a16="http://schemas.microsoft.com/office/drawing/2014/main" id="{850A7DC3-D5A9-6B87-200A-2D51222D8A78}"/>
                </a:ext>
              </a:extLst>
            </p:cNvPr>
            <p:cNvSpPr>
              <a:spLocks noChangeArrowheads="1"/>
            </p:cNvSpPr>
            <p:nvPr/>
          </p:nvSpPr>
          <p:spPr bwMode="auto">
            <a:xfrm>
              <a:off x="8166843" y="3450138"/>
              <a:ext cx="40996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NC</a:t>
              </a:r>
            </a:p>
          </p:txBody>
        </p:sp>
        <p:sp>
          <p:nvSpPr>
            <p:cNvPr id="350" name="Rectangle 164">
              <a:extLst>
                <a:ext uri="{FF2B5EF4-FFF2-40B4-BE49-F238E27FC236}">
                  <a16:creationId xmlns:a16="http://schemas.microsoft.com/office/drawing/2014/main" id="{1E9D5D16-63ED-1E85-35D2-5755AAB97D56}"/>
                </a:ext>
              </a:extLst>
            </p:cNvPr>
            <p:cNvSpPr>
              <a:spLocks noChangeArrowheads="1"/>
            </p:cNvSpPr>
            <p:nvPr/>
          </p:nvSpPr>
          <p:spPr bwMode="auto">
            <a:xfrm>
              <a:off x="6921314" y="3024530"/>
              <a:ext cx="311382" cy="259746"/>
            </a:xfrm>
            <a:prstGeom prst="rect">
              <a:avLst/>
            </a:prstGeom>
            <a:noFill/>
            <a:ln>
              <a:noFill/>
            </a:ln>
            <a:effec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IL</a:t>
              </a:r>
            </a:p>
          </p:txBody>
        </p:sp>
        <p:sp>
          <p:nvSpPr>
            <p:cNvPr id="351" name="Rectangle 165">
              <a:extLst>
                <a:ext uri="{FF2B5EF4-FFF2-40B4-BE49-F238E27FC236}">
                  <a16:creationId xmlns:a16="http://schemas.microsoft.com/office/drawing/2014/main" id="{63D3F4B6-ED88-BAAD-D9EE-8DDE53D4851B}"/>
                </a:ext>
              </a:extLst>
            </p:cNvPr>
            <p:cNvSpPr>
              <a:spLocks noChangeArrowheads="1"/>
            </p:cNvSpPr>
            <p:nvPr/>
          </p:nvSpPr>
          <p:spPr bwMode="auto">
            <a:xfrm>
              <a:off x="6703816" y="2456531"/>
              <a:ext cx="36927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WI</a:t>
              </a:r>
            </a:p>
          </p:txBody>
        </p:sp>
        <p:sp>
          <p:nvSpPr>
            <p:cNvPr id="352" name="Rectangle 166">
              <a:extLst>
                <a:ext uri="{FF2B5EF4-FFF2-40B4-BE49-F238E27FC236}">
                  <a16:creationId xmlns:a16="http://schemas.microsoft.com/office/drawing/2014/main" id="{B45AA8BF-7D3C-3380-82F2-A1904FFA47BD}"/>
                </a:ext>
              </a:extLst>
            </p:cNvPr>
            <p:cNvSpPr>
              <a:spLocks noChangeArrowheads="1"/>
            </p:cNvSpPr>
            <p:nvPr/>
          </p:nvSpPr>
          <p:spPr bwMode="auto">
            <a:xfrm>
              <a:off x="7281203" y="2517556"/>
              <a:ext cx="36927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MI</a:t>
              </a:r>
            </a:p>
          </p:txBody>
        </p:sp>
        <p:sp>
          <p:nvSpPr>
            <p:cNvPr id="353" name="Rectangle 167">
              <a:extLst>
                <a:ext uri="{FF2B5EF4-FFF2-40B4-BE49-F238E27FC236}">
                  <a16:creationId xmlns:a16="http://schemas.microsoft.com/office/drawing/2014/main" id="{AE0104EB-2183-6BA0-DEA8-E9E467F3FB40}"/>
                </a:ext>
              </a:extLst>
            </p:cNvPr>
            <p:cNvSpPr>
              <a:spLocks noChangeArrowheads="1"/>
            </p:cNvSpPr>
            <p:nvPr/>
          </p:nvSpPr>
          <p:spPr bwMode="auto">
            <a:xfrm>
              <a:off x="7534690" y="2882139"/>
              <a:ext cx="411525"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OH</a:t>
              </a:r>
            </a:p>
          </p:txBody>
        </p:sp>
        <p:sp>
          <p:nvSpPr>
            <p:cNvPr id="354" name="Rectangle 168">
              <a:extLst>
                <a:ext uri="{FF2B5EF4-FFF2-40B4-BE49-F238E27FC236}">
                  <a16:creationId xmlns:a16="http://schemas.microsoft.com/office/drawing/2014/main" id="{4109A3A7-5A3B-9E26-768C-A481C33A445B}"/>
                </a:ext>
              </a:extLst>
            </p:cNvPr>
            <p:cNvSpPr>
              <a:spLocks noChangeArrowheads="1"/>
            </p:cNvSpPr>
            <p:nvPr/>
          </p:nvSpPr>
          <p:spPr bwMode="auto">
            <a:xfrm>
              <a:off x="7242085" y="3005753"/>
              <a:ext cx="34737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IN</a:t>
              </a:r>
            </a:p>
          </p:txBody>
        </p:sp>
        <p:sp>
          <p:nvSpPr>
            <p:cNvPr id="355" name="Rectangle 169">
              <a:extLst>
                <a:ext uri="{FF2B5EF4-FFF2-40B4-BE49-F238E27FC236}">
                  <a16:creationId xmlns:a16="http://schemas.microsoft.com/office/drawing/2014/main" id="{D0177129-CB64-5993-AB27-8624CED75EC2}"/>
                </a:ext>
              </a:extLst>
            </p:cNvPr>
            <p:cNvSpPr>
              <a:spLocks noChangeArrowheads="1"/>
            </p:cNvSpPr>
            <p:nvPr/>
          </p:nvSpPr>
          <p:spPr bwMode="auto">
            <a:xfrm>
              <a:off x="7429754" y="3350077"/>
              <a:ext cx="37710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KY</a:t>
              </a:r>
            </a:p>
          </p:txBody>
        </p:sp>
        <p:sp>
          <p:nvSpPr>
            <p:cNvPr id="356" name="Rectangle 170">
              <a:extLst>
                <a:ext uri="{FF2B5EF4-FFF2-40B4-BE49-F238E27FC236}">
                  <a16:creationId xmlns:a16="http://schemas.microsoft.com/office/drawing/2014/main" id="{22668A39-6FC2-9D3B-A0F6-A7762A67B2E0}"/>
                </a:ext>
              </a:extLst>
            </p:cNvPr>
            <p:cNvSpPr>
              <a:spLocks noChangeArrowheads="1"/>
            </p:cNvSpPr>
            <p:nvPr/>
          </p:nvSpPr>
          <p:spPr bwMode="auto">
            <a:xfrm>
              <a:off x="7845331" y="3087943"/>
              <a:ext cx="420914"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WV</a:t>
              </a:r>
            </a:p>
          </p:txBody>
        </p:sp>
        <p:sp>
          <p:nvSpPr>
            <p:cNvPr id="357" name="Rectangle 171">
              <a:extLst>
                <a:ext uri="{FF2B5EF4-FFF2-40B4-BE49-F238E27FC236}">
                  <a16:creationId xmlns:a16="http://schemas.microsoft.com/office/drawing/2014/main" id="{03C396EA-BA70-5F22-7A9B-06CE72B82A33}"/>
                </a:ext>
              </a:extLst>
            </p:cNvPr>
            <p:cNvSpPr>
              <a:spLocks noChangeArrowheads="1"/>
            </p:cNvSpPr>
            <p:nvPr/>
          </p:nvSpPr>
          <p:spPr bwMode="auto">
            <a:xfrm>
              <a:off x="8175852" y="3116108"/>
              <a:ext cx="400572"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VA</a:t>
              </a:r>
            </a:p>
          </p:txBody>
        </p:sp>
        <p:sp>
          <p:nvSpPr>
            <p:cNvPr id="358" name="Rectangle 172">
              <a:extLst>
                <a:ext uri="{FF2B5EF4-FFF2-40B4-BE49-F238E27FC236}">
                  <a16:creationId xmlns:a16="http://schemas.microsoft.com/office/drawing/2014/main" id="{054B116D-9F8E-98F4-AED0-AC9935454A2F}"/>
                </a:ext>
              </a:extLst>
            </p:cNvPr>
            <p:cNvSpPr>
              <a:spLocks noChangeArrowheads="1"/>
            </p:cNvSpPr>
            <p:nvPr/>
          </p:nvSpPr>
          <p:spPr bwMode="auto">
            <a:xfrm>
              <a:off x="8036970" y="2669335"/>
              <a:ext cx="381795"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PA</a:t>
              </a:r>
            </a:p>
          </p:txBody>
        </p:sp>
        <p:sp>
          <p:nvSpPr>
            <p:cNvPr id="359" name="Rectangle 173">
              <a:extLst>
                <a:ext uri="{FF2B5EF4-FFF2-40B4-BE49-F238E27FC236}">
                  <a16:creationId xmlns:a16="http://schemas.microsoft.com/office/drawing/2014/main" id="{34857531-861A-71A1-FADC-DD40E2E3DFE0}"/>
                </a:ext>
              </a:extLst>
            </p:cNvPr>
            <p:cNvSpPr>
              <a:spLocks noChangeArrowheads="1"/>
            </p:cNvSpPr>
            <p:nvPr/>
          </p:nvSpPr>
          <p:spPr bwMode="auto">
            <a:xfrm>
              <a:off x="8324591" y="2271892"/>
              <a:ext cx="389619"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NY</a:t>
              </a:r>
            </a:p>
          </p:txBody>
        </p:sp>
        <p:sp>
          <p:nvSpPr>
            <p:cNvPr id="360" name="Rectangle 175">
              <a:extLst>
                <a:ext uri="{FF2B5EF4-FFF2-40B4-BE49-F238E27FC236}">
                  <a16:creationId xmlns:a16="http://schemas.microsoft.com/office/drawing/2014/main" id="{01378102-A9BB-D0D7-26D3-F0BF5AA014C0}"/>
                </a:ext>
              </a:extLst>
            </p:cNvPr>
            <p:cNvSpPr>
              <a:spLocks noChangeArrowheads="1"/>
            </p:cNvSpPr>
            <p:nvPr/>
          </p:nvSpPr>
          <p:spPr bwMode="auto">
            <a:xfrm>
              <a:off x="9385772" y="2098207"/>
              <a:ext cx="300429"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VT</a:t>
              </a:r>
            </a:p>
          </p:txBody>
        </p:sp>
        <p:sp>
          <p:nvSpPr>
            <p:cNvPr id="361" name="Rectangle 176">
              <a:extLst>
                <a:ext uri="{FF2B5EF4-FFF2-40B4-BE49-F238E27FC236}">
                  <a16:creationId xmlns:a16="http://schemas.microsoft.com/office/drawing/2014/main" id="{FE96EE2C-75EB-B9AA-42B8-9AFD3C6E65A1}"/>
                </a:ext>
              </a:extLst>
            </p:cNvPr>
            <p:cNvSpPr>
              <a:spLocks noChangeArrowheads="1"/>
            </p:cNvSpPr>
            <p:nvPr/>
          </p:nvSpPr>
          <p:spPr bwMode="auto">
            <a:xfrm>
              <a:off x="9385772" y="2353259"/>
              <a:ext cx="330159"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NH</a:t>
              </a:r>
            </a:p>
          </p:txBody>
        </p:sp>
        <p:sp>
          <p:nvSpPr>
            <p:cNvPr id="362" name="Rectangle 177">
              <a:extLst>
                <a:ext uri="{FF2B5EF4-FFF2-40B4-BE49-F238E27FC236}">
                  <a16:creationId xmlns:a16="http://schemas.microsoft.com/office/drawing/2014/main" id="{3258785B-3E7F-C488-EC6A-4B8A67FC9BC9}"/>
                </a:ext>
              </a:extLst>
            </p:cNvPr>
            <p:cNvSpPr>
              <a:spLocks noChangeArrowheads="1"/>
            </p:cNvSpPr>
            <p:nvPr/>
          </p:nvSpPr>
          <p:spPr bwMode="auto">
            <a:xfrm>
              <a:off x="9385772" y="3371902"/>
              <a:ext cx="309818"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NJ</a:t>
              </a:r>
            </a:p>
          </p:txBody>
        </p:sp>
        <p:sp>
          <p:nvSpPr>
            <p:cNvPr id="363" name="Rectangle 178">
              <a:extLst>
                <a:ext uri="{FF2B5EF4-FFF2-40B4-BE49-F238E27FC236}">
                  <a16:creationId xmlns:a16="http://schemas.microsoft.com/office/drawing/2014/main" id="{E2C7B6E3-018D-730B-EFAE-264C534F4102}"/>
                </a:ext>
              </a:extLst>
            </p:cNvPr>
            <p:cNvSpPr>
              <a:spLocks noChangeArrowheads="1"/>
            </p:cNvSpPr>
            <p:nvPr/>
          </p:nvSpPr>
          <p:spPr bwMode="auto">
            <a:xfrm>
              <a:off x="9385772" y="3626954"/>
              <a:ext cx="309818"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DE</a:t>
              </a:r>
            </a:p>
          </p:txBody>
        </p:sp>
        <p:sp>
          <p:nvSpPr>
            <p:cNvPr id="364" name="Rectangle 180">
              <a:extLst>
                <a:ext uri="{FF2B5EF4-FFF2-40B4-BE49-F238E27FC236}">
                  <a16:creationId xmlns:a16="http://schemas.microsoft.com/office/drawing/2014/main" id="{8F304E5E-4AA1-6FA6-F619-80CCFDE917D3}"/>
                </a:ext>
              </a:extLst>
            </p:cNvPr>
            <p:cNvSpPr>
              <a:spLocks noChangeArrowheads="1"/>
            </p:cNvSpPr>
            <p:nvPr/>
          </p:nvSpPr>
          <p:spPr bwMode="auto">
            <a:xfrm>
              <a:off x="9385772" y="3880441"/>
              <a:ext cx="348936"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MD</a:t>
              </a:r>
            </a:p>
          </p:txBody>
        </p:sp>
        <p:sp>
          <p:nvSpPr>
            <p:cNvPr id="365" name="Rectangle 181">
              <a:extLst>
                <a:ext uri="{FF2B5EF4-FFF2-40B4-BE49-F238E27FC236}">
                  <a16:creationId xmlns:a16="http://schemas.microsoft.com/office/drawing/2014/main" id="{322CE70B-651F-268B-E47E-065EE618BE37}"/>
                </a:ext>
              </a:extLst>
            </p:cNvPr>
            <p:cNvSpPr>
              <a:spLocks noChangeArrowheads="1"/>
            </p:cNvSpPr>
            <p:nvPr/>
          </p:nvSpPr>
          <p:spPr bwMode="auto">
            <a:xfrm>
              <a:off x="9385772" y="4135493"/>
              <a:ext cx="336881" cy="215409"/>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DC</a:t>
              </a:r>
            </a:p>
          </p:txBody>
        </p:sp>
        <p:sp>
          <p:nvSpPr>
            <p:cNvPr id="366" name="Rectangle 183">
              <a:extLst>
                <a:ext uri="{FF2B5EF4-FFF2-40B4-BE49-F238E27FC236}">
                  <a16:creationId xmlns:a16="http://schemas.microsoft.com/office/drawing/2014/main" id="{49D2DECC-33BB-98B6-5257-1C05A601CFE9}"/>
                </a:ext>
              </a:extLst>
            </p:cNvPr>
            <p:cNvSpPr>
              <a:spLocks noChangeArrowheads="1"/>
            </p:cNvSpPr>
            <p:nvPr/>
          </p:nvSpPr>
          <p:spPr bwMode="auto">
            <a:xfrm>
              <a:off x="9385772" y="2608311"/>
              <a:ext cx="353630"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MA</a:t>
              </a:r>
            </a:p>
          </p:txBody>
        </p:sp>
        <p:sp>
          <p:nvSpPr>
            <p:cNvPr id="367" name="Rectangle 185">
              <a:extLst>
                <a:ext uri="{FF2B5EF4-FFF2-40B4-BE49-F238E27FC236}">
                  <a16:creationId xmlns:a16="http://schemas.microsoft.com/office/drawing/2014/main" id="{0EC928F9-132E-DE57-C055-44678E6DB720}"/>
                </a:ext>
              </a:extLst>
            </p:cNvPr>
            <p:cNvSpPr>
              <a:spLocks noChangeArrowheads="1"/>
            </p:cNvSpPr>
            <p:nvPr/>
          </p:nvSpPr>
          <p:spPr bwMode="auto">
            <a:xfrm>
              <a:off x="9385772" y="3116850"/>
              <a:ext cx="308253"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CT</a:t>
              </a:r>
            </a:p>
          </p:txBody>
        </p:sp>
        <p:sp>
          <p:nvSpPr>
            <p:cNvPr id="368" name="Rectangle 188">
              <a:extLst>
                <a:ext uri="{FF2B5EF4-FFF2-40B4-BE49-F238E27FC236}">
                  <a16:creationId xmlns:a16="http://schemas.microsoft.com/office/drawing/2014/main" id="{5D62574B-855D-2439-CBAF-5B5B00246C67}"/>
                </a:ext>
              </a:extLst>
            </p:cNvPr>
            <p:cNvSpPr>
              <a:spLocks noChangeArrowheads="1"/>
            </p:cNvSpPr>
            <p:nvPr/>
          </p:nvSpPr>
          <p:spPr bwMode="auto">
            <a:xfrm>
              <a:off x="9385772" y="2861798"/>
              <a:ext cx="272264"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RI</a:t>
              </a:r>
            </a:p>
          </p:txBody>
        </p:sp>
        <p:sp>
          <p:nvSpPr>
            <p:cNvPr id="369" name="Rectangle 189">
              <a:extLst>
                <a:ext uri="{FF2B5EF4-FFF2-40B4-BE49-F238E27FC236}">
                  <a16:creationId xmlns:a16="http://schemas.microsoft.com/office/drawing/2014/main" id="{1FA4D56A-3A34-CAAA-5CF3-C5D73AEAF753}"/>
                </a:ext>
              </a:extLst>
            </p:cNvPr>
            <p:cNvSpPr>
              <a:spLocks noChangeArrowheads="1"/>
            </p:cNvSpPr>
            <p:nvPr/>
          </p:nvSpPr>
          <p:spPr bwMode="auto">
            <a:xfrm>
              <a:off x="2960969" y="4842753"/>
              <a:ext cx="389619"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AK</a:t>
              </a:r>
            </a:p>
          </p:txBody>
        </p:sp>
        <p:sp>
          <p:nvSpPr>
            <p:cNvPr id="370" name="Rectangle 190">
              <a:extLst>
                <a:ext uri="{FF2B5EF4-FFF2-40B4-BE49-F238E27FC236}">
                  <a16:creationId xmlns:a16="http://schemas.microsoft.com/office/drawing/2014/main" id="{87503E17-3885-A22C-41D3-12D12E67CB58}"/>
                </a:ext>
              </a:extLst>
            </p:cNvPr>
            <p:cNvSpPr>
              <a:spLocks noChangeArrowheads="1"/>
            </p:cNvSpPr>
            <p:nvPr/>
          </p:nvSpPr>
          <p:spPr bwMode="auto">
            <a:xfrm>
              <a:off x="3896681" y="5543755"/>
              <a:ext cx="342677"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HI</a:t>
              </a:r>
            </a:p>
          </p:txBody>
        </p:sp>
        <p:sp>
          <p:nvSpPr>
            <p:cNvPr id="371" name="Rectangle 370">
              <a:extLst>
                <a:ext uri="{FF2B5EF4-FFF2-40B4-BE49-F238E27FC236}">
                  <a16:creationId xmlns:a16="http://schemas.microsoft.com/office/drawing/2014/main" id="{67B96477-5750-A2DA-C729-C3CD61D93D51}"/>
                </a:ext>
              </a:extLst>
            </p:cNvPr>
            <p:cNvSpPr/>
            <p:nvPr/>
          </p:nvSpPr>
          <p:spPr>
            <a:xfrm>
              <a:off x="9263190" y="3140540"/>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371">
              <a:extLst>
                <a:ext uri="{FF2B5EF4-FFF2-40B4-BE49-F238E27FC236}">
                  <a16:creationId xmlns:a16="http://schemas.microsoft.com/office/drawing/2014/main" id="{1CAE3EC8-D0BF-7BE2-2060-A968ABEA6400}"/>
                </a:ext>
              </a:extLst>
            </p:cNvPr>
            <p:cNvSpPr/>
            <p:nvPr/>
          </p:nvSpPr>
          <p:spPr>
            <a:xfrm>
              <a:off x="9263190" y="364271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372">
              <a:extLst>
                <a:ext uri="{FF2B5EF4-FFF2-40B4-BE49-F238E27FC236}">
                  <a16:creationId xmlns:a16="http://schemas.microsoft.com/office/drawing/2014/main" id="{7A43B562-9057-790C-F854-7023732D9FDB}"/>
                </a:ext>
              </a:extLst>
            </p:cNvPr>
            <p:cNvSpPr/>
            <p:nvPr/>
          </p:nvSpPr>
          <p:spPr>
            <a:xfrm>
              <a:off x="9263190" y="389004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373">
              <a:extLst>
                <a:ext uri="{FF2B5EF4-FFF2-40B4-BE49-F238E27FC236}">
                  <a16:creationId xmlns:a16="http://schemas.microsoft.com/office/drawing/2014/main" id="{EB9030F9-4CB7-D5D7-C6AD-CC04BDE6D98A}"/>
                </a:ext>
              </a:extLst>
            </p:cNvPr>
            <p:cNvSpPr/>
            <p:nvPr/>
          </p:nvSpPr>
          <p:spPr>
            <a:xfrm>
              <a:off x="9263190" y="4152376"/>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a:extLst>
                <a:ext uri="{FF2B5EF4-FFF2-40B4-BE49-F238E27FC236}">
                  <a16:creationId xmlns:a16="http://schemas.microsoft.com/office/drawing/2014/main" id="{052BCBCE-DD9D-16C9-F0D9-C0779F27E4A7}"/>
                </a:ext>
              </a:extLst>
            </p:cNvPr>
            <p:cNvSpPr/>
            <p:nvPr/>
          </p:nvSpPr>
          <p:spPr>
            <a:xfrm>
              <a:off x="9263190" y="2870717"/>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2103A1AF-2738-BC0F-6C7F-5F798C1A9B0F}"/>
                </a:ext>
              </a:extLst>
            </p:cNvPr>
            <p:cNvSpPr/>
            <p:nvPr/>
          </p:nvSpPr>
          <p:spPr>
            <a:xfrm>
              <a:off x="9263190" y="237604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a:extLst>
                <a:ext uri="{FF2B5EF4-FFF2-40B4-BE49-F238E27FC236}">
                  <a16:creationId xmlns:a16="http://schemas.microsoft.com/office/drawing/2014/main" id="{8EC43C78-5992-06FE-6EBA-B51B3E401E8E}"/>
                </a:ext>
              </a:extLst>
            </p:cNvPr>
            <p:cNvSpPr/>
            <p:nvPr/>
          </p:nvSpPr>
          <p:spPr>
            <a:xfrm>
              <a:off x="9263190" y="2113713"/>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377">
              <a:extLst>
                <a:ext uri="{FF2B5EF4-FFF2-40B4-BE49-F238E27FC236}">
                  <a16:creationId xmlns:a16="http://schemas.microsoft.com/office/drawing/2014/main" id="{FEAE4272-1958-DC7B-BEAA-474DC9B6EA49}"/>
                </a:ext>
              </a:extLst>
            </p:cNvPr>
            <p:cNvSpPr/>
            <p:nvPr/>
          </p:nvSpPr>
          <p:spPr>
            <a:xfrm>
              <a:off x="7092308" y="5798088"/>
              <a:ext cx="20874" cy="16699"/>
            </a:xfrm>
            <a:custGeom>
              <a:avLst/>
              <a:gdLst>
                <a:gd name="connsiteX0" fmla="*/ 20626 w 371260"/>
                <a:gd name="connsiteY0" fmla="*/ 8246 h 297004"/>
                <a:gd name="connsiteX1" fmla="*/ 0 w 371260"/>
                <a:gd name="connsiteY1" fmla="*/ 138874 h 297004"/>
                <a:gd name="connsiteX2" fmla="*/ 55002 w 371260"/>
                <a:gd name="connsiteY2" fmla="*/ 159500 h 297004"/>
                <a:gd name="connsiteX3" fmla="*/ 68752 w 371260"/>
                <a:gd name="connsiteY3" fmla="*/ 180126 h 297004"/>
                <a:gd name="connsiteX4" fmla="*/ 82503 w 371260"/>
                <a:gd name="connsiteY4" fmla="*/ 193876 h 297004"/>
                <a:gd name="connsiteX5" fmla="*/ 116879 w 371260"/>
                <a:gd name="connsiteY5" fmla="*/ 235127 h 297004"/>
                <a:gd name="connsiteX6" fmla="*/ 137504 w 371260"/>
                <a:gd name="connsiteY6" fmla="*/ 242002 h 297004"/>
                <a:gd name="connsiteX7" fmla="*/ 185630 w 371260"/>
                <a:gd name="connsiteY7" fmla="*/ 283253 h 297004"/>
                <a:gd name="connsiteX8" fmla="*/ 226882 w 371260"/>
                <a:gd name="connsiteY8" fmla="*/ 297004 h 297004"/>
                <a:gd name="connsiteX9" fmla="*/ 247507 w 371260"/>
                <a:gd name="connsiteY9" fmla="*/ 290129 h 297004"/>
                <a:gd name="connsiteX10" fmla="*/ 268133 w 371260"/>
                <a:gd name="connsiteY10" fmla="*/ 255753 h 297004"/>
                <a:gd name="connsiteX11" fmla="*/ 281883 w 371260"/>
                <a:gd name="connsiteY11" fmla="*/ 235127 h 297004"/>
                <a:gd name="connsiteX12" fmla="*/ 295633 w 371260"/>
                <a:gd name="connsiteY12" fmla="*/ 180126 h 297004"/>
                <a:gd name="connsiteX13" fmla="*/ 309384 w 371260"/>
                <a:gd name="connsiteY13" fmla="*/ 138874 h 297004"/>
                <a:gd name="connsiteX14" fmla="*/ 350635 w 371260"/>
                <a:gd name="connsiteY14" fmla="*/ 118249 h 297004"/>
                <a:gd name="connsiteX15" fmla="*/ 371260 w 371260"/>
                <a:gd name="connsiteY15" fmla="*/ 76998 h 297004"/>
                <a:gd name="connsiteX16" fmla="*/ 364385 w 371260"/>
                <a:gd name="connsiteY16" fmla="*/ 49497 h 297004"/>
                <a:gd name="connsiteX17" fmla="*/ 343760 w 371260"/>
                <a:gd name="connsiteY17" fmla="*/ 28871 h 297004"/>
                <a:gd name="connsiteX18" fmla="*/ 302509 w 371260"/>
                <a:gd name="connsiteY18" fmla="*/ 15121 h 297004"/>
                <a:gd name="connsiteX19" fmla="*/ 247507 w 371260"/>
                <a:gd name="connsiteY19" fmla="*/ 21996 h 297004"/>
                <a:gd name="connsiteX20" fmla="*/ 199381 w 371260"/>
                <a:gd name="connsiteY20" fmla="*/ 15121 h 297004"/>
                <a:gd name="connsiteX21" fmla="*/ 110003 w 371260"/>
                <a:gd name="connsiteY21" fmla="*/ 8246 h 297004"/>
                <a:gd name="connsiteX22" fmla="*/ 20626 w 371260"/>
                <a:gd name="connsiteY22" fmla="*/ 8246 h 29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1260" h="297004">
                  <a:moveTo>
                    <a:pt x="20626" y="8246"/>
                  </a:moveTo>
                  <a:cubicBezTo>
                    <a:pt x="2292" y="30017"/>
                    <a:pt x="6875" y="95331"/>
                    <a:pt x="0" y="138874"/>
                  </a:cubicBezTo>
                  <a:cubicBezTo>
                    <a:pt x="18334" y="145749"/>
                    <a:pt x="38212" y="149426"/>
                    <a:pt x="55002" y="159500"/>
                  </a:cubicBezTo>
                  <a:cubicBezTo>
                    <a:pt x="62087" y="163751"/>
                    <a:pt x="63590" y="173674"/>
                    <a:pt x="68752" y="180126"/>
                  </a:cubicBezTo>
                  <a:cubicBezTo>
                    <a:pt x="72801" y="185188"/>
                    <a:pt x="78454" y="188814"/>
                    <a:pt x="82503" y="193876"/>
                  </a:cubicBezTo>
                  <a:cubicBezTo>
                    <a:pt x="97000" y="211998"/>
                    <a:pt x="95877" y="221126"/>
                    <a:pt x="116879" y="235127"/>
                  </a:cubicBezTo>
                  <a:cubicBezTo>
                    <a:pt x="122909" y="239147"/>
                    <a:pt x="130629" y="239710"/>
                    <a:pt x="137504" y="242002"/>
                  </a:cubicBezTo>
                  <a:cubicBezTo>
                    <a:pt x="151134" y="255632"/>
                    <a:pt x="166783" y="274876"/>
                    <a:pt x="185630" y="283253"/>
                  </a:cubicBezTo>
                  <a:cubicBezTo>
                    <a:pt x="198875" y="289140"/>
                    <a:pt x="226882" y="297004"/>
                    <a:pt x="226882" y="297004"/>
                  </a:cubicBezTo>
                  <a:cubicBezTo>
                    <a:pt x="233757" y="294712"/>
                    <a:pt x="241293" y="293858"/>
                    <a:pt x="247507" y="290129"/>
                  </a:cubicBezTo>
                  <a:cubicBezTo>
                    <a:pt x="266689" y="278619"/>
                    <a:pt x="258863" y="274292"/>
                    <a:pt x="268133" y="255753"/>
                  </a:cubicBezTo>
                  <a:cubicBezTo>
                    <a:pt x="271828" y="248362"/>
                    <a:pt x="277300" y="242002"/>
                    <a:pt x="281883" y="235127"/>
                  </a:cubicBezTo>
                  <a:cubicBezTo>
                    <a:pt x="286466" y="216793"/>
                    <a:pt x="289657" y="198054"/>
                    <a:pt x="295633" y="180126"/>
                  </a:cubicBezTo>
                  <a:cubicBezTo>
                    <a:pt x="300217" y="166375"/>
                    <a:pt x="295633" y="143458"/>
                    <a:pt x="309384" y="138874"/>
                  </a:cubicBezTo>
                  <a:cubicBezTo>
                    <a:pt x="337848" y="129386"/>
                    <a:pt x="323979" y="136019"/>
                    <a:pt x="350635" y="118249"/>
                  </a:cubicBezTo>
                  <a:cubicBezTo>
                    <a:pt x="357586" y="107821"/>
                    <a:pt x="371260" y="91229"/>
                    <a:pt x="371260" y="76998"/>
                  </a:cubicBezTo>
                  <a:cubicBezTo>
                    <a:pt x="371260" y="67549"/>
                    <a:pt x="369073" y="57701"/>
                    <a:pt x="364385" y="49497"/>
                  </a:cubicBezTo>
                  <a:cubicBezTo>
                    <a:pt x="359561" y="41055"/>
                    <a:pt x="352259" y="33593"/>
                    <a:pt x="343760" y="28871"/>
                  </a:cubicBezTo>
                  <a:cubicBezTo>
                    <a:pt x="331090" y="21832"/>
                    <a:pt x="302509" y="15121"/>
                    <a:pt x="302509" y="15121"/>
                  </a:cubicBezTo>
                  <a:cubicBezTo>
                    <a:pt x="284175" y="17413"/>
                    <a:pt x="265984" y="21996"/>
                    <a:pt x="247507" y="21996"/>
                  </a:cubicBezTo>
                  <a:cubicBezTo>
                    <a:pt x="231302" y="21996"/>
                    <a:pt x="215505" y="16733"/>
                    <a:pt x="199381" y="15121"/>
                  </a:cubicBezTo>
                  <a:cubicBezTo>
                    <a:pt x="169649" y="12148"/>
                    <a:pt x="139796" y="10538"/>
                    <a:pt x="110003" y="8246"/>
                  </a:cubicBezTo>
                  <a:cubicBezTo>
                    <a:pt x="29811" y="15536"/>
                    <a:pt x="38960" y="-13525"/>
                    <a:pt x="20626" y="8246"/>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378">
              <a:extLst>
                <a:ext uri="{FF2B5EF4-FFF2-40B4-BE49-F238E27FC236}">
                  <a16:creationId xmlns:a16="http://schemas.microsoft.com/office/drawing/2014/main" id="{888C72FB-337F-17C5-E4FF-B8EE27A962FF}"/>
                </a:ext>
              </a:extLst>
            </p:cNvPr>
            <p:cNvSpPr/>
            <p:nvPr/>
          </p:nvSpPr>
          <p:spPr>
            <a:xfrm>
              <a:off x="7732438" y="5739796"/>
              <a:ext cx="18941" cy="13916"/>
            </a:xfrm>
            <a:custGeom>
              <a:avLst/>
              <a:gdLst>
                <a:gd name="connsiteX0" fmla="*/ 0 w 336884"/>
                <a:gd name="connsiteY0" fmla="*/ 0 h 247507"/>
                <a:gd name="connsiteX1" fmla="*/ 0 w 336884"/>
                <a:gd name="connsiteY1" fmla="*/ 0 h 247507"/>
                <a:gd name="connsiteX2" fmla="*/ 185630 w 336884"/>
                <a:gd name="connsiteY2" fmla="*/ 165005 h 247507"/>
                <a:gd name="connsiteX3" fmla="*/ 192505 w 336884"/>
                <a:gd name="connsiteY3" fmla="*/ 185630 h 247507"/>
                <a:gd name="connsiteX4" fmla="*/ 206255 w 336884"/>
                <a:gd name="connsiteY4" fmla="*/ 199381 h 247507"/>
                <a:gd name="connsiteX5" fmla="*/ 240631 w 336884"/>
                <a:gd name="connsiteY5" fmla="*/ 247507 h 247507"/>
                <a:gd name="connsiteX6" fmla="*/ 226881 w 336884"/>
                <a:gd name="connsiteY6" fmla="*/ 165005 h 247507"/>
                <a:gd name="connsiteX7" fmla="*/ 213130 w 336884"/>
                <a:gd name="connsiteY7" fmla="*/ 151254 h 247507"/>
                <a:gd name="connsiteX8" fmla="*/ 220006 w 336884"/>
                <a:gd name="connsiteY8" fmla="*/ 130629 h 247507"/>
                <a:gd name="connsiteX9" fmla="*/ 261257 w 336884"/>
                <a:gd name="connsiteY9" fmla="*/ 151254 h 247507"/>
                <a:gd name="connsiteX10" fmla="*/ 275007 w 336884"/>
                <a:gd name="connsiteY10" fmla="*/ 171880 h 247507"/>
                <a:gd name="connsiteX11" fmla="*/ 295633 w 336884"/>
                <a:gd name="connsiteY11" fmla="*/ 178755 h 247507"/>
                <a:gd name="connsiteX12" fmla="*/ 330009 w 336884"/>
                <a:gd name="connsiteY12" fmla="*/ 158130 h 247507"/>
                <a:gd name="connsiteX13" fmla="*/ 336884 w 336884"/>
                <a:gd name="connsiteY13" fmla="*/ 137504 h 247507"/>
                <a:gd name="connsiteX14" fmla="*/ 309383 w 336884"/>
                <a:gd name="connsiteY14" fmla="*/ 96253 h 247507"/>
                <a:gd name="connsiteX15" fmla="*/ 288758 w 336884"/>
                <a:gd name="connsiteY15" fmla="*/ 89378 h 247507"/>
                <a:gd name="connsiteX16" fmla="*/ 275007 w 336884"/>
                <a:gd name="connsiteY16" fmla="*/ 75627 h 247507"/>
                <a:gd name="connsiteX17" fmla="*/ 206255 w 336884"/>
                <a:gd name="connsiteY17" fmla="*/ 55002 h 247507"/>
                <a:gd name="connsiteX18" fmla="*/ 130628 w 336884"/>
                <a:gd name="connsiteY18" fmla="*/ 34376 h 247507"/>
                <a:gd name="connsiteX19" fmla="*/ 55001 w 336884"/>
                <a:gd name="connsiteY19" fmla="*/ 27501 h 247507"/>
                <a:gd name="connsiteX20" fmla="*/ 0 w 336884"/>
                <a:gd name="connsiteY20" fmla="*/ 0 h 24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884" h="247507">
                  <a:moveTo>
                    <a:pt x="0" y="0"/>
                  </a:moveTo>
                  <a:lnTo>
                    <a:pt x="0" y="0"/>
                  </a:lnTo>
                  <a:cubicBezTo>
                    <a:pt x="61877" y="55002"/>
                    <a:pt x="126035" y="107539"/>
                    <a:pt x="185630" y="165005"/>
                  </a:cubicBezTo>
                  <a:cubicBezTo>
                    <a:pt x="190847" y="170035"/>
                    <a:pt x="188777" y="179416"/>
                    <a:pt x="192505" y="185630"/>
                  </a:cubicBezTo>
                  <a:cubicBezTo>
                    <a:pt x="195840" y="191188"/>
                    <a:pt x="202105" y="194401"/>
                    <a:pt x="206255" y="199381"/>
                  </a:cubicBezTo>
                  <a:cubicBezTo>
                    <a:pt x="220471" y="216440"/>
                    <a:pt x="228722" y="229644"/>
                    <a:pt x="240631" y="247507"/>
                  </a:cubicBezTo>
                  <a:cubicBezTo>
                    <a:pt x="239952" y="241396"/>
                    <a:pt x="237875" y="183329"/>
                    <a:pt x="226881" y="165005"/>
                  </a:cubicBezTo>
                  <a:cubicBezTo>
                    <a:pt x="223546" y="159447"/>
                    <a:pt x="217714" y="155838"/>
                    <a:pt x="213130" y="151254"/>
                  </a:cubicBezTo>
                  <a:cubicBezTo>
                    <a:pt x="215422" y="144379"/>
                    <a:pt x="213277" y="133320"/>
                    <a:pt x="220006" y="130629"/>
                  </a:cubicBezTo>
                  <a:cubicBezTo>
                    <a:pt x="235970" y="124244"/>
                    <a:pt x="253052" y="140998"/>
                    <a:pt x="261257" y="151254"/>
                  </a:cubicBezTo>
                  <a:cubicBezTo>
                    <a:pt x="266419" y="157706"/>
                    <a:pt x="268555" y="166718"/>
                    <a:pt x="275007" y="171880"/>
                  </a:cubicBezTo>
                  <a:cubicBezTo>
                    <a:pt x="280666" y="176407"/>
                    <a:pt x="288758" y="176463"/>
                    <a:pt x="295633" y="178755"/>
                  </a:cubicBezTo>
                  <a:cubicBezTo>
                    <a:pt x="311855" y="173348"/>
                    <a:pt x="320572" y="173858"/>
                    <a:pt x="330009" y="158130"/>
                  </a:cubicBezTo>
                  <a:cubicBezTo>
                    <a:pt x="333738" y="151916"/>
                    <a:pt x="334592" y="144379"/>
                    <a:pt x="336884" y="137504"/>
                  </a:cubicBezTo>
                  <a:cubicBezTo>
                    <a:pt x="329676" y="115880"/>
                    <a:pt x="331455" y="110968"/>
                    <a:pt x="309383" y="96253"/>
                  </a:cubicBezTo>
                  <a:cubicBezTo>
                    <a:pt x="303353" y="92233"/>
                    <a:pt x="295633" y="91670"/>
                    <a:pt x="288758" y="89378"/>
                  </a:cubicBezTo>
                  <a:cubicBezTo>
                    <a:pt x="284174" y="84794"/>
                    <a:pt x="280805" y="78526"/>
                    <a:pt x="275007" y="75627"/>
                  </a:cubicBezTo>
                  <a:cubicBezTo>
                    <a:pt x="250698" y="63472"/>
                    <a:pt x="230929" y="62404"/>
                    <a:pt x="206255" y="55002"/>
                  </a:cubicBezTo>
                  <a:cubicBezTo>
                    <a:pt x="169773" y="44057"/>
                    <a:pt x="166434" y="38852"/>
                    <a:pt x="130628" y="34376"/>
                  </a:cubicBezTo>
                  <a:cubicBezTo>
                    <a:pt x="105511" y="31236"/>
                    <a:pt x="80210" y="29793"/>
                    <a:pt x="55001" y="27501"/>
                  </a:cubicBezTo>
                  <a:cubicBezTo>
                    <a:pt x="32202" y="35101"/>
                    <a:pt x="9167" y="4583"/>
                    <a:pt x="0" y="0"/>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0" name="Freeform 379">
            <a:extLst>
              <a:ext uri="{FF2B5EF4-FFF2-40B4-BE49-F238E27FC236}">
                <a16:creationId xmlns:a16="http://schemas.microsoft.com/office/drawing/2014/main" id="{A9BFC3BF-2D23-1686-3BBE-1977AFB8879A}"/>
              </a:ext>
            </a:extLst>
          </p:cNvPr>
          <p:cNvSpPr>
            <a:spLocks noChangeAspect="1"/>
          </p:cNvSpPr>
          <p:nvPr userDrawn="1"/>
        </p:nvSpPr>
        <p:spPr>
          <a:xfrm>
            <a:off x="7358735" y="5712557"/>
            <a:ext cx="528986" cy="198834"/>
          </a:xfrm>
          <a:custGeom>
            <a:avLst/>
            <a:gdLst>
              <a:gd name="connsiteX0" fmla="*/ 408878 w 7248293"/>
              <a:gd name="connsiteY0" fmla="*/ 133815 h 2713463"/>
              <a:gd name="connsiteX1" fmla="*/ 364273 w 7248293"/>
              <a:gd name="connsiteY1" fmla="*/ 230459 h 2713463"/>
              <a:gd name="connsiteX2" fmla="*/ 401444 w 7248293"/>
              <a:gd name="connsiteY2" fmla="*/ 460917 h 2713463"/>
              <a:gd name="connsiteX3" fmla="*/ 200722 w 7248293"/>
              <a:gd name="connsiteY3" fmla="*/ 609600 h 2713463"/>
              <a:gd name="connsiteX4" fmla="*/ 0 w 7248293"/>
              <a:gd name="connsiteY4" fmla="*/ 646771 h 2713463"/>
              <a:gd name="connsiteX5" fmla="*/ 141249 w 7248293"/>
              <a:gd name="connsiteY5" fmla="*/ 1048215 h 2713463"/>
              <a:gd name="connsiteX6" fmla="*/ 260195 w 7248293"/>
              <a:gd name="connsiteY6" fmla="*/ 1070517 h 2713463"/>
              <a:gd name="connsiteX7" fmla="*/ 505522 w 7248293"/>
              <a:gd name="connsiteY7" fmla="*/ 1449659 h 2713463"/>
              <a:gd name="connsiteX8" fmla="*/ 394010 w 7248293"/>
              <a:gd name="connsiteY8" fmla="*/ 1598341 h 2713463"/>
              <a:gd name="connsiteX9" fmla="*/ 304800 w 7248293"/>
              <a:gd name="connsiteY9" fmla="*/ 2148468 h 2713463"/>
              <a:gd name="connsiteX10" fmla="*/ 431181 w 7248293"/>
              <a:gd name="connsiteY10" fmla="*/ 2282283 h 2713463"/>
              <a:gd name="connsiteX11" fmla="*/ 304800 w 7248293"/>
              <a:gd name="connsiteY11" fmla="*/ 2386361 h 2713463"/>
              <a:gd name="connsiteX12" fmla="*/ 237893 w 7248293"/>
              <a:gd name="connsiteY12" fmla="*/ 2601951 h 2713463"/>
              <a:gd name="connsiteX13" fmla="*/ 297366 w 7248293"/>
              <a:gd name="connsiteY13" fmla="*/ 2698595 h 2713463"/>
              <a:gd name="connsiteX14" fmla="*/ 416312 w 7248293"/>
              <a:gd name="connsiteY14" fmla="*/ 2572215 h 2713463"/>
              <a:gd name="connsiteX15" fmla="*/ 646771 w 7248293"/>
              <a:gd name="connsiteY15" fmla="*/ 2616819 h 2713463"/>
              <a:gd name="connsiteX16" fmla="*/ 884664 w 7248293"/>
              <a:gd name="connsiteY16" fmla="*/ 2460702 h 2713463"/>
              <a:gd name="connsiteX17" fmla="*/ 1048215 w 7248293"/>
              <a:gd name="connsiteY17" fmla="*/ 2497873 h 2713463"/>
              <a:gd name="connsiteX18" fmla="*/ 1144859 w 7248293"/>
              <a:gd name="connsiteY18" fmla="*/ 2512741 h 2713463"/>
              <a:gd name="connsiteX19" fmla="*/ 1427356 w 7248293"/>
              <a:gd name="connsiteY19" fmla="*/ 2713463 h 2713463"/>
              <a:gd name="connsiteX20" fmla="*/ 1471961 w 7248293"/>
              <a:gd name="connsiteY20" fmla="*/ 2594517 h 2713463"/>
              <a:gd name="connsiteX21" fmla="*/ 1880839 w 7248293"/>
              <a:gd name="connsiteY21" fmla="*/ 2594517 h 2713463"/>
              <a:gd name="connsiteX22" fmla="*/ 2051825 w 7248293"/>
              <a:gd name="connsiteY22" fmla="*/ 2490439 h 2713463"/>
              <a:gd name="connsiteX23" fmla="*/ 2007220 w 7248293"/>
              <a:gd name="connsiteY23" fmla="*/ 2408663 h 2713463"/>
              <a:gd name="connsiteX24" fmla="*/ 2096429 w 7248293"/>
              <a:gd name="connsiteY24" fmla="*/ 2356624 h 2713463"/>
              <a:gd name="connsiteX25" fmla="*/ 2170771 w 7248293"/>
              <a:gd name="connsiteY25" fmla="*/ 2445834 h 2713463"/>
              <a:gd name="connsiteX26" fmla="*/ 2401229 w 7248293"/>
              <a:gd name="connsiteY26" fmla="*/ 2453268 h 2713463"/>
              <a:gd name="connsiteX27" fmla="*/ 2490439 w 7248293"/>
              <a:gd name="connsiteY27" fmla="*/ 2512741 h 2713463"/>
              <a:gd name="connsiteX28" fmla="*/ 2765503 w 7248293"/>
              <a:gd name="connsiteY28" fmla="*/ 2475571 h 2713463"/>
              <a:gd name="connsiteX29" fmla="*/ 2787805 w 7248293"/>
              <a:gd name="connsiteY29" fmla="*/ 2535044 h 2713463"/>
              <a:gd name="connsiteX30" fmla="*/ 2862147 w 7248293"/>
              <a:gd name="connsiteY30" fmla="*/ 2497873 h 2713463"/>
              <a:gd name="connsiteX31" fmla="*/ 2921620 w 7248293"/>
              <a:gd name="connsiteY31" fmla="*/ 2542478 h 2713463"/>
              <a:gd name="connsiteX32" fmla="*/ 3062869 w 7248293"/>
              <a:gd name="connsiteY32" fmla="*/ 2475571 h 2713463"/>
              <a:gd name="connsiteX33" fmla="*/ 3278459 w 7248293"/>
              <a:gd name="connsiteY33" fmla="*/ 2468137 h 2713463"/>
              <a:gd name="connsiteX34" fmla="*/ 3345366 w 7248293"/>
              <a:gd name="connsiteY34" fmla="*/ 2408663 h 2713463"/>
              <a:gd name="connsiteX35" fmla="*/ 3375103 w 7248293"/>
              <a:gd name="connsiteY35" fmla="*/ 2445834 h 2713463"/>
              <a:gd name="connsiteX36" fmla="*/ 3464312 w 7248293"/>
              <a:gd name="connsiteY36" fmla="*/ 2408663 h 2713463"/>
              <a:gd name="connsiteX37" fmla="*/ 3754244 w 7248293"/>
              <a:gd name="connsiteY37" fmla="*/ 2624254 h 2713463"/>
              <a:gd name="connsiteX38" fmla="*/ 4021873 w 7248293"/>
              <a:gd name="connsiteY38" fmla="*/ 2505307 h 2713463"/>
              <a:gd name="connsiteX39" fmla="*/ 4267200 w 7248293"/>
              <a:gd name="connsiteY39" fmla="*/ 2624254 h 2713463"/>
              <a:gd name="connsiteX40" fmla="*/ 4467922 w 7248293"/>
              <a:gd name="connsiteY40" fmla="*/ 2653990 h 2713463"/>
              <a:gd name="connsiteX41" fmla="*/ 4594303 w 7248293"/>
              <a:gd name="connsiteY41" fmla="*/ 2572215 h 2713463"/>
              <a:gd name="connsiteX42" fmla="*/ 4601737 w 7248293"/>
              <a:gd name="connsiteY42" fmla="*/ 2691161 h 2713463"/>
              <a:gd name="connsiteX43" fmla="*/ 4839629 w 7248293"/>
              <a:gd name="connsiteY43" fmla="*/ 2698595 h 2713463"/>
              <a:gd name="connsiteX44" fmla="*/ 5077522 w 7248293"/>
              <a:gd name="connsiteY44" fmla="*/ 2527610 h 2713463"/>
              <a:gd name="connsiteX45" fmla="*/ 5330283 w 7248293"/>
              <a:gd name="connsiteY45" fmla="*/ 2549912 h 2713463"/>
              <a:gd name="connsiteX46" fmla="*/ 5471532 w 7248293"/>
              <a:gd name="connsiteY46" fmla="*/ 2460702 h 2713463"/>
              <a:gd name="connsiteX47" fmla="*/ 5768898 w 7248293"/>
              <a:gd name="connsiteY47" fmla="*/ 2520176 h 2713463"/>
              <a:gd name="connsiteX48" fmla="*/ 6207512 w 7248293"/>
              <a:gd name="connsiteY48" fmla="*/ 2230244 h 2713463"/>
              <a:gd name="connsiteX49" fmla="*/ 6207512 w 7248293"/>
              <a:gd name="connsiteY49" fmla="*/ 2096429 h 2713463"/>
              <a:gd name="connsiteX50" fmla="*/ 6363629 w 7248293"/>
              <a:gd name="connsiteY50" fmla="*/ 2066693 h 2713463"/>
              <a:gd name="connsiteX51" fmla="*/ 6475142 w 7248293"/>
              <a:gd name="connsiteY51" fmla="*/ 1739590 h 2713463"/>
              <a:gd name="connsiteX52" fmla="*/ 6705600 w 7248293"/>
              <a:gd name="connsiteY52" fmla="*/ 1524000 h 2713463"/>
              <a:gd name="connsiteX53" fmla="*/ 6973229 w 7248293"/>
              <a:gd name="connsiteY53" fmla="*/ 1412488 h 2713463"/>
              <a:gd name="connsiteX54" fmla="*/ 7055005 w 7248293"/>
              <a:gd name="connsiteY54" fmla="*/ 1449659 h 2713463"/>
              <a:gd name="connsiteX55" fmla="*/ 7136781 w 7248293"/>
              <a:gd name="connsiteY55" fmla="*/ 1323278 h 2713463"/>
              <a:gd name="connsiteX56" fmla="*/ 7248293 w 7248293"/>
              <a:gd name="connsiteY56" fmla="*/ 1278673 h 2713463"/>
              <a:gd name="connsiteX57" fmla="*/ 7129347 w 7248293"/>
              <a:gd name="connsiteY57" fmla="*/ 1159727 h 2713463"/>
              <a:gd name="connsiteX58" fmla="*/ 7121912 w 7248293"/>
              <a:gd name="connsiteY58" fmla="*/ 802888 h 2713463"/>
              <a:gd name="connsiteX59" fmla="*/ 7166517 w 7248293"/>
              <a:gd name="connsiteY59" fmla="*/ 602166 h 2713463"/>
              <a:gd name="connsiteX60" fmla="*/ 7040137 w 7248293"/>
              <a:gd name="connsiteY60" fmla="*/ 669073 h 2713463"/>
              <a:gd name="connsiteX61" fmla="*/ 6727903 w 7248293"/>
              <a:gd name="connsiteY61" fmla="*/ 646771 h 2713463"/>
              <a:gd name="connsiteX62" fmla="*/ 6482576 w 7248293"/>
              <a:gd name="connsiteY62" fmla="*/ 460917 h 2713463"/>
              <a:gd name="connsiteX63" fmla="*/ 6356195 w 7248293"/>
              <a:gd name="connsiteY63" fmla="*/ 483219 h 2713463"/>
              <a:gd name="connsiteX64" fmla="*/ 6385932 w 7248293"/>
              <a:gd name="connsiteY64" fmla="*/ 401444 h 2713463"/>
              <a:gd name="connsiteX65" fmla="*/ 6274420 w 7248293"/>
              <a:gd name="connsiteY65" fmla="*/ 446049 h 2713463"/>
              <a:gd name="connsiteX66" fmla="*/ 6155473 w 7248293"/>
              <a:gd name="connsiteY66" fmla="*/ 356839 h 2713463"/>
              <a:gd name="connsiteX67" fmla="*/ 6066264 w 7248293"/>
              <a:gd name="connsiteY67" fmla="*/ 364273 h 2713463"/>
              <a:gd name="connsiteX68" fmla="*/ 5954751 w 7248293"/>
              <a:gd name="connsiteY68" fmla="*/ 275063 h 2713463"/>
              <a:gd name="connsiteX69" fmla="*/ 5672254 w 7248293"/>
              <a:gd name="connsiteY69" fmla="*/ 275063 h 2713463"/>
              <a:gd name="connsiteX70" fmla="*/ 5516137 w 7248293"/>
              <a:gd name="connsiteY70" fmla="*/ 252761 h 2713463"/>
              <a:gd name="connsiteX71" fmla="*/ 5360020 w 7248293"/>
              <a:gd name="connsiteY71" fmla="*/ 327102 h 2713463"/>
              <a:gd name="connsiteX72" fmla="*/ 5010615 w 7248293"/>
              <a:gd name="connsiteY72" fmla="*/ 193288 h 2713463"/>
              <a:gd name="connsiteX73" fmla="*/ 5263376 w 7248293"/>
              <a:gd name="connsiteY73" fmla="*/ 386576 h 2713463"/>
              <a:gd name="connsiteX74" fmla="*/ 5055220 w 7248293"/>
              <a:gd name="connsiteY74" fmla="*/ 468351 h 2713463"/>
              <a:gd name="connsiteX75" fmla="*/ 4891669 w 7248293"/>
              <a:gd name="connsiteY75" fmla="*/ 170985 h 2713463"/>
              <a:gd name="connsiteX76" fmla="*/ 4780156 w 7248293"/>
              <a:gd name="connsiteY76" fmla="*/ 304800 h 2713463"/>
              <a:gd name="connsiteX77" fmla="*/ 4705815 w 7248293"/>
              <a:gd name="connsiteY77" fmla="*/ 215590 h 2713463"/>
              <a:gd name="connsiteX78" fmla="*/ 4609171 w 7248293"/>
              <a:gd name="connsiteY78" fmla="*/ 275063 h 2713463"/>
              <a:gd name="connsiteX79" fmla="*/ 4423317 w 7248293"/>
              <a:gd name="connsiteY79" fmla="*/ 163551 h 2713463"/>
              <a:gd name="connsiteX80" fmla="*/ 4192859 w 7248293"/>
              <a:gd name="connsiteY80" fmla="*/ 252761 h 2713463"/>
              <a:gd name="connsiteX81" fmla="*/ 3828586 w 7248293"/>
              <a:gd name="connsiteY81" fmla="*/ 133815 h 2713463"/>
              <a:gd name="connsiteX82" fmla="*/ 3464312 w 7248293"/>
              <a:gd name="connsiteY82" fmla="*/ 215590 h 2713463"/>
              <a:gd name="connsiteX83" fmla="*/ 3323064 w 7248293"/>
              <a:gd name="connsiteY83" fmla="*/ 156117 h 2713463"/>
              <a:gd name="connsiteX84" fmla="*/ 2921620 w 7248293"/>
              <a:gd name="connsiteY84" fmla="*/ 163551 h 2713463"/>
              <a:gd name="connsiteX85" fmla="*/ 2698595 w 7248293"/>
              <a:gd name="connsiteY85" fmla="*/ 104078 h 2713463"/>
              <a:gd name="connsiteX86" fmla="*/ 2237678 w 7248293"/>
              <a:gd name="connsiteY86" fmla="*/ 163551 h 2713463"/>
              <a:gd name="connsiteX87" fmla="*/ 1984917 w 7248293"/>
              <a:gd name="connsiteY87" fmla="*/ 81776 h 2713463"/>
              <a:gd name="connsiteX88" fmla="*/ 1605776 w 7248293"/>
              <a:gd name="connsiteY88" fmla="*/ 133815 h 2713463"/>
              <a:gd name="connsiteX89" fmla="*/ 1085386 w 7248293"/>
              <a:gd name="connsiteY89" fmla="*/ 81776 h 2713463"/>
              <a:gd name="connsiteX90" fmla="*/ 951571 w 7248293"/>
              <a:gd name="connsiteY90" fmla="*/ 0 h 2713463"/>
              <a:gd name="connsiteX91" fmla="*/ 520390 w 7248293"/>
              <a:gd name="connsiteY91" fmla="*/ 0 h 2713463"/>
              <a:gd name="connsiteX92" fmla="*/ 408878 w 7248293"/>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307091 w 7250584"/>
              <a:gd name="connsiteY9" fmla="*/ 2148468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0213 w 7250584"/>
              <a:gd name="connsiteY40" fmla="*/ 2653990 h 2713463"/>
              <a:gd name="connsiteX41" fmla="*/ 4596594 w 7250584"/>
              <a:gd name="connsiteY41" fmla="*/ 2572215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307091 w 7250584"/>
              <a:gd name="connsiteY9" fmla="*/ 2148468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0213 w 7250584"/>
              <a:gd name="connsiteY40" fmla="*/ 2653990 h 2713463"/>
              <a:gd name="connsiteX41" fmla="*/ 4596594 w 7250584"/>
              <a:gd name="connsiteY41" fmla="*/ 2572215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307091 w 7250584"/>
              <a:gd name="connsiteY9" fmla="*/ 2148468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0213 w 7250584"/>
              <a:gd name="connsiteY40" fmla="*/ 2653990 h 2713463"/>
              <a:gd name="connsiteX41" fmla="*/ 4596594 w 7250584"/>
              <a:gd name="connsiteY41" fmla="*/ 2572215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307091 w 7250584"/>
              <a:gd name="connsiteY9" fmla="*/ 2148468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0213 w 7250584"/>
              <a:gd name="connsiteY40" fmla="*/ 2653990 h 2713463"/>
              <a:gd name="connsiteX41" fmla="*/ 4596594 w 7250584"/>
              <a:gd name="connsiteY41" fmla="*/ 2572215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313029 w 7250584"/>
              <a:gd name="connsiteY9" fmla="*/ 2213782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0213 w 7250584"/>
              <a:gd name="connsiteY40" fmla="*/ 2653990 h 2713463"/>
              <a:gd name="connsiteX41" fmla="*/ 4596594 w 7250584"/>
              <a:gd name="connsiteY41" fmla="*/ 2572215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313029 w 7250584"/>
              <a:gd name="connsiteY9" fmla="*/ 2213782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0213 w 7250584"/>
              <a:gd name="connsiteY40" fmla="*/ 2653990 h 2713463"/>
              <a:gd name="connsiteX41" fmla="*/ 4596594 w 7250584"/>
              <a:gd name="connsiteY41" fmla="*/ 2572215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313029 w 7250584"/>
              <a:gd name="connsiteY9" fmla="*/ 2213782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0213 w 7250584"/>
              <a:gd name="connsiteY40" fmla="*/ 2653990 h 2713463"/>
              <a:gd name="connsiteX41" fmla="*/ 4596594 w 7250584"/>
              <a:gd name="connsiteY41" fmla="*/ 2572215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313029 w 7250584"/>
              <a:gd name="connsiteY9" fmla="*/ 2213782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0213 w 7250584"/>
              <a:gd name="connsiteY40" fmla="*/ 2653990 h 2713463"/>
              <a:gd name="connsiteX41" fmla="*/ 4596594 w 7250584"/>
              <a:gd name="connsiteY41" fmla="*/ 2572215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0213 w 7250584"/>
              <a:gd name="connsiteY40" fmla="*/ 2653990 h 2713463"/>
              <a:gd name="connsiteX41" fmla="*/ 4596594 w 7250584"/>
              <a:gd name="connsiteY41" fmla="*/ 2572215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0213 w 7250584"/>
              <a:gd name="connsiteY40" fmla="*/ 2653990 h 2713463"/>
              <a:gd name="connsiteX41" fmla="*/ 4596594 w 7250584"/>
              <a:gd name="connsiteY41" fmla="*/ 2572215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0213 w 7250584"/>
              <a:gd name="connsiteY40" fmla="*/ 2653990 h 2713463"/>
              <a:gd name="connsiteX41" fmla="*/ 4691597 w 7250584"/>
              <a:gd name="connsiteY41" fmla="*/ 2126890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0213 w 7250584"/>
              <a:gd name="connsiteY40" fmla="*/ 2653990 h 2713463"/>
              <a:gd name="connsiteX41" fmla="*/ 4626283 w 7250584"/>
              <a:gd name="connsiteY41" fmla="*/ 2542526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10837 w 7250584"/>
              <a:gd name="connsiteY40" fmla="*/ 2232416 h 2713463"/>
              <a:gd name="connsiteX41" fmla="*/ 4626283 w 7250584"/>
              <a:gd name="connsiteY41" fmla="*/ 2542526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6151 w 7250584"/>
              <a:gd name="connsiteY40" fmla="*/ 2665865 h 2713463"/>
              <a:gd name="connsiteX41" fmla="*/ 4626283 w 7250584"/>
              <a:gd name="connsiteY41" fmla="*/ 2542526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6151 w 7250584"/>
              <a:gd name="connsiteY40" fmla="*/ 2665865 h 2713463"/>
              <a:gd name="connsiteX41" fmla="*/ 4626283 w 7250584"/>
              <a:gd name="connsiteY41" fmla="*/ 2542526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6151 w 7250584"/>
              <a:gd name="connsiteY40" fmla="*/ 2665865 h 2713463"/>
              <a:gd name="connsiteX41" fmla="*/ 4626283 w 7250584"/>
              <a:gd name="connsiteY41" fmla="*/ 2542526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6151 w 7250584"/>
              <a:gd name="connsiteY40" fmla="*/ 2665865 h 2713463"/>
              <a:gd name="connsiteX41" fmla="*/ 4626283 w 7250584"/>
              <a:gd name="connsiteY41" fmla="*/ 2542526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264857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6151 w 7250584"/>
              <a:gd name="connsiteY40" fmla="*/ 2665865 h 2713463"/>
              <a:gd name="connsiteX41" fmla="*/ 4626283 w 7250584"/>
              <a:gd name="connsiteY41" fmla="*/ 2542526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6151 w 7250584"/>
              <a:gd name="connsiteY40" fmla="*/ 2665865 h 2713463"/>
              <a:gd name="connsiteX41" fmla="*/ 4626283 w 7250584"/>
              <a:gd name="connsiteY41" fmla="*/ 2542526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6151 w 7250584"/>
              <a:gd name="connsiteY40" fmla="*/ 2665865 h 2713463"/>
              <a:gd name="connsiteX41" fmla="*/ 4626283 w 7250584"/>
              <a:gd name="connsiteY41" fmla="*/ 2542526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771189 w 7250584"/>
              <a:gd name="connsiteY47" fmla="*/ 2520176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6151 w 7250584"/>
              <a:gd name="connsiteY40" fmla="*/ 2665865 h 2713463"/>
              <a:gd name="connsiteX41" fmla="*/ 4626283 w 7250584"/>
              <a:gd name="connsiteY41" fmla="*/ 2542526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800877 w 7250584"/>
              <a:gd name="connsiteY47" fmla="*/ 2484550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707891 w 7250584"/>
              <a:gd name="connsiteY52" fmla="*/ 1524000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6151 w 7250584"/>
              <a:gd name="connsiteY40" fmla="*/ 2665865 h 2713463"/>
              <a:gd name="connsiteX41" fmla="*/ 4626283 w 7250584"/>
              <a:gd name="connsiteY41" fmla="*/ 2542526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800877 w 7250584"/>
              <a:gd name="connsiteY47" fmla="*/ 2484550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630702 w 7250584"/>
              <a:gd name="connsiteY52" fmla="*/ 1387434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6151 w 7250584"/>
              <a:gd name="connsiteY40" fmla="*/ 2665865 h 2713463"/>
              <a:gd name="connsiteX41" fmla="*/ 4626283 w 7250584"/>
              <a:gd name="connsiteY41" fmla="*/ 2542526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800877 w 7250584"/>
              <a:gd name="connsiteY47" fmla="*/ 2484550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666328 w 7250584"/>
              <a:gd name="connsiteY52" fmla="*/ 1518062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6151 w 7250584"/>
              <a:gd name="connsiteY40" fmla="*/ 2665865 h 2713463"/>
              <a:gd name="connsiteX41" fmla="*/ 4626283 w 7250584"/>
              <a:gd name="connsiteY41" fmla="*/ 2542526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800877 w 7250584"/>
              <a:gd name="connsiteY47" fmla="*/ 2484550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666328 w 7250584"/>
              <a:gd name="connsiteY52" fmla="*/ 1518062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713463"/>
              <a:gd name="connsiteX1" fmla="*/ 366564 w 7250584"/>
              <a:gd name="connsiteY1" fmla="*/ 230459 h 2713463"/>
              <a:gd name="connsiteX2" fmla="*/ 403735 w 7250584"/>
              <a:gd name="connsiteY2" fmla="*/ 460917 h 2713463"/>
              <a:gd name="connsiteX3" fmla="*/ 203013 w 7250584"/>
              <a:gd name="connsiteY3" fmla="*/ 609600 h 2713463"/>
              <a:gd name="connsiteX4" fmla="*/ 2291 w 7250584"/>
              <a:gd name="connsiteY4" fmla="*/ 646771 h 2713463"/>
              <a:gd name="connsiteX5" fmla="*/ 143540 w 7250584"/>
              <a:gd name="connsiteY5" fmla="*/ 1048215 h 2713463"/>
              <a:gd name="connsiteX6" fmla="*/ 262486 w 7250584"/>
              <a:gd name="connsiteY6" fmla="*/ 1070517 h 2713463"/>
              <a:gd name="connsiteX7" fmla="*/ 507813 w 7250584"/>
              <a:gd name="connsiteY7" fmla="*/ 1449659 h 2713463"/>
              <a:gd name="connsiteX8" fmla="*/ 396301 w 7250584"/>
              <a:gd name="connsiteY8" fmla="*/ 1598341 h 2713463"/>
              <a:gd name="connsiteX9" fmla="*/ 277403 w 7250584"/>
              <a:gd name="connsiteY9" fmla="*/ 2195969 h 2713463"/>
              <a:gd name="connsiteX10" fmla="*/ 433472 w 7250584"/>
              <a:gd name="connsiteY10" fmla="*/ 2282283 h 2713463"/>
              <a:gd name="connsiteX11" fmla="*/ 307091 w 7250584"/>
              <a:gd name="connsiteY11" fmla="*/ 2386361 h 2713463"/>
              <a:gd name="connsiteX12" fmla="*/ 240184 w 7250584"/>
              <a:gd name="connsiteY12" fmla="*/ 2601951 h 2713463"/>
              <a:gd name="connsiteX13" fmla="*/ 299657 w 7250584"/>
              <a:gd name="connsiteY13" fmla="*/ 2698595 h 2713463"/>
              <a:gd name="connsiteX14" fmla="*/ 418603 w 7250584"/>
              <a:gd name="connsiteY14" fmla="*/ 2572215 h 2713463"/>
              <a:gd name="connsiteX15" fmla="*/ 649062 w 7250584"/>
              <a:gd name="connsiteY15" fmla="*/ 2616819 h 2713463"/>
              <a:gd name="connsiteX16" fmla="*/ 886955 w 7250584"/>
              <a:gd name="connsiteY16" fmla="*/ 2460702 h 2713463"/>
              <a:gd name="connsiteX17" fmla="*/ 1050506 w 7250584"/>
              <a:gd name="connsiteY17" fmla="*/ 2497873 h 2713463"/>
              <a:gd name="connsiteX18" fmla="*/ 1147150 w 7250584"/>
              <a:gd name="connsiteY18" fmla="*/ 2512741 h 2713463"/>
              <a:gd name="connsiteX19" fmla="*/ 1429647 w 7250584"/>
              <a:gd name="connsiteY19" fmla="*/ 2713463 h 2713463"/>
              <a:gd name="connsiteX20" fmla="*/ 1474252 w 7250584"/>
              <a:gd name="connsiteY20" fmla="*/ 2594517 h 2713463"/>
              <a:gd name="connsiteX21" fmla="*/ 1883130 w 7250584"/>
              <a:gd name="connsiteY21" fmla="*/ 2594517 h 2713463"/>
              <a:gd name="connsiteX22" fmla="*/ 2054116 w 7250584"/>
              <a:gd name="connsiteY22" fmla="*/ 2490439 h 2713463"/>
              <a:gd name="connsiteX23" fmla="*/ 2009511 w 7250584"/>
              <a:gd name="connsiteY23" fmla="*/ 2408663 h 2713463"/>
              <a:gd name="connsiteX24" fmla="*/ 2098720 w 7250584"/>
              <a:gd name="connsiteY24" fmla="*/ 2356624 h 2713463"/>
              <a:gd name="connsiteX25" fmla="*/ 2173062 w 7250584"/>
              <a:gd name="connsiteY25" fmla="*/ 2445834 h 2713463"/>
              <a:gd name="connsiteX26" fmla="*/ 2403520 w 7250584"/>
              <a:gd name="connsiteY26" fmla="*/ 2453268 h 2713463"/>
              <a:gd name="connsiteX27" fmla="*/ 2492730 w 7250584"/>
              <a:gd name="connsiteY27" fmla="*/ 2512741 h 2713463"/>
              <a:gd name="connsiteX28" fmla="*/ 2767794 w 7250584"/>
              <a:gd name="connsiteY28" fmla="*/ 2475571 h 2713463"/>
              <a:gd name="connsiteX29" fmla="*/ 2790096 w 7250584"/>
              <a:gd name="connsiteY29" fmla="*/ 2535044 h 2713463"/>
              <a:gd name="connsiteX30" fmla="*/ 2864438 w 7250584"/>
              <a:gd name="connsiteY30" fmla="*/ 2497873 h 2713463"/>
              <a:gd name="connsiteX31" fmla="*/ 2923911 w 7250584"/>
              <a:gd name="connsiteY31" fmla="*/ 2542478 h 2713463"/>
              <a:gd name="connsiteX32" fmla="*/ 3065160 w 7250584"/>
              <a:gd name="connsiteY32" fmla="*/ 2475571 h 2713463"/>
              <a:gd name="connsiteX33" fmla="*/ 3280750 w 7250584"/>
              <a:gd name="connsiteY33" fmla="*/ 2468137 h 2713463"/>
              <a:gd name="connsiteX34" fmla="*/ 3347657 w 7250584"/>
              <a:gd name="connsiteY34" fmla="*/ 2408663 h 2713463"/>
              <a:gd name="connsiteX35" fmla="*/ 3377394 w 7250584"/>
              <a:gd name="connsiteY35" fmla="*/ 2445834 h 2713463"/>
              <a:gd name="connsiteX36" fmla="*/ 3466603 w 7250584"/>
              <a:gd name="connsiteY36" fmla="*/ 2408663 h 2713463"/>
              <a:gd name="connsiteX37" fmla="*/ 3756535 w 7250584"/>
              <a:gd name="connsiteY37" fmla="*/ 2624254 h 2713463"/>
              <a:gd name="connsiteX38" fmla="*/ 4024164 w 7250584"/>
              <a:gd name="connsiteY38" fmla="*/ 2505307 h 2713463"/>
              <a:gd name="connsiteX39" fmla="*/ 4269491 w 7250584"/>
              <a:gd name="connsiteY39" fmla="*/ 2624254 h 2713463"/>
              <a:gd name="connsiteX40" fmla="*/ 4476151 w 7250584"/>
              <a:gd name="connsiteY40" fmla="*/ 2665865 h 2713463"/>
              <a:gd name="connsiteX41" fmla="*/ 4626283 w 7250584"/>
              <a:gd name="connsiteY41" fmla="*/ 2542526 h 2713463"/>
              <a:gd name="connsiteX42" fmla="*/ 4604028 w 7250584"/>
              <a:gd name="connsiteY42" fmla="*/ 2691161 h 2713463"/>
              <a:gd name="connsiteX43" fmla="*/ 4841920 w 7250584"/>
              <a:gd name="connsiteY43" fmla="*/ 2698595 h 2713463"/>
              <a:gd name="connsiteX44" fmla="*/ 5079813 w 7250584"/>
              <a:gd name="connsiteY44" fmla="*/ 2527610 h 2713463"/>
              <a:gd name="connsiteX45" fmla="*/ 5332574 w 7250584"/>
              <a:gd name="connsiteY45" fmla="*/ 2549912 h 2713463"/>
              <a:gd name="connsiteX46" fmla="*/ 5473823 w 7250584"/>
              <a:gd name="connsiteY46" fmla="*/ 2460702 h 2713463"/>
              <a:gd name="connsiteX47" fmla="*/ 5800877 w 7250584"/>
              <a:gd name="connsiteY47" fmla="*/ 2484550 h 2713463"/>
              <a:gd name="connsiteX48" fmla="*/ 6209803 w 7250584"/>
              <a:gd name="connsiteY48" fmla="*/ 2230244 h 2713463"/>
              <a:gd name="connsiteX49" fmla="*/ 6209803 w 7250584"/>
              <a:gd name="connsiteY49" fmla="*/ 2096429 h 2713463"/>
              <a:gd name="connsiteX50" fmla="*/ 6365920 w 7250584"/>
              <a:gd name="connsiteY50" fmla="*/ 2066693 h 2713463"/>
              <a:gd name="connsiteX51" fmla="*/ 6477433 w 7250584"/>
              <a:gd name="connsiteY51" fmla="*/ 1739590 h 2713463"/>
              <a:gd name="connsiteX52" fmla="*/ 6666328 w 7250584"/>
              <a:gd name="connsiteY52" fmla="*/ 1518062 h 2713463"/>
              <a:gd name="connsiteX53" fmla="*/ 6975520 w 7250584"/>
              <a:gd name="connsiteY53" fmla="*/ 1412488 h 2713463"/>
              <a:gd name="connsiteX54" fmla="*/ 7057296 w 7250584"/>
              <a:gd name="connsiteY54" fmla="*/ 1449659 h 2713463"/>
              <a:gd name="connsiteX55" fmla="*/ 7139072 w 7250584"/>
              <a:gd name="connsiteY55" fmla="*/ 1323278 h 2713463"/>
              <a:gd name="connsiteX56" fmla="*/ 7250584 w 7250584"/>
              <a:gd name="connsiteY56" fmla="*/ 1278673 h 2713463"/>
              <a:gd name="connsiteX57" fmla="*/ 7131638 w 7250584"/>
              <a:gd name="connsiteY57" fmla="*/ 1159727 h 2713463"/>
              <a:gd name="connsiteX58" fmla="*/ 7124203 w 7250584"/>
              <a:gd name="connsiteY58" fmla="*/ 802888 h 2713463"/>
              <a:gd name="connsiteX59" fmla="*/ 7168808 w 7250584"/>
              <a:gd name="connsiteY59" fmla="*/ 602166 h 2713463"/>
              <a:gd name="connsiteX60" fmla="*/ 7042428 w 7250584"/>
              <a:gd name="connsiteY60" fmla="*/ 669073 h 2713463"/>
              <a:gd name="connsiteX61" fmla="*/ 6730194 w 7250584"/>
              <a:gd name="connsiteY61" fmla="*/ 646771 h 2713463"/>
              <a:gd name="connsiteX62" fmla="*/ 6484867 w 7250584"/>
              <a:gd name="connsiteY62" fmla="*/ 460917 h 2713463"/>
              <a:gd name="connsiteX63" fmla="*/ 6358486 w 7250584"/>
              <a:gd name="connsiteY63" fmla="*/ 483219 h 2713463"/>
              <a:gd name="connsiteX64" fmla="*/ 6388223 w 7250584"/>
              <a:gd name="connsiteY64" fmla="*/ 401444 h 2713463"/>
              <a:gd name="connsiteX65" fmla="*/ 6276711 w 7250584"/>
              <a:gd name="connsiteY65" fmla="*/ 446049 h 2713463"/>
              <a:gd name="connsiteX66" fmla="*/ 6157764 w 7250584"/>
              <a:gd name="connsiteY66" fmla="*/ 356839 h 2713463"/>
              <a:gd name="connsiteX67" fmla="*/ 6068555 w 7250584"/>
              <a:gd name="connsiteY67" fmla="*/ 364273 h 2713463"/>
              <a:gd name="connsiteX68" fmla="*/ 5957042 w 7250584"/>
              <a:gd name="connsiteY68" fmla="*/ 275063 h 2713463"/>
              <a:gd name="connsiteX69" fmla="*/ 5674545 w 7250584"/>
              <a:gd name="connsiteY69" fmla="*/ 275063 h 2713463"/>
              <a:gd name="connsiteX70" fmla="*/ 5518428 w 7250584"/>
              <a:gd name="connsiteY70" fmla="*/ 252761 h 2713463"/>
              <a:gd name="connsiteX71" fmla="*/ 5362311 w 7250584"/>
              <a:gd name="connsiteY71" fmla="*/ 327102 h 2713463"/>
              <a:gd name="connsiteX72" fmla="*/ 5012906 w 7250584"/>
              <a:gd name="connsiteY72" fmla="*/ 193288 h 2713463"/>
              <a:gd name="connsiteX73" fmla="*/ 5265667 w 7250584"/>
              <a:gd name="connsiteY73" fmla="*/ 386576 h 2713463"/>
              <a:gd name="connsiteX74" fmla="*/ 5057511 w 7250584"/>
              <a:gd name="connsiteY74" fmla="*/ 468351 h 2713463"/>
              <a:gd name="connsiteX75" fmla="*/ 4893960 w 7250584"/>
              <a:gd name="connsiteY75" fmla="*/ 170985 h 2713463"/>
              <a:gd name="connsiteX76" fmla="*/ 4782447 w 7250584"/>
              <a:gd name="connsiteY76" fmla="*/ 304800 h 2713463"/>
              <a:gd name="connsiteX77" fmla="*/ 4708106 w 7250584"/>
              <a:gd name="connsiteY77" fmla="*/ 215590 h 2713463"/>
              <a:gd name="connsiteX78" fmla="*/ 4611462 w 7250584"/>
              <a:gd name="connsiteY78" fmla="*/ 275063 h 2713463"/>
              <a:gd name="connsiteX79" fmla="*/ 4425608 w 7250584"/>
              <a:gd name="connsiteY79" fmla="*/ 163551 h 2713463"/>
              <a:gd name="connsiteX80" fmla="*/ 4195150 w 7250584"/>
              <a:gd name="connsiteY80" fmla="*/ 252761 h 2713463"/>
              <a:gd name="connsiteX81" fmla="*/ 3830877 w 7250584"/>
              <a:gd name="connsiteY81" fmla="*/ 133815 h 2713463"/>
              <a:gd name="connsiteX82" fmla="*/ 3466603 w 7250584"/>
              <a:gd name="connsiteY82" fmla="*/ 215590 h 2713463"/>
              <a:gd name="connsiteX83" fmla="*/ 3325355 w 7250584"/>
              <a:gd name="connsiteY83" fmla="*/ 156117 h 2713463"/>
              <a:gd name="connsiteX84" fmla="*/ 2923911 w 7250584"/>
              <a:gd name="connsiteY84" fmla="*/ 163551 h 2713463"/>
              <a:gd name="connsiteX85" fmla="*/ 2700886 w 7250584"/>
              <a:gd name="connsiteY85" fmla="*/ 104078 h 2713463"/>
              <a:gd name="connsiteX86" fmla="*/ 2239969 w 7250584"/>
              <a:gd name="connsiteY86" fmla="*/ 163551 h 2713463"/>
              <a:gd name="connsiteX87" fmla="*/ 1987208 w 7250584"/>
              <a:gd name="connsiteY87" fmla="*/ 81776 h 2713463"/>
              <a:gd name="connsiteX88" fmla="*/ 1608067 w 7250584"/>
              <a:gd name="connsiteY88" fmla="*/ 133815 h 2713463"/>
              <a:gd name="connsiteX89" fmla="*/ 1087677 w 7250584"/>
              <a:gd name="connsiteY89" fmla="*/ 81776 h 2713463"/>
              <a:gd name="connsiteX90" fmla="*/ 953862 w 7250584"/>
              <a:gd name="connsiteY90" fmla="*/ 0 h 2713463"/>
              <a:gd name="connsiteX91" fmla="*/ 522681 w 7250584"/>
              <a:gd name="connsiteY91" fmla="*/ 0 h 2713463"/>
              <a:gd name="connsiteX92" fmla="*/ 411169 w 7250584"/>
              <a:gd name="connsiteY92" fmla="*/ 133815 h 2713463"/>
              <a:gd name="connsiteX0" fmla="*/ 411169 w 7250584"/>
              <a:gd name="connsiteY0" fmla="*/ 133815 h 2698595"/>
              <a:gd name="connsiteX1" fmla="*/ 366564 w 7250584"/>
              <a:gd name="connsiteY1" fmla="*/ 230459 h 2698595"/>
              <a:gd name="connsiteX2" fmla="*/ 403735 w 7250584"/>
              <a:gd name="connsiteY2" fmla="*/ 460917 h 2698595"/>
              <a:gd name="connsiteX3" fmla="*/ 203013 w 7250584"/>
              <a:gd name="connsiteY3" fmla="*/ 609600 h 2698595"/>
              <a:gd name="connsiteX4" fmla="*/ 2291 w 7250584"/>
              <a:gd name="connsiteY4" fmla="*/ 646771 h 2698595"/>
              <a:gd name="connsiteX5" fmla="*/ 143540 w 7250584"/>
              <a:gd name="connsiteY5" fmla="*/ 1048215 h 2698595"/>
              <a:gd name="connsiteX6" fmla="*/ 262486 w 7250584"/>
              <a:gd name="connsiteY6" fmla="*/ 1070517 h 2698595"/>
              <a:gd name="connsiteX7" fmla="*/ 507813 w 7250584"/>
              <a:gd name="connsiteY7" fmla="*/ 1449659 h 2698595"/>
              <a:gd name="connsiteX8" fmla="*/ 396301 w 7250584"/>
              <a:gd name="connsiteY8" fmla="*/ 1598341 h 2698595"/>
              <a:gd name="connsiteX9" fmla="*/ 277403 w 7250584"/>
              <a:gd name="connsiteY9" fmla="*/ 2195969 h 2698595"/>
              <a:gd name="connsiteX10" fmla="*/ 433472 w 7250584"/>
              <a:gd name="connsiteY10" fmla="*/ 2282283 h 2698595"/>
              <a:gd name="connsiteX11" fmla="*/ 307091 w 7250584"/>
              <a:gd name="connsiteY11" fmla="*/ 2386361 h 2698595"/>
              <a:gd name="connsiteX12" fmla="*/ 240184 w 7250584"/>
              <a:gd name="connsiteY12" fmla="*/ 2601951 h 2698595"/>
              <a:gd name="connsiteX13" fmla="*/ 299657 w 7250584"/>
              <a:gd name="connsiteY13" fmla="*/ 2698595 h 2698595"/>
              <a:gd name="connsiteX14" fmla="*/ 418603 w 7250584"/>
              <a:gd name="connsiteY14" fmla="*/ 2572215 h 2698595"/>
              <a:gd name="connsiteX15" fmla="*/ 649062 w 7250584"/>
              <a:gd name="connsiteY15" fmla="*/ 2616819 h 2698595"/>
              <a:gd name="connsiteX16" fmla="*/ 886955 w 7250584"/>
              <a:gd name="connsiteY16" fmla="*/ 2460702 h 2698595"/>
              <a:gd name="connsiteX17" fmla="*/ 1050506 w 7250584"/>
              <a:gd name="connsiteY17" fmla="*/ 2497873 h 2698595"/>
              <a:gd name="connsiteX18" fmla="*/ 1147150 w 7250584"/>
              <a:gd name="connsiteY18" fmla="*/ 2512741 h 2698595"/>
              <a:gd name="connsiteX19" fmla="*/ 1352458 w 7250584"/>
              <a:gd name="connsiteY19" fmla="*/ 2380954 h 2698595"/>
              <a:gd name="connsiteX20" fmla="*/ 1474252 w 7250584"/>
              <a:gd name="connsiteY20" fmla="*/ 2594517 h 2698595"/>
              <a:gd name="connsiteX21" fmla="*/ 1883130 w 7250584"/>
              <a:gd name="connsiteY21" fmla="*/ 2594517 h 2698595"/>
              <a:gd name="connsiteX22" fmla="*/ 2054116 w 7250584"/>
              <a:gd name="connsiteY22" fmla="*/ 2490439 h 2698595"/>
              <a:gd name="connsiteX23" fmla="*/ 2009511 w 7250584"/>
              <a:gd name="connsiteY23" fmla="*/ 2408663 h 2698595"/>
              <a:gd name="connsiteX24" fmla="*/ 2098720 w 7250584"/>
              <a:gd name="connsiteY24" fmla="*/ 2356624 h 2698595"/>
              <a:gd name="connsiteX25" fmla="*/ 2173062 w 7250584"/>
              <a:gd name="connsiteY25" fmla="*/ 2445834 h 2698595"/>
              <a:gd name="connsiteX26" fmla="*/ 2403520 w 7250584"/>
              <a:gd name="connsiteY26" fmla="*/ 2453268 h 2698595"/>
              <a:gd name="connsiteX27" fmla="*/ 2492730 w 7250584"/>
              <a:gd name="connsiteY27" fmla="*/ 2512741 h 2698595"/>
              <a:gd name="connsiteX28" fmla="*/ 2767794 w 7250584"/>
              <a:gd name="connsiteY28" fmla="*/ 2475571 h 2698595"/>
              <a:gd name="connsiteX29" fmla="*/ 2790096 w 7250584"/>
              <a:gd name="connsiteY29" fmla="*/ 2535044 h 2698595"/>
              <a:gd name="connsiteX30" fmla="*/ 2864438 w 7250584"/>
              <a:gd name="connsiteY30" fmla="*/ 2497873 h 2698595"/>
              <a:gd name="connsiteX31" fmla="*/ 2923911 w 7250584"/>
              <a:gd name="connsiteY31" fmla="*/ 2542478 h 2698595"/>
              <a:gd name="connsiteX32" fmla="*/ 3065160 w 7250584"/>
              <a:gd name="connsiteY32" fmla="*/ 2475571 h 2698595"/>
              <a:gd name="connsiteX33" fmla="*/ 3280750 w 7250584"/>
              <a:gd name="connsiteY33" fmla="*/ 2468137 h 2698595"/>
              <a:gd name="connsiteX34" fmla="*/ 3347657 w 7250584"/>
              <a:gd name="connsiteY34" fmla="*/ 2408663 h 2698595"/>
              <a:gd name="connsiteX35" fmla="*/ 3377394 w 7250584"/>
              <a:gd name="connsiteY35" fmla="*/ 2445834 h 2698595"/>
              <a:gd name="connsiteX36" fmla="*/ 3466603 w 7250584"/>
              <a:gd name="connsiteY36" fmla="*/ 2408663 h 2698595"/>
              <a:gd name="connsiteX37" fmla="*/ 3756535 w 7250584"/>
              <a:gd name="connsiteY37" fmla="*/ 2624254 h 2698595"/>
              <a:gd name="connsiteX38" fmla="*/ 4024164 w 7250584"/>
              <a:gd name="connsiteY38" fmla="*/ 2505307 h 2698595"/>
              <a:gd name="connsiteX39" fmla="*/ 4269491 w 7250584"/>
              <a:gd name="connsiteY39" fmla="*/ 2624254 h 2698595"/>
              <a:gd name="connsiteX40" fmla="*/ 4476151 w 7250584"/>
              <a:gd name="connsiteY40" fmla="*/ 2665865 h 2698595"/>
              <a:gd name="connsiteX41" fmla="*/ 4626283 w 7250584"/>
              <a:gd name="connsiteY41" fmla="*/ 2542526 h 2698595"/>
              <a:gd name="connsiteX42" fmla="*/ 4604028 w 7250584"/>
              <a:gd name="connsiteY42" fmla="*/ 2691161 h 2698595"/>
              <a:gd name="connsiteX43" fmla="*/ 4841920 w 7250584"/>
              <a:gd name="connsiteY43" fmla="*/ 2698595 h 2698595"/>
              <a:gd name="connsiteX44" fmla="*/ 5079813 w 7250584"/>
              <a:gd name="connsiteY44" fmla="*/ 2527610 h 2698595"/>
              <a:gd name="connsiteX45" fmla="*/ 5332574 w 7250584"/>
              <a:gd name="connsiteY45" fmla="*/ 2549912 h 2698595"/>
              <a:gd name="connsiteX46" fmla="*/ 5473823 w 7250584"/>
              <a:gd name="connsiteY46" fmla="*/ 2460702 h 2698595"/>
              <a:gd name="connsiteX47" fmla="*/ 5800877 w 7250584"/>
              <a:gd name="connsiteY47" fmla="*/ 2484550 h 2698595"/>
              <a:gd name="connsiteX48" fmla="*/ 6209803 w 7250584"/>
              <a:gd name="connsiteY48" fmla="*/ 2230244 h 2698595"/>
              <a:gd name="connsiteX49" fmla="*/ 6209803 w 7250584"/>
              <a:gd name="connsiteY49" fmla="*/ 2096429 h 2698595"/>
              <a:gd name="connsiteX50" fmla="*/ 6365920 w 7250584"/>
              <a:gd name="connsiteY50" fmla="*/ 2066693 h 2698595"/>
              <a:gd name="connsiteX51" fmla="*/ 6477433 w 7250584"/>
              <a:gd name="connsiteY51" fmla="*/ 1739590 h 2698595"/>
              <a:gd name="connsiteX52" fmla="*/ 6666328 w 7250584"/>
              <a:gd name="connsiteY52" fmla="*/ 1518062 h 2698595"/>
              <a:gd name="connsiteX53" fmla="*/ 6975520 w 7250584"/>
              <a:gd name="connsiteY53" fmla="*/ 1412488 h 2698595"/>
              <a:gd name="connsiteX54" fmla="*/ 7057296 w 7250584"/>
              <a:gd name="connsiteY54" fmla="*/ 1449659 h 2698595"/>
              <a:gd name="connsiteX55" fmla="*/ 7139072 w 7250584"/>
              <a:gd name="connsiteY55" fmla="*/ 1323278 h 2698595"/>
              <a:gd name="connsiteX56" fmla="*/ 7250584 w 7250584"/>
              <a:gd name="connsiteY56" fmla="*/ 1278673 h 2698595"/>
              <a:gd name="connsiteX57" fmla="*/ 7131638 w 7250584"/>
              <a:gd name="connsiteY57" fmla="*/ 1159727 h 2698595"/>
              <a:gd name="connsiteX58" fmla="*/ 7124203 w 7250584"/>
              <a:gd name="connsiteY58" fmla="*/ 802888 h 2698595"/>
              <a:gd name="connsiteX59" fmla="*/ 7168808 w 7250584"/>
              <a:gd name="connsiteY59" fmla="*/ 602166 h 2698595"/>
              <a:gd name="connsiteX60" fmla="*/ 7042428 w 7250584"/>
              <a:gd name="connsiteY60" fmla="*/ 669073 h 2698595"/>
              <a:gd name="connsiteX61" fmla="*/ 6730194 w 7250584"/>
              <a:gd name="connsiteY61" fmla="*/ 646771 h 2698595"/>
              <a:gd name="connsiteX62" fmla="*/ 6484867 w 7250584"/>
              <a:gd name="connsiteY62" fmla="*/ 460917 h 2698595"/>
              <a:gd name="connsiteX63" fmla="*/ 6358486 w 7250584"/>
              <a:gd name="connsiteY63" fmla="*/ 483219 h 2698595"/>
              <a:gd name="connsiteX64" fmla="*/ 6388223 w 7250584"/>
              <a:gd name="connsiteY64" fmla="*/ 401444 h 2698595"/>
              <a:gd name="connsiteX65" fmla="*/ 6276711 w 7250584"/>
              <a:gd name="connsiteY65" fmla="*/ 446049 h 2698595"/>
              <a:gd name="connsiteX66" fmla="*/ 6157764 w 7250584"/>
              <a:gd name="connsiteY66" fmla="*/ 356839 h 2698595"/>
              <a:gd name="connsiteX67" fmla="*/ 6068555 w 7250584"/>
              <a:gd name="connsiteY67" fmla="*/ 364273 h 2698595"/>
              <a:gd name="connsiteX68" fmla="*/ 5957042 w 7250584"/>
              <a:gd name="connsiteY68" fmla="*/ 275063 h 2698595"/>
              <a:gd name="connsiteX69" fmla="*/ 5674545 w 7250584"/>
              <a:gd name="connsiteY69" fmla="*/ 275063 h 2698595"/>
              <a:gd name="connsiteX70" fmla="*/ 5518428 w 7250584"/>
              <a:gd name="connsiteY70" fmla="*/ 252761 h 2698595"/>
              <a:gd name="connsiteX71" fmla="*/ 5362311 w 7250584"/>
              <a:gd name="connsiteY71" fmla="*/ 327102 h 2698595"/>
              <a:gd name="connsiteX72" fmla="*/ 5012906 w 7250584"/>
              <a:gd name="connsiteY72" fmla="*/ 193288 h 2698595"/>
              <a:gd name="connsiteX73" fmla="*/ 5265667 w 7250584"/>
              <a:gd name="connsiteY73" fmla="*/ 386576 h 2698595"/>
              <a:gd name="connsiteX74" fmla="*/ 5057511 w 7250584"/>
              <a:gd name="connsiteY74" fmla="*/ 468351 h 2698595"/>
              <a:gd name="connsiteX75" fmla="*/ 4893960 w 7250584"/>
              <a:gd name="connsiteY75" fmla="*/ 170985 h 2698595"/>
              <a:gd name="connsiteX76" fmla="*/ 4782447 w 7250584"/>
              <a:gd name="connsiteY76" fmla="*/ 304800 h 2698595"/>
              <a:gd name="connsiteX77" fmla="*/ 4708106 w 7250584"/>
              <a:gd name="connsiteY77" fmla="*/ 215590 h 2698595"/>
              <a:gd name="connsiteX78" fmla="*/ 4611462 w 7250584"/>
              <a:gd name="connsiteY78" fmla="*/ 275063 h 2698595"/>
              <a:gd name="connsiteX79" fmla="*/ 4425608 w 7250584"/>
              <a:gd name="connsiteY79" fmla="*/ 163551 h 2698595"/>
              <a:gd name="connsiteX80" fmla="*/ 4195150 w 7250584"/>
              <a:gd name="connsiteY80" fmla="*/ 252761 h 2698595"/>
              <a:gd name="connsiteX81" fmla="*/ 3830877 w 7250584"/>
              <a:gd name="connsiteY81" fmla="*/ 133815 h 2698595"/>
              <a:gd name="connsiteX82" fmla="*/ 3466603 w 7250584"/>
              <a:gd name="connsiteY82" fmla="*/ 215590 h 2698595"/>
              <a:gd name="connsiteX83" fmla="*/ 3325355 w 7250584"/>
              <a:gd name="connsiteY83" fmla="*/ 156117 h 2698595"/>
              <a:gd name="connsiteX84" fmla="*/ 2923911 w 7250584"/>
              <a:gd name="connsiteY84" fmla="*/ 163551 h 2698595"/>
              <a:gd name="connsiteX85" fmla="*/ 2700886 w 7250584"/>
              <a:gd name="connsiteY85" fmla="*/ 104078 h 2698595"/>
              <a:gd name="connsiteX86" fmla="*/ 2239969 w 7250584"/>
              <a:gd name="connsiteY86" fmla="*/ 163551 h 2698595"/>
              <a:gd name="connsiteX87" fmla="*/ 1987208 w 7250584"/>
              <a:gd name="connsiteY87" fmla="*/ 81776 h 2698595"/>
              <a:gd name="connsiteX88" fmla="*/ 1608067 w 7250584"/>
              <a:gd name="connsiteY88" fmla="*/ 133815 h 2698595"/>
              <a:gd name="connsiteX89" fmla="*/ 1087677 w 7250584"/>
              <a:gd name="connsiteY89" fmla="*/ 81776 h 2698595"/>
              <a:gd name="connsiteX90" fmla="*/ 953862 w 7250584"/>
              <a:gd name="connsiteY90" fmla="*/ 0 h 2698595"/>
              <a:gd name="connsiteX91" fmla="*/ 522681 w 7250584"/>
              <a:gd name="connsiteY91" fmla="*/ 0 h 2698595"/>
              <a:gd name="connsiteX92" fmla="*/ 411169 w 7250584"/>
              <a:gd name="connsiteY92" fmla="*/ 133815 h 2698595"/>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18603 w 7250584"/>
              <a:gd name="connsiteY14" fmla="*/ 2572215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70985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18603 w 7250584"/>
              <a:gd name="connsiteY14" fmla="*/ 2572215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70985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18603 w 7250584"/>
              <a:gd name="connsiteY14" fmla="*/ 2572215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70985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18603 w 7250584"/>
              <a:gd name="connsiteY14" fmla="*/ 2572215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70985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513605 w 7250584"/>
              <a:gd name="connsiteY14" fmla="*/ 2489087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70985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382976 w 7250584"/>
              <a:gd name="connsiteY14" fmla="*/ 2465337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70985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42527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70985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42527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70985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42527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70985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70985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70985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70985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70985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70985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16770 w 7250584"/>
              <a:gd name="connsiteY75" fmla="*/ 830066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30194 w 7250584"/>
              <a:gd name="connsiteY61" fmla="*/ 646771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641129 w 7250584"/>
              <a:gd name="connsiteY61" fmla="*/ 860527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68808 w 7250584"/>
              <a:gd name="connsiteY59" fmla="*/ 602166 h 2725338"/>
              <a:gd name="connsiteX60" fmla="*/ 7042428 w 7250584"/>
              <a:gd name="connsiteY60" fmla="*/ 669073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09431 w 7250584"/>
              <a:gd name="connsiteY59" fmla="*/ 691231 h 2725338"/>
              <a:gd name="connsiteX60" fmla="*/ 7042428 w 7250584"/>
              <a:gd name="connsiteY60" fmla="*/ 669073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7042428 w 7250584"/>
              <a:gd name="connsiteY60" fmla="*/ 669073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7042428 w 7250584"/>
              <a:gd name="connsiteY60" fmla="*/ 669073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870236 w 7250584"/>
              <a:gd name="connsiteY60" fmla="*/ 870954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624254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56535 w 7250584"/>
              <a:gd name="connsiteY37" fmla="*/ 2457999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75063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457083 w 7250584"/>
              <a:gd name="connsiteY78" fmla="*/ 750076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81001 h 2725338"/>
              <a:gd name="connsiteX79" fmla="*/ 4425608 w 7250584"/>
              <a:gd name="connsiteY79" fmla="*/ 163551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81001 h 2725338"/>
              <a:gd name="connsiteX79" fmla="*/ 4372169 w 7250584"/>
              <a:gd name="connsiteY79" fmla="*/ 448559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307091 w 7250584"/>
              <a:gd name="connsiteY11" fmla="*/ 2386361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81001 h 2725338"/>
              <a:gd name="connsiteX79" fmla="*/ 4389982 w 7250584"/>
              <a:gd name="connsiteY79" fmla="*/ 175427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538660 w 7250584"/>
              <a:gd name="connsiteY11" fmla="*/ 2433863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81001 h 2725338"/>
              <a:gd name="connsiteX79" fmla="*/ 4389982 w 7250584"/>
              <a:gd name="connsiteY79" fmla="*/ 175427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289278 w 7250584"/>
              <a:gd name="connsiteY11" fmla="*/ 2392299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81001 h 2725338"/>
              <a:gd name="connsiteX79" fmla="*/ 4389982 w 7250584"/>
              <a:gd name="connsiteY79" fmla="*/ 175427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289278 w 7250584"/>
              <a:gd name="connsiteY11" fmla="*/ 2392299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81001 h 2725338"/>
              <a:gd name="connsiteX79" fmla="*/ 4389982 w 7250584"/>
              <a:gd name="connsiteY79" fmla="*/ 175427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289278 w 7250584"/>
              <a:gd name="connsiteY11" fmla="*/ 2392299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81001 h 2725338"/>
              <a:gd name="connsiteX79" fmla="*/ 4389982 w 7250584"/>
              <a:gd name="connsiteY79" fmla="*/ 175427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5 w 7250584"/>
              <a:gd name="connsiteY2" fmla="*/ 460917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289278 w 7250584"/>
              <a:gd name="connsiteY11" fmla="*/ 2392299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81001 h 2725338"/>
              <a:gd name="connsiteX79" fmla="*/ 4389982 w 7250584"/>
              <a:gd name="connsiteY79" fmla="*/ 175427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593741 w 7250584"/>
              <a:gd name="connsiteY2" fmla="*/ 591546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289278 w 7250584"/>
              <a:gd name="connsiteY11" fmla="*/ 2392299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81001 h 2725338"/>
              <a:gd name="connsiteX79" fmla="*/ 4389982 w 7250584"/>
              <a:gd name="connsiteY79" fmla="*/ 175427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6 w 7250584"/>
              <a:gd name="connsiteY2" fmla="*/ 496544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289278 w 7250584"/>
              <a:gd name="connsiteY11" fmla="*/ 2392299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81001 h 2725338"/>
              <a:gd name="connsiteX79" fmla="*/ 4389982 w 7250584"/>
              <a:gd name="connsiteY79" fmla="*/ 175427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6 w 7250584"/>
              <a:gd name="connsiteY2" fmla="*/ 496544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289278 w 7250584"/>
              <a:gd name="connsiteY11" fmla="*/ 2392299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81001 h 2725338"/>
              <a:gd name="connsiteX79" fmla="*/ 4389982 w 7250584"/>
              <a:gd name="connsiteY79" fmla="*/ 175427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 name="connsiteX0" fmla="*/ 411169 w 7250584"/>
              <a:gd name="connsiteY0" fmla="*/ 133815 h 2725338"/>
              <a:gd name="connsiteX1" fmla="*/ 366564 w 7250584"/>
              <a:gd name="connsiteY1" fmla="*/ 230459 h 2725338"/>
              <a:gd name="connsiteX2" fmla="*/ 403736 w 7250584"/>
              <a:gd name="connsiteY2" fmla="*/ 496544 h 2725338"/>
              <a:gd name="connsiteX3" fmla="*/ 203013 w 7250584"/>
              <a:gd name="connsiteY3" fmla="*/ 609600 h 2725338"/>
              <a:gd name="connsiteX4" fmla="*/ 2291 w 7250584"/>
              <a:gd name="connsiteY4" fmla="*/ 646771 h 2725338"/>
              <a:gd name="connsiteX5" fmla="*/ 143540 w 7250584"/>
              <a:gd name="connsiteY5" fmla="*/ 1048215 h 2725338"/>
              <a:gd name="connsiteX6" fmla="*/ 262486 w 7250584"/>
              <a:gd name="connsiteY6" fmla="*/ 1070517 h 2725338"/>
              <a:gd name="connsiteX7" fmla="*/ 507813 w 7250584"/>
              <a:gd name="connsiteY7" fmla="*/ 1449659 h 2725338"/>
              <a:gd name="connsiteX8" fmla="*/ 396301 w 7250584"/>
              <a:gd name="connsiteY8" fmla="*/ 1598341 h 2725338"/>
              <a:gd name="connsiteX9" fmla="*/ 277403 w 7250584"/>
              <a:gd name="connsiteY9" fmla="*/ 2195969 h 2725338"/>
              <a:gd name="connsiteX10" fmla="*/ 433472 w 7250584"/>
              <a:gd name="connsiteY10" fmla="*/ 2282283 h 2725338"/>
              <a:gd name="connsiteX11" fmla="*/ 289278 w 7250584"/>
              <a:gd name="connsiteY11" fmla="*/ 2392299 h 2725338"/>
              <a:gd name="connsiteX12" fmla="*/ 240184 w 7250584"/>
              <a:gd name="connsiteY12" fmla="*/ 2601951 h 2725338"/>
              <a:gd name="connsiteX13" fmla="*/ 299657 w 7250584"/>
              <a:gd name="connsiteY13" fmla="*/ 2698595 h 2725338"/>
              <a:gd name="connsiteX14" fmla="*/ 448291 w 7250584"/>
              <a:gd name="connsiteY14" fmla="*/ 2578153 h 2725338"/>
              <a:gd name="connsiteX15" fmla="*/ 649062 w 7250584"/>
              <a:gd name="connsiteY15" fmla="*/ 2616819 h 2725338"/>
              <a:gd name="connsiteX16" fmla="*/ 886955 w 7250584"/>
              <a:gd name="connsiteY16" fmla="*/ 2460702 h 2725338"/>
              <a:gd name="connsiteX17" fmla="*/ 1050506 w 7250584"/>
              <a:gd name="connsiteY17" fmla="*/ 2497873 h 2725338"/>
              <a:gd name="connsiteX18" fmla="*/ 1147150 w 7250584"/>
              <a:gd name="connsiteY18" fmla="*/ 2512741 h 2725338"/>
              <a:gd name="connsiteX19" fmla="*/ 1405897 w 7250584"/>
              <a:gd name="connsiteY19" fmla="*/ 2725338 h 2725338"/>
              <a:gd name="connsiteX20" fmla="*/ 1474252 w 7250584"/>
              <a:gd name="connsiteY20" fmla="*/ 2594517 h 2725338"/>
              <a:gd name="connsiteX21" fmla="*/ 1883130 w 7250584"/>
              <a:gd name="connsiteY21" fmla="*/ 2594517 h 2725338"/>
              <a:gd name="connsiteX22" fmla="*/ 2054116 w 7250584"/>
              <a:gd name="connsiteY22" fmla="*/ 2490439 h 2725338"/>
              <a:gd name="connsiteX23" fmla="*/ 2009511 w 7250584"/>
              <a:gd name="connsiteY23" fmla="*/ 2408663 h 2725338"/>
              <a:gd name="connsiteX24" fmla="*/ 2098720 w 7250584"/>
              <a:gd name="connsiteY24" fmla="*/ 2356624 h 2725338"/>
              <a:gd name="connsiteX25" fmla="*/ 2173062 w 7250584"/>
              <a:gd name="connsiteY25" fmla="*/ 2445834 h 2725338"/>
              <a:gd name="connsiteX26" fmla="*/ 2403520 w 7250584"/>
              <a:gd name="connsiteY26" fmla="*/ 2453268 h 2725338"/>
              <a:gd name="connsiteX27" fmla="*/ 2492730 w 7250584"/>
              <a:gd name="connsiteY27" fmla="*/ 2512741 h 2725338"/>
              <a:gd name="connsiteX28" fmla="*/ 2767794 w 7250584"/>
              <a:gd name="connsiteY28" fmla="*/ 2475571 h 2725338"/>
              <a:gd name="connsiteX29" fmla="*/ 2790096 w 7250584"/>
              <a:gd name="connsiteY29" fmla="*/ 2535044 h 2725338"/>
              <a:gd name="connsiteX30" fmla="*/ 2864438 w 7250584"/>
              <a:gd name="connsiteY30" fmla="*/ 2497873 h 2725338"/>
              <a:gd name="connsiteX31" fmla="*/ 2923911 w 7250584"/>
              <a:gd name="connsiteY31" fmla="*/ 2542478 h 2725338"/>
              <a:gd name="connsiteX32" fmla="*/ 3065160 w 7250584"/>
              <a:gd name="connsiteY32" fmla="*/ 2475571 h 2725338"/>
              <a:gd name="connsiteX33" fmla="*/ 3280750 w 7250584"/>
              <a:gd name="connsiteY33" fmla="*/ 2468137 h 2725338"/>
              <a:gd name="connsiteX34" fmla="*/ 3347657 w 7250584"/>
              <a:gd name="connsiteY34" fmla="*/ 2408663 h 2725338"/>
              <a:gd name="connsiteX35" fmla="*/ 3377394 w 7250584"/>
              <a:gd name="connsiteY35" fmla="*/ 2445834 h 2725338"/>
              <a:gd name="connsiteX36" fmla="*/ 3466603 w 7250584"/>
              <a:gd name="connsiteY36" fmla="*/ 2408663 h 2725338"/>
              <a:gd name="connsiteX37" fmla="*/ 3744659 w 7250584"/>
              <a:gd name="connsiteY37" fmla="*/ 2612378 h 2725338"/>
              <a:gd name="connsiteX38" fmla="*/ 4024164 w 7250584"/>
              <a:gd name="connsiteY38" fmla="*/ 2505307 h 2725338"/>
              <a:gd name="connsiteX39" fmla="*/ 4269491 w 7250584"/>
              <a:gd name="connsiteY39" fmla="*/ 2624254 h 2725338"/>
              <a:gd name="connsiteX40" fmla="*/ 4476151 w 7250584"/>
              <a:gd name="connsiteY40" fmla="*/ 2665865 h 2725338"/>
              <a:gd name="connsiteX41" fmla="*/ 4626283 w 7250584"/>
              <a:gd name="connsiteY41" fmla="*/ 2542526 h 2725338"/>
              <a:gd name="connsiteX42" fmla="*/ 4604028 w 7250584"/>
              <a:gd name="connsiteY42" fmla="*/ 2691161 h 2725338"/>
              <a:gd name="connsiteX43" fmla="*/ 4841920 w 7250584"/>
              <a:gd name="connsiteY43" fmla="*/ 2698595 h 2725338"/>
              <a:gd name="connsiteX44" fmla="*/ 5079813 w 7250584"/>
              <a:gd name="connsiteY44" fmla="*/ 2527610 h 2725338"/>
              <a:gd name="connsiteX45" fmla="*/ 5332574 w 7250584"/>
              <a:gd name="connsiteY45" fmla="*/ 2549912 h 2725338"/>
              <a:gd name="connsiteX46" fmla="*/ 5473823 w 7250584"/>
              <a:gd name="connsiteY46" fmla="*/ 2460702 h 2725338"/>
              <a:gd name="connsiteX47" fmla="*/ 5800877 w 7250584"/>
              <a:gd name="connsiteY47" fmla="*/ 2484550 h 2725338"/>
              <a:gd name="connsiteX48" fmla="*/ 6209803 w 7250584"/>
              <a:gd name="connsiteY48" fmla="*/ 2230244 h 2725338"/>
              <a:gd name="connsiteX49" fmla="*/ 6209803 w 7250584"/>
              <a:gd name="connsiteY49" fmla="*/ 2096429 h 2725338"/>
              <a:gd name="connsiteX50" fmla="*/ 6365920 w 7250584"/>
              <a:gd name="connsiteY50" fmla="*/ 2066693 h 2725338"/>
              <a:gd name="connsiteX51" fmla="*/ 6477433 w 7250584"/>
              <a:gd name="connsiteY51" fmla="*/ 1739590 h 2725338"/>
              <a:gd name="connsiteX52" fmla="*/ 6666328 w 7250584"/>
              <a:gd name="connsiteY52" fmla="*/ 1518062 h 2725338"/>
              <a:gd name="connsiteX53" fmla="*/ 6975520 w 7250584"/>
              <a:gd name="connsiteY53" fmla="*/ 1412488 h 2725338"/>
              <a:gd name="connsiteX54" fmla="*/ 7057296 w 7250584"/>
              <a:gd name="connsiteY54" fmla="*/ 1449659 h 2725338"/>
              <a:gd name="connsiteX55" fmla="*/ 7139072 w 7250584"/>
              <a:gd name="connsiteY55" fmla="*/ 1323278 h 2725338"/>
              <a:gd name="connsiteX56" fmla="*/ 7250584 w 7250584"/>
              <a:gd name="connsiteY56" fmla="*/ 1278673 h 2725338"/>
              <a:gd name="connsiteX57" fmla="*/ 7131638 w 7250584"/>
              <a:gd name="connsiteY57" fmla="*/ 1159727 h 2725338"/>
              <a:gd name="connsiteX58" fmla="*/ 7124203 w 7250584"/>
              <a:gd name="connsiteY58" fmla="*/ 802888 h 2725338"/>
              <a:gd name="connsiteX59" fmla="*/ 7145057 w 7250584"/>
              <a:gd name="connsiteY59" fmla="*/ 590291 h 2725338"/>
              <a:gd name="connsiteX60" fmla="*/ 6959301 w 7250584"/>
              <a:gd name="connsiteY60" fmla="*/ 675011 h 2725338"/>
              <a:gd name="connsiteX61" fmla="*/ 6753945 w 7250584"/>
              <a:gd name="connsiteY61" fmla="*/ 634896 h 2725338"/>
              <a:gd name="connsiteX62" fmla="*/ 6484867 w 7250584"/>
              <a:gd name="connsiteY62" fmla="*/ 460917 h 2725338"/>
              <a:gd name="connsiteX63" fmla="*/ 6358486 w 7250584"/>
              <a:gd name="connsiteY63" fmla="*/ 483219 h 2725338"/>
              <a:gd name="connsiteX64" fmla="*/ 6388223 w 7250584"/>
              <a:gd name="connsiteY64" fmla="*/ 401444 h 2725338"/>
              <a:gd name="connsiteX65" fmla="*/ 6276711 w 7250584"/>
              <a:gd name="connsiteY65" fmla="*/ 446049 h 2725338"/>
              <a:gd name="connsiteX66" fmla="*/ 6157764 w 7250584"/>
              <a:gd name="connsiteY66" fmla="*/ 356839 h 2725338"/>
              <a:gd name="connsiteX67" fmla="*/ 6068555 w 7250584"/>
              <a:gd name="connsiteY67" fmla="*/ 364273 h 2725338"/>
              <a:gd name="connsiteX68" fmla="*/ 5957042 w 7250584"/>
              <a:gd name="connsiteY68" fmla="*/ 275063 h 2725338"/>
              <a:gd name="connsiteX69" fmla="*/ 5674545 w 7250584"/>
              <a:gd name="connsiteY69" fmla="*/ 275063 h 2725338"/>
              <a:gd name="connsiteX70" fmla="*/ 5518428 w 7250584"/>
              <a:gd name="connsiteY70" fmla="*/ 252761 h 2725338"/>
              <a:gd name="connsiteX71" fmla="*/ 5362311 w 7250584"/>
              <a:gd name="connsiteY71" fmla="*/ 327102 h 2725338"/>
              <a:gd name="connsiteX72" fmla="*/ 5012906 w 7250584"/>
              <a:gd name="connsiteY72" fmla="*/ 193288 h 2725338"/>
              <a:gd name="connsiteX73" fmla="*/ 5265667 w 7250584"/>
              <a:gd name="connsiteY73" fmla="*/ 386576 h 2725338"/>
              <a:gd name="connsiteX74" fmla="*/ 5057511 w 7250584"/>
              <a:gd name="connsiteY74" fmla="*/ 468351 h 2725338"/>
              <a:gd name="connsiteX75" fmla="*/ 4893960 w 7250584"/>
              <a:gd name="connsiteY75" fmla="*/ 165048 h 2725338"/>
              <a:gd name="connsiteX76" fmla="*/ 4782447 w 7250584"/>
              <a:gd name="connsiteY76" fmla="*/ 304800 h 2725338"/>
              <a:gd name="connsiteX77" fmla="*/ 4708106 w 7250584"/>
              <a:gd name="connsiteY77" fmla="*/ 215590 h 2725338"/>
              <a:gd name="connsiteX78" fmla="*/ 4611462 w 7250584"/>
              <a:gd name="connsiteY78" fmla="*/ 281001 h 2725338"/>
              <a:gd name="connsiteX79" fmla="*/ 4389982 w 7250584"/>
              <a:gd name="connsiteY79" fmla="*/ 175427 h 2725338"/>
              <a:gd name="connsiteX80" fmla="*/ 4195150 w 7250584"/>
              <a:gd name="connsiteY80" fmla="*/ 252761 h 2725338"/>
              <a:gd name="connsiteX81" fmla="*/ 3830877 w 7250584"/>
              <a:gd name="connsiteY81" fmla="*/ 133815 h 2725338"/>
              <a:gd name="connsiteX82" fmla="*/ 3466603 w 7250584"/>
              <a:gd name="connsiteY82" fmla="*/ 215590 h 2725338"/>
              <a:gd name="connsiteX83" fmla="*/ 3325355 w 7250584"/>
              <a:gd name="connsiteY83" fmla="*/ 156117 h 2725338"/>
              <a:gd name="connsiteX84" fmla="*/ 2923911 w 7250584"/>
              <a:gd name="connsiteY84" fmla="*/ 163551 h 2725338"/>
              <a:gd name="connsiteX85" fmla="*/ 2700886 w 7250584"/>
              <a:gd name="connsiteY85" fmla="*/ 104078 h 2725338"/>
              <a:gd name="connsiteX86" fmla="*/ 2239969 w 7250584"/>
              <a:gd name="connsiteY86" fmla="*/ 163551 h 2725338"/>
              <a:gd name="connsiteX87" fmla="*/ 1987208 w 7250584"/>
              <a:gd name="connsiteY87" fmla="*/ 81776 h 2725338"/>
              <a:gd name="connsiteX88" fmla="*/ 1608067 w 7250584"/>
              <a:gd name="connsiteY88" fmla="*/ 133815 h 2725338"/>
              <a:gd name="connsiteX89" fmla="*/ 1087677 w 7250584"/>
              <a:gd name="connsiteY89" fmla="*/ 81776 h 2725338"/>
              <a:gd name="connsiteX90" fmla="*/ 953862 w 7250584"/>
              <a:gd name="connsiteY90" fmla="*/ 0 h 2725338"/>
              <a:gd name="connsiteX91" fmla="*/ 522681 w 7250584"/>
              <a:gd name="connsiteY91" fmla="*/ 0 h 2725338"/>
              <a:gd name="connsiteX92" fmla="*/ 411169 w 7250584"/>
              <a:gd name="connsiteY92" fmla="*/ 133815 h 27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250584" h="2725338">
                <a:moveTo>
                  <a:pt x="411169" y="133815"/>
                </a:moveTo>
                <a:lnTo>
                  <a:pt x="366564" y="230459"/>
                </a:lnTo>
                <a:cubicBezTo>
                  <a:pt x="378955" y="319154"/>
                  <a:pt x="468534" y="372223"/>
                  <a:pt x="403736" y="496544"/>
                </a:cubicBezTo>
                <a:cubicBezTo>
                  <a:pt x="324952" y="623294"/>
                  <a:pt x="269921" y="571915"/>
                  <a:pt x="203013" y="609600"/>
                </a:cubicBezTo>
                <a:lnTo>
                  <a:pt x="2291" y="646771"/>
                </a:lnTo>
                <a:cubicBezTo>
                  <a:pt x="-17533" y="1003611"/>
                  <a:pt x="96457" y="914400"/>
                  <a:pt x="143540" y="1048215"/>
                </a:cubicBezTo>
                <a:lnTo>
                  <a:pt x="262486" y="1070517"/>
                </a:lnTo>
                <a:cubicBezTo>
                  <a:pt x="344262" y="1196898"/>
                  <a:pt x="414162" y="1174836"/>
                  <a:pt x="507813" y="1449659"/>
                </a:cubicBezTo>
                <a:lnTo>
                  <a:pt x="396301" y="1598341"/>
                </a:lnTo>
                <a:cubicBezTo>
                  <a:pt x="368544" y="1803488"/>
                  <a:pt x="388288" y="1913631"/>
                  <a:pt x="277403" y="2195969"/>
                </a:cubicBezTo>
                <a:lnTo>
                  <a:pt x="433472" y="2282283"/>
                </a:lnTo>
                <a:cubicBezTo>
                  <a:pt x="385407" y="2318955"/>
                  <a:pt x="426408" y="2325938"/>
                  <a:pt x="289278" y="2392299"/>
                </a:cubicBezTo>
                <a:cubicBezTo>
                  <a:pt x="219474" y="2479996"/>
                  <a:pt x="256549" y="2532067"/>
                  <a:pt x="240184" y="2601951"/>
                </a:cubicBezTo>
                <a:lnTo>
                  <a:pt x="299657" y="2698595"/>
                </a:lnTo>
                <a:cubicBezTo>
                  <a:pt x="349202" y="2646572"/>
                  <a:pt x="321557" y="2636114"/>
                  <a:pt x="448291" y="2578153"/>
                </a:cubicBezTo>
                <a:cubicBezTo>
                  <a:pt x="598342" y="2573229"/>
                  <a:pt x="582138" y="2592055"/>
                  <a:pt x="649062" y="2616819"/>
                </a:cubicBezTo>
                <a:lnTo>
                  <a:pt x="886955" y="2460702"/>
                </a:lnTo>
                <a:lnTo>
                  <a:pt x="1050506" y="2497873"/>
                </a:lnTo>
                <a:lnTo>
                  <a:pt x="1147150" y="2512741"/>
                </a:lnTo>
                <a:cubicBezTo>
                  <a:pt x="1233399" y="2583607"/>
                  <a:pt x="1325586" y="2606970"/>
                  <a:pt x="1405897" y="2725338"/>
                </a:cubicBezTo>
                <a:lnTo>
                  <a:pt x="1474252" y="2594517"/>
                </a:lnTo>
                <a:cubicBezTo>
                  <a:pt x="1610545" y="2594517"/>
                  <a:pt x="1675585" y="2636081"/>
                  <a:pt x="1883130" y="2594517"/>
                </a:cubicBezTo>
                <a:cubicBezTo>
                  <a:pt x="1981689" y="2565762"/>
                  <a:pt x="1997121" y="2525132"/>
                  <a:pt x="2054116" y="2490439"/>
                </a:cubicBezTo>
                <a:lnTo>
                  <a:pt x="2009511" y="2408663"/>
                </a:lnTo>
                <a:lnTo>
                  <a:pt x="2098720" y="2356624"/>
                </a:lnTo>
                <a:lnTo>
                  <a:pt x="2173062" y="2445834"/>
                </a:lnTo>
                <a:lnTo>
                  <a:pt x="2403520" y="2453268"/>
                </a:lnTo>
                <a:lnTo>
                  <a:pt x="2492730" y="2512741"/>
                </a:lnTo>
                <a:lnTo>
                  <a:pt x="2767794" y="2475571"/>
                </a:lnTo>
                <a:lnTo>
                  <a:pt x="2790096" y="2535044"/>
                </a:lnTo>
                <a:lnTo>
                  <a:pt x="2864438" y="2497873"/>
                </a:lnTo>
                <a:lnTo>
                  <a:pt x="2923911" y="2542478"/>
                </a:lnTo>
                <a:lnTo>
                  <a:pt x="3065160" y="2475571"/>
                </a:lnTo>
                <a:lnTo>
                  <a:pt x="3280750" y="2468137"/>
                </a:lnTo>
                <a:lnTo>
                  <a:pt x="3347657" y="2408663"/>
                </a:lnTo>
                <a:lnTo>
                  <a:pt x="3377394" y="2445834"/>
                </a:lnTo>
                <a:lnTo>
                  <a:pt x="3466603" y="2408663"/>
                </a:lnTo>
                <a:cubicBezTo>
                  <a:pt x="3563247" y="2480527"/>
                  <a:pt x="3558950" y="2570202"/>
                  <a:pt x="3744659" y="2612378"/>
                </a:cubicBezTo>
                <a:cubicBezTo>
                  <a:pt x="3867515" y="2517311"/>
                  <a:pt x="3930996" y="2540997"/>
                  <a:pt x="4024164" y="2505307"/>
                </a:cubicBezTo>
                <a:lnTo>
                  <a:pt x="4269491" y="2624254"/>
                </a:lnTo>
                <a:cubicBezTo>
                  <a:pt x="4338378" y="2638124"/>
                  <a:pt x="4371638" y="2657932"/>
                  <a:pt x="4476151" y="2665865"/>
                </a:cubicBezTo>
                <a:cubicBezTo>
                  <a:pt x="4573697" y="2618814"/>
                  <a:pt x="4576239" y="2583639"/>
                  <a:pt x="4626283" y="2542526"/>
                </a:cubicBezTo>
                <a:lnTo>
                  <a:pt x="4604028" y="2691161"/>
                </a:lnTo>
                <a:lnTo>
                  <a:pt x="4841920" y="2698595"/>
                </a:lnTo>
                <a:lnTo>
                  <a:pt x="5079813" y="2527610"/>
                </a:lnTo>
                <a:lnTo>
                  <a:pt x="5332574" y="2549912"/>
                </a:lnTo>
                <a:lnTo>
                  <a:pt x="5473823" y="2460702"/>
                </a:lnTo>
                <a:cubicBezTo>
                  <a:pt x="5572945" y="2480527"/>
                  <a:pt x="5642379" y="2512226"/>
                  <a:pt x="5800877" y="2484550"/>
                </a:cubicBezTo>
                <a:cubicBezTo>
                  <a:pt x="6071773" y="2381969"/>
                  <a:pt x="6063598" y="2326888"/>
                  <a:pt x="6209803" y="2230244"/>
                </a:cubicBezTo>
                <a:lnTo>
                  <a:pt x="6209803" y="2096429"/>
                </a:lnTo>
                <a:lnTo>
                  <a:pt x="6365920" y="2066693"/>
                </a:lnTo>
                <a:lnTo>
                  <a:pt x="6477433" y="1739590"/>
                </a:lnTo>
                <a:cubicBezTo>
                  <a:pt x="6540398" y="1665747"/>
                  <a:pt x="6520235" y="1645344"/>
                  <a:pt x="6666328" y="1518062"/>
                </a:cubicBezTo>
                <a:cubicBezTo>
                  <a:pt x="6816894" y="1488808"/>
                  <a:pt x="6872456" y="1447679"/>
                  <a:pt x="6975520" y="1412488"/>
                </a:cubicBezTo>
                <a:lnTo>
                  <a:pt x="7057296" y="1449659"/>
                </a:lnTo>
                <a:lnTo>
                  <a:pt x="7139072" y="1323278"/>
                </a:lnTo>
                <a:lnTo>
                  <a:pt x="7250584" y="1278673"/>
                </a:lnTo>
                <a:lnTo>
                  <a:pt x="7131638" y="1159727"/>
                </a:lnTo>
                <a:lnTo>
                  <a:pt x="7124203" y="802888"/>
                </a:lnTo>
                <a:cubicBezTo>
                  <a:pt x="7139071" y="735981"/>
                  <a:pt x="7195503" y="692824"/>
                  <a:pt x="7145057" y="590291"/>
                </a:cubicBezTo>
                <a:cubicBezTo>
                  <a:pt x="7073243" y="600718"/>
                  <a:pt x="7042992" y="688335"/>
                  <a:pt x="6959301" y="675011"/>
                </a:cubicBezTo>
                <a:lnTo>
                  <a:pt x="6753945" y="634896"/>
                </a:lnTo>
                <a:cubicBezTo>
                  <a:pt x="6553416" y="543256"/>
                  <a:pt x="6566643" y="522868"/>
                  <a:pt x="6484867" y="460917"/>
                </a:cubicBezTo>
                <a:lnTo>
                  <a:pt x="6358486" y="483219"/>
                </a:lnTo>
                <a:lnTo>
                  <a:pt x="6388223" y="401444"/>
                </a:lnTo>
                <a:lnTo>
                  <a:pt x="6276711" y="446049"/>
                </a:lnTo>
                <a:lnTo>
                  <a:pt x="6157764" y="356839"/>
                </a:lnTo>
                <a:lnTo>
                  <a:pt x="6068555" y="364273"/>
                </a:lnTo>
                <a:lnTo>
                  <a:pt x="5957042" y="275063"/>
                </a:lnTo>
                <a:lnTo>
                  <a:pt x="5674545" y="275063"/>
                </a:lnTo>
                <a:lnTo>
                  <a:pt x="5518428" y="252761"/>
                </a:lnTo>
                <a:lnTo>
                  <a:pt x="5362311" y="327102"/>
                </a:lnTo>
                <a:lnTo>
                  <a:pt x="5012906" y="193288"/>
                </a:lnTo>
                <a:cubicBezTo>
                  <a:pt x="5073410" y="340845"/>
                  <a:pt x="5181413" y="322147"/>
                  <a:pt x="5265667" y="386576"/>
                </a:cubicBezTo>
                <a:lnTo>
                  <a:pt x="5057511" y="468351"/>
                </a:lnTo>
                <a:cubicBezTo>
                  <a:pt x="5002994" y="367250"/>
                  <a:pt x="4918788" y="337401"/>
                  <a:pt x="4893960" y="165048"/>
                </a:cubicBezTo>
                <a:cubicBezTo>
                  <a:pt x="4827101" y="193819"/>
                  <a:pt x="4819618" y="258216"/>
                  <a:pt x="4782447" y="304800"/>
                </a:cubicBezTo>
                <a:lnTo>
                  <a:pt x="4708106" y="215590"/>
                </a:lnTo>
                <a:lnTo>
                  <a:pt x="4611462" y="281001"/>
                </a:lnTo>
                <a:lnTo>
                  <a:pt x="4389982" y="175427"/>
                </a:lnTo>
                <a:lnTo>
                  <a:pt x="4195150" y="252761"/>
                </a:lnTo>
                <a:lnTo>
                  <a:pt x="3830877" y="133815"/>
                </a:lnTo>
                <a:lnTo>
                  <a:pt x="3466603" y="215590"/>
                </a:lnTo>
                <a:lnTo>
                  <a:pt x="3325355" y="156117"/>
                </a:lnTo>
                <a:lnTo>
                  <a:pt x="2923911" y="163551"/>
                </a:lnTo>
                <a:lnTo>
                  <a:pt x="2700886" y="104078"/>
                </a:lnTo>
                <a:cubicBezTo>
                  <a:pt x="2547247" y="123902"/>
                  <a:pt x="2470798" y="155602"/>
                  <a:pt x="2239969" y="163551"/>
                </a:cubicBezTo>
                <a:cubicBezTo>
                  <a:pt x="2102276" y="136293"/>
                  <a:pt x="2071462" y="109034"/>
                  <a:pt x="1987208" y="81776"/>
                </a:cubicBezTo>
                <a:cubicBezTo>
                  <a:pt x="1860828" y="99122"/>
                  <a:pt x="1829450" y="122407"/>
                  <a:pt x="1608067" y="133815"/>
                </a:cubicBezTo>
                <a:cubicBezTo>
                  <a:pt x="1345539" y="122407"/>
                  <a:pt x="1261140" y="99122"/>
                  <a:pt x="1087677" y="81776"/>
                </a:cubicBezTo>
                <a:lnTo>
                  <a:pt x="953862" y="0"/>
                </a:lnTo>
                <a:lnTo>
                  <a:pt x="522681" y="0"/>
                </a:lnTo>
                <a:lnTo>
                  <a:pt x="411169" y="133815"/>
                </a:ln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190">
            <a:extLst>
              <a:ext uri="{FF2B5EF4-FFF2-40B4-BE49-F238E27FC236}">
                <a16:creationId xmlns:a16="http://schemas.microsoft.com/office/drawing/2014/main" id="{2E05C24B-187E-44A3-B9B7-A68DA424477A}"/>
              </a:ext>
            </a:extLst>
          </p:cNvPr>
          <p:cNvSpPr>
            <a:spLocks noChangeArrowheads="1"/>
          </p:cNvSpPr>
          <p:nvPr userDrawn="1"/>
        </p:nvSpPr>
        <p:spPr bwMode="auto">
          <a:xfrm>
            <a:off x="7423002" y="5509176"/>
            <a:ext cx="30161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PR</a:t>
            </a:r>
          </a:p>
        </p:txBody>
      </p:sp>
    </p:spTree>
    <p:extLst>
      <p:ext uri="{BB962C8B-B14F-4D97-AF65-F5344CB8AC3E}">
        <p14:creationId xmlns:p14="http://schemas.microsoft.com/office/powerpoint/2010/main" val="213088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bg1"/>
        </a:solidFill>
        <a:effectLst/>
      </p:bgPr>
    </p:bg>
    <p:spTree>
      <p:nvGrpSpPr>
        <p:cNvPr id="1" name=""/>
        <p:cNvGrpSpPr/>
        <p:nvPr/>
      </p:nvGrpSpPr>
      <p:grpSpPr>
        <a:xfrm>
          <a:off x="0" y="0"/>
          <a:ext cx="0" cy="0"/>
          <a:chOff x="0" y="0"/>
          <a:chExt cx="0" cy="0"/>
        </a:xfrm>
      </p:grpSpPr>
      <p:pic>
        <p:nvPicPr>
          <p:cNvPr id="2" name="Picture 1" descr="Education Commission of the States website homepage">
            <a:extLst>
              <a:ext uri="{FF2B5EF4-FFF2-40B4-BE49-F238E27FC236}">
                <a16:creationId xmlns:a16="http://schemas.microsoft.com/office/drawing/2014/main" id="{0EE2FA06-5772-76C7-E304-AB5FABF289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863" t="-1" r="22040" b="45388"/>
          <a:stretch/>
        </p:blipFill>
        <p:spPr>
          <a:xfrm>
            <a:off x="1" y="0"/>
            <a:ext cx="12192000" cy="6189785"/>
          </a:xfrm>
          <a:prstGeom prst="rect">
            <a:avLst/>
          </a:prstGeom>
        </p:spPr>
      </p:pic>
      <p:sp>
        <p:nvSpPr>
          <p:cNvPr id="3" name="Text Placeholder 3">
            <a:extLst>
              <a:ext uri="{FF2B5EF4-FFF2-40B4-BE49-F238E27FC236}">
                <a16:creationId xmlns:a16="http://schemas.microsoft.com/office/drawing/2014/main" id="{0BA4ECA1-9412-E5F1-1DEA-A417EEF93326}"/>
              </a:ext>
            </a:extLst>
          </p:cNvPr>
          <p:cNvSpPr>
            <a:spLocks noGrp="1"/>
          </p:cNvSpPr>
          <p:nvPr>
            <p:ph type="body" sz="quarter" idx="10" hasCustomPrompt="1"/>
          </p:nvPr>
        </p:nvSpPr>
        <p:spPr>
          <a:xfrm>
            <a:off x="3504522" y="4141369"/>
            <a:ext cx="4696943" cy="346222"/>
          </a:xfrm>
          <a:prstGeom prst="rect">
            <a:avLst/>
          </a:prstGeom>
          <a:solidFill>
            <a:srgbClr val="E6F2CD"/>
          </a:solidFill>
        </p:spPr>
        <p:txBody>
          <a:bodyPr tIns="27432">
            <a:noAutofit/>
          </a:bodyPr>
          <a:lstStyle>
            <a:lvl1pPr marL="0" indent="0">
              <a:buNone/>
              <a:defRPr sz="2400" b="1" i="0" cap="all" baseline="0">
                <a:latin typeface="Century Gothic" panose="020B0502020202020204" pitchFamily="34" charset="0"/>
              </a:defRPr>
            </a:lvl1pPr>
          </a:lstStyle>
          <a:p>
            <a:pPr lvl="0"/>
            <a:r>
              <a:rPr lang="en-US" dirty="0"/>
              <a:t>KEYWORDS</a:t>
            </a:r>
          </a:p>
        </p:txBody>
      </p:sp>
    </p:spTree>
    <p:extLst>
      <p:ext uri="{BB962C8B-B14F-4D97-AF65-F5344CB8AC3E}">
        <p14:creationId xmlns:p14="http://schemas.microsoft.com/office/powerpoint/2010/main" val="118443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796E65"/>
              </a:gs>
              <a:gs pos="100000">
                <a:schemeClr val="bg2">
                  <a:lumMod val="2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5">
            <a:extLst>
              <a:ext uri="{FF2B5EF4-FFF2-40B4-BE49-F238E27FC236}">
                <a16:creationId xmlns:a16="http://schemas.microsoft.com/office/drawing/2014/main" id="{CD5C2370-1246-BFB2-AB43-98EC4F30CAA8}"/>
              </a:ext>
            </a:extLst>
          </p:cNvPr>
          <p:cNvSpPr>
            <a:spLocks noGrp="1"/>
          </p:cNvSpPr>
          <p:nvPr>
            <p:ph type="title"/>
          </p:nvPr>
        </p:nvSpPr>
        <p:spPr>
          <a:xfrm>
            <a:off x="-1" y="685800"/>
            <a:ext cx="3990753" cy="5080000"/>
          </a:xfrm>
          <a:prstGeom prst="rect">
            <a:avLst/>
          </a:prstGeom>
        </p:spPr>
        <p:txBody>
          <a:bodyPr lIns="182880" rIns="182880" anchor="ctr">
            <a:noAutofit/>
          </a:bodyPr>
          <a:lstStyle>
            <a:lvl1pPr algn="ctr">
              <a:defRPr>
                <a:solidFill>
                  <a:schemeClr val="bg1"/>
                </a:solidFill>
              </a:defRPr>
            </a:lvl1pPr>
          </a:lstStyle>
          <a:p>
            <a:r>
              <a:rPr lang="en-US" dirty="0"/>
              <a:t>Click to edit Master title style</a:t>
            </a:r>
          </a:p>
        </p:txBody>
      </p:sp>
      <p:sp>
        <p:nvSpPr>
          <p:cNvPr id="6" name="Text Placeholder 9">
            <a:extLst>
              <a:ext uri="{FF2B5EF4-FFF2-40B4-BE49-F238E27FC236}">
                <a16:creationId xmlns:a16="http://schemas.microsoft.com/office/drawing/2014/main" id="{1FFE7719-51CE-B4FB-5318-5E46BFA69EBC}"/>
              </a:ext>
            </a:extLst>
          </p:cNvPr>
          <p:cNvSpPr>
            <a:spLocks noGrp="1"/>
          </p:cNvSpPr>
          <p:nvPr>
            <p:ph type="body" sz="quarter" idx="10" hasCustomPrompt="1"/>
          </p:nvPr>
        </p:nvSpPr>
        <p:spPr>
          <a:xfrm>
            <a:off x="4572000" y="685800"/>
            <a:ext cx="7010400" cy="5080000"/>
          </a:xfrm>
          <a:prstGeom prst="rect">
            <a:avLst/>
          </a:prstGeom>
        </p:spPr>
        <p:txBody>
          <a:bodyPr anchor="t">
            <a:noAutofit/>
          </a:bodyPr>
          <a:lstStyle>
            <a:lvl1pPr marL="0" indent="0">
              <a:lnSpc>
                <a:spcPct val="100000"/>
              </a:lnSpc>
              <a:spcBef>
                <a:spcPts val="1600"/>
              </a:spcBef>
              <a:buNone/>
              <a:defRPr baseline="0">
                <a:latin typeface="Century Gothic" panose="020B0502020202020204" pitchFamily="34" charset="0"/>
              </a:defRPr>
            </a:lvl1pPr>
          </a:lstStyle>
          <a:p>
            <a:pPr lvl="0"/>
            <a:r>
              <a:rPr lang="en-US" dirty="0"/>
              <a:t>Standard text</a:t>
            </a:r>
          </a:p>
        </p:txBody>
      </p:sp>
    </p:spTree>
    <p:extLst>
      <p:ext uri="{BB962C8B-B14F-4D97-AF65-F5344CB8AC3E}">
        <p14:creationId xmlns:p14="http://schemas.microsoft.com/office/powerpoint/2010/main" val="4166926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97478A"/>
              </a:gs>
              <a:gs pos="100000">
                <a:srgbClr val="5C307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5">
            <a:extLst>
              <a:ext uri="{FF2B5EF4-FFF2-40B4-BE49-F238E27FC236}">
                <a16:creationId xmlns:a16="http://schemas.microsoft.com/office/drawing/2014/main" id="{3C2C6A1F-9AD8-0EBA-A06C-81DD7ACBB14E}"/>
              </a:ext>
            </a:extLst>
          </p:cNvPr>
          <p:cNvSpPr>
            <a:spLocks noGrp="1"/>
          </p:cNvSpPr>
          <p:nvPr>
            <p:ph type="title"/>
          </p:nvPr>
        </p:nvSpPr>
        <p:spPr>
          <a:xfrm>
            <a:off x="-1" y="685800"/>
            <a:ext cx="3990753" cy="5080000"/>
          </a:xfrm>
          <a:prstGeom prst="rect">
            <a:avLst/>
          </a:prstGeom>
        </p:spPr>
        <p:txBody>
          <a:bodyPr lIns="182880" rIns="182880" anchor="ctr">
            <a:noAutofit/>
          </a:bodyPr>
          <a:lstStyle>
            <a:lvl1pPr algn="ctr">
              <a:defRPr>
                <a:solidFill>
                  <a:schemeClr val="bg1"/>
                </a:solidFill>
              </a:defRPr>
            </a:lvl1pPr>
          </a:lstStyle>
          <a:p>
            <a:r>
              <a:rPr lang="en-US" dirty="0"/>
              <a:t>Click to edit Master title style</a:t>
            </a:r>
          </a:p>
        </p:txBody>
      </p:sp>
      <p:sp>
        <p:nvSpPr>
          <p:cNvPr id="6" name="Text Placeholder 9">
            <a:extLst>
              <a:ext uri="{FF2B5EF4-FFF2-40B4-BE49-F238E27FC236}">
                <a16:creationId xmlns:a16="http://schemas.microsoft.com/office/drawing/2014/main" id="{110CF530-2D46-7902-C370-FEE7D60C6F60}"/>
              </a:ext>
            </a:extLst>
          </p:cNvPr>
          <p:cNvSpPr>
            <a:spLocks noGrp="1"/>
          </p:cNvSpPr>
          <p:nvPr>
            <p:ph type="body" sz="quarter" idx="10" hasCustomPrompt="1"/>
          </p:nvPr>
        </p:nvSpPr>
        <p:spPr>
          <a:xfrm>
            <a:off x="4572000" y="685800"/>
            <a:ext cx="7010400" cy="5080000"/>
          </a:xfrm>
          <a:prstGeom prst="rect">
            <a:avLst/>
          </a:prstGeom>
        </p:spPr>
        <p:txBody>
          <a:bodyPr anchor="t">
            <a:noAutofit/>
          </a:bodyPr>
          <a:lstStyle>
            <a:lvl1pPr marL="0" indent="0">
              <a:lnSpc>
                <a:spcPct val="100000"/>
              </a:lnSpc>
              <a:spcBef>
                <a:spcPts val="1600"/>
              </a:spcBef>
              <a:buNone/>
              <a:defRPr baseline="0">
                <a:latin typeface="Century Gothic" panose="020B0502020202020204" pitchFamily="34" charset="0"/>
              </a:defRPr>
            </a:lvl1pPr>
          </a:lstStyle>
          <a:p>
            <a:pPr lvl="0"/>
            <a:r>
              <a:rPr lang="en-US" dirty="0"/>
              <a:t>Standard text</a:t>
            </a:r>
          </a:p>
        </p:txBody>
      </p:sp>
    </p:spTree>
    <p:extLst>
      <p:ext uri="{BB962C8B-B14F-4D97-AF65-F5344CB8AC3E}">
        <p14:creationId xmlns:p14="http://schemas.microsoft.com/office/powerpoint/2010/main" val="779376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ED8B00"/>
              </a:gs>
              <a:gs pos="100000">
                <a:srgbClr val="CA562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5">
            <a:extLst>
              <a:ext uri="{FF2B5EF4-FFF2-40B4-BE49-F238E27FC236}">
                <a16:creationId xmlns:a16="http://schemas.microsoft.com/office/drawing/2014/main" id="{3B5B4430-D3A5-4739-B690-A978A5E93939}"/>
              </a:ext>
            </a:extLst>
          </p:cNvPr>
          <p:cNvSpPr>
            <a:spLocks noGrp="1"/>
          </p:cNvSpPr>
          <p:nvPr>
            <p:ph type="title"/>
          </p:nvPr>
        </p:nvSpPr>
        <p:spPr>
          <a:xfrm>
            <a:off x="-1" y="685800"/>
            <a:ext cx="3990753" cy="5080000"/>
          </a:xfrm>
          <a:prstGeom prst="rect">
            <a:avLst/>
          </a:prstGeom>
        </p:spPr>
        <p:txBody>
          <a:bodyPr lIns="182880" rIns="182880" anchor="ctr">
            <a:noAutofit/>
          </a:bodyPr>
          <a:lstStyle>
            <a:lvl1pPr algn="ctr">
              <a:defRPr>
                <a:solidFill>
                  <a:schemeClr val="bg1"/>
                </a:solidFill>
              </a:defRPr>
            </a:lvl1pPr>
          </a:lstStyle>
          <a:p>
            <a:r>
              <a:rPr lang="en-US" dirty="0"/>
              <a:t>Click to edit Master title style</a:t>
            </a:r>
          </a:p>
        </p:txBody>
      </p:sp>
      <p:sp>
        <p:nvSpPr>
          <p:cNvPr id="6" name="Text Placeholder 9">
            <a:extLst>
              <a:ext uri="{FF2B5EF4-FFF2-40B4-BE49-F238E27FC236}">
                <a16:creationId xmlns:a16="http://schemas.microsoft.com/office/drawing/2014/main" id="{84B1C9C7-87A3-371D-A837-8CD67615FBD8}"/>
              </a:ext>
            </a:extLst>
          </p:cNvPr>
          <p:cNvSpPr>
            <a:spLocks noGrp="1"/>
          </p:cNvSpPr>
          <p:nvPr>
            <p:ph type="body" sz="quarter" idx="10" hasCustomPrompt="1"/>
          </p:nvPr>
        </p:nvSpPr>
        <p:spPr>
          <a:xfrm>
            <a:off x="4572000" y="685800"/>
            <a:ext cx="7010400" cy="5080000"/>
          </a:xfrm>
          <a:prstGeom prst="rect">
            <a:avLst/>
          </a:prstGeom>
        </p:spPr>
        <p:txBody>
          <a:bodyPr anchor="t">
            <a:noAutofit/>
          </a:bodyPr>
          <a:lstStyle>
            <a:lvl1pPr marL="0" indent="0">
              <a:lnSpc>
                <a:spcPct val="100000"/>
              </a:lnSpc>
              <a:spcBef>
                <a:spcPts val="1600"/>
              </a:spcBef>
              <a:buNone/>
              <a:defRPr baseline="0">
                <a:latin typeface="Century Gothic" panose="020B0502020202020204" pitchFamily="34" charset="0"/>
              </a:defRPr>
            </a:lvl1pPr>
          </a:lstStyle>
          <a:p>
            <a:pPr lvl="0"/>
            <a:r>
              <a:rPr lang="en-US" dirty="0"/>
              <a:t>Standard text</a:t>
            </a:r>
          </a:p>
        </p:txBody>
      </p:sp>
    </p:spTree>
    <p:extLst>
      <p:ext uri="{BB962C8B-B14F-4D97-AF65-F5344CB8AC3E}">
        <p14:creationId xmlns:p14="http://schemas.microsoft.com/office/powerpoint/2010/main" val="2350571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84BD00"/>
              </a:gs>
              <a:gs pos="99000">
                <a:srgbClr val="07841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5">
            <a:extLst>
              <a:ext uri="{FF2B5EF4-FFF2-40B4-BE49-F238E27FC236}">
                <a16:creationId xmlns:a16="http://schemas.microsoft.com/office/drawing/2014/main" id="{A41AF331-AAD6-4F1D-1A8F-1A7DBBC7FE1C}"/>
              </a:ext>
            </a:extLst>
          </p:cNvPr>
          <p:cNvSpPr>
            <a:spLocks noGrp="1"/>
          </p:cNvSpPr>
          <p:nvPr>
            <p:ph type="title"/>
          </p:nvPr>
        </p:nvSpPr>
        <p:spPr>
          <a:xfrm>
            <a:off x="-1" y="685800"/>
            <a:ext cx="3990753" cy="5080000"/>
          </a:xfrm>
          <a:prstGeom prst="rect">
            <a:avLst/>
          </a:prstGeom>
        </p:spPr>
        <p:txBody>
          <a:bodyPr lIns="182880" rIns="182880" anchor="ctr">
            <a:noAutofit/>
          </a:bodyPr>
          <a:lstStyle>
            <a:lvl1pPr algn="ctr">
              <a:defRPr>
                <a:solidFill>
                  <a:schemeClr val="bg1"/>
                </a:solidFill>
              </a:defRPr>
            </a:lvl1pPr>
          </a:lstStyle>
          <a:p>
            <a:r>
              <a:rPr lang="en-US" dirty="0"/>
              <a:t>Click to edit Master title style</a:t>
            </a:r>
          </a:p>
        </p:txBody>
      </p:sp>
      <p:sp>
        <p:nvSpPr>
          <p:cNvPr id="6" name="Text Placeholder 9">
            <a:extLst>
              <a:ext uri="{FF2B5EF4-FFF2-40B4-BE49-F238E27FC236}">
                <a16:creationId xmlns:a16="http://schemas.microsoft.com/office/drawing/2014/main" id="{265BFEF6-BE15-DCBD-E92D-C602B87654B9}"/>
              </a:ext>
            </a:extLst>
          </p:cNvPr>
          <p:cNvSpPr>
            <a:spLocks noGrp="1"/>
          </p:cNvSpPr>
          <p:nvPr>
            <p:ph type="body" sz="quarter" idx="10" hasCustomPrompt="1"/>
          </p:nvPr>
        </p:nvSpPr>
        <p:spPr>
          <a:xfrm>
            <a:off x="4572000" y="685800"/>
            <a:ext cx="7010400" cy="5080000"/>
          </a:xfrm>
          <a:prstGeom prst="rect">
            <a:avLst/>
          </a:prstGeom>
        </p:spPr>
        <p:txBody>
          <a:bodyPr anchor="t">
            <a:noAutofit/>
          </a:bodyPr>
          <a:lstStyle>
            <a:lvl1pPr marL="0" indent="0">
              <a:lnSpc>
                <a:spcPct val="100000"/>
              </a:lnSpc>
              <a:spcBef>
                <a:spcPts val="1600"/>
              </a:spcBef>
              <a:buNone/>
              <a:defRPr baseline="0">
                <a:latin typeface="Century Gothic" panose="020B0502020202020204" pitchFamily="34" charset="0"/>
              </a:defRPr>
            </a:lvl1pPr>
          </a:lstStyle>
          <a:p>
            <a:pPr lvl="0"/>
            <a:r>
              <a:rPr lang="en-US" dirty="0"/>
              <a:t>Standard text</a:t>
            </a:r>
          </a:p>
        </p:txBody>
      </p:sp>
    </p:spTree>
    <p:extLst>
      <p:ext uri="{BB962C8B-B14F-4D97-AF65-F5344CB8AC3E}">
        <p14:creationId xmlns:p14="http://schemas.microsoft.com/office/powerpoint/2010/main" val="1007371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1A3A45-A3EA-6635-D1B2-DAC5CE0A8AE5}"/>
              </a:ext>
            </a:extLst>
          </p:cNvPr>
          <p:cNvPicPr>
            <a:picLocks noChangeAspect="1"/>
          </p:cNvPicPr>
          <p:nvPr userDrawn="1"/>
        </p:nvPicPr>
        <p:blipFill rotWithShape="1">
          <a:blip r:embed="rId2">
            <a:alphaModFix amt="75000"/>
            <a:extLst>
              <a:ext uri="{28A0092B-C50C-407E-A947-70E740481C1C}">
                <a14:useLocalDpi xmlns:a14="http://schemas.microsoft.com/office/drawing/2010/main"/>
              </a:ext>
            </a:extLst>
          </a:blip>
          <a:srcRect/>
          <a:stretch/>
        </p:blipFill>
        <p:spPr>
          <a:xfrm>
            <a:off x="0" y="0"/>
            <a:ext cx="12192000" cy="6865259"/>
          </a:xfrm>
          <a:prstGeom prst="rect">
            <a:avLst/>
          </a:prstGeom>
          <a:noFill/>
        </p:spPr>
      </p:pic>
      <p:pic>
        <p:nvPicPr>
          <p:cNvPr id="3" name="Picture 2">
            <a:extLst>
              <a:ext uri="{FF2B5EF4-FFF2-40B4-BE49-F238E27FC236}">
                <a16:creationId xmlns:a16="http://schemas.microsoft.com/office/drawing/2014/main" id="{DF3CD434-3032-F24E-54D4-D3DC74164B83}"/>
              </a:ext>
            </a:extLst>
          </p:cNvPr>
          <p:cNvPicPr>
            <a:picLocks noChangeAspect="1"/>
          </p:cNvPicPr>
          <p:nvPr userDrawn="1"/>
        </p:nvPicPr>
        <p:blipFill>
          <a:blip r:embed="rId3">
            <a:biLevel thresh="25000"/>
          </a:blip>
          <a:stretch>
            <a:fillRect/>
          </a:stretch>
        </p:blipFill>
        <p:spPr>
          <a:xfrm>
            <a:off x="8575080" y="6185515"/>
            <a:ext cx="2512016" cy="542982"/>
          </a:xfrm>
          <a:prstGeom prst="rect">
            <a:avLst/>
          </a:prstGeom>
        </p:spPr>
      </p:pic>
      <p:sp>
        <p:nvSpPr>
          <p:cNvPr id="4" name="Footer Placeholder 1">
            <a:extLst>
              <a:ext uri="{FF2B5EF4-FFF2-40B4-BE49-F238E27FC236}">
                <a16:creationId xmlns:a16="http://schemas.microsoft.com/office/drawing/2014/main" id="{18DD764B-4E1E-9296-6008-703356D7D9EF}"/>
              </a:ext>
            </a:extLst>
          </p:cNvPr>
          <p:cNvSpPr txBox="1">
            <a:spLocks/>
          </p:cNvSpPr>
          <p:nvPr userDrawn="1"/>
        </p:nvSpPr>
        <p:spPr>
          <a:xfrm>
            <a:off x="11082832" y="6323418"/>
            <a:ext cx="9578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a:solidFill>
                  <a:schemeClr val="bg1"/>
                </a:solidFill>
                <a:latin typeface="Century Gothic" panose="020B0502020202020204" pitchFamily="34" charset="0"/>
              </a:rPr>
              <a:t>|    ecs.org</a:t>
            </a:r>
          </a:p>
        </p:txBody>
      </p:sp>
      <p:sp>
        <p:nvSpPr>
          <p:cNvPr id="5" name="Rectangle 4">
            <a:extLst>
              <a:ext uri="{FF2B5EF4-FFF2-40B4-BE49-F238E27FC236}">
                <a16:creationId xmlns:a16="http://schemas.microsoft.com/office/drawing/2014/main" id="{4BE923EA-B7C1-FA55-692A-43682E10AD51}"/>
              </a:ext>
            </a:extLst>
          </p:cNvPr>
          <p:cNvSpPr/>
          <p:nvPr userDrawn="1"/>
        </p:nvSpPr>
        <p:spPr>
          <a:xfrm>
            <a:off x="0" y="2102741"/>
            <a:ext cx="12192000" cy="2431974"/>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EDE7F4-93EB-9F1A-28F7-92DD54D051E9}"/>
              </a:ext>
            </a:extLst>
          </p:cNvPr>
          <p:cNvSpPr txBox="1"/>
          <p:nvPr userDrawn="1"/>
        </p:nvSpPr>
        <p:spPr>
          <a:xfrm>
            <a:off x="2915200" y="2228730"/>
            <a:ext cx="8005248"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CONVENE</a:t>
            </a:r>
          </a:p>
        </p:txBody>
      </p:sp>
      <p:sp>
        <p:nvSpPr>
          <p:cNvPr id="7" name="TextBox 6">
            <a:extLst>
              <a:ext uri="{FF2B5EF4-FFF2-40B4-BE49-F238E27FC236}">
                <a16:creationId xmlns:a16="http://schemas.microsoft.com/office/drawing/2014/main" id="{28202E7B-0F46-F598-CDD6-C23966DAD2A4}"/>
              </a:ext>
            </a:extLst>
          </p:cNvPr>
          <p:cNvSpPr txBox="1"/>
          <p:nvPr userDrawn="1"/>
        </p:nvSpPr>
        <p:spPr>
          <a:xfrm>
            <a:off x="2915200" y="3080241"/>
            <a:ext cx="8237482"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i="0">
                <a:solidFill>
                  <a:srgbClr val="615550"/>
                </a:solidFill>
                <a:latin typeface="Gotham Book" pitchFamily="2" charset="0"/>
                <a:ea typeface="Gotham Medium" charset="0"/>
                <a:cs typeface="Gotham Medium" charset="0"/>
              </a:rPr>
              <a:t>We create opportunities for education leaders within states and across states to interact, learn and collaborate.</a:t>
            </a:r>
          </a:p>
        </p:txBody>
      </p:sp>
      <p:pic>
        <p:nvPicPr>
          <p:cNvPr id="8" name="Graphic 7">
            <a:extLst>
              <a:ext uri="{FF2B5EF4-FFF2-40B4-BE49-F238E27FC236}">
                <a16:creationId xmlns:a16="http://schemas.microsoft.com/office/drawing/2014/main" id="{19D4AC4D-570E-40BF-4BAF-6BD4D701EC3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7863" t="12100" r="51250" b="51537"/>
          <a:stretch/>
        </p:blipFill>
        <p:spPr>
          <a:xfrm>
            <a:off x="459929" y="2341980"/>
            <a:ext cx="2091496" cy="2048256"/>
          </a:xfrm>
          <a:prstGeom prst="rect">
            <a:avLst/>
          </a:prstGeom>
        </p:spPr>
      </p:pic>
    </p:spTree>
    <p:extLst>
      <p:ext uri="{BB962C8B-B14F-4D97-AF65-F5344CB8AC3E}">
        <p14:creationId xmlns:p14="http://schemas.microsoft.com/office/powerpoint/2010/main" val="392517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E140D4-DD10-0134-35F7-BB6760167AA0}"/>
              </a:ext>
            </a:extLst>
          </p:cNvPr>
          <p:cNvPicPr>
            <a:picLocks noChangeAspect="1"/>
          </p:cNvPicPr>
          <p:nvPr userDrawn="1"/>
        </p:nvPicPr>
        <p:blipFill rotWithShape="1">
          <a:blip r:embed="rId2">
            <a:alphaModFix amt="75000"/>
            <a:extLst>
              <a:ext uri="{28A0092B-C50C-407E-A947-70E740481C1C}">
                <a14:useLocalDpi xmlns:a14="http://schemas.microsoft.com/office/drawing/2010/main"/>
              </a:ext>
            </a:extLst>
          </a:blip>
          <a:srcRect/>
          <a:stretch/>
        </p:blipFill>
        <p:spPr>
          <a:xfrm>
            <a:off x="-1" y="0"/>
            <a:ext cx="12214577" cy="6857999"/>
          </a:xfrm>
          <a:prstGeom prst="rect">
            <a:avLst/>
          </a:prstGeom>
        </p:spPr>
      </p:pic>
      <p:pic>
        <p:nvPicPr>
          <p:cNvPr id="5" name="Picture 4">
            <a:extLst>
              <a:ext uri="{FF2B5EF4-FFF2-40B4-BE49-F238E27FC236}">
                <a16:creationId xmlns:a16="http://schemas.microsoft.com/office/drawing/2014/main" id="{8C28A950-E5CC-7D45-A412-9010B2339F8A}"/>
              </a:ext>
            </a:extLst>
          </p:cNvPr>
          <p:cNvPicPr>
            <a:picLocks noChangeAspect="1"/>
          </p:cNvPicPr>
          <p:nvPr userDrawn="1"/>
        </p:nvPicPr>
        <p:blipFill>
          <a:blip r:embed="rId3">
            <a:biLevel thresh="25000"/>
          </a:blip>
          <a:stretch>
            <a:fillRect/>
          </a:stretch>
        </p:blipFill>
        <p:spPr>
          <a:xfrm>
            <a:off x="8575080" y="6185515"/>
            <a:ext cx="2512016" cy="542982"/>
          </a:xfrm>
          <a:prstGeom prst="rect">
            <a:avLst/>
          </a:prstGeom>
        </p:spPr>
      </p:pic>
      <p:sp>
        <p:nvSpPr>
          <p:cNvPr id="8" name="Footer Placeholder 1">
            <a:extLst>
              <a:ext uri="{FF2B5EF4-FFF2-40B4-BE49-F238E27FC236}">
                <a16:creationId xmlns:a16="http://schemas.microsoft.com/office/drawing/2014/main" id="{B858E1FA-D51E-111E-C784-D8BE4016D59D}"/>
              </a:ext>
            </a:extLst>
          </p:cNvPr>
          <p:cNvSpPr txBox="1">
            <a:spLocks/>
          </p:cNvSpPr>
          <p:nvPr userDrawn="1"/>
        </p:nvSpPr>
        <p:spPr>
          <a:xfrm>
            <a:off x="11082832" y="6323418"/>
            <a:ext cx="9578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a:solidFill>
                  <a:schemeClr val="bg1"/>
                </a:solidFill>
                <a:latin typeface="Century Gothic" panose="020B0502020202020204" pitchFamily="34" charset="0"/>
              </a:rPr>
              <a:t>|    ecs.org</a:t>
            </a:r>
          </a:p>
        </p:txBody>
      </p:sp>
      <p:sp>
        <p:nvSpPr>
          <p:cNvPr id="9" name="Rectangle 8">
            <a:extLst>
              <a:ext uri="{FF2B5EF4-FFF2-40B4-BE49-F238E27FC236}">
                <a16:creationId xmlns:a16="http://schemas.microsoft.com/office/drawing/2014/main" id="{1DFA6252-2F43-3022-2C5A-D6AE11210316}"/>
              </a:ext>
            </a:extLst>
          </p:cNvPr>
          <p:cNvSpPr/>
          <p:nvPr userDrawn="1"/>
        </p:nvSpPr>
        <p:spPr>
          <a:xfrm>
            <a:off x="0" y="2103120"/>
            <a:ext cx="1221457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4CD83C9-C08F-236A-E5B4-990031949C66}"/>
              </a:ext>
            </a:extLst>
          </p:cNvPr>
          <p:cNvSpPr txBox="1"/>
          <p:nvPr userDrawn="1"/>
        </p:nvSpPr>
        <p:spPr>
          <a:xfrm>
            <a:off x="2916936" y="2234078"/>
            <a:ext cx="4165599"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COUNSEL</a:t>
            </a:r>
          </a:p>
        </p:txBody>
      </p:sp>
      <p:sp>
        <p:nvSpPr>
          <p:cNvPr id="13" name="TextBox 12">
            <a:extLst>
              <a:ext uri="{FF2B5EF4-FFF2-40B4-BE49-F238E27FC236}">
                <a16:creationId xmlns:a16="http://schemas.microsoft.com/office/drawing/2014/main" id="{07A7CC18-0257-2E0B-408E-87A052D38546}"/>
              </a:ext>
            </a:extLst>
          </p:cNvPr>
          <p:cNvSpPr txBox="1"/>
          <p:nvPr userDrawn="1"/>
        </p:nvSpPr>
        <p:spPr>
          <a:xfrm>
            <a:off x="2916936" y="3081528"/>
            <a:ext cx="9012686" cy="1200329"/>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provide unbiased advice on policy plans, review and consult on proposed legislation, and testify at legislative hearings as third-party experts.</a:t>
            </a:r>
          </a:p>
        </p:txBody>
      </p:sp>
      <p:pic>
        <p:nvPicPr>
          <p:cNvPr id="15" name="Graphic 14">
            <a:extLst>
              <a:ext uri="{FF2B5EF4-FFF2-40B4-BE49-F238E27FC236}">
                <a16:creationId xmlns:a16="http://schemas.microsoft.com/office/drawing/2014/main" id="{3C5C3000-F10C-4FF9-B2A7-E24B1715C44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74114" t="11292" r="5000" b="52344"/>
          <a:stretch/>
        </p:blipFill>
        <p:spPr>
          <a:xfrm>
            <a:off x="494815" y="2295652"/>
            <a:ext cx="2091496" cy="2048256"/>
          </a:xfrm>
          <a:prstGeom prst="rect">
            <a:avLst/>
          </a:prstGeom>
        </p:spPr>
      </p:pic>
    </p:spTree>
    <p:extLst>
      <p:ext uri="{BB962C8B-B14F-4D97-AF65-F5344CB8AC3E}">
        <p14:creationId xmlns:p14="http://schemas.microsoft.com/office/powerpoint/2010/main" val="1868662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42AC63BB-401D-3F88-BF40-10C3005BC1CC}"/>
              </a:ext>
            </a:extLst>
          </p:cNvPr>
          <p:cNvPicPr>
            <a:picLocks noChangeAspect="1"/>
          </p:cNvPicPr>
          <p:nvPr userDrawn="1"/>
        </p:nvPicPr>
        <p:blipFill rotWithShape="1">
          <a:blip r:embed="rId2"/>
          <a:srcRect l="1" t="73249" r="343"/>
          <a:stretch/>
        </p:blipFill>
        <p:spPr>
          <a:xfrm>
            <a:off x="-36525" y="-70340"/>
            <a:ext cx="12248271" cy="1844492"/>
          </a:xfrm>
          <a:prstGeom prst="rect">
            <a:avLst/>
          </a:prstGeom>
        </p:spPr>
      </p:pic>
      <p:sp>
        <p:nvSpPr>
          <p:cNvPr id="2" name="Title 1">
            <a:extLst>
              <a:ext uri="{FF2B5EF4-FFF2-40B4-BE49-F238E27FC236}">
                <a16:creationId xmlns:a16="http://schemas.microsoft.com/office/drawing/2014/main" id="{E19DA6D7-781E-152C-5776-F5972AE76631}"/>
              </a:ext>
            </a:extLst>
          </p:cNvPr>
          <p:cNvSpPr>
            <a:spLocks noGrp="1"/>
          </p:cNvSpPr>
          <p:nvPr>
            <p:ph type="title"/>
          </p:nvPr>
        </p:nvSpPr>
        <p:spPr>
          <a:xfrm>
            <a:off x="838200" y="-70340"/>
            <a:ext cx="10515600" cy="1325563"/>
          </a:xfrm>
        </p:spPr>
        <p:txBody>
          <a:bodyPr/>
          <a:lstStyle>
            <a:lvl1pPr algn="ctr">
              <a:defRPr>
                <a:solidFill>
                  <a:schemeClr val="bg1"/>
                </a:solidFill>
                <a:latin typeface="Century Gothic" panose="020B0502020202020204" pitchFamily="34" charset="0"/>
              </a:defRPr>
            </a:lvl1pPr>
          </a:lstStyle>
          <a:p>
            <a:r>
              <a:rPr lang="en-US"/>
              <a:t>Click to edit Master title style</a:t>
            </a:r>
          </a:p>
        </p:txBody>
      </p:sp>
      <p:sp>
        <p:nvSpPr>
          <p:cNvPr id="7" name="Date Placeholder 6">
            <a:extLst>
              <a:ext uri="{FF2B5EF4-FFF2-40B4-BE49-F238E27FC236}">
                <a16:creationId xmlns:a16="http://schemas.microsoft.com/office/drawing/2014/main" id="{4B9FB400-F126-0B10-DD39-3DB5E2EEF922}"/>
              </a:ext>
            </a:extLst>
          </p:cNvPr>
          <p:cNvSpPr>
            <a:spLocks noGrp="1"/>
          </p:cNvSpPr>
          <p:nvPr>
            <p:ph type="dt" sz="half" idx="10"/>
          </p:nvPr>
        </p:nvSpPr>
        <p:spPr/>
        <p:txBody>
          <a:bodyPr/>
          <a:lstStyle/>
          <a:p>
            <a:fld id="{1A5B6F91-BF79-3C49-898C-4C55D1F88B39}" type="datetimeFigureOut">
              <a:rPr lang="en-US" smtClean="0"/>
              <a:t>10/20/2023</a:t>
            </a:fld>
            <a:endParaRPr lang="en-US"/>
          </a:p>
        </p:txBody>
      </p:sp>
      <p:sp>
        <p:nvSpPr>
          <p:cNvPr id="8" name="Footer Placeholder 7">
            <a:extLst>
              <a:ext uri="{FF2B5EF4-FFF2-40B4-BE49-F238E27FC236}">
                <a16:creationId xmlns:a16="http://schemas.microsoft.com/office/drawing/2014/main" id="{DA3CC219-1C8F-3F33-8FB3-C179EB995A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E37E71-8702-8D7A-FD22-97955554F7C4}"/>
              </a:ext>
            </a:extLst>
          </p:cNvPr>
          <p:cNvSpPr>
            <a:spLocks noGrp="1"/>
          </p:cNvSpPr>
          <p:nvPr>
            <p:ph type="sldNum" sz="quarter" idx="12"/>
          </p:nvPr>
        </p:nvSpPr>
        <p:spPr/>
        <p:txBody>
          <a:bodyPr/>
          <a:lstStyle/>
          <a:p>
            <a:fld id="{70B0711D-85B6-914B-B879-8D1B11569E04}" type="slidenum">
              <a:rPr lang="en-US" smtClean="0"/>
              <a:t>‹#›</a:t>
            </a:fld>
            <a:endParaRPr lang="en-US"/>
          </a:p>
        </p:txBody>
      </p:sp>
    </p:spTree>
    <p:extLst>
      <p:ext uri="{BB962C8B-B14F-4D97-AF65-F5344CB8AC3E}">
        <p14:creationId xmlns:p14="http://schemas.microsoft.com/office/powerpoint/2010/main" val="2381538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A0A58B-4F3B-EA42-BE93-39CD0FBFF989}"/>
              </a:ext>
            </a:extLst>
          </p:cNvPr>
          <p:cNvPicPr>
            <a:picLocks noChangeAspect="1"/>
          </p:cNvPicPr>
          <p:nvPr userDrawn="1"/>
        </p:nvPicPr>
        <p:blipFill rotWithShape="1">
          <a:blip r:embed="rId2">
            <a:alphaModFix amt="75000"/>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26E7A00-144F-E185-FD9A-B541942541CE}"/>
              </a:ext>
            </a:extLst>
          </p:cNvPr>
          <p:cNvPicPr>
            <a:picLocks noChangeAspect="1"/>
          </p:cNvPicPr>
          <p:nvPr userDrawn="1"/>
        </p:nvPicPr>
        <p:blipFill>
          <a:blip r:embed="rId3">
            <a:biLevel thresh="25000"/>
          </a:blip>
          <a:stretch>
            <a:fillRect/>
          </a:stretch>
        </p:blipFill>
        <p:spPr>
          <a:xfrm>
            <a:off x="8575080" y="6185515"/>
            <a:ext cx="2512016" cy="542982"/>
          </a:xfrm>
          <a:prstGeom prst="rect">
            <a:avLst/>
          </a:prstGeom>
        </p:spPr>
      </p:pic>
      <p:sp>
        <p:nvSpPr>
          <p:cNvPr id="6" name="Footer Placeholder 1">
            <a:extLst>
              <a:ext uri="{FF2B5EF4-FFF2-40B4-BE49-F238E27FC236}">
                <a16:creationId xmlns:a16="http://schemas.microsoft.com/office/drawing/2014/main" id="{5EB3DE1B-7C63-69FA-D90D-54F1DAF29D0E}"/>
              </a:ext>
            </a:extLst>
          </p:cNvPr>
          <p:cNvSpPr txBox="1">
            <a:spLocks/>
          </p:cNvSpPr>
          <p:nvPr userDrawn="1"/>
        </p:nvSpPr>
        <p:spPr>
          <a:xfrm>
            <a:off x="11082832" y="6323418"/>
            <a:ext cx="9578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a:solidFill>
                  <a:schemeClr val="bg1"/>
                </a:solidFill>
                <a:latin typeface="Century Gothic" panose="020B0502020202020204" pitchFamily="34" charset="0"/>
              </a:rPr>
              <a:t>|    ecs.org</a:t>
            </a:r>
          </a:p>
        </p:txBody>
      </p:sp>
      <p:sp>
        <p:nvSpPr>
          <p:cNvPr id="7" name="Rectangle 6">
            <a:extLst>
              <a:ext uri="{FF2B5EF4-FFF2-40B4-BE49-F238E27FC236}">
                <a16:creationId xmlns:a16="http://schemas.microsoft.com/office/drawing/2014/main" id="{EB6AB465-EF24-2F6E-D698-3DB4A2AB0BD0}"/>
              </a:ext>
            </a:extLst>
          </p:cNvPr>
          <p:cNvSpPr/>
          <p:nvPr userDrawn="1"/>
        </p:nvSpPr>
        <p:spPr>
          <a:xfrm>
            <a:off x="0" y="2103120"/>
            <a:ext cx="1220810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E5E180-FCC9-46D6-8915-F9A69D2FFA69}"/>
              </a:ext>
            </a:extLst>
          </p:cNvPr>
          <p:cNvSpPr txBox="1"/>
          <p:nvPr userDrawn="1"/>
        </p:nvSpPr>
        <p:spPr>
          <a:xfrm>
            <a:off x="2916936" y="2396236"/>
            <a:ext cx="3454399"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REPORT</a:t>
            </a:r>
          </a:p>
        </p:txBody>
      </p:sp>
      <p:sp>
        <p:nvSpPr>
          <p:cNvPr id="11" name="TextBox 10">
            <a:extLst>
              <a:ext uri="{FF2B5EF4-FFF2-40B4-BE49-F238E27FC236}">
                <a16:creationId xmlns:a16="http://schemas.microsoft.com/office/drawing/2014/main" id="{827F41FD-3039-97D0-B180-612321DADFAB}"/>
              </a:ext>
            </a:extLst>
          </p:cNvPr>
          <p:cNvSpPr txBox="1"/>
          <p:nvPr userDrawn="1"/>
        </p:nvSpPr>
        <p:spPr>
          <a:xfrm>
            <a:off x="2916936" y="3246628"/>
            <a:ext cx="6891817" cy="830997"/>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issue concise, factual reports on a wide</a:t>
            </a:r>
            <a:br>
              <a:rPr lang="en-US" sz="2400" b="0" i="0">
                <a:solidFill>
                  <a:srgbClr val="615550"/>
                </a:solidFill>
                <a:latin typeface="Gotham Book" pitchFamily="2" charset="0"/>
                <a:ea typeface="Gotham Medium" charset="0"/>
                <a:cs typeface="Gotham Medium" charset="0"/>
              </a:rPr>
            </a:br>
            <a:r>
              <a:rPr lang="en-US" sz="2400" b="0" i="0">
                <a:solidFill>
                  <a:srgbClr val="615550"/>
                </a:solidFill>
                <a:latin typeface="Gotham Book" pitchFamily="2" charset="0"/>
                <a:ea typeface="Gotham Medium" charset="0"/>
                <a:cs typeface="Gotham Medium" charset="0"/>
              </a:rPr>
              <a:t>variety of education topics.</a:t>
            </a:r>
          </a:p>
        </p:txBody>
      </p:sp>
      <p:pic>
        <p:nvPicPr>
          <p:cNvPr id="12" name="Graphic 11">
            <a:extLst>
              <a:ext uri="{FF2B5EF4-FFF2-40B4-BE49-F238E27FC236}">
                <a16:creationId xmlns:a16="http://schemas.microsoft.com/office/drawing/2014/main" id="{0B844A82-360F-873A-45A5-0CEEBC285D2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1341" t="11575" r="27773" b="52061"/>
          <a:stretch/>
        </p:blipFill>
        <p:spPr>
          <a:xfrm>
            <a:off x="469900" y="2306320"/>
            <a:ext cx="2091496" cy="2048256"/>
          </a:xfrm>
          <a:prstGeom prst="rect">
            <a:avLst/>
          </a:prstGeom>
        </p:spPr>
      </p:pic>
    </p:spTree>
    <p:extLst>
      <p:ext uri="{BB962C8B-B14F-4D97-AF65-F5344CB8AC3E}">
        <p14:creationId xmlns:p14="http://schemas.microsoft.com/office/powerpoint/2010/main" val="352260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595ACC3B-D45B-F281-7B20-90D6C2C343C2}"/>
              </a:ext>
            </a:extLst>
          </p:cNvPr>
          <p:cNvSpPr>
            <a:spLocks noGrp="1"/>
          </p:cNvSpPr>
          <p:nvPr>
            <p:ph type="ctrTitle"/>
          </p:nvPr>
        </p:nvSpPr>
        <p:spPr>
          <a:xfrm>
            <a:off x="4425696" y="1122363"/>
            <a:ext cx="6784848" cy="2387600"/>
          </a:xfrm>
          <a:prstGeom prst="rect">
            <a:avLst/>
          </a:prstGeom>
        </p:spPr>
        <p:txBody>
          <a:bodyPr anchor="b">
            <a:noAutofit/>
          </a:bodyPr>
          <a:lstStyle>
            <a:lvl1pPr algn="l">
              <a:defRPr sz="6000"/>
            </a:lvl1pPr>
          </a:lstStyle>
          <a:p>
            <a:r>
              <a:rPr lang="en-US" dirty="0"/>
              <a:t>Click to edit Master title style</a:t>
            </a:r>
          </a:p>
        </p:txBody>
      </p:sp>
      <p:sp>
        <p:nvSpPr>
          <p:cNvPr id="5" name="Subtitle 2">
            <a:extLst>
              <a:ext uri="{FF2B5EF4-FFF2-40B4-BE49-F238E27FC236}">
                <a16:creationId xmlns:a16="http://schemas.microsoft.com/office/drawing/2014/main" id="{74390A8C-74B8-CA92-02CD-2EA2EBF25538}"/>
              </a:ext>
            </a:extLst>
          </p:cNvPr>
          <p:cNvSpPr>
            <a:spLocks noGrp="1"/>
          </p:cNvSpPr>
          <p:nvPr>
            <p:ph type="subTitle" idx="1" hasCustomPrompt="1"/>
          </p:nvPr>
        </p:nvSpPr>
        <p:spPr>
          <a:xfrm>
            <a:off x="4425696" y="4041648"/>
            <a:ext cx="6784848" cy="1216152"/>
          </a:xfrm>
          <a:prstGeom prst="rect">
            <a:avLst/>
          </a:prstGeo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context, or a definition fits well here.</a:t>
            </a:r>
          </a:p>
        </p:txBody>
      </p:sp>
    </p:spTree>
    <p:extLst>
      <p:ext uri="{BB962C8B-B14F-4D97-AF65-F5344CB8AC3E}">
        <p14:creationId xmlns:p14="http://schemas.microsoft.com/office/powerpoint/2010/main" val="2805904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E62F432-24C8-89AD-2A07-8DC060866B40}"/>
              </a:ext>
            </a:extLst>
          </p:cNvPr>
          <p:cNvPicPr>
            <a:picLocks noChangeAspect="1"/>
          </p:cNvPicPr>
          <p:nvPr userDrawn="1"/>
        </p:nvPicPr>
        <p:blipFill rotWithShape="1">
          <a:blip r:embed="rId2">
            <a:alphaModFix amt="75000"/>
            <a:extLst>
              <a:ext uri="{28A0092B-C50C-407E-A947-70E740481C1C}">
                <a14:useLocalDpi xmlns:a14="http://schemas.microsoft.com/office/drawing/2010/main"/>
              </a:ext>
            </a:extLst>
          </a:blip>
          <a:srcRect/>
          <a:stretch/>
        </p:blipFill>
        <p:spPr>
          <a:xfrm>
            <a:off x="0" y="1"/>
            <a:ext cx="12192917" cy="6858000"/>
          </a:xfrm>
          <a:prstGeom prst="rect">
            <a:avLst/>
          </a:prstGeom>
        </p:spPr>
      </p:pic>
      <p:pic>
        <p:nvPicPr>
          <p:cNvPr id="17" name="Picture 16">
            <a:extLst>
              <a:ext uri="{FF2B5EF4-FFF2-40B4-BE49-F238E27FC236}">
                <a16:creationId xmlns:a16="http://schemas.microsoft.com/office/drawing/2014/main" id="{6C3272DE-753D-38ED-F4DF-6922D4084BAF}"/>
              </a:ext>
            </a:extLst>
          </p:cNvPr>
          <p:cNvPicPr>
            <a:picLocks noChangeAspect="1"/>
          </p:cNvPicPr>
          <p:nvPr userDrawn="1"/>
        </p:nvPicPr>
        <p:blipFill>
          <a:blip r:embed="rId3">
            <a:biLevel thresh="25000"/>
          </a:blip>
          <a:stretch>
            <a:fillRect/>
          </a:stretch>
        </p:blipFill>
        <p:spPr>
          <a:xfrm>
            <a:off x="8575080" y="6185515"/>
            <a:ext cx="2512016" cy="542982"/>
          </a:xfrm>
          <a:prstGeom prst="rect">
            <a:avLst/>
          </a:prstGeom>
        </p:spPr>
      </p:pic>
      <p:sp>
        <p:nvSpPr>
          <p:cNvPr id="18" name="Footer Placeholder 1">
            <a:extLst>
              <a:ext uri="{FF2B5EF4-FFF2-40B4-BE49-F238E27FC236}">
                <a16:creationId xmlns:a16="http://schemas.microsoft.com/office/drawing/2014/main" id="{E43E8D63-7C29-A709-56F5-4DE174AC9837}"/>
              </a:ext>
            </a:extLst>
          </p:cNvPr>
          <p:cNvSpPr txBox="1">
            <a:spLocks/>
          </p:cNvSpPr>
          <p:nvPr userDrawn="1"/>
        </p:nvSpPr>
        <p:spPr>
          <a:xfrm>
            <a:off x="11082832" y="6323418"/>
            <a:ext cx="9578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a:solidFill>
                  <a:schemeClr val="bg1"/>
                </a:solidFill>
                <a:latin typeface="Century Gothic" panose="020B0502020202020204" pitchFamily="34" charset="0"/>
              </a:rPr>
              <a:t>|    ecs.org</a:t>
            </a:r>
          </a:p>
        </p:txBody>
      </p:sp>
      <p:sp>
        <p:nvSpPr>
          <p:cNvPr id="19" name="Rectangle 18">
            <a:extLst>
              <a:ext uri="{FF2B5EF4-FFF2-40B4-BE49-F238E27FC236}">
                <a16:creationId xmlns:a16="http://schemas.microsoft.com/office/drawing/2014/main" id="{382C59DF-399F-2160-FC88-50C066DC8F4A}"/>
              </a:ext>
            </a:extLst>
          </p:cNvPr>
          <p:cNvSpPr/>
          <p:nvPr userDrawn="1"/>
        </p:nvSpPr>
        <p:spPr>
          <a:xfrm>
            <a:off x="0" y="2103120"/>
            <a:ext cx="12192000" cy="2394065"/>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C33C99E-4A0C-DEC2-81E4-E7DDCD4CB31D}"/>
              </a:ext>
            </a:extLst>
          </p:cNvPr>
          <p:cNvSpPr txBox="1"/>
          <p:nvPr userDrawn="1"/>
        </p:nvSpPr>
        <p:spPr>
          <a:xfrm>
            <a:off x="2916936" y="2396236"/>
            <a:ext cx="4322112"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RESEARCH</a:t>
            </a:r>
          </a:p>
        </p:txBody>
      </p:sp>
      <p:sp>
        <p:nvSpPr>
          <p:cNvPr id="21" name="TextBox 20">
            <a:extLst>
              <a:ext uri="{FF2B5EF4-FFF2-40B4-BE49-F238E27FC236}">
                <a16:creationId xmlns:a16="http://schemas.microsoft.com/office/drawing/2014/main" id="{CD82A5F1-6B34-487D-7821-8986AB1045B0}"/>
              </a:ext>
            </a:extLst>
          </p:cNvPr>
          <p:cNvSpPr txBox="1"/>
          <p:nvPr userDrawn="1"/>
        </p:nvSpPr>
        <p:spPr>
          <a:xfrm>
            <a:off x="2916937" y="3246628"/>
            <a:ext cx="9275064" cy="830997"/>
          </a:xfrm>
          <a:prstGeom prst="rect">
            <a:avLst/>
          </a:prstGeom>
          <a:noFill/>
        </p:spPr>
        <p:txBody>
          <a:bodyPr wrap="square" rtlCol="0">
            <a:spAutoFit/>
          </a:bodyPr>
          <a:lstStyle/>
          <a:p>
            <a:pPr algn="l"/>
            <a:r>
              <a:rPr lang="en-US" sz="2400" b="0" i="0" dirty="0">
                <a:solidFill>
                  <a:srgbClr val="615550"/>
                </a:solidFill>
                <a:latin typeface="Gotham Book" pitchFamily="2" charset="0"/>
                <a:ea typeface="Gotham Medium" charset="0"/>
                <a:cs typeface="Gotham Medium" charset="0"/>
              </a:rPr>
              <a:t>We review the latest research and summarize it into </a:t>
            </a:r>
            <a:br>
              <a:rPr lang="en-US" sz="2400" b="0" i="0" dirty="0">
                <a:solidFill>
                  <a:srgbClr val="615550"/>
                </a:solidFill>
                <a:latin typeface="Gotham Book" pitchFamily="2" charset="0"/>
                <a:ea typeface="Gotham Medium" charset="0"/>
                <a:cs typeface="Gotham Medium" charset="0"/>
              </a:rPr>
            </a:br>
            <a:r>
              <a:rPr lang="en-US" sz="2400" b="0" i="0" dirty="0">
                <a:solidFill>
                  <a:srgbClr val="615550"/>
                </a:solidFill>
                <a:latin typeface="Gotham Book" pitchFamily="2" charset="0"/>
                <a:ea typeface="Gotham Medium" charset="0"/>
                <a:cs typeface="Gotham Medium" charset="0"/>
              </a:rPr>
              <a:t>concise policy implications and recommendations.</a:t>
            </a:r>
          </a:p>
        </p:txBody>
      </p:sp>
      <p:pic>
        <p:nvPicPr>
          <p:cNvPr id="22" name="Graphic 21">
            <a:extLst>
              <a:ext uri="{FF2B5EF4-FFF2-40B4-BE49-F238E27FC236}">
                <a16:creationId xmlns:a16="http://schemas.microsoft.com/office/drawing/2014/main" id="{6DF38DD8-6347-DE86-B5ED-8E175DAD7D4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386" t="11365" r="74727" b="52271"/>
          <a:stretch/>
        </p:blipFill>
        <p:spPr>
          <a:xfrm>
            <a:off x="431800" y="2305951"/>
            <a:ext cx="2091497" cy="2048256"/>
          </a:xfrm>
          <a:prstGeom prst="rect">
            <a:avLst/>
          </a:prstGeom>
        </p:spPr>
      </p:pic>
    </p:spTree>
    <p:extLst>
      <p:ext uri="{BB962C8B-B14F-4D97-AF65-F5344CB8AC3E}">
        <p14:creationId xmlns:p14="http://schemas.microsoft.com/office/powerpoint/2010/main" val="43130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91463"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6B55C73-F09A-9739-9B77-52DCDD9CDC66}"/>
              </a:ext>
            </a:extLst>
          </p:cNvPr>
          <p:cNvSpPr>
            <a:spLocks noGrp="1"/>
          </p:cNvSpPr>
          <p:nvPr>
            <p:ph type="title" hasCustomPrompt="1"/>
          </p:nvPr>
        </p:nvSpPr>
        <p:spPr>
          <a:xfrm>
            <a:off x="831850" y="663602"/>
            <a:ext cx="7909194" cy="2852737"/>
          </a:xfrm>
        </p:spPr>
        <p:txBody>
          <a:bodyPr anchor="b">
            <a:noAutofit/>
          </a:bodyPr>
          <a:lstStyle>
            <a:lvl1pPr>
              <a:defRPr sz="6000">
                <a:solidFill>
                  <a:schemeClr val="bg1"/>
                </a:solidFill>
              </a:defRPr>
            </a:lvl1pPr>
          </a:lstStyle>
          <a:p>
            <a:r>
              <a:rPr lang="en-US" dirty="0"/>
              <a:t>Introduce a main concept here.</a:t>
            </a:r>
          </a:p>
        </p:txBody>
      </p:sp>
      <p:sp>
        <p:nvSpPr>
          <p:cNvPr id="3" name="Text Placeholder 2">
            <a:extLst>
              <a:ext uri="{FF2B5EF4-FFF2-40B4-BE49-F238E27FC236}">
                <a16:creationId xmlns:a16="http://schemas.microsoft.com/office/drawing/2014/main" id="{79E51867-71B7-9F32-4896-A9F64F9E2239}"/>
              </a:ext>
            </a:extLst>
          </p:cNvPr>
          <p:cNvSpPr>
            <a:spLocks noGrp="1"/>
          </p:cNvSpPr>
          <p:nvPr>
            <p:ph type="body" idx="1" hasCustomPrompt="1"/>
          </p:nvPr>
        </p:nvSpPr>
        <p:spPr>
          <a:xfrm>
            <a:off x="831850" y="4263998"/>
            <a:ext cx="6711950" cy="1500187"/>
          </a:xfrm>
        </p:spPr>
        <p:txBody>
          <a:bodyPr>
            <a:no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Give some brief additional context or delete this box if unnecessary.</a:t>
            </a:r>
          </a:p>
        </p:txBody>
      </p:sp>
    </p:spTree>
    <p:extLst>
      <p:ext uri="{BB962C8B-B14F-4D97-AF65-F5344CB8AC3E}">
        <p14:creationId xmlns:p14="http://schemas.microsoft.com/office/powerpoint/2010/main" val="2061674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115D2C5B-D1D1-C23D-A34B-04887DB8105C}"/>
              </a:ext>
            </a:extLst>
          </p:cNvPr>
          <p:cNvSpPr>
            <a:spLocks noGrp="1"/>
          </p:cNvSpPr>
          <p:nvPr>
            <p:ph type="ctrTitle"/>
          </p:nvPr>
        </p:nvSpPr>
        <p:spPr>
          <a:xfrm>
            <a:off x="4425696" y="1122363"/>
            <a:ext cx="6784848" cy="2387600"/>
          </a:xfrm>
          <a:prstGeom prst="rect">
            <a:avLst/>
          </a:prstGeom>
        </p:spPr>
        <p:txBody>
          <a:bodyPr anchor="b">
            <a:noAutofit/>
          </a:bodyPr>
          <a:lstStyle>
            <a:lvl1pPr algn="l">
              <a:defRPr sz="6000"/>
            </a:lvl1pPr>
          </a:lstStyle>
          <a:p>
            <a:r>
              <a:rPr lang="en-US" dirty="0"/>
              <a:t>Click to edit Master title style</a:t>
            </a:r>
          </a:p>
        </p:txBody>
      </p:sp>
      <p:sp>
        <p:nvSpPr>
          <p:cNvPr id="5" name="Subtitle 2">
            <a:extLst>
              <a:ext uri="{FF2B5EF4-FFF2-40B4-BE49-F238E27FC236}">
                <a16:creationId xmlns:a16="http://schemas.microsoft.com/office/drawing/2014/main" id="{0BE69711-209C-6CA3-5165-0C6802AA4AF4}"/>
              </a:ext>
            </a:extLst>
          </p:cNvPr>
          <p:cNvSpPr>
            <a:spLocks noGrp="1"/>
          </p:cNvSpPr>
          <p:nvPr>
            <p:ph type="subTitle" idx="1" hasCustomPrompt="1"/>
          </p:nvPr>
        </p:nvSpPr>
        <p:spPr>
          <a:xfrm>
            <a:off x="4425696" y="4041648"/>
            <a:ext cx="6784848" cy="1216152"/>
          </a:xfrm>
          <a:prstGeom prst="rect">
            <a:avLst/>
          </a:prstGeo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context, or a definition fits well here.</a:t>
            </a:r>
          </a:p>
        </p:txBody>
      </p:sp>
    </p:spTree>
    <p:extLst>
      <p:ext uri="{BB962C8B-B14F-4D97-AF65-F5344CB8AC3E}">
        <p14:creationId xmlns:p14="http://schemas.microsoft.com/office/powerpoint/2010/main" val="3563571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5A68F6-0262-FFA9-8528-EFDA8B5BB662}"/>
              </a:ext>
            </a:extLst>
          </p:cNvPr>
          <p:cNvSpPr>
            <a:spLocks noGrp="1"/>
          </p:cNvSpPr>
          <p:nvPr>
            <p:ph type="title"/>
          </p:nvPr>
        </p:nvSpPr>
        <p:spPr>
          <a:xfrm>
            <a:off x="838200" y="365125"/>
            <a:ext cx="10515600" cy="955675"/>
          </a:xfrm>
        </p:spPr>
        <p:txBody>
          <a:bodyPr anchor="t">
            <a:noAutofit/>
          </a:bodyPr>
          <a:lstStyle/>
          <a:p>
            <a:r>
              <a:rPr lang="en-US" dirty="0"/>
              <a:t>Click to edit Master title style</a:t>
            </a:r>
          </a:p>
        </p:txBody>
      </p:sp>
      <p:sp>
        <p:nvSpPr>
          <p:cNvPr id="5" name="Content Placeholder 2">
            <a:extLst>
              <a:ext uri="{FF2B5EF4-FFF2-40B4-BE49-F238E27FC236}">
                <a16:creationId xmlns:a16="http://schemas.microsoft.com/office/drawing/2014/main" id="{C07A1FAD-216A-4397-B5BD-1C13DE4CA25A}"/>
              </a:ext>
            </a:extLst>
          </p:cNvPr>
          <p:cNvSpPr>
            <a:spLocks noGrp="1"/>
          </p:cNvSpPr>
          <p:nvPr>
            <p:ph idx="1" hasCustomPrompt="1"/>
          </p:nvPr>
        </p:nvSpPr>
        <p:spPr>
          <a:xfrm>
            <a:off x="838200" y="1460500"/>
            <a:ext cx="10515600" cy="4716463"/>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1775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D0584E-091A-C7AA-2209-E41CB8BFA509}"/>
              </a:ext>
            </a:extLst>
          </p:cNvPr>
          <p:cNvSpPr>
            <a:spLocks noGrp="1"/>
          </p:cNvSpPr>
          <p:nvPr>
            <p:ph type="title" hasCustomPrompt="1"/>
          </p:nvPr>
        </p:nvSpPr>
        <p:spPr>
          <a:xfrm>
            <a:off x="887691" y="1161287"/>
            <a:ext cx="4273296" cy="1463040"/>
          </a:xfrm>
          <a:prstGeom prst="rect">
            <a:avLst/>
          </a:prstGeom>
        </p:spPr>
        <p:txBody>
          <a:bodyPr anchor="ctr" anchorCtr="0">
            <a:noAutofit/>
          </a:bodyPr>
          <a:lstStyle>
            <a:lvl1pPr>
              <a:defRPr sz="13800"/>
            </a:lvl1pPr>
          </a:lstStyle>
          <a:p>
            <a:r>
              <a:rPr lang="en-US"/>
              <a:t>X%</a:t>
            </a:r>
          </a:p>
        </p:txBody>
      </p:sp>
      <p:sp>
        <p:nvSpPr>
          <p:cNvPr id="4" name="Text Placeholder 10">
            <a:extLst>
              <a:ext uri="{FF2B5EF4-FFF2-40B4-BE49-F238E27FC236}">
                <a16:creationId xmlns:a16="http://schemas.microsoft.com/office/drawing/2014/main" id="{DF4FD262-47B8-55FD-171B-449EEE1430E4}"/>
              </a:ext>
            </a:extLst>
          </p:cNvPr>
          <p:cNvSpPr>
            <a:spLocks noGrp="1"/>
          </p:cNvSpPr>
          <p:nvPr>
            <p:ph type="body" sz="quarter" idx="11" hasCustomPrompt="1"/>
          </p:nvPr>
        </p:nvSpPr>
        <p:spPr>
          <a:xfrm>
            <a:off x="887413" y="2816225"/>
            <a:ext cx="4273550" cy="960120"/>
          </a:xfrm>
          <a:prstGeom prst="rect">
            <a:avLst/>
          </a:prstGeom>
        </p:spPr>
        <p:txBody>
          <a:bodyPr anchor="ctr" anchorCtr="0">
            <a:noAutofit/>
          </a:bodyPr>
          <a:lstStyle>
            <a:lvl1pPr marL="0" indent="0">
              <a:buNone/>
              <a:defRPr sz="7200" b="1"/>
            </a:lvl1pPr>
          </a:lstStyle>
          <a:p>
            <a:pPr lvl="0"/>
            <a:r>
              <a:rPr lang="en-US"/>
              <a:t>States</a:t>
            </a:r>
          </a:p>
        </p:txBody>
      </p:sp>
      <p:sp>
        <p:nvSpPr>
          <p:cNvPr id="5" name="Text Placeholder 12">
            <a:extLst>
              <a:ext uri="{FF2B5EF4-FFF2-40B4-BE49-F238E27FC236}">
                <a16:creationId xmlns:a16="http://schemas.microsoft.com/office/drawing/2014/main" id="{36B7F6F2-7093-590D-8173-C34222435AF2}"/>
              </a:ext>
            </a:extLst>
          </p:cNvPr>
          <p:cNvSpPr>
            <a:spLocks noGrp="1"/>
          </p:cNvSpPr>
          <p:nvPr>
            <p:ph type="body" sz="quarter" idx="12" hasCustomPrompt="1"/>
          </p:nvPr>
        </p:nvSpPr>
        <p:spPr>
          <a:xfrm>
            <a:off x="887413" y="3968750"/>
            <a:ext cx="4273550" cy="1033463"/>
          </a:xfrm>
          <a:prstGeom prst="rect">
            <a:avLst/>
          </a:prstGeom>
        </p:spPr>
        <p:txBody>
          <a:bodyPr anchor="ctr" anchorCtr="0">
            <a:noAutofit/>
          </a:bodyPr>
          <a:lstStyle>
            <a:lvl1pPr marL="0" indent="0">
              <a:buNone/>
              <a:defRPr/>
            </a:lvl1pPr>
          </a:lstStyle>
          <a:p>
            <a:r>
              <a:rPr lang="en-US" sz="2800" b="0"/>
              <a:t>This is what they do or what the % means.</a:t>
            </a:r>
          </a:p>
        </p:txBody>
      </p:sp>
    </p:spTree>
    <p:extLst>
      <p:ext uri="{BB962C8B-B14F-4D97-AF65-F5344CB8AC3E}">
        <p14:creationId xmlns:p14="http://schemas.microsoft.com/office/powerpoint/2010/main" val="2037101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97478A"/>
            </a:gs>
            <a:gs pos="100000">
              <a:srgbClr val="5C3077"/>
            </a:gs>
          </a:gsLst>
          <a:lin ang="2700000" scaled="0"/>
        </a:gra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DC74CE91-DD88-3A90-2597-A125788034CA}"/>
              </a:ext>
            </a:extLst>
          </p:cNvPr>
          <p:cNvSpPr>
            <a:spLocks noGrp="1"/>
          </p:cNvSpPr>
          <p:nvPr>
            <p:ph type="title"/>
          </p:nvPr>
        </p:nvSpPr>
        <p:spPr>
          <a:xfrm>
            <a:off x="609600" y="1092200"/>
            <a:ext cx="10972800" cy="39624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652983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4A7B-7042-AD0D-5346-00BCE8F64222}"/>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953617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8D57-F37D-B34E-8AA1-B4EBC0D94DC9}"/>
              </a:ext>
            </a:extLst>
          </p:cNvPr>
          <p:cNvSpPr>
            <a:spLocks noGrp="1"/>
          </p:cNvSpPr>
          <p:nvPr>
            <p:ph type="ctrTitle"/>
          </p:nvPr>
        </p:nvSpPr>
        <p:spPr>
          <a:xfrm>
            <a:off x="1524000" y="1122363"/>
            <a:ext cx="9144000" cy="2387600"/>
          </a:xfrm>
        </p:spPr>
        <p:txBody>
          <a:bodyPr anchor="b"/>
          <a:lstStyle>
            <a:lvl1pPr algn="ctr">
              <a:defRPr sz="6000">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095409-10C6-284B-9830-D29572230671}"/>
              </a:ext>
            </a:extLst>
          </p:cNvPr>
          <p:cNvSpPr>
            <a:spLocks noGrp="1"/>
          </p:cNvSpPr>
          <p:nvPr>
            <p:ph type="subTitle" idx="1"/>
          </p:nvPr>
        </p:nvSpPr>
        <p:spPr>
          <a:xfrm>
            <a:off x="1524000" y="3602038"/>
            <a:ext cx="9144000" cy="1655762"/>
          </a:xfrm>
        </p:spPr>
        <p:txBody>
          <a:bodyPr/>
          <a:lstStyle>
            <a:lvl1pPr marL="0" indent="0" algn="ctr">
              <a:buNone/>
              <a:defRPr sz="24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636BBA-6549-BF4F-A459-C6ACBCE7911B}"/>
              </a:ext>
            </a:extLst>
          </p:cNvPr>
          <p:cNvSpPr>
            <a:spLocks noGrp="1"/>
          </p:cNvSpPr>
          <p:nvPr>
            <p:ph type="dt" sz="half" idx="10"/>
          </p:nvPr>
        </p:nvSpPr>
        <p:spPr/>
        <p:txBody>
          <a:bodyPr/>
          <a:lstStyle>
            <a:lvl1pPr>
              <a:defRPr>
                <a:latin typeface="Century Gothic" panose="020B0502020202020204" pitchFamily="34" charset="0"/>
              </a:defRPr>
            </a:lvl1pPr>
          </a:lstStyle>
          <a:p>
            <a:fld id="{E5C47A01-DB78-734F-B683-6A2F92936136}" type="datetimeFigureOut">
              <a:rPr lang="en-US" smtClean="0"/>
              <a:pPr/>
              <a:t>10/20/2023</a:t>
            </a:fld>
            <a:endParaRPr lang="en-US"/>
          </a:p>
        </p:txBody>
      </p:sp>
      <p:sp>
        <p:nvSpPr>
          <p:cNvPr id="5" name="Footer Placeholder 4">
            <a:extLst>
              <a:ext uri="{FF2B5EF4-FFF2-40B4-BE49-F238E27FC236}">
                <a16:creationId xmlns:a16="http://schemas.microsoft.com/office/drawing/2014/main" id="{4660024D-A399-6145-8611-7A70E432B772}"/>
              </a:ext>
            </a:extLst>
          </p:cNvPr>
          <p:cNvSpPr>
            <a:spLocks noGrp="1"/>
          </p:cNvSpPr>
          <p:nvPr>
            <p:ph type="ftr" sz="quarter" idx="11"/>
          </p:nvPr>
        </p:nvSpPr>
        <p:spPr/>
        <p:txBody>
          <a:bodyPr/>
          <a:lstStyle>
            <a:lvl1pPr>
              <a:defRPr>
                <a:latin typeface="Century Gothic" panose="020B0502020202020204" pitchFamily="34" charset="0"/>
              </a:defRPr>
            </a:lvl1pPr>
          </a:lstStyle>
          <a:p>
            <a:endParaRPr lang="en-US"/>
          </a:p>
        </p:txBody>
      </p:sp>
      <p:sp>
        <p:nvSpPr>
          <p:cNvPr id="6" name="Slide Number Placeholder 5">
            <a:extLst>
              <a:ext uri="{FF2B5EF4-FFF2-40B4-BE49-F238E27FC236}">
                <a16:creationId xmlns:a16="http://schemas.microsoft.com/office/drawing/2014/main" id="{EC1EAD2B-696D-2940-B9C5-E8B9910147F4}"/>
              </a:ext>
            </a:extLst>
          </p:cNvPr>
          <p:cNvSpPr>
            <a:spLocks noGrp="1"/>
          </p:cNvSpPr>
          <p:nvPr>
            <p:ph type="sldNum" sz="quarter" idx="12"/>
          </p:nvPr>
        </p:nvSpPr>
        <p:spPr/>
        <p:txBody>
          <a:bodyPr/>
          <a:lstStyle>
            <a:lvl1pPr>
              <a:defRPr>
                <a:latin typeface="Century Gothic" panose="020B0502020202020204" pitchFamily="34" charset="0"/>
              </a:defRPr>
            </a:lvl1pPr>
          </a:lstStyle>
          <a:p>
            <a:fld id="{B832E7BB-AB43-574C-B247-EC85B72DCA68}" type="slidenum">
              <a:rPr lang="en-US" smtClean="0"/>
              <a:pPr/>
              <a:t>‹#›</a:t>
            </a:fld>
            <a:endParaRPr lang="en-US"/>
          </a:p>
        </p:txBody>
      </p:sp>
    </p:spTree>
    <p:extLst>
      <p:ext uri="{BB962C8B-B14F-4D97-AF65-F5344CB8AC3E}">
        <p14:creationId xmlns:p14="http://schemas.microsoft.com/office/powerpoint/2010/main" val="2423863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233B-457A-EF4B-A1E8-C450DBD8A5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B00C79-76BE-C943-8CAE-52BAD6B114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931A4-DCF7-0347-A548-ED0416F66223}"/>
              </a:ext>
            </a:extLst>
          </p:cNvPr>
          <p:cNvSpPr>
            <a:spLocks noGrp="1"/>
          </p:cNvSpPr>
          <p:nvPr>
            <p:ph type="dt" sz="half" idx="10"/>
          </p:nvPr>
        </p:nvSpPr>
        <p:spPr/>
        <p:txBody>
          <a:bodyPr/>
          <a:lstStyle/>
          <a:p>
            <a:fld id="{E5C47A01-DB78-734F-B683-6A2F92936136}" type="datetimeFigureOut">
              <a:rPr lang="en-US" smtClean="0"/>
              <a:t>10/20/2023</a:t>
            </a:fld>
            <a:endParaRPr lang="en-US"/>
          </a:p>
        </p:txBody>
      </p:sp>
      <p:sp>
        <p:nvSpPr>
          <p:cNvPr id="5" name="Footer Placeholder 4">
            <a:extLst>
              <a:ext uri="{FF2B5EF4-FFF2-40B4-BE49-F238E27FC236}">
                <a16:creationId xmlns:a16="http://schemas.microsoft.com/office/drawing/2014/main" id="{743E12F9-8E47-8D40-B916-B4549E696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5B15D-C998-3647-A4BD-FBBA4B51764B}"/>
              </a:ext>
            </a:extLst>
          </p:cNvPr>
          <p:cNvSpPr>
            <a:spLocks noGrp="1"/>
          </p:cNvSpPr>
          <p:nvPr>
            <p:ph type="sldNum" sz="quarter" idx="12"/>
          </p:nvPr>
        </p:nvSpPr>
        <p:spPr/>
        <p:txBody>
          <a:bodyPr/>
          <a:lstStyle/>
          <a:p>
            <a:fld id="{B832E7BB-AB43-574C-B247-EC85B72DCA68}" type="slidenum">
              <a:rPr lang="en-US" smtClean="0"/>
              <a:t>‹#›</a:t>
            </a:fld>
            <a:endParaRPr lang="en-US"/>
          </a:p>
        </p:txBody>
      </p:sp>
    </p:spTree>
    <p:extLst>
      <p:ext uri="{BB962C8B-B14F-4D97-AF65-F5344CB8AC3E}">
        <p14:creationId xmlns:p14="http://schemas.microsoft.com/office/powerpoint/2010/main" val="2468039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148BD-9191-5346-B8D8-16676BF3E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305EB3-925E-8646-8CA8-0FA58F7081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05047A-109F-E845-AAB1-DC6B447CE19A}"/>
              </a:ext>
            </a:extLst>
          </p:cNvPr>
          <p:cNvSpPr>
            <a:spLocks noGrp="1"/>
          </p:cNvSpPr>
          <p:nvPr>
            <p:ph type="dt" sz="half" idx="10"/>
          </p:nvPr>
        </p:nvSpPr>
        <p:spPr/>
        <p:txBody>
          <a:bodyPr/>
          <a:lstStyle/>
          <a:p>
            <a:fld id="{E5C47A01-DB78-734F-B683-6A2F92936136}" type="datetimeFigureOut">
              <a:rPr lang="en-US" smtClean="0"/>
              <a:t>10/20/2023</a:t>
            </a:fld>
            <a:endParaRPr lang="en-US"/>
          </a:p>
        </p:txBody>
      </p:sp>
      <p:sp>
        <p:nvSpPr>
          <p:cNvPr id="5" name="Footer Placeholder 4">
            <a:extLst>
              <a:ext uri="{FF2B5EF4-FFF2-40B4-BE49-F238E27FC236}">
                <a16:creationId xmlns:a16="http://schemas.microsoft.com/office/drawing/2014/main" id="{720AC6F7-67F7-434E-A19B-CAAA4C8F7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A4CE2-0BFA-3647-8C88-36D08E62E88E}"/>
              </a:ext>
            </a:extLst>
          </p:cNvPr>
          <p:cNvSpPr>
            <a:spLocks noGrp="1"/>
          </p:cNvSpPr>
          <p:nvPr>
            <p:ph type="sldNum" sz="quarter" idx="12"/>
          </p:nvPr>
        </p:nvSpPr>
        <p:spPr/>
        <p:txBody>
          <a:bodyPr/>
          <a:lstStyle/>
          <a:p>
            <a:fld id="{B832E7BB-AB43-574C-B247-EC85B72DCA68}" type="slidenum">
              <a:rPr lang="en-US" smtClean="0"/>
              <a:t>‹#›</a:t>
            </a:fld>
            <a:endParaRPr lang="en-US"/>
          </a:p>
        </p:txBody>
      </p:sp>
    </p:spTree>
    <p:extLst>
      <p:ext uri="{BB962C8B-B14F-4D97-AF65-F5344CB8AC3E}">
        <p14:creationId xmlns:p14="http://schemas.microsoft.com/office/powerpoint/2010/main" val="64849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067470-9E84-8AC1-1A12-D618D9CA2EC2}"/>
              </a:ext>
            </a:extLst>
          </p:cNvPr>
          <p:cNvSpPr>
            <a:spLocks noGrp="1"/>
          </p:cNvSpPr>
          <p:nvPr>
            <p:ph type="title"/>
          </p:nvPr>
        </p:nvSpPr>
        <p:spPr>
          <a:xfrm>
            <a:off x="838200" y="365125"/>
            <a:ext cx="10515600" cy="955675"/>
          </a:xfrm>
        </p:spPr>
        <p:txBody>
          <a:bodyPr anchor="t">
            <a:noAutofit/>
          </a:bodyPr>
          <a:lstStyle/>
          <a:p>
            <a:r>
              <a:rPr lang="en-US" dirty="0"/>
              <a:t>Click to edit Master title style</a:t>
            </a:r>
          </a:p>
        </p:txBody>
      </p:sp>
      <p:sp>
        <p:nvSpPr>
          <p:cNvPr id="5" name="Content Placeholder 2">
            <a:extLst>
              <a:ext uri="{FF2B5EF4-FFF2-40B4-BE49-F238E27FC236}">
                <a16:creationId xmlns:a16="http://schemas.microsoft.com/office/drawing/2014/main" id="{82E34DAE-5130-454D-B4E0-12C890228E17}"/>
              </a:ext>
            </a:extLst>
          </p:cNvPr>
          <p:cNvSpPr>
            <a:spLocks noGrp="1"/>
          </p:cNvSpPr>
          <p:nvPr>
            <p:ph idx="1" hasCustomPrompt="1"/>
          </p:nvPr>
        </p:nvSpPr>
        <p:spPr>
          <a:xfrm>
            <a:off x="838200" y="1460500"/>
            <a:ext cx="10515600" cy="4716463"/>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171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1E10-E1AC-1945-95BD-3E4808A91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744E34-3956-F14C-824B-9DB6E55FC5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2A05C2-B832-B747-84FD-820A4C65D7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791B42-4F2E-2741-B68D-7EAD24611601}"/>
              </a:ext>
            </a:extLst>
          </p:cNvPr>
          <p:cNvSpPr>
            <a:spLocks noGrp="1"/>
          </p:cNvSpPr>
          <p:nvPr>
            <p:ph type="dt" sz="half" idx="10"/>
          </p:nvPr>
        </p:nvSpPr>
        <p:spPr/>
        <p:txBody>
          <a:bodyPr/>
          <a:lstStyle/>
          <a:p>
            <a:fld id="{E5C47A01-DB78-734F-B683-6A2F92936136}" type="datetimeFigureOut">
              <a:rPr lang="en-US" smtClean="0"/>
              <a:t>10/20/2023</a:t>
            </a:fld>
            <a:endParaRPr lang="en-US"/>
          </a:p>
        </p:txBody>
      </p:sp>
      <p:sp>
        <p:nvSpPr>
          <p:cNvPr id="6" name="Footer Placeholder 5">
            <a:extLst>
              <a:ext uri="{FF2B5EF4-FFF2-40B4-BE49-F238E27FC236}">
                <a16:creationId xmlns:a16="http://schemas.microsoft.com/office/drawing/2014/main" id="{AE6B47CB-8ABE-FC4B-B445-81C4345250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1781B9-9302-AE42-8826-610B6653CF10}"/>
              </a:ext>
            </a:extLst>
          </p:cNvPr>
          <p:cNvSpPr>
            <a:spLocks noGrp="1"/>
          </p:cNvSpPr>
          <p:nvPr>
            <p:ph type="sldNum" sz="quarter" idx="12"/>
          </p:nvPr>
        </p:nvSpPr>
        <p:spPr/>
        <p:txBody>
          <a:bodyPr/>
          <a:lstStyle/>
          <a:p>
            <a:fld id="{B832E7BB-AB43-574C-B247-EC85B72DCA68}" type="slidenum">
              <a:rPr lang="en-US" smtClean="0"/>
              <a:t>‹#›</a:t>
            </a:fld>
            <a:endParaRPr lang="en-US"/>
          </a:p>
        </p:txBody>
      </p:sp>
    </p:spTree>
    <p:extLst>
      <p:ext uri="{BB962C8B-B14F-4D97-AF65-F5344CB8AC3E}">
        <p14:creationId xmlns:p14="http://schemas.microsoft.com/office/powerpoint/2010/main" val="1734035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FD6B-D1BE-CA48-A914-54B631A3D3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02B3D8-9A67-7C42-BE9D-B15C4A1C7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5EAD46-0669-134A-91E1-BA6CA3CC32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EF9B76-1E23-7A4B-9221-9F6FF1702B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27C9F7-33AA-DA46-B38A-DF79011126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6F6E1-08E8-BF49-89B3-52CCA425B1B1}"/>
              </a:ext>
            </a:extLst>
          </p:cNvPr>
          <p:cNvSpPr>
            <a:spLocks noGrp="1"/>
          </p:cNvSpPr>
          <p:nvPr>
            <p:ph type="dt" sz="half" idx="10"/>
          </p:nvPr>
        </p:nvSpPr>
        <p:spPr/>
        <p:txBody>
          <a:bodyPr/>
          <a:lstStyle/>
          <a:p>
            <a:fld id="{E5C47A01-DB78-734F-B683-6A2F92936136}" type="datetimeFigureOut">
              <a:rPr lang="en-US" smtClean="0"/>
              <a:t>10/20/2023</a:t>
            </a:fld>
            <a:endParaRPr lang="en-US"/>
          </a:p>
        </p:txBody>
      </p:sp>
      <p:sp>
        <p:nvSpPr>
          <p:cNvPr id="8" name="Footer Placeholder 7">
            <a:extLst>
              <a:ext uri="{FF2B5EF4-FFF2-40B4-BE49-F238E27FC236}">
                <a16:creationId xmlns:a16="http://schemas.microsoft.com/office/drawing/2014/main" id="{2662E38D-2A7F-3541-8E94-2FED43AF52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8C7552-DF7A-944A-8507-9C69E490526F}"/>
              </a:ext>
            </a:extLst>
          </p:cNvPr>
          <p:cNvSpPr>
            <a:spLocks noGrp="1"/>
          </p:cNvSpPr>
          <p:nvPr>
            <p:ph type="sldNum" sz="quarter" idx="12"/>
          </p:nvPr>
        </p:nvSpPr>
        <p:spPr/>
        <p:txBody>
          <a:bodyPr/>
          <a:lstStyle/>
          <a:p>
            <a:fld id="{B832E7BB-AB43-574C-B247-EC85B72DCA68}" type="slidenum">
              <a:rPr lang="en-US" smtClean="0"/>
              <a:t>‹#›</a:t>
            </a:fld>
            <a:endParaRPr lang="en-US"/>
          </a:p>
        </p:txBody>
      </p:sp>
    </p:spTree>
    <p:extLst>
      <p:ext uri="{BB962C8B-B14F-4D97-AF65-F5344CB8AC3E}">
        <p14:creationId xmlns:p14="http://schemas.microsoft.com/office/powerpoint/2010/main" val="4177182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3B4A-7616-3947-9F5C-99745D71E9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346093-9BEE-784B-B19B-19C4E2FF50C3}"/>
              </a:ext>
            </a:extLst>
          </p:cNvPr>
          <p:cNvSpPr>
            <a:spLocks noGrp="1"/>
          </p:cNvSpPr>
          <p:nvPr>
            <p:ph type="dt" sz="half" idx="10"/>
          </p:nvPr>
        </p:nvSpPr>
        <p:spPr/>
        <p:txBody>
          <a:bodyPr/>
          <a:lstStyle/>
          <a:p>
            <a:fld id="{E5C47A01-DB78-734F-B683-6A2F92936136}" type="datetimeFigureOut">
              <a:rPr lang="en-US" smtClean="0"/>
              <a:t>10/20/2023</a:t>
            </a:fld>
            <a:endParaRPr lang="en-US"/>
          </a:p>
        </p:txBody>
      </p:sp>
      <p:sp>
        <p:nvSpPr>
          <p:cNvPr id="4" name="Footer Placeholder 3">
            <a:extLst>
              <a:ext uri="{FF2B5EF4-FFF2-40B4-BE49-F238E27FC236}">
                <a16:creationId xmlns:a16="http://schemas.microsoft.com/office/drawing/2014/main" id="{9A3A2DC8-80D0-9146-B0A0-C37301CEBD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2EF936-E4CB-7E4B-B42C-D7B3D4079915}"/>
              </a:ext>
            </a:extLst>
          </p:cNvPr>
          <p:cNvSpPr>
            <a:spLocks noGrp="1"/>
          </p:cNvSpPr>
          <p:nvPr>
            <p:ph type="sldNum" sz="quarter" idx="12"/>
          </p:nvPr>
        </p:nvSpPr>
        <p:spPr/>
        <p:txBody>
          <a:bodyPr/>
          <a:lstStyle/>
          <a:p>
            <a:fld id="{B832E7BB-AB43-574C-B247-EC85B72DCA68}" type="slidenum">
              <a:rPr lang="en-US" smtClean="0"/>
              <a:t>‹#›</a:t>
            </a:fld>
            <a:endParaRPr lang="en-US"/>
          </a:p>
        </p:txBody>
      </p:sp>
    </p:spTree>
    <p:extLst>
      <p:ext uri="{BB962C8B-B14F-4D97-AF65-F5344CB8AC3E}">
        <p14:creationId xmlns:p14="http://schemas.microsoft.com/office/powerpoint/2010/main" val="1738800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FD211-A8FB-6C49-9F84-5E9D5FEE2F67}"/>
              </a:ext>
            </a:extLst>
          </p:cNvPr>
          <p:cNvSpPr>
            <a:spLocks noGrp="1"/>
          </p:cNvSpPr>
          <p:nvPr>
            <p:ph type="dt" sz="half" idx="10"/>
          </p:nvPr>
        </p:nvSpPr>
        <p:spPr/>
        <p:txBody>
          <a:bodyPr/>
          <a:lstStyle/>
          <a:p>
            <a:fld id="{E5C47A01-DB78-734F-B683-6A2F92936136}" type="datetimeFigureOut">
              <a:rPr lang="en-US" smtClean="0"/>
              <a:t>10/20/2023</a:t>
            </a:fld>
            <a:endParaRPr lang="en-US"/>
          </a:p>
        </p:txBody>
      </p:sp>
      <p:sp>
        <p:nvSpPr>
          <p:cNvPr id="3" name="Footer Placeholder 2">
            <a:extLst>
              <a:ext uri="{FF2B5EF4-FFF2-40B4-BE49-F238E27FC236}">
                <a16:creationId xmlns:a16="http://schemas.microsoft.com/office/drawing/2014/main" id="{767A4A89-7162-3D42-9DF2-3E051C271E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B8C3B3-22BC-0F4F-A659-86B7DE201576}"/>
              </a:ext>
            </a:extLst>
          </p:cNvPr>
          <p:cNvSpPr>
            <a:spLocks noGrp="1"/>
          </p:cNvSpPr>
          <p:nvPr>
            <p:ph type="sldNum" sz="quarter" idx="12"/>
          </p:nvPr>
        </p:nvSpPr>
        <p:spPr/>
        <p:txBody>
          <a:bodyPr/>
          <a:lstStyle/>
          <a:p>
            <a:fld id="{B832E7BB-AB43-574C-B247-EC85B72DCA68}" type="slidenum">
              <a:rPr lang="en-US" smtClean="0"/>
              <a:t>‹#›</a:t>
            </a:fld>
            <a:endParaRPr lang="en-US"/>
          </a:p>
        </p:txBody>
      </p:sp>
    </p:spTree>
    <p:extLst>
      <p:ext uri="{BB962C8B-B14F-4D97-AF65-F5344CB8AC3E}">
        <p14:creationId xmlns:p14="http://schemas.microsoft.com/office/powerpoint/2010/main" val="3733949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0A0C-39DF-734F-8197-0BC25162F6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B333E6-CD29-DB4B-9E51-E036D3CAA0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FF8D41-AC3A-6E45-AFA2-189ACCA34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1460B-E327-9B40-888A-118F8848D064}"/>
              </a:ext>
            </a:extLst>
          </p:cNvPr>
          <p:cNvSpPr>
            <a:spLocks noGrp="1"/>
          </p:cNvSpPr>
          <p:nvPr>
            <p:ph type="dt" sz="half" idx="10"/>
          </p:nvPr>
        </p:nvSpPr>
        <p:spPr/>
        <p:txBody>
          <a:bodyPr/>
          <a:lstStyle/>
          <a:p>
            <a:fld id="{E5C47A01-DB78-734F-B683-6A2F92936136}" type="datetimeFigureOut">
              <a:rPr lang="en-US" smtClean="0"/>
              <a:t>10/20/2023</a:t>
            </a:fld>
            <a:endParaRPr lang="en-US"/>
          </a:p>
        </p:txBody>
      </p:sp>
      <p:sp>
        <p:nvSpPr>
          <p:cNvPr id="6" name="Footer Placeholder 5">
            <a:extLst>
              <a:ext uri="{FF2B5EF4-FFF2-40B4-BE49-F238E27FC236}">
                <a16:creationId xmlns:a16="http://schemas.microsoft.com/office/drawing/2014/main" id="{B6539E7A-04D7-F24A-BEEB-C15D899347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34C07-6181-6646-9A94-7A9F50F78442}"/>
              </a:ext>
            </a:extLst>
          </p:cNvPr>
          <p:cNvSpPr>
            <a:spLocks noGrp="1"/>
          </p:cNvSpPr>
          <p:nvPr>
            <p:ph type="sldNum" sz="quarter" idx="12"/>
          </p:nvPr>
        </p:nvSpPr>
        <p:spPr/>
        <p:txBody>
          <a:bodyPr/>
          <a:lstStyle/>
          <a:p>
            <a:fld id="{B832E7BB-AB43-574C-B247-EC85B72DCA68}" type="slidenum">
              <a:rPr lang="en-US" smtClean="0"/>
              <a:t>‹#›</a:t>
            </a:fld>
            <a:endParaRPr lang="en-US"/>
          </a:p>
        </p:txBody>
      </p:sp>
    </p:spTree>
    <p:extLst>
      <p:ext uri="{BB962C8B-B14F-4D97-AF65-F5344CB8AC3E}">
        <p14:creationId xmlns:p14="http://schemas.microsoft.com/office/powerpoint/2010/main" val="3378956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83A9-381D-C240-BD3D-FB17DEEAD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CAE86A-350A-684E-AA17-6C4505C64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C318FC-FBC9-4B49-9520-D3F793666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DBFF22-F10C-C244-AD63-936CB2177409}"/>
              </a:ext>
            </a:extLst>
          </p:cNvPr>
          <p:cNvSpPr>
            <a:spLocks noGrp="1"/>
          </p:cNvSpPr>
          <p:nvPr>
            <p:ph type="dt" sz="half" idx="10"/>
          </p:nvPr>
        </p:nvSpPr>
        <p:spPr/>
        <p:txBody>
          <a:bodyPr/>
          <a:lstStyle/>
          <a:p>
            <a:fld id="{E5C47A01-DB78-734F-B683-6A2F92936136}" type="datetimeFigureOut">
              <a:rPr lang="en-US" smtClean="0"/>
              <a:t>10/20/2023</a:t>
            </a:fld>
            <a:endParaRPr lang="en-US"/>
          </a:p>
        </p:txBody>
      </p:sp>
      <p:sp>
        <p:nvSpPr>
          <p:cNvPr id="6" name="Footer Placeholder 5">
            <a:extLst>
              <a:ext uri="{FF2B5EF4-FFF2-40B4-BE49-F238E27FC236}">
                <a16:creationId xmlns:a16="http://schemas.microsoft.com/office/drawing/2014/main" id="{C4624381-1FC0-D048-B7F5-C31CCF66D0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ECFF0-63A4-F549-9A9C-57C95781DF63}"/>
              </a:ext>
            </a:extLst>
          </p:cNvPr>
          <p:cNvSpPr>
            <a:spLocks noGrp="1"/>
          </p:cNvSpPr>
          <p:nvPr>
            <p:ph type="sldNum" sz="quarter" idx="12"/>
          </p:nvPr>
        </p:nvSpPr>
        <p:spPr/>
        <p:txBody>
          <a:bodyPr/>
          <a:lstStyle/>
          <a:p>
            <a:fld id="{B832E7BB-AB43-574C-B247-EC85B72DCA68}" type="slidenum">
              <a:rPr lang="en-US" smtClean="0"/>
              <a:t>‹#›</a:t>
            </a:fld>
            <a:endParaRPr lang="en-US"/>
          </a:p>
        </p:txBody>
      </p:sp>
    </p:spTree>
    <p:extLst>
      <p:ext uri="{BB962C8B-B14F-4D97-AF65-F5344CB8AC3E}">
        <p14:creationId xmlns:p14="http://schemas.microsoft.com/office/powerpoint/2010/main" val="1311457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99C1-2E46-BC46-B825-8495725FFF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EED64-FFE0-0F4A-BB76-FB8F8B69A9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9CEB5-FB51-964C-8796-1294695B6498}"/>
              </a:ext>
            </a:extLst>
          </p:cNvPr>
          <p:cNvSpPr>
            <a:spLocks noGrp="1"/>
          </p:cNvSpPr>
          <p:nvPr>
            <p:ph type="dt" sz="half" idx="10"/>
          </p:nvPr>
        </p:nvSpPr>
        <p:spPr/>
        <p:txBody>
          <a:bodyPr/>
          <a:lstStyle/>
          <a:p>
            <a:fld id="{E5C47A01-DB78-734F-B683-6A2F92936136}" type="datetimeFigureOut">
              <a:rPr lang="en-US" smtClean="0"/>
              <a:t>10/20/2023</a:t>
            </a:fld>
            <a:endParaRPr lang="en-US"/>
          </a:p>
        </p:txBody>
      </p:sp>
      <p:sp>
        <p:nvSpPr>
          <p:cNvPr id="5" name="Footer Placeholder 4">
            <a:extLst>
              <a:ext uri="{FF2B5EF4-FFF2-40B4-BE49-F238E27FC236}">
                <a16:creationId xmlns:a16="http://schemas.microsoft.com/office/drawing/2014/main" id="{AE76B8F8-37F1-EC43-ABE7-02B5448E2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2542F-A5FD-E64D-B709-F8C57CD91C0A}"/>
              </a:ext>
            </a:extLst>
          </p:cNvPr>
          <p:cNvSpPr>
            <a:spLocks noGrp="1"/>
          </p:cNvSpPr>
          <p:nvPr>
            <p:ph type="sldNum" sz="quarter" idx="12"/>
          </p:nvPr>
        </p:nvSpPr>
        <p:spPr/>
        <p:txBody>
          <a:bodyPr/>
          <a:lstStyle/>
          <a:p>
            <a:fld id="{B832E7BB-AB43-574C-B247-EC85B72DCA68}" type="slidenum">
              <a:rPr lang="en-US" smtClean="0"/>
              <a:t>‹#›</a:t>
            </a:fld>
            <a:endParaRPr lang="en-US"/>
          </a:p>
        </p:txBody>
      </p:sp>
    </p:spTree>
    <p:extLst>
      <p:ext uri="{BB962C8B-B14F-4D97-AF65-F5344CB8AC3E}">
        <p14:creationId xmlns:p14="http://schemas.microsoft.com/office/powerpoint/2010/main" val="12349015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40DF77-E883-544C-B979-B080C1D990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9824D5-CBF0-7F45-97E4-4C1E3FFA70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4523F-C651-734F-A173-BD6B9A35224F}"/>
              </a:ext>
            </a:extLst>
          </p:cNvPr>
          <p:cNvSpPr>
            <a:spLocks noGrp="1"/>
          </p:cNvSpPr>
          <p:nvPr>
            <p:ph type="dt" sz="half" idx="10"/>
          </p:nvPr>
        </p:nvSpPr>
        <p:spPr/>
        <p:txBody>
          <a:bodyPr/>
          <a:lstStyle/>
          <a:p>
            <a:fld id="{E5C47A01-DB78-734F-B683-6A2F92936136}" type="datetimeFigureOut">
              <a:rPr lang="en-US" smtClean="0"/>
              <a:t>10/20/2023</a:t>
            </a:fld>
            <a:endParaRPr lang="en-US"/>
          </a:p>
        </p:txBody>
      </p:sp>
      <p:sp>
        <p:nvSpPr>
          <p:cNvPr id="5" name="Footer Placeholder 4">
            <a:extLst>
              <a:ext uri="{FF2B5EF4-FFF2-40B4-BE49-F238E27FC236}">
                <a16:creationId xmlns:a16="http://schemas.microsoft.com/office/drawing/2014/main" id="{E6118AAE-7BDF-9948-AF59-3C99CC77A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BE75-76F0-B240-9609-1B89E943D7A5}"/>
              </a:ext>
            </a:extLst>
          </p:cNvPr>
          <p:cNvSpPr>
            <a:spLocks noGrp="1"/>
          </p:cNvSpPr>
          <p:nvPr>
            <p:ph type="sldNum" sz="quarter" idx="12"/>
          </p:nvPr>
        </p:nvSpPr>
        <p:spPr/>
        <p:txBody>
          <a:bodyPr/>
          <a:lstStyle/>
          <a:p>
            <a:fld id="{B832E7BB-AB43-574C-B247-EC85B72DCA68}" type="slidenum">
              <a:rPr lang="en-US" smtClean="0"/>
              <a:t>‹#›</a:t>
            </a:fld>
            <a:endParaRPr lang="en-US"/>
          </a:p>
        </p:txBody>
      </p:sp>
    </p:spTree>
    <p:extLst>
      <p:ext uri="{BB962C8B-B14F-4D97-AF65-F5344CB8AC3E}">
        <p14:creationId xmlns:p14="http://schemas.microsoft.com/office/powerpoint/2010/main" val="1736149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91463"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6B55C73-F09A-9739-9B77-52DCDD9CDC66}"/>
              </a:ext>
            </a:extLst>
          </p:cNvPr>
          <p:cNvSpPr>
            <a:spLocks noGrp="1"/>
          </p:cNvSpPr>
          <p:nvPr>
            <p:ph type="title" hasCustomPrompt="1"/>
          </p:nvPr>
        </p:nvSpPr>
        <p:spPr>
          <a:xfrm>
            <a:off x="831850" y="663602"/>
            <a:ext cx="7909194" cy="2852737"/>
          </a:xfrm>
        </p:spPr>
        <p:txBody>
          <a:bodyPr anchor="b">
            <a:noAutofit/>
          </a:bodyPr>
          <a:lstStyle>
            <a:lvl1pPr>
              <a:defRPr sz="6000">
                <a:solidFill>
                  <a:schemeClr val="bg1"/>
                </a:solidFill>
              </a:defRPr>
            </a:lvl1pPr>
          </a:lstStyle>
          <a:p>
            <a:r>
              <a:rPr lang="en-US" dirty="0"/>
              <a:t>Introduce a main concept here.</a:t>
            </a:r>
          </a:p>
        </p:txBody>
      </p:sp>
      <p:sp>
        <p:nvSpPr>
          <p:cNvPr id="3" name="Text Placeholder 2">
            <a:extLst>
              <a:ext uri="{FF2B5EF4-FFF2-40B4-BE49-F238E27FC236}">
                <a16:creationId xmlns:a16="http://schemas.microsoft.com/office/drawing/2014/main" id="{79E51867-71B7-9F32-4896-A9F64F9E2239}"/>
              </a:ext>
            </a:extLst>
          </p:cNvPr>
          <p:cNvSpPr>
            <a:spLocks noGrp="1"/>
          </p:cNvSpPr>
          <p:nvPr>
            <p:ph type="body" idx="1" hasCustomPrompt="1"/>
          </p:nvPr>
        </p:nvSpPr>
        <p:spPr>
          <a:xfrm>
            <a:off x="831850" y="4263998"/>
            <a:ext cx="6711950" cy="1500187"/>
          </a:xfrm>
        </p:spPr>
        <p:txBody>
          <a:bodyPr>
            <a:no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Give some brief additional context or delete this box if unnecessary.</a:t>
            </a:r>
          </a:p>
        </p:txBody>
      </p:sp>
    </p:spTree>
    <p:extLst>
      <p:ext uri="{BB962C8B-B14F-4D97-AF65-F5344CB8AC3E}">
        <p14:creationId xmlns:p14="http://schemas.microsoft.com/office/powerpoint/2010/main" val="1517399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115D2C5B-D1D1-C23D-A34B-04887DB8105C}"/>
              </a:ext>
            </a:extLst>
          </p:cNvPr>
          <p:cNvSpPr>
            <a:spLocks noGrp="1"/>
          </p:cNvSpPr>
          <p:nvPr>
            <p:ph type="ctrTitle"/>
          </p:nvPr>
        </p:nvSpPr>
        <p:spPr>
          <a:xfrm>
            <a:off x="4425696" y="1122363"/>
            <a:ext cx="6784848" cy="2387600"/>
          </a:xfrm>
          <a:prstGeom prst="rect">
            <a:avLst/>
          </a:prstGeom>
        </p:spPr>
        <p:txBody>
          <a:bodyPr anchor="b">
            <a:noAutofit/>
          </a:bodyPr>
          <a:lstStyle>
            <a:lvl1pPr algn="l">
              <a:defRPr sz="6000"/>
            </a:lvl1pPr>
          </a:lstStyle>
          <a:p>
            <a:r>
              <a:rPr lang="en-US" dirty="0"/>
              <a:t>Click to edit Master title style</a:t>
            </a:r>
          </a:p>
        </p:txBody>
      </p:sp>
      <p:sp>
        <p:nvSpPr>
          <p:cNvPr id="5" name="Subtitle 2">
            <a:extLst>
              <a:ext uri="{FF2B5EF4-FFF2-40B4-BE49-F238E27FC236}">
                <a16:creationId xmlns:a16="http://schemas.microsoft.com/office/drawing/2014/main" id="{0BE69711-209C-6CA3-5165-0C6802AA4AF4}"/>
              </a:ext>
            </a:extLst>
          </p:cNvPr>
          <p:cNvSpPr>
            <a:spLocks noGrp="1"/>
          </p:cNvSpPr>
          <p:nvPr>
            <p:ph type="subTitle" idx="1" hasCustomPrompt="1"/>
          </p:nvPr>
        </p:nvSpPr>
        <p:spPr>
          <a:xfrm>
            <a:off x="4425696" y="4041648"/>
            <a:ext cx="6784848" cy="1216152"/>
          </a:xfrm>
          <a:prstGeom prst="rect">
            <a:avLst/>
          </a:prstGeo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context, or a definition fits well here.</a:t>
            </a:r>
          </a:p>
        </p:txBody>
      </p:sp>
    </p:spTree>
    <p:extLst>
      <p:ext uri="{BB962C8B-B14F-4D97-AF65-F5344CB8AC3E}">
        <p14:creationId xmlns:p14="http://schemas.microsoft.com/office/powerpoint/2010/main" val="154501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1BF400-99E6-B27E-5314-E1332C8430E2}"/>
              </a:ext>
            </a:extLst>
          </p:cNvPr>
          <p:cNvSpPr>
            <a:spLocks noGrp="1"/>
          </p:cNvSpPr>
          <p:nvPr>
            <p:ph type="title" hasCustomPrompt="1"/>
          </p:nvPr>
        </p:nvSpPr>
        <p:spPr>
          <a:xfrm>
            <a:off x="887691" y="1161287"/>
            <a:ext cx="4273296" cy="1463040"/>
          </a:xfrm>
          <a:prstGeom prst="rect">
            <a:avLst/>
          </a:prstGeom>
        </p:spPr>
        <p:txBody>
          <a:bodyPr anchor="ctr" anchorCtr="0">
            <a:noAutofit/>
          </a:bodyPr>
          <a:lstStyle>
            <a:lvl1pPr>
              <a:defRPr sz="13800"/>
            </a:lvl1pPr>
          </a:lstStyle>
          <a:p>
            <a:r>
              <a:rPr lang="en-US"/>
              <a:t>X%</a:t>
            </a:r>
          </a:p>
        </p:txBody>
      </p:sp>
      <p:sp>
        <p:nvSpPr>
          <p:cNvPr id="4" name="Text Placeholder 10">
            <a:extLst>
              <a:ext uri="{FF2B5EF4-FFF2-40B4-BE49-F238E27FC236}">
                <a16:creationId xmlns:a16="http://schemas.microsoft.com/office/drawing/2014/main" id="{6B514C14-75EF-CC19-190F-BA7A479AA2FC}"/>
              </a:ext>
            </a:extLst>
          </p:cNvPr>
          <p:cNvSpPr>
            <a:spLocks noGrp="1"/>
          </p:cNvSpPr>
          <p:nvPr>
            <p:ph type="body" sz="quarter" idx="11" hasCustomPrompt="1"/>
          </p:nvPr>
        </p:nvSpPr>
        <p:spPr>
          <a:xfrm>
            <a:off x="887413" y="2816225"/>
            <a:ext cx="4273550" cy="960120"/>
          </a:xfrm>
          <a:prstGeom prst="rect">
            <a:avLst/>
          </a:prstGeom>
        </p:spPr>
        <p:txBody>
          <a:bodyPr anchor="ctr" anchorCtr="0">
            <a:noAutofit/>
          </a:bodyPr>
          <a:lstStyle>
            <a:lvl1pPr marL="0" indent="0">
              <a:buNone/>
              <a:defRPr sz="7200" b="1"/>
            </a:lvl1pPr>
          </a:lstStyle>
          <a:p>
            <a:pPr lvl="0"/>
            <a:r>
              <a:rPr lang="en-US"/>
              <a:t>States</a:t>
            </a:r>
          </a:p>
        </p:txBody>
      </p:sp>
      <p:sp>
        <p:nvSpPr>
          <p:cNvPr id="5" name="Text Placeholder 12">
            <a:extLst>
              <a:ext uri="{FF2B5EF4-FFF2-40B4-BE49-F238E27FC236}">
                <a16:creationId xmlns:a16="http://schemas.microsoft.com/office/drawing/2014/main" id="{CF9DA898-A422-871C-7416-1F1ACA923655}"/>
              </a:ext>
            </a:extLst>
          </p:cNvPr>
          <p:cNvSpPr>
            <a:spLocks noGrp="1"/>
          </p:cNvSpPr>
          <p:nvPr>
            <p:ph type="body" sz="quarter" idx="12" hasCustomPrompt="1"/>
          </p:nvPr>
        </p:nvSpPr>
        <p:spPr>
          <a:xfrm>
            <a:off x="887413" y="3968750"/>
            <a:ext cx="4273550" cy="1033463"/>
          </a:xfrm>
          <a:prstGeom prst="rect">
            <a:avLst/>
          </a:prstGeom>
        </p:spPr>
        <p:txBody>
          <a:bodyPr anchor="ctr" anchorCtr="0">
            <a:noAutofit/>
          </a:bodyPr>
          <a:lstStyle>
            <a:lvl1pPr marL="0" indent="0">
              <a:buNone/>
              <a:defRPr/>
            </a:lvl1pPr>
          </a:lstStyle>
          <a:p>
            <a:r>
              <a:rPr lang="en-US" sz="2800" b="0"/>
              <a:t>This is what they do or what the % means.</a:t>
            </a:r>
          </a:p>
        </p:txBody>
      </p:sp>
    </p:spTree>
    <p:extLst>
      <p:ext uri="{BB962C8B-B14F-4D97-AF65-F5344CB8AC3E}">
        <p14:creationId xmlns:p14="http://schemas.microsoft.com/office/powerpoint/2010/main" val="2559676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5A68F6-0262-FFA9-8528-EFDA8B5BB662}"/>
              </a:ext>
            </a:extLst>
          </p:cNvPr>
          <p:cNvSpPr>
            <a:spLocks noGrp="1"/>
          </p:cNvSpPr>
          <p:nvPr>
            <p:ph type="title"/>
          </p:nvPr>
        </p:nvSpPr>
        <p:spPr>
          <a:xfrm>
            <a:off x="838200" y="365125"/>
            <a:ext cx="10515600" cy="955675"/>
          </a:xfrm>
        </p:spPr>
        <p:txBody>
          <a:bodyPr anchor="t">
            <a:noAutofit/>
          </a:bodyPr>
          <a:lstStyle/>
          <a:p>
            <a:r>
              <a:rPr lang="en-US" dirty="0"/>
              <a:t>Click to edit Master title style</a:t>
            </a:r>
          </a:p>
        </p:txBody>
      </p:sp>
      <p:sp>
        <p:nvSpPr>
          <p:cNvPr id="5" name="Content Placeholder 2">
            <a:extLst>
              <a:ext uri="{FF2B5EF4-FFF2-40B4-BE49-F238E27FC236}">
                <a16:creationId xmlns:a16="http://schemas.microsoft.com/office/drawing/2014/main" id="{C07A1FAD-216A-4397-B5BD-1C13DE4CA25A}"/>
              </a:ext>
            </a:extLst>
          </p:cNvPr>
          <p:cNvSpPr>
            <a:spLocks noGrp="1"/>
          </p:cNvSpPr>
          <p:nvPr>
            <p:ph idx="1" hasCustomPrompt="1"/>
          </p:nvPr>
        </p:nvSpPr>
        <p:spPr>
          <a:xfrm>
            <a:off x="838200" y="1460500"/>
            <a:ext cx="10515600" cy="4716463"/>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6997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D0584E-091A-C7AA-2209-E41CB8BFA509}"/>
              </a:ext>
            </a:extLst>
          </p:cNvPr>
          <p:cNvSpPr>
            <a:spLocks noGrp="1"/>
          </p:cNvSpPr>
          <p:nvPr>
            <p:ph type="title" hasCustomPrompt="1"/>
          </p:nvPr>
        </p:nvSpPr>
        <p:spPr>
          <a:xfrm>
            <a:off x="887691" y="1161287"/>
            <a:ext cx="4273296" cy="1463040"/>
          </a:xfrm>
          <a:prstGeom prst="rect">
            <a:avLst/>
          </a:prstGeom>
        </p:spPr>
        <p:txBody>
          <a:bodyPr anchor="ctr" anchorCtr="0">
            <a:noAutofit/>
          </a:bodyPr>
          <a:lstStyle>
            <a:lvl1pPr>
              <a:defRPr sz="13800"/>
            </a:lvl1pPr>
          </a:lstStyle>
          <a:p>
            <a:r>
              <a:rPr lang="en-US"/>
              <a:t>X%</a:t>
            </a:r>
          </a:p>
        </p:txBody>
      </p:sp>
      <p:sp>
        <p:nvSpPr>
          <p:cNvPr id="4" name="Text Placeholder 10">
            <a:extLst>
              <a:ext uri="{FF2B5EF4-FFF2-40B4-BE49-F238E27FC236}">
                <a16:creationId xmlns:a16="http://schemas.microsoft.com/office/drawing/2014/main" id="{DF4FD262-47B8-55FD-171B-449EEE1430E4}"/>
              </a:ext>
            </a:extLst>
          </p:cNvPr>
          <p:cNvSpPr>
            <a:spLocks noGrp="1"/>
          </p:cNvSpPr>
          <p:nvPr>
            <p:ph type="body" sz="quarter" idx="11" hasCustomPrompt="1"/>
          </p:nvPr>
        </p:nvSpPr>
        <p:spPr>
          <a:xfrm>
            <a:off x="887413" y="2816225"/>
            <a:ext cx="4273550" cy="960120"/>
          </a:xfrm>
          <a:prstGeom prst="rect">
            <a:avLst/>
          </a:prstGeom>
        </p:spPr>
        <p:txBody>
          <a:bodyPr anchor="ctr" anchorCtr="0">
            <a:noAutofit/>
          </a:bodyPr>
          <a:lstStyle>
            <a:lvl1pPr marL="0" indent="0">
              <a:buNone/>
              <a:defRPr sz="7200" b="1"/>
            </a:lvl1pPr>
          </a:lstStyle>
          <a:p>
            <a:pPr lvl="0"/>
            <a:r>
              <a:rPr lang="en-US"/>
              <a:t>States</a:t>
            </a:r>
          </a:p>
        </p:txBody>
      </p:sp>
      <p:sp>
        <p:nvSpPr>
          <p:cNvPr id="5" name="Text Placeholder 12">
            <a:extLst>
              <a:ext uri="{FF2B5EF4-FFF2-40B4-BE49-F238E27FC236}">
                <a16:creationId xmlns:a16="http://schemas.microsoft.com/office/drawing/2014/main" id="{36B7F6F2-7093-590D-8173-C34222435AF2}"/>
              </a:ext>
            </a:extLst>
          </p:cNvPr>
          <p:cNvSpPr>
            <a:spLocks noGrp="1"/>
          </p:cNvSpPr>
          <p:nvPr>
            <p:ph type="body" sz="quarter" idx="12" hasCustomPrompt="1"/>
          </p:nvPr>
        </p:nvSpPr>
        <p:spPr>
          <a:xfrm>
            <a:off x="887413" y="3968750"/>
            <a:ext cx="4273550" cy="1033463"/>
          </a:xfrm>
          <a:prstGeom prst="rect">
            <a:avLst/>
          </a:prstGeom>
        </p:spPr>
        <p:txBody>
          <a:bodyPr anchor="ctr" anchorCtr="0">
            <a:noAutofit/>
          </a:bodyPr>
          <a:lstStyle>
            <a:lvl1pPr marL="0" indent="0">
              <a:buNone/>
              <a:defRPr/>
            </a:lvl1pPr>
          </a:lstStyle>
          <a:p>
            <a:r>
              <a:rPr lang="en-US" sz="2800" b="0"/>
              <a:t>This is what they do or what the % means.</a:t>
            </a:r>
          </a:p>
        </p:txBody>
      </p:sp>
    </p:spTree>
    <p:extLst>
      <p:ext uri="{BB962C8B-B14F-4D97-AF65-F5344CB8AC3E}">
        <p14:creationId xmlns:p14="http://schemas.microsoft.com/office/powerpoint/2010/main" val="3871998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97478A"/>
            </a:gs>
            <a:gs pos="100000">
              <a:srgbClr val="5C3077"/>
            </a:gs>
          </a:gsLst>
          <a:lin ang="2700000" scaled="0"/>
        </a:gra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DC74CE91-DD88-3A90-2597-A125788034CA}"/>
              </a:ext>
            </a:extLst>
          </p:cNvPr>
          <p:cNvSpPr>
            <a:spLocks noGrp="1"/>
          </p:cNvSpPr>
          <p:nvPr>
            <p:ph type="title"/>
          </p:nvPr>
        </p:nvSpPr>
        <p:spPr>
          <a:xfrm>
            <a:off x="609600" y="1092200"/>
            <a:ext cx="10972800" cy="39624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240615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4A7B-7042-AD0D-5346-00BCE8F64222}"/>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071352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2"/>
            <a:ext cx="7909194" cy="2852737"/>
          </a:xfrm>
          <a:prstGeom prst="rect">
            <a:avLst/>
          </a:prstGeom>
        </p:spPr>
        <p:txBody>
          <a:bodyPr anchor="b"/>
          <a:lstStyle>
            <a:lvl1pPr>
              <a:defRPr sz="6000">
                <a:solidFill>
                  <a:schemeClr val="tx1"/>
                </a:solidFill>
              </a:defRPr>
            </a:lvl1pPr>
          </a:lstStyle>
          <a:p>
            <a:r>
              <a:rPr lang="en-US"/>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8"/>
            <a:ext cx="10515600" cy="1500187"/>
          </a:xfrm>
          <a:prstGeom prst="rect">
            <a:avLst/>
          </a:prstGeo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11950"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7588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a:prstGeom prst="rect">
            <a:avLst/>
          </a:prstGeom>
        </p:spPr>
        <p:txBody>
          <a:bodyPr anchor="b"/>
          <a:lstStyle>
            <a:lvl1pPr algn="l">
              <a:defRPr sz="6000"/>
            </a:lvl1pPr>
          </a:lstStyle>
          <a:p>
            <a:r>
              <a:rPr lang="en-US"/>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043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a:xfrm>
            <a:off x="838200" y="365125"/>
            <a:ext cx="10515600" cy="1460500"/>
          </a:xfrm>
          <a:prstGeom prst="rect">
            <a:avLst/>
          </a:prstGeom>
        </p:spPr>
        <p:txBody>
          <a:bodyPr>
            <a:normAutofit/>
          </a:bodyPr>
          <a:lstStyle>
            <a:lvl1pPr>
              <a:defRPr sz="4500"/>
            </a:lvl1p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24094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a:prstGeom prst="rect">
            <a:avLst/>
          </a:prstGeom>
        </p:spPr>
        <p:txBody>
          <a:bodyPr anchor="ctr" anchorCtr="0">
            <a:noAutofit/>
          </a:bodyPr>
          <a:lstStyle>
            <a:lvl1pPr>
              <a:defRPr sz="13800"/>
            </a:lvl1pPr>
          </a:lstStyle>
          <a:p>
            <a:r>
              <a:rPr lang="en-US"/>
              <a:t>X%</a:t>
            </a:r>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a:prstGeom prst="rect">
            <a:avLst/>
          </a:prstGeom>
        </p:spPr>
        <p:txBody>
          <a:bodyPr anchor="ctr" anchorCtr="0"/>
          <a:lstStyle>
            <a:lvl1pPr marL="0" indent="0">
              <a:buNone/>
              <a:defRPr sz="7200" b="1"/>
            </a:lvl1pPr>
          </a:lstStyle>
          <a:p>
            <a:pPr lvl="0"/>
            <a:r>
              <a:rPr lang="en-US"/>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a:prstGeom prst="rect">
            <a:avLst/>
          </a:prstGeom>
        </p:spPr>
        <p:txBody>
          <a:bodyPr anchor="ctr" anchorCtr="0"/>
          <a:lstStyle>
            <a:lvl1pPr marL="0" indent="0">
              <a:buNone/>
              <a:defRPr/>
            </a:lvl1pPr>
          </a:lstStyle>
          <a:p>
            <a:r>
              <a:rPr lang="en-US" sz="2800" b="0"/>
              <a:t>This is what they do or what the % means.</a:t>
            </a:r>
          </a:p>
        </p:txBody>
      </p:sp>
    </p:spTree>
    <p:extLst>
      <p:ext uri="{BB962C8B-B14F-4D97-AF65-F5344CB8AC3E}">
        <p14:creationId xmlns:p14="http://schemas.microsoft.com/office/powerpoint/2010/main" val="1417069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chemeClr val="bg1"/>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711200" y="1092200"/>
            <a:ext cx="10972800" cy="3962400"/>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3239169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7932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BF021F2-E3C3-5584-9D7D-E1F9BB6F54F5}"/>
              </a:ext>
            </a:extLst>
          </p:cNvPr>
          <p:cNvSpPr>
            <a:spLocks noGrp="1"/>
          </p:cNvSpPr>
          <p:nvPr>
            <p:ph type="title"/>
          </p:nvPr>
        </p:nvSpPr>
        <p:spPr>
          <a:xfrm>
            <a:off x="609600" y="1092200"/>
            <a:ext cx="10972800" cy="39624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40436511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BD1D80-4AC0-71DC-9298-5875427473E7}"/>
              </a:ext>
            </a:extLst>
          </p:cNvPr>
          <p:cNvSpPr/>
          <p:nvPr userDrawn="1"/>
        </p:nvSpPr>
        <p:spPr>
          <a:xfrm>
            <a:off x="8437418" y="6159731"/>
            <a:ext cx="3754582" cy="698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27C7D-644B-99F1-6756-9152FDB73AFE}"/>
              </a:ext>
            </a:extLst>
          </p:cNvPr>
          <p:cNvSpPr/>
          <p:nvPr userDrawn="1"/>
        </p:nvSpPr>
        <p:spPr>
          <a:xfrm>
            <a:off x="9576262" y="6051665"/>
            <a:ext cx="2615738" cy="806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591C4CA-2F7B-25F7-DE6B-725949F2FEFE}"/>
              </a:ext>
            </a:extLst>
          </p:cNvPr>
          <p:cNvPicPr>
            <a:picLocks noChangeAspect="1"/>
          </p:cNvPicPr>
          <p:nvPr userDrawn="1"/>
        </p:nvPicPr>
        <p:blipFill>
          <a:blip r:embed="rId2">
            <a:biLevel thresh="25000"/>
          </a:blip>
          <a:stretch>
            <a:fillRect/>
          </a:stretch>
        </p:blipFill>
        <p:spPr>
          <a:xfrm>
            <a:off x="9489482" y="6185515"/>
            <a:ext cx="2512016" cy="542982"/>
          </a:xfrm>
          <a:prstGeom prst="rect">
            <a:avLst/>
          </a:prstGeom>
        </p:spPr>
      </p:pic>
      <p:pic>
        <p:nvPicPr>
          <p:cNvPr id="11" name="Graphic 10">
            <a:extLst>
              <a:ext uri="{FF2B5EF4-FFF2-40B4-BE49-F238E27FC236}">
                <a16:creationId xmlns:a16="http://schemas.microsoft.com/office/drawing/2014/main" id="{AB2C6858-8094-8615-9F99-F44855CC726F}"/>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0830" t="472" r="40626" b="1307"/>
          <a:stretch/>
        </p:blipFill>
        <p:spPr>
          <a:xfrm rot="3167116">
            <a:off x="8103067" y="256512"/>
            <a:ext cx="2806980" cy="7995939"/>
          </a:xfrm>
          <a:prstGeom prst="rect">
            <a:avLst/>
          </a:prstGeom>
        </p:spPr>
      </p:pic>
      <p:pic>
        <p:nvPicPr>
          <p:cNvPr id="12" name="Graphic 11">
            <a:extLst>
              <a:ext uri="{FF2B5EF4-FFF2-40B4-BE49-F238E27FC236}">
                <a16:creationId xmlns:a16="http://schemas.microsoft.com/office/drawing/2014/main" id="{024CE19F-A96B-5593-BB7D-74E5315565F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0205" t="13980" r="1909" b="36632"/>
          <a:stretch/>
        </p:blipFill>
        <p:spPr>
          <a:xfrm>
            <a:off x="7990971" y="4711772"/>
            <a:ext cx="4779591" cy="3504773"/>
          </a:xfrm>
          <a:prstGeom prst="rect">
            <a:avLst/>
          </a:prstGeom>
        </p:spPr>
      </p:pic>
      <p:pic>
        <p:nvPicPr>
          <p:cNvPr id="13" name="Graphic 12">
            <a:extLst>
              <a:ext uri="{FF2B5EF4-FFF2-40B4-BE49-F238E27FC236}">
                <a16:creationId xmlns:a16="http://schemas.microsoft.com/office/drawing/2014/main" id="{CE715CAF-ABDB-89CB-4A3B-BCE58BEAF0A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209" t="1779" r="62936" b="32119"/>
          <a:stretch/>
        </p:blipFill>
        <p:spPr>
          <a:xfrm>
            <a:off x="9123865" y="2261062"/>
            <a:ext cx="4344137" cy="4505028"/>
          </a:xfrm>
          <a:prstGeom prst="rect">
            <a:avLst/>
          </a:prstGeom>
        </p:spPr>
      </p:pic>
      <p:sp>
        <p:nvSpPr>
          <p:cNvPr id="14" name="Title Placeholder 1">
            <a:extLst>
              <a:ext uri="{FF2B5EF4-FFF2-40B4-BE49-F238E27FC236}">
                <a16:creationId xmlns:a16="http://schemas.microsoft.com/office/drawing/2014/main" id="{912867BB-607B-8EF2-9BB9-CD878734E1D0}"/>
              </a:ext>
            </a:extLst>
          </p:cNvPr>
          <p:cNvSpPr txBox="1">
            <a:spLocks/>
          </p:cNvSpPr>
          <p:nvPr userDrawn="1"/>
        </p:nvSpPr>
        <p:spPr>
          <a:xfrm>
            <a:off x="756596" y="2760611"/>
            <a:ext cx="7234375" cy="22533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nSpc>
                <a:spcPct val="100000"/>
              </a:lnSpc>
              <a:spcBef>
                <a:spcPts val="3000"/>
              </a:spcBef>
              <a:spcAft>
                <a:spcPts val="1800"/>
              </a:spcAft>
            </a:pPr>
            <a:r>
              <a:rPr lang="en-US" sz="3200" b="0"/>
              <a:t>The essential, indispensable member of any team addressing education policy.</a:t>
            </a:r>
          </a:p>
        </p:txBody>
      </p:sp>
      <p:sp>
        <p:nvSpPr>
          <p:cNvPr id="15" name="Title Placeholder 1">
            <a:extLst>
              <a:ext uri="{FF2B5EF4-FFF2-40B4-BE49-F238E27FC236}">
                <a16:creationId xmlns:a16="http://schemas.microsoft.com/office/drawing/2014/main" id="{7649DFB8-6B0B-2DAE-EB3D-85CA0A1F044C}"/>
              </a:ext>
            </a:extLst>
          </p:cNvPr>
          <p:cNvSpPr txBox="1">
            <a:spLocks/>
          </p:cNvSpPr>
          <p:nvPr userDrawn="1"/>
        </p:nvSpPr>
        <p:spPr>
          <a:xfrm>
            <a:off x="756596" y="912307"/>
            <a:ext cx="7234375" cy="22533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nSpc>
                <a:spcPct val="100000"/>
              </a:lnSpc>
              <a:spcBef>
                <a:spcPts val="3000"/>
              </a:spcBef>
              <a:spcAft>
                <a:spcPts val="1800"/>
              </a:spcAft>
            </a:pPr>
            <a:r>
              <a:rPr lang="en-US" sz="6600"/>
              <a:t>WHO WE ARE.</a:t>
            </a:r>
            <a:endParaRPr lang="en-US" sz="6600" b="0"/>
          </a:p>
        </p:txBody>
      </p:sp>
      <p:sp>
        <p:nvSpPr>
          <p:cNvPr id="16" name="Footer Placeholder 1">
            <a:extLst>
              <a:ext uri="{FF2B5EF4-FFF2-40B4-BE49-F238E27FC236}">
                <a16:creationId xmlns:a16="http://schemas.microsoft.com/office/drawing/2014/main" id="{13C56574-D631-D03E-9D00-933192167C1A}"/>
              </a:ext>
            </a:extLst>
          </p:cNvPr>
          <p:cNvSpPr>
            <a:spLocks noGrp="1"/>
          </p:cNvSpPr>
          <p:nvPr>
            <p:ph type="ftr" sz="quarter" idx="10"/>
          </p:nvPr>
        </p:nvSpPr>
        <p:spPr>
          <a:xfrm>
            <a:off x="2662732" y="6281222"/>
            <a:ext cx="957843" cy="365125"/>
          </a:xfrm>
          <a:prstGeom prst="rect">
            <a:avLst/>
          </a:prstGeom>
        </p:spPr>
        <p:txBody>
          <a:bodyPr anchor="ctr" anchorCtr="0"/>
          <a:lstStyle>
            <a:lvl1pPr>
              <a:defRPr>
                <a:solidFill>
                  <a:srgbClr val="796E65"/>
                </a:solidFill>
              </a:defRPr>
            </a:lvl1pPr>
          </a:lstStyle>
          <a:p>
            <a:r>
              <a:rPr lang="en-US" sz="1100"/>
              <a:t>|    </a:t>
            </a:r>
            <a:r>
              <a:rPr lang="en-US" sz="1100" err="1"/>
              <a:t>ecs.org</a:t>
            </a:r>
            <a:endParaRPr lang="en-US" sz="1100"/>
          </a:p>
        </p:txBody>
      </p:sp>
      <p:pic>
        <p:nvPicPr>
          <p:cNvPr id="17" name="Picture 16">
            <a:extLst>
              <a:ext uri="{FF2B5EF4-FFF2-40B4-BE49-F238E27FC236}">
                <a16:creationId xmlns:a16="http://schemas.microsoft.com/office/drawing/2014/main" id="{EC073414-23E3-251D-5AE3-FA6337F6EFC2}"/>
              </a:ext>
            </a:extLst>
          </p:cNvPr>
          <p:cNvPicPr>
            <a:picLocks noChangeAspect="1"/>
          </p:cNvPicPr>
          <p:nvPr userDrawn="1"/>
        </p:nvPicPr>
        <p:blipFill>
          <a:blip r:embed="rId2"/>
          <a:stretch>
            <a:fillRect/>
          </a:stretch>
        </p:blipFill>
        <p:spPr>
          <a:xfrm>
            <a:off x="154982" y="6172815"/>
            <a:ext cx="2512016" cy="542981"/>
          </a:xfrm>
          <a:prstGeom prst="rect">
            <a:avLst/>
          </a:prstGeom>
        </p:spPr>
      </p:pic>
    </p:spTree>
    <p:extLst>
      <p:ext uri="{BB962C8B-B14F-4D97-AF65-F5344CB8AC3E}">
        <p14:creationId xmlns:p14="http://schemas.microsoft.com/office/powerpoint/2010/main" val="26588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40002E-55E4-8F75-9A1C-AB0B1982F72F}"/>
              </a:ext>
            </a:extLst>
          </p:cNvPr>
          <p:cNvSpPr/>
          <p:nvPr userDrawn="1"/>
        </p:nvSpPr>
        <p:spPr>
          <a:xfrm>
            <a:off x="8438606" y="6156960"/>
            <a:ext cx="3753394"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CD7A36-FEA2-4C5B-70B7-7C1A6094FA1D}"/>
              </a:ext>
            </a:extLst>
          </p:cNvPr>
          <p:cNvSpPr/>
          <p:nvPr userDrawn="1"/>
        </p:nvSpPr>
        <p:spPr>
          <a:xfrm>
            <a:off x="9576262" y="6051665"/>
            <a:ext cx="2615738" cy="806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ABCB90C0-5FD9-AFAA-CEA9-43E8AD562F3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52" r="68552" b="43611"/>
          <a:stretch/>
        </p:blipFill>
        <p:spPr>
          <a:xfrm>
            <a:off x="9139774" y="-659218"/>
            <a:ext cx="3834585" cy="3740612"/>
          </a:xfrm>
          <a:prstGeom prst="rect">
            <a:avLst/>
          </a:prstGeom>
        </p:spPr>
      </p:pic>
      <p:pic>
        <p:nvPicPr>
          <p:cNvPr id="10" name="Graphic 9">
            <a:extLst>
              <a:ext uri="{FF2B5EF4-FFF2-40B4-BE49-F238E27FC236}">
                <a16:creationId xmlns:a16="http://schemas.microsoft.com/office/drawing/2014/main" id="{D0B1FB5E-6B88-0C12-2A03-B9E6A0453B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972" r="40349"/>
          <a:stretch/>
        </p:blipFill>
        <p:spPr>
          <a:xfrm rot="2332596">
            <a:off x="7879372" y="2177820"/>
            <a:ext cx="2106289" cy="7103440"/>
          </a:xfrm>
          <a:prstGeom prst="rect">
            <a:avLst/>
          </a:prstGeom>
        </p:spPr>
      </p:pic>
      <p:pic>
        <p:nvPicPr>
          <p:cNvPr id="11" name="Graphic 10">
            <a:extLst>
              <a:ext uri="{FF2B5EF4-FFF2-40B4-BE49-F238E27FC236}">
                <a16:creationId xmlns:a16="http://schemas.microsoft.com/office/drawing/2014/main" id="{31DC1A0B-0C85-A40A-95A4-6AF0D434DD2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8407" t="18965" r="1778" b="15053"/>
          <a:stretch/>
        </p:blipFill>
        <p:spPr>
          <a:xfrm rot="21415182">
            <a:off x="8884348" y="4134752"/>
            <a:ext cx="3834585" cy="4773492"/>
          </a:xfrm>
          <a:prstGeom prst="rect">
            <a:avLst/>
          </a:prstGeom>
        </p:spPr>
      </p:pic>
      <p:sp>
        <p:nvSpPr>
          <p:cNvPr id="12" name="Title Placeholder 1">
            <a:extLst>
              <a:ext uri="{FF2B5EF4-FFF2-40B4-BE49-F238E27FC236}">
                <a16:creationId xmlns:a16="http://schemas.microsoft.com/office/drawing/2014/main" id="{2504B2F4-9CEF-19ED-720E-ECB13EC62FBE}"/>
              </a:ext>
            </a:extLst>
          </p:cNvPr>
          <p:cNvSpPr txBox="1">
            <a:spLocks/>
          </p:cNvSpPr>
          <p:nvPr userDrawn="1"/>
        </p:nvSpPr>
        <p:spPr>
          <a:xfrm>
            <a:off x="756596" y="2760611"/>
            <a:ext cx="7659616" cy="24930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l">
              <a:lnSpc>
                <a:spcPct val="100000"/>
              </a:lnSpc>
              <a:spcBef>
                <a:spcPts val="3000"/>
              </a:spcBef>
              <a:spcAft>
                <a:spcPts val="2400"/>
              </a:spcAft>
            </a:pPr>
            <a:r>
              <a:rPr lang="en-US" sz="3200" b="0">
                <a:solidFill>
                  <a:srgbClr val="544C47"/>
                </a:solidFill>
                <a:latin typeface="Century Gothic" charset="0"/>
                <a:ea typeface="Century Gothic" charset="0"/>
                <a:cs typeface="Century Gothic" charset="0"/>
              </a:rPr>
              <a:t>We believe in the power of learning from experience, and we know informed policymakers create better education policy</a:t>
            </a:r>
            <a:r>
              <a:rPr lang="en-US" sz="3200" b="0">
                <a:solidFill>
                  <a:schemeClr val="tx1"/>
                </a:solidFill>
                <a:latin typeface="Century Gothic" charset="0"/>
                <a:ea typeface="Century Gothic" charset="0"/>
                <a:cs typeface="Century Gothic" charset="0"/>
              </a:rPr>
              <a:t>.</a:t>
            </a:r>
            <a:endParaRPr lang="en-US" sz="3200" b="0" baseline="30000">
              <a:solidFill>
                <a:schemeClr val="tx1"/>
              </a:solidFill>
              <a:latin typeface="Century Gothic" charset="0"/>
              <a:ea typeface="Century Gothic" charset="0"/>
              <a:cs typeface="Century Gothic" charset="0"/>
            </a:endParaRPr>
          </a:p>
        </p:txBody>
      </p:sp>
      <p:sp>
        <p:nvSpPr>
          <p:cNvPr id="13" name="Title Placeholder 1">
            <a:extLst>
              <a:ext uri="{FF2B5EF4-FFF2-40B4-BE49-F238E27FC236}">
                <a16:creationId xmlns:a16="http://schemas.microsoft.com/office/drawing/2014/main" id="{5A038041-FAFD-8781-1646-56912A02054F}"/>
              </a:ext>
            </a:extLst>
          </p:cNvPr>
          <p:cNvSpPr txBox="1">
            <a:spLocks/>
          </p:cNvSpPr>
          <p:nvPr userDrawn="1"/>
        </p:nvSpPr>
        <p:spPr>
          <a:xfrm>
            <a:off x="756596" y="912307"/>
            <a:ext cx="7234375" cy="22533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nSpc>
                <a:spcPct val="100000"/>
              </a:lnSpc>
              <a:spcBef>
                <a:spcPts val="3000"/>
              </a:spcBef>
              <a:spcAft>
                <a:spcPts val="1800"/>
              </a:spcAft>
            </a:pPr>
            <a:r>
              <a:rPr lang="en-US" sz="6600"/>
              <a:t>WHAT WE DO.</a:t>
            </a:r>
            <a:endParaRPr lang="en-US" sz="6600" b="0"/>
          </a:p>
        </p:txBody>
      </p:sp>
      <p:sp>
        <p:nvSpPr>
          <p:cNvPr id="14" name="Footer Placeholder 1">
            <a:extLst>
              <a:ext uri="{FF2B5EF4-FFF2-40B4-BE49-F238E27FC236}">
                <a16:creationId xmlns:a16="http://schemas.microsoft.com/office/drawing/2014/main" id="{6F167DAE-BE32-FCC7-6845-8FA2C51D66EF}"/>
              </a:ext>
            </a:extLst>
          </p:cNvPr>
          <p:cNvSpPr>
            <a:spLocks noGrp="1"/>
          </p:cNvSpPr>
          <p:nvPr>
            <p:ph type="ftr" sz="quarter" idx="10"/>
          </p:nvPr>
        </p:nvSpPr>
        <p:spPr>
          <a:xfrm>
            <a:off x="2662732" y="6281222"/>
            <a:ext cx="957843" cy="365125"/>
          </a:xfrm>
          <a:prstGeom prst="rect">
            <a:avLst/>
          </a:prstGeom>
        </p:spPr>
        <p:txBody>
          <a:bodyPr anchor="ctr" anchorCtr="0"/>
          <a:lstStyle>
            <a:lvl1pPr>
              <a:defRPr>
                <a:solidFill>
                  <a:srgbClr val="796E65"/>
                </a:solidFill>
              </a:defRPr>
            </a:lvl1pPr>
          </a:lstStyle>
          <a:p>
            <a:r>
              <a:rPr lang="en-US" sz="1100"/>
              <a:t>|    </a:t>
            </a:r>
            <a:r>
              <a:rPr lang="en-US" sz="1100" err="1"/>
              <a:t>ecs.org</a:t>
            </a:r>
            <a:endParaRPr lang="en-US" sz="1100"/>
          </a:p>
        </p:txBody>
      </p:sp>
      <p:pic>
        <p:nvPicPr>
          <p:cNvPr id="15" name="Picture 14">
            <a:extLst>
              <a:ext uri="{FF2B5EF4-FFF2-40B4-BE49-F238E27FC236}">
                <a16:creationId xmlns:a16="http://schemas.microsoft.com/office/drawing/2014/main" id="{6D39F4FE-6D0F-3F71-C481-99B24FBC5D91}"/>
              </a:ext>
            </a:extLst>
          </p:cNvPr>
          <p:cNvPicPr>
            <a:picLocks noChangeAspect="1"/>
          </p:cNvPicPr>
          <p:nvPr userDrawn="1"/>
        </p:nvPicPr>
        <p:blipFill>
          <a:blip r:embed="rId4"/>
          <a:stretch>
            <a:fillRect/>
          </a:stretch>
        </p:blipFill>
        <p:spPr>
          <a:xfrm>
            <a:off x="154982" y="6172815"/>
            <a:ext cx="2512016" cy="542981"/>
          </a:xfrm>
          <a:prstGeom prst="rect">
            <a:avLst/>
          </a:prstGeom>
        </p:spPr>
      </p:pic>
    </p:spTree>
    <p:extLst>
      <p:ext uri="{BB962C8B-B14F-4D97-AF65-F5344CB8AC3E}">
        <p14:creationId xmlns:p14="http://schemas.microsoft.com/office/powerpoint/2010/main" val="86517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C43E260-351A-4A6C-FB1B-52C441C1D66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9979" b="9576"/>
          <a:stretch/>
        </p:blipFill>
        <p:spPr>
          <a:xfrm>
            <a:off x="0" y="2289803"/>
            <a:ext cx="12192000" cy="2087916"/>
          </a:xfrm>
          <a:prstGeom prst="rect">
            <a:avLst/>
          </a:prstGeom>
        </p:spPr>
      </p:pic>
      <p:sp>
        <p:nvSpPr>
          <p:cNvPr id="6" name="Title Placeholder 1">
            <a:extLst>
              <a:ext uri="{FF2B5EF4-FFF2-40B4-BE49-F238E27FC236}">
                <a16:creationId xmlns:a16="http://schemas.microsoft.com/office/drawing/2014/main" id="{49D34196-6C98-7FE2-645A-DA67827F5A5B}"/>
              </a:ext>
            </a:extLst>
          </p:cNvPr>
          <p:cNvSpPr txBox="1">
            <a:spLocks/>
          </p:cNvSpPr>
          <p:nvPr userDrawn="1"/>
        </p:nvSpPr>
        <p:spPr>
          <a:xfrm>
            <a:off x="532085" y="4716652"/>
            <a:ext cx="210298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ctr">
              <a:lnSpc>
                <a:spcPct val="100000"/>
              </a:lnSpc>
              <a:spcBef>
                <a:spcPts val="3000"/>
              </a:spcBef>
              <a:spcAft>
                <a:spcPts val="2400"/>
              </a:spcAft>
            </a:pPr>
            <a:r>
              <a:rPr lang="en-US" sz="3200" b="1">
                <a:solidFill>
                  <a:srgbClr val="544C47"/>
                </a:solidFill>
                <a:latin typeface="Century Gothic" charset="0"/>
                <a:ea typeface="Century Gothic" charset="0"/>
                <a:cs typeface="Century Gothic" charset="0"/>
              </a:rPr>
              <a:t>Research</a:t>
            </a:r>
            <a:endParaRPr lang="en-US" sz="3200" b="1" baseline="30000">
              <a:solidFill>
                <a:schemeClr val="tx1"/>
              </a:solidFill>
              <a:latin typeface="Century Gothic" charset="0"/>
              <a:ea typeface="Century Gothic" charset="0"/>
              <a:cs typeface="Century Gothic" charset="0"/>
            </a:endParaRPr>
          </a:p>
        </p:txBody>
      </p:sp>
      <p:sp>
        <p:nvSpPr>
          <p:cNvPr id="8" name="Title Placeholder 1">
            <a:extLst>
              <a:ext uri="{FF2B5EF4-FFF2-40B4-BE49-F238E27FC236}">
                <a16:creationId xmlns:a16="http://schemas.microsoft.com/office/drawing/2014/main" id="{4689E719-5418-B64E-AC20-B489E47FD59E}"/>
              </a:ext>
            </a:extLst>
          </p:cNvPr>
          <p:cNvSpPr txBox="1">
            <a:spLocks/>
          </p:cNvSpPr>
          <p:nvPr userDrawn="1"/>
        </p:nvSpPr>
        <p:spPr>
          <a:xfrm>
            <a:off x="3500328" y="4716652"/>
            <a:ext cx="210298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ctr">
              <a:lnSpc>
                <a:spcPct val="100000"/>
              </a:lnSpc>
              <a:spcBef>
                <a:spcPts val="3000"/>
              </a:spcBef>
              <a:spcAft>
                <a:spcPts val="2400"/>
              </a:spcAft>
            </a:pPr>
            <a:r>
              <a:rPr lang="en-US" sz="3200" b="1">
                <a:solidFill>
                  <a:srgbClr val="544C47"/>
                </a:solidFill>
                <a:latin typeface="Century Gothic" charset="0"/>
                <a:ea typeface="Century Gothic" charset="0"/>
                <a:cs typeface="Century Gothic" charset="0"/>
              </a:rPr>
              <a:t>Report</a:t>
            </a:r>
            <a:endParaRPr lang="en-US" sz="3200" b="1" baseline="30000">
              <a:solidFill>
                <a:schemeClr val="tx1"/>
              </a:solidFill>
              <a:latin typeface="Century Gothic" charset="0"/>
              <a:ea typeface="Century Gothic" charset="0"/>
              <a:cs typeface="Century Gothic" charset="0"/>
            </a:endParaRPr>
          </a:p>
        </p:txBody>
      </p:sp>
      <p:sp>
        <p:nvSpPr>
          <p:cNvPr id="9" name="Title Placeholder 1">
            <a:extLst>
              <a:ext uri="{FF2B5EF4-FFF2-40B4-BE49-F238E27FC236}">
                <a16:creationId xmlns:a16="http://schemas.microsoft.com/office/drawing/2014/main" id="{01DCBAE1-E651-22D9-7D2B-B5542C42D72A}"/>
              </a:ext>
            </a:extLst>
          </p:cNvPr>
          <p:cNvSpPr txBox="1">
            <a:spLocks/>
          </p:cNvSpPr>
          <p:nvPr userDrawn="1"/>
        </p:nvSpPr>
        <p:spPr>
          <a:xfrm>
            <a:off x="6486444" y="4716652"/>
            <a:ext cx="210298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ctr">
              <a:lnSpc>
                <a:spcPct val="100000"/>
              </a:lnSpc>
              <a:spcBef>
                <a:spcPts val="3000"/>
              </a:spcBef>
              <a:spcAft>
                <a:spcPts val="2400"/>
              </a:spcAft>
            </a:pPr>
            <a:r>
              <a:rPr lang="en-US" sz="3200" b="1">
                <a:solidFill>
                  <a:srgbClr val="544C47"/>
                </a:solidFill>
                <a:latin typeface="Century Gothic" charset="0"/>
                <a:ea typeface="Century Gothic" charset="0"/>
                <a:cs typeface="Century Gothic" charset="0"/>
              </a:rPr>
              <a:t>Convene</a:t>
            </a:r>
            <a:endParaRPr lang="en-US" sz="3200" b="1" baseline="30000">
              <a:solidFill>
                <a:schemeClr val="tx1"/>
              </a:solidFill>
              <a:latin typeface="Century Gothic" charset="0"/>
              <a:ea typeface="Century Gothic" charset="0"/>
              <a:cs typeface="Century Gothic" charset="0"/>
            </a:endParaRPr>
          </a:p>
        </p:txBody>
      </p:sp>
      <p:sp>
        <p:nvSpPr>
          <p:cNvPr id="13" name="Title Placeholder 1">
            <a:extLst>
              <a:ext uri="{FF2B5EF4-FFF2-40B4-BE49-F238E27FC236}">
                <a16:creationId xmlns:a16="http://schemas.microsoft.com/office/drawing/2014/main" id="{6D8CC2F2-18EB-76CB-EF15-33B3D80E0296}"/>
              </a:ext>
            </a:extLst>
          </p:cNvPr>
          <p:cNvSpPr txBox="1">
            <a:spLocks/>
          </p:cNvSpPr>
          <p:nvPr userDrawn="1"/>
        </p:nvSpPr>
        <p:spPr>
          <a:xfrm>
            <a:off x="9472559" y="4716652"/>
            <a:ext cx="210298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ctr">
              <a:lnSpc>
                <a:spcPct val="100000"/>
              </a:lnSpc>
              <a:spcBef>
                <a:spcPts val="3000"/>
              </a:spcBef>
              <a:spcAft>
                <a:spcPts val="2400"/>
              </a:spcAft>
            </a:pPr>
            <a:r>
              <a:rPr lang="en-US" sz="3200" b="1">
                <a:solidFill>
                  <a:srgbClr val="544C47"/>
                </a:solidFill>
                <a:latin typeface="Century Gothic" charset="0"/>
                <a:ea typeface="Century Gothic" charset="0"/>
                <a:cs typeface="Century Gothic" charset="0"/>
              </a:rPr>
              <a:t>Counsel</a:t>
            </a:r>
            <a:endParaRPr lang="en-US" sz="3200" b="1" baseline="30000">
              <a:solidFill>
                <a:schemeClr val="tx1"/>
              </a:solidFill>
              <a:latin typeface="Century Gothic" charset="0"/>
              <a:ea typeface="Century Gothic" charset="0"/>
              <a:cs typeface="Century Gothic" charset="0"/>
            </a:endParaRPr>
          </a:p>
        </p:txBody>
      </p:sp>
      <p:pic>
        <p:nvPicPr>
          <p:cNvPr id="14" name="Graphic 13">
            <a:extLst>
              <a:ext uri="{FF2B5EF4-FFF2-40B4-BE49-F238E27FC236}">
                <a16:creationId xmlns:a16="http://schemas.microsoft.com/office/drawing/2014/main" id="{12FB8C7E-DCD6-DAE2-2C6D-88BCEBD3DB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86" t="11365" r="74727" b="52271"/>
          <a:stretch/>
        </p:blipFill>
        <p:spPr>
          <a:xfrm>
            <a:off x="310344" y="2199672"/>
            <a:ext cx="2546464" cy="2493817"/>
          </a:xfrm>
          <a:prstGeom prst="rect">
            <a:avLst/>
          </a:prstGeom>
        </p:spPr>
      </p:pic>
      <p:pic>
        <p:nvPicPr>
          <p:cNvPr id="15" name="Graphic 14">
            <a:extLst>
              <a:ext uri="{FF2B5EF4-FFF2-40B4-BE49-F238E27FC236}">
                <a16:creationId xmlns:a16="http://schemas.microsoft.com/office/drawing/2014/main" id="{70D1AC19-AEB8-F645-91A5-85AA2DE1821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7863" t="12100" r="51250" b="51537"/>
          <a:stretch/>
        </p:blipFill>
        <p:spPr>
          <a:xfrm>
            <a:off x="6262788" y="2199671"/>
            <a:ext cx="2546464" cy="2493818"/>
          </a:xfrm>
          <a:prstGeom prst="rect">
            <a:avLst/>
          </a:prstGeom>
        </p:spPr>
      </p:pic>
      <p:pic>
        <p:nvPicPr>
          <p:cNvPr id="16" name="Graphic 15">
            <a:extLst>
              <a:ext uri="{FF2B5EF4-FFF2-40B4-BE49-F238E27FC236}">
                <a16:creationId xmlns:a16="http://schemas.microsoft.com/office/drawing/2014/main" id="{AA9803CB-4E64-726A-3483-8FAF610986C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1341" t="11575" r="27773" b="52061"/>
          <a:stretch/>
        </p:blipFill>
        <p:spPr>
          <a:xfrm>
            <a:off x="3274758" y="2199671"/>
            <a:ext cx="2546464" cy="2493818"/>
          </a:xfrm>
          <a:prstGeom prst="rect">
            <a:avLst/>
          </a:prstGeom>
        </p:spPr>
      </p:pic>
      <p:pic>
        <p:nvPicPr>
          <p:cNvPr id="17" name="Graphic 16">
            <a:extLst>
              <a:ext uri="{FF2B5EF4-FFF2-40B4-BE49-F238E27FC236}">
                <a16:creationId xmlns:a16="http://schemas.microsoft.com/office/drawing/2014/main" id="{2A48278F-CF77-A8ED-989E-4671B9B531C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4114" t="11292" r="5000" b="52344"/>
          <a:stretch/>
        </p:blipFill>
        <p:spPr>
          <a:xfrm>
            <a:off x="9250818" y="2199671"/>
            <a:ext cx="2546464" cy="2493818"/>
          </a:xfrm>
          <a:prstGeom prst="rect">
            <a:avLst/>
          </a:prstGeom>
        </p:spPr>
      </p:pic>
      <p:sp>
        <p:nvSpPr>
          <p:cNvPr id="18" name="Title Placeholder 1">
            <a:extLst>
              <a:ext uri="{FF2B5EF4-FFF2-40B4-BE49-F238E27FC236}">
                <a16:creationId xmlns:a16="http://schemas.microsoft.com/office/drawing/2014/main" id="{976A8608-CCE6-6647-01FB-A4EABC08D09F}"/>
              </a:ext>
            </a:extLst>
          </p:cNvPr>
          <p:cNvSpPr txBox="1">
            <a:spLocks/>
          </p:cNvSpPr>
          <p:nvPr userDrawn="1"/>
        </p:nvSpPr>
        <p:spPr>
          <a:xfrm>
            <a:off x="2507625" y="-65280"/>
            <a:ext cx="7234375" cy="22533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ctr">
              <a:lnSpc>
                <a:spcPct val="100000"/>
              </a:lnSpc>
              <a:spcBef>
                <a:spcPts val="3000"/>
              </a:spcBef>
              <a:spcAft>
                <a:spcPts val="1800"/>
              </a:spcAft>
            </a:pPr>
            <a:r>
              <a:rPr lang="en-US" sz="6600"/>
              <a:t>HOW WE DO IT.</a:t>
            </a:r>
            <a:endParaRPr lang="en-US" sz="6600" b="0"/>
          </a:p>
        </p:txBody>
      </p:sp>
      <p:sp>
        <p:nvSpPr>
          <p:cNvPr id="19" name="Footer Placeholder 1">
            <a:extLst>
              <a:ext uri="{FF2B5EF4-FFF2-40B4-BE49-F238E27FC236}">
                <a16:creationId xmlns:a16="http://schemas.microsoft.com/office/drawing/2014/main" id="{57964CCF-A515-6E38-24DF-7B93F1AD6F7D}"/>
              </a:ext>
            </a:extLst>
          </p:cNvPr>
          <p:cNvSpPr>
            <a:spLocks noGrp="1"/>
          </p:cNvSpPr>
          <p:nvPr>
            <p:ph type="ftr" sz="quarter" idx="10"/>
          </p:nvPr>
        </p:nvSpPr>
        <p:spPr>
          <a:xfrm>
            <a:off x="2662732" y="6281222"/>
            <a:ext cx="957843" cy="365125"/>
          </a:xfrm>
          <a:prstGeom prst="rect">
            <a:avLst/>
          </a:prstGeom>
        </p:spPr>
        <p:txBody>
          <a:bodyPr anchor="ctr" anchorCtr="0"/>
          <a:lstStyle>
            <a:lvl1pPr>
              <a:defRPr>
                <a:solidFill>
                  <a:srgbClr val="796E65"/>
                </a:solidFill>
              </a:defRPr>
            </a:lvl1pPr>
          </a:lstStyle>
          <a:p>
            <a:r>
              <a:rPr lang="en-US" sz="1100"/>
              <a:t>|    </a:t>
            </a:r>
            <a:r>
              <a:rPr lang="en-US" sz="1100" err="1"/>
              <a:t>ecs.org</a:t>
            </a:r>
            <a:endParaRPr lang="en-US" sz="1100"/>
          </a:p>
        </p:txBody>
      </p:sp>
      <p:pic>
        <p:nvPicPr>
          <p:cNvPr id="20" name="Picture 19">
            <a:extLst>
              <a:ext uri="{FF2B5EF4-FFF2-40B4-BE49-F238E27FC236}">
                <a16:creationId xmlns:a16="http://schemas.microsoft.com/office/drawing/2014/main" id="{257DF63F-C436-C7F2-82BD-D98E57A77554}"/>
              </a:ext>
            </a:extLst>
          </p:cNvPr>
          <p:cNvPicPr>
            <a:picLocks noChangeAspect="1"/>
          </p:cNvPicPr>
          <p:nvPr userDrawn="1"/>
        </p:nvPicPr>
        <p:blipFill>
          <a:blip r:embed="rId4"/>
          <a:stretch>
            <a:fillRect/>
          </a:stretch>
        </p:blipFill>
        <p:spPr>
          <a:xfrm>
            <a:off x="154982" y="6172815"/>
            <a:ext cx="2512016" cy="542981"/>
          </a:xfrm>
          <a:prstGeom prst="rect">
            <a:avLst/>
          </a:prstGeom>
        </p:spPr>
      </p:pic>
    </p:spTree>
    <p:extLst>
      <p:ext uri="{BB962C8B-B14F-4D97-AF65-F5344CB8AC3E}">
        <p14:creationId xmlns:p14="http://schemas.microsoft.com/office/powerpoint/2010/main" val="84133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42" presetClass="entr" presetSubtype="0"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62" name="Title 1">
            <a:extLst>
              <a:ext uri="{FF2B5EF4-FFF2-40B4-BE49-F238E27FC236}">
                <a16:creationId xmlns:a16="http://schemas.microsoft.com/office/drawing/2014/main" id="{A4E7A7B3-B408-2B47-A657-BBB7E49172CC}"/>
              </a:ext>
            </a:extLst>
          </p:cNvPr>
          <p:cNvSpPr>
            <a:spLocks noGrp="1"/>
          </p:cNvSpPr>
          <p:nvPr>
            <p:ph type="title" hasCustomPrompt="1"/>
          </p:nvPr>
        </p:nvSpPr>
        <p:spPr>
          <a:xfrm>
            <a:off x="442784" y="300490"/>
            <a:ext cx="5573889" cy="1322998"/>
          </a:xfrm>
          <a:prstGeom prst="rect">
            <a:avLst/>
          </a:prstGeom>
        </p:spPr>
        <p:txBody>
          <a:bodyPr>
            <a:normAutofit/>
          </a:bodyPr>
          <a:lstStyle>
            <a:lvl1pPr>
              <a:defRPr sz="5000"/>
            </a:lvl1pPr>
          </a:lstStyle>
          <a:p>
            <a:r>
              <a:rPr lang="en-US"/>
              <a:t>Map Backup</a:t>
            </a:r>
          </a:p>
        </p:txBody>
      </p:sp>
      <p:sp>
        <p:nvSpPr>
          <p:cNvPr id="5" name="Freeform 24">
            <a:extLst>
              <a:ext uri="{FF2B5EF4-FFF2-40B4-BE49-F238E27FC236}">
                <a16:creationId xmlns:a16="http://schemas.microsoft.com/office/drawing/2014/main" id="{E02DEF37-37BF-F349-96D9-2F8E3C618EEA}"/>
              </a:ext>
            </a:extLst>
          </p:cNvPr>
          <p:cNvSpPr>
            <a:spLocks/>
          </p:cNvSpPr>
          <p:nvPr userDrawn="1"/>
        </p:nvSpPr>
        <p:spPr bwMode="auto">
          <a:xfrm>
            <a:off x="6798956" y="2815529"/>
            <a:ext cx="486960" cy="805331"/>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 name="Freeform 38">
            <a:extLst>
              <a:ext uri="{FF2B5EF4-FFF2-40B4-BE49-F238E27FC236}">
                <a16:creationId xmlns:a16="http://schemas.microsoft.com/office/drawing/2014/main" id="{9CE946A5-83BD-144F-9BAA-BF167818E8A7}"/>
              </a:ext>
            </a:extLst>
          </p:cNvPr>
          <p:cNvSpPr>
            <a:spLocks/>
          </p:cNvSpPr>
          <p:nvPr userDrawn="1"/>
        </p:nvSpPr>
        <p:spPr bwMode="auto">
          <a:xfrm>
            <a:off x="8587087" y="2573148"/>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 name="Freeform 40">
            <a:extLst>
              <a:ext uri="{FF2B5EF4-FFF2-40B4-BE49-F238E27FC236}">
                <a16:creationId xmlns:a16="http://schemas.microsoft.com/office/drawing/2014/main" id="{417D07B1-6F30-934C-9B3D-326041767774}"/>
              </a:ext>
            </a:extLst>
          </p:cNvPr>
          <p:cNvSpPr>
            <a:spLocks/>
          </p:cNvSpPr>
          <p:nvPr userDrawn="1"/>
        </p:nvSpPr>
        <p:spPr bwMode="auto">
          <a:xfrm>
            <a:off x="8707652"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8" name="Freeform 12">
            <a:extLst>
              <a:ext uri="{FF2B5EF4-FFF2-40B4-BE49-F238E27FC236}">
                <a16:creationId xmlns:a16="http://schemas.microsoft.com/office/drawing/2014/main" id="{A74A57F8-E020-4C44-A301-B3E2584A0999}"/>
              </a:ext>
            </a:extLst>
          </p:cNvPr>
          <p:cNvSpPr>
            <a:spLocks/>
          </p:cNvSpPr>
          <p:nvPr userDrawn="1"/>
        </p:nvSpPr>
        <p:spPr bwMode="auto">
          <a:xfrm>
            <a:off x="5364695" y="2418337"/>
            <a:ext cx="837696" cy="494145"/>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9" name="Rectangle 8">
            <a:extLst>
              <a:ext uri="{FF2B5EF4-FFF2-40B4-BE49-F238E27FC236}">
                <a16:creationId xmlns:a16="http://schemas.microsoft.com/office/drawing/2014/main" id="{57111688-A13B-EC40-9A3E-BAEA8B83325D}"/>
              </a:ext>
            </a:extLst>
          </p:cNvPr>
          <p:cNvSpPr/>
          <p:nvPr userDrawn="1"/>
        </p:nvSpPr>
        <p:spPr>
          <a:xfrm>
            <a:off x="9263190" y="338787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4E7B2A-4BC3-6649-ADF4-C88BEB7EC425}"/>
              </a:ext>
            </a:extLst>
          </p:cNvPr>
          <p:cNvSpPr/>
          <p:nvPr userDrawn="1"/>
        </p:nvSpPr>
        <p:spPr>
          <a:xfrm>
            <a:off x="9263190" y="2615884"/>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0">
            <a:extLst>
              <a:ext uri="{FF2B5EF4-FFF2-40B4-BE49-F238E27FC236}">
                <a16:creationId xmlns:a16="http://schemas.microsoft.com/office/drawing/2014/main" id="{0E62C05D-713A-E945-A1BA-B8B96B49A6AC}"/>
              </a:ext>
            </a:extLst>
          </p:cNvPr>
          <p:cNvSpPr>
            <a:spLocks/>
          </p:cNvSpPr>
          <p:nvPr userDrawn="1"/>
        </p:nvSpPr>
        <p:spPr bwMode="auto">
          <a:xfrm>
            <a:off x="2443209" y="4510355"/>
            <a:ext cx="1135047" cy="1298426"/>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2" name="Freeform 8">
            <a:extLst>
              <a:ext uri="{FF2B5EF4-FFF2-40B4-BE49-F238E27FC236}">
                <a16:creationId xmlns:a16="http://schemas.microsoft.com/office/drawing/2014/main" id="{F45A0279-74D5-2C4D-9B7C-B6513E41817C}"/>
              </a:ext>
            </a:extLst>
          </p:cNvPr>
          <p:cNvSpPr>
            <a:spLocks/>
          </p:cNvSpPr>
          <p:nvPr userDrawn="1"/>
        </p:nvSpPr>
        <p:spPr bwMode="auto">
          <a:xfrm>
            <a:off x="4132420" y="2885897"/>
            <a:ext cx="668592" cy="83347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3" name="Freeform 9">
            <a:extLst>
              <a:ext uri="{FF2B5EF4-FFF2-40B4-BE49-F238E27FC236}">
                <a16:creationId xmlns:a16="http://schemas.microsoft.com/office/drawing/2014/main" id="{B1032D94-17B6-624C-8F98-6CCA79F8ED9E}"/>
              </a:ext>
            </a:extLst>
          </p:cNvPr>
          <p:cNvSpPr>
            <a:spLocks/>
          </p:cNvSpPr>
          <p:nvPr userDrawn="1"/>
        </p:nvSpPr>
        <p:spPr bwMode="auto">
          <a:xfrm>
            <a:off x="4555182" y="2498088"/>
            <a:ext cx="817342" cy="663028"/>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4" name="Freeform 13">
            <a:extLst>
              <a:ext uri="{FF2B5EF4-FFF2-40B4-BE49-F238E27FC236}">
                <a16:creationId xmlns:a16="http://schemas.microsoft.com/office/drawing/2014/main" id="{A845EA34-DB4B-C74E-B860-84F018CE3853}"/>
              </a:ext>
            </a:extLst>
          </p:cNvPr>
          <p:cNvSpPr>
            <a:spLocks/>
          </p:cNvSpPr>
          <p:nvPr userDrawn="1"/>
        </p:nvSpPr>
        <p:spPr bwMode="auto">
          <a:xfrm>
            <a:off x="5355300" y="2851495"/>
            <a:ext cx="984880" cy="439413"/>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5" name="Freeform 14">
            <a:extLst>
              <a:ext uri="{FF2B5EF4-FFF2-40B4-BE49-F238E27FC236}">
                <a16:creationId xmlns:a16="http://schemas.microsoft.com/office/drawing/2014/main" id="{3777FA10-99EB-F346-BDC9-BDCC837CBF74}"/>
              </a:ext>
            </a:extLst>
          </p:cNvPr>
          <p:cNvSpPr>
            <a:spLocks/>
          </p:cNvSpPr>
          <p:nvPr userDrawn="1"/>
        </p:nvSpPr>
        <p:spPr bwMode="auto">
          <a:xfrm>
            <a:off x="5571379" y="3273707"/>
            <a:ext cx="900328" cy="48788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6" name="Freeform 19">
            <a:extLst>
              <a:ext uri="{FF2B5EF4-FFF2-40B4-BE49-F238E27FC236}">
                <a16:creationId xmlns:a16="http://schemas.microsoft.com/office/drawing/2014/main" id="{01FAD207-F103-2245-A168-3AC69D8E83FE}"/>
              </a:ext>
            </a:extLst>
          </p:cNvPr>
          <p:cNvSpPr>
            <a:spLocks/>
          </p:cNvSpPr>
          <p:nvPr userDrawn="1"/>
        </p:nvSpPr>
        <p:spPr bwMode="auto">
          <a:xfrm>
            <a:off x="6542167" y="2219741"/>
            <a:ext cx="652934" cy="642701"/>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7" name="Freeform 22">
            <a:extLst>
              <a:ext uri="{FF2B5EF4-FFF2-40B4-BE49-F238E27FC236}">
                <a16:creationId xmlns:a16="http://schemas.microsoft.com/office/drawing/2014/main" id="{8BF8FB17-97FC-2246-A014-84A0555F6D2C}"/>
              </a:ext>
            </a:extLst>
          </p:cNvPr>
          <p:cNvSpPr>
            <a:spLocks/>
          </p:cNvSpPr>
          <p:nvPr userDrawn="1"/>
        </p:nvSpPr>
        <p:spPr bwMode="auto">
          <a:xfrm>
            <a:off x="6496759" y="3728757"/>
            <a:ext cx="591868" cy="597351"/>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8" name="Freeform 28">
            <a:extLst>
              <a:ext uri="{FF2B5EF4-FFF2-40B4-BE49-F238E27FC236}">
                <a16:creationId xmlns:a16="http://schemas.microsoft.com/office/drawing/2014/main" id="{B9C270CF-52B2-3443-82B7-AD4EF677F06A}"/>
              </a:ext>
            </a:extLst>
          </p:cNvPr>
          <p:cNvSpPr>
            <a:spLocks/>
          </p:cNvSpPr>
          <p:nvPr userDrawn="1"/>
        </p:nvSpPr>
        <p:spPr bwMode="auto">
          <a:xfrm>
            <a:off x="7043219" y="3502014"/>
            <a:ext cx="978617" cy="448796"/>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9" name="Freeform 29">
            <a:extLst>
              <a:ext uri="{FF2B5EF4-FFF2-40B4-BE49-F238E27FC236}">
                <a16:creationId xmlns:a16="http://schemas.microsoft.com/office/drawing/2014/main" id="{F158C1BB-B464-F94F-BBAF-87262816828E}"/>
              </a:ext>
            </a:extLst>
          </p:cNvPr>
          <p:cNvSpPr>
            <a:spLocks/>
          </p:cNvSpPr>
          <p:nvPr userDrawn="1"/>
        </p:nvSpPr>
        <p:spPr bwMode="auto">
          <a:xfrm>
            <a:off x="6927352" y="3927354"/>
            <a:ext cx="416500" cy="722452"/>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0" name="Freeform 34">
            <a:extLst>
              <a:ext uri="{FF2B5EF4-FFF2-40B4-BE49-F238E27FC236}">
                <a16:creationId xmlns:a16="http://schemas.microsoft.com/office/drawing/2014/main" id="{42212B03-C831-FA40-884D-93FB57A6FAB1}"/>
              </a:ext>
            </a:extLst>
          </p:cNvPr>
          <p:cNvSpPr>
            <a:spLocks/>
          </p:cNvSpPr>
          <p:nvPr userDrawn="1"/>
        </p:nvSpPr>
        <p:spPr bwMode="auto">
          <a:xfrm>
            <a:off x="7743126" y="3300291"/>
            <a:ext cx="1014631" cy="520727"/>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21" name="Group 20">
            <a:extLst>
              <a:ext uri="{FF2B5EF4-FFF2-40B4-BE49-F238E27FC236}">
                <a16:creationId xmlns:a16="http://schemas.microsoft.com/office/drawing/2014/main" id="{8945DEFF-F8A3-6846-AFC1-869D733DF930}"/>
              </a:ext>
            </a:extLst>
          </p:cNvPr>
          <p:cNvGrpSpPr/>
          <p:nvPr userDrawn="1"/>
        </p:nvGrpSpPr>
        <p:grpSpPr>
          <a:xfrm>
            <a:off x="4667919" y="2510598"/>
            <a:ext cx="3992760" cy="2917952"/>
            <a:chOff x="4667919" y="2383183"/>
            <a:chExt cx="3992760" cy="2917952"/>
          </a:xfrm>
          <a:solidFill>
            <a:schemeClr val="bg1">
              <a:lumMod val="85000"/>
            </a:schemeClr>
          </a:solidFill>
        </p:grpSpPr>
        <p:sp>
          <p:nvSpPr>
            <p:cNvPr id="22" name="Freeform 11">
              <a:extLst>
                <a:ext uri="{FF2B5EF4-FFF2-40B4-BE49-F238E27FC236}">
                  <a16:creationId xmlns:a16="http://schemas.microsoft.com/office/drawing/2014/main" id="{653E8677-0C1E-8B44-817B-9BB34A1B0B22}"/>
                </a:ext>
              </a:extLst>
            </p:cNvPr>
            <p:cNvSpPr>
              <a:spLocks/>
            </p:cNvSpPr>
            <p:nvPr/>
          </p:nvSpPr>
          <p:spPr bwMode="auto">
            <a:xfrm>
              <a:off x="4733682" y="2985225"/>
              <a:ext cx="854920" cy="647392"/>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3" name="Freeform 15">
              <a:extLst>
                <a:ext uri="{FF2B5EF4-FFF2-40B4-BE49-F238E27FC236}">
                  <a16:creationId xmlns:a16="http://schemas.microsoft.com/office/drawing/2014/main" id="{F02DD1D4-2346-E943-B565-8DF07C9F448D}"/>
                </a:ext>
              </a:extLst>
            </p:cNvPr>
            <p:cNvSpPr>
              <a:spLocks/>
            </p:cNvSpPr>
            <p:nvPr/>
          </p:nvSpPr>
          <p:spPr bwMode="auto">
            <a:xfrm>
              <a:off x="4667919" y="3591960"/>
              <a:ext cx="787591" cy="861625"/>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4" name="Freeform 16">
              <a:extLst>
                <a:ext uri="{FF2B5EF4-FFF2-40B4-BE49-F238E27FC236}">
                  <a16:creationId xmlns:a16="http://schemas.microsoft.com/office/drawing/2014/main" id="{7BF78CD8-99A2-204E-B3F6-1BB247A41033}"/>
                </a:ext>
              </a:extLst>
            </p:cNvPr>
            <p:cNvSpPr>
              <a:spLocks/>
            </p:cNvSpPr>
            <p:nvPr/>
          </p:nvSpPr>
          <p:spPr bwMode="auto">
            <a:xfrm>
              <a:off x="5450813" y="3593523"/>
              <a:ext cx="1074130" cy="511346"/>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5" name="Freeform 17">
              <a:extLst>
                <a:ext uri="{FF2B5EF4-FFF2-40B4-BE49-F238E27FC236}">
                  <a16:creationId xmlns:a16="http://schemas.microsoft.com/office/drawing/2014/main" id="{0BCBBD2D-994C-724F-B6F2-B755D808F296}"/>
                </a:ext>
              </a:extLst>
            </p:cNvPr>
            <p:cNvSpPr>
              <a:spLocks/>
            </p:cNvSpPr>
            <p:nvPr/>
          </p:nvSpPr>
          <p:spPr bwMode="auto">
            <a:xfrm>
              <a:off x="4973248" y="3704549"/>
              <a:ext cx="1708275" cy="159658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6" name="Freeform 20">
              <a:extLst>
                <a:ext uri="{FF2B5EF4-FFF2-40B4-BE49-F238E27FC236}">
                  <a16:creationId xmlns:a16="http://schemas.microsoft.com/office/drawing/2014/main" id="{A46E4B25-A6D2-DE47-A612-5BC72BBC7C71}"/>
                </a:ext>
              </a:extLst>
            </p:cNvPr>
            <p:cNvSpPr>
              <a:spLocks/>
            </p:cNvSpPr>
            <p:nvPr/>
          </p:nvSpPr>
          <p:spPr bwMode="auto">
            <a:xfrm>
              <a:off x="6191432" y="2602108"/>
              <a:ext cx="737486" cy="473816"/>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7" name="Freeform 25">
              <a:extLst>
                <a:ext uri="{FF2B5EF4-FFF2-40B4-BE49-F238E27FC236}">
                  <a16:creationId xmlns:a16="http://schemas.microsoft.com/office/drawing/2014/main" id="{9A5C9FB2-7A37-EA48-A4CC-A93242EB22CA}"/>
                </a:ext>
              </a:extLst>
            </p:cNvPr>
            <p:cNvSpPr>
              <a:spLocks/>
            </p:cNvSpPr>
            <p:nvPr/>
          </p:nvSpPr>
          <p:spPr bwMode="auto">
            <a:xfrm>
              <a:off x="7223285" y="2714697"/>
              <a:ext cx="372658" cy="664593"/>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 name="Freeform 26">
              <a:extLst>
                <a:ext uri="{FF2B5EF4-FFF2-40B4-BE49-F238E27FC236}">
                  <a16:creationId xmlns:a16="http://schemas.microsoft.com/office/drawing/2014/main" id="{D3A743A1-0D3E-D243-8173-87239D19DD82}"/>
                </a:ext>
              </a:extLst>
            </p:cNvPr>
            <p:cNvSpPr>
              <a:spLocks/>
            </p:cNvSpPr>
            <p:nvPr/>
          </p:nvSpPr>
          <p:spPr bwMode="auto">
            <a:xfrm>
              <a:off x="7511390" y="2561450"/>
              <a:ext cx="507316" cy="573896"/>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 name="Freeform 27">
              <a:extLst>
                <a:ext uri="{FF2B5EF4-FFF2-40B4-BE49-F238E27FC236}">
                  <a16:creationId xmlns:a16="http://schemas.microsoft.com/office/drawing/2014/main" id="{376A2CE6-DE6B-F142-AAEE-0B7FEEA69D01}"/>
                </a:ext>
              </a:extLst>
            </p:cNvPr>
            <p:cNvSpPr>
              <a:spLocks/>
            </p:cNvSpPr>
            <p:nvPr/>
          </p:nvSpPr>
          <p:spPr bwMode="auto">
            <a:xfrm>
              <a:off x="7102719" y="3080614"/>
              <a:ext cx="814210" cy="486325"/>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 name="Freeform 31">
              <a:extLst>
                <a:ext uri="{FF2B5EF4-FFF2-40B4-BE49-F238E27FC236}">
                  <a16:creationId xmlns:a16="http://schemas.microsoft.com/office/drawing/2014/main" id="{5EE003FA-9E92-9846-ACFD-956358F5ABB4}"/>
                </a:ext>
              </a:extLst>
            </p:cNvPr>
            <p:cNvSpPr>
              <a:spLocks/>
            </p:cNvSpPr>
            <p:nvPr/>
          </p:nvSpPr>
          <p:spPr bwMode="auto">
            <a:xfrm>
              <a:off x="7619430" y="3663892"/>
              <a:ext cx="627880" cy="672411"/>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 name="Freeform 33">
              <a:extLst>
                <a:ext uri="{FF2B5EF4-FFF2-40B4-BE49-F238E27FC236}">
                  <a16:creationId xmlns:a16="http://schemas.microsoft.com/office/drawing/2014/main" id="{2C4D62D2-6313-B847-877D-8494224E4020}"/>
                </a:ext>
              </a:extLst>
            </p:cNvPr>
            <p:cNvSpPr>
              <a:spLocks/>
            </p:cNvSpPr>
            <p:nvPr/>
          </p:nvSpPr>
          <p:spPr bwMode="auto">
            <a:xfrm>
              <a:off x="7887180" y="3555993"/>
              <a:ext cx="587170" cy="4691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2" name="Freeform 35">
              <a:extLst>
                <a:ext uri="{FF2B5EF4-FFF2-40B4-BE49-F238E27FC236}">
                  <a16:creationId xmlns:a16="http://schemas.microsoft.com/office/drawing/2014/main" id="{59F2D971-DA52-A843-B534-DB220D4A7A2F}"/>
                </a:ext>
              </a:extLst>
            </p:cNvPr>
            <p:cNvSpPr>
              <a:spLocks/>
            </p:cNvSpPr>
            <p:nvPr/>
          </p:nvSpPr>
          <p:spPr bwMode="auto">
            <a:xfrm>
              <a:off x="7973298" y="2383183"/>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33" name="Freeform 37">
            <a:extLst>
              <a:ext uri="{FF2B5EF4-FFF2-40B4-BE49-F238E27FC236}">
                <a16:creationId xmlns:a16="http://schemas.microsoft.com/office/drawing/2014/main" id="{B94363E3-5486-CB4C-94BF-999609E5DD47}"/>
              </a:ext>
            </a:extLst>
          </p:cNvPr>
          <p:cNvSpPr>
            <a:spLocks/>
          </p:cNvSpPr>
          <p:nvPr userDrawn="1"/>
        </p:nvSpPr>
        <p:spPr bwMode="auto">
          <a:xfrm>
            <a:off x="8571429" y="1927320"/>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4" name="Freeform 39">
            <a:extLst>
              <a:ext uri="{FF2B5EF4-FFF2-40B4-BE49-F238E27FC236}">
                <a16:creationId xmlns:a16="http://schemas.microsoft.com/office/drawing/2014/main" id="{82A645CA-0147-124E-BDDB-B62C67C1C562}"/>
              </a:ext>
            </a:extLst>
          </p:cNvPr>
          <p:cNvSpPr>
            <a:spLocks/>
          </p:cNvSpPr>
          <p:nvPr userDrawn="1"/>
        </p:nvSpPr>
        <p:spPr bwMode="auto">
          <a:xfrm>
            <a:off x="8723311"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5" name="Freeform 41">
            <a:extLst>
              <a:ext uri="{FF2B5EF4-FFF2-40B4-BE49-F238E27FC236}">
                <a16:creationId xmlns:a16="http://schemas.microsoft.com/office/drawing/2014/main" id="{51746FC8-2628-0E49-85BD-19A39FFDACC9}"/>
              </a:ext>
            </a:extLst>
          </p:cNvPr>
          <p:cNvSpPr>
            <a:spLocks/>
          </p:cNvSpPr>
          <p:nvPr userDrawn="1"/>
        </p:nvSpPr>
        <p:spPr bwMode="auto">
          <a:xfrm>
            <a:off x="8762455" y="1899172"/>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6" name="Freeform 10">
            <a:extLst>
              <a:ext uri="{FF2B5EF4-FFF2-40B4-BE49-F238E27FC236}">
                <a16:creationId xmlns:a16="http://schemas.microsoft.com/office/drawing/2014/main" id="{9F5E377A-951C-A94C-9441-D9FF53E3301A}"/>
              </a:ext>
            </a:extLst>
          </p:cNvPr>
          <p:cNvSpPr>
            <a:spLocks/>
          </p:cNvSpPr>
          <p:nvPr userDrawn="1"/>
        </p:nvSpPr>
        <p:spPr bwMode="auto">
          <a:xfrm>
            <a:off x="3950787" y="3630241"/>
            <a:ext cx="782894" cy="946067"/>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7" name="Freeform 18">
            <a:extLst>
              <a:ext uri="{FF2B5EF4-FFF2-40B4-BE49-F238E27FC236}">
                <a16:creationId xmlns:a16="http://schemas.microsoft.com/office/drawing/2014/main" id="{D58C8114-2209-C94C-A4A7-EF3179BA0FC7}"/>
              </a:ext>
            </a:extLst>
          </p:cNvPr>
          <p:cNvSpPr>
            <a:spLocks/>
          </p:cNvSpPr>
          <p:nvPr userDrawn="1"/>
        </p:nvSpPr>
        <p:spPr bwMode="auto">
          <a:xfrm>
            <a:off x="6072431" y="1900736"/>
            <a:ext cx="773500" cy="883517"/>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8" name="Freeform 32">
            <a:extLst>
              <a:ext uri="{FF2B5EF4-FFF2-40B4-BE49-F238E27FC236}">
                <a16:creationId xmlns:a16="http://schemas.microsoft.com/office/drawing/2014/main" id="{0DE3882B-0C2D-9C40-849E-753510C74228}"/>
              </a:ext>
            </a:extLst>
          </p:cNvPr>
          <p:cNvSpPr>
            <a:spLocks/>
          </p:cNvSpPr>
          <p:nvPr userDrawn="1"/>
        </p:nvSpPr>
        <p:spPr bwMode="auto">
          <a:xfrm>
            <a:off x="7451890" y="4365202"/>
            <a:ext cx="1060039" cy="82722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39" name="Freeform 42">
            <a:extLst>
              <a:ext uri="{FF2B5EF4-FFF2-40B4-BE49-F238E27FC236}">
                <a16:creationId xmlns:a16="http://schemas.microsoft.com/office/drawing/2014/main" id="{A820F7D8-F932-D74B-9B07-93F4EA353391}"/>
              </a:ext>
            </a:extLst>
          </p:cNvPr>
          <p:cNvSpPr>
            <a:spLocks/>
          </p:cNvSpPr>
          <p:nvPr userDrawn="1"/>
        </p:nvSpPr>
        <p:spPr bwMode="auto">
          <a:xfrm>
            <a:off x="8801599"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0" name="Freeform 44">
            <a:extLst>
              <a:ext uri="{FF2B5EF4-FFF2-40B4-BE49-F238E27FC236}">
                <a16:creationId xmlns:a16="http://schemas.microsoft.com/office/drawing/2014/main" id="{7243B3AB-5217-8C46-8DFD-3B140F94251F}"/>
              </a:ext>
            </a:extLst>
          </p:cNvPr>
          <p:cNvSpPr>
            <a:spLocks/>
          </p:cNvSpPr>
          <p:nvPr userDrawn="1"/>
        </p:nvSpPr>
        <p:spPr bwMode="auto">
          <a:xfrm>
            <a:off x="8884587" y="2338586"/>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1" name="Freeform 45">
            <a:extLst>
              <a:ext uri="{FF2B5EF4-FFF2-40B4-BE49-F238E27FC236}">
                <a16:creationId xmlns:a16="http://schemas.microsoft.com/office/drawing/2014/main" id="{1D570BA3-668E-C84C-BED0-BAFE6BBE3595}"/>
              </a:ext>
            </a:extLst>
          </p:cNvPr>
          <p:cNvSpPr>
            <a:spLocks/>
          </p:cNvSpPr>
          <p:nvPr userDrawn="1"/>
        </p:nvSpPr>
        <p:spPr bwMode="auto">
          <a:xfrm>
            <a:off x="6813049" y="2088386"/>
            <a:ext cx="648236" cy="300240"/>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2" name="Freeform 46">
            <a:extLst>
              <a:ext uri="{FF2B5EF4-FFF2-40B4-BE49-F238E27FC236}">
                <a16:creationId xmlns:a16="http://schemas.microsoft.com/office/drawing/2014/main" id="{052A8E0A-223C-ED43-942D-A736BE98FA29}"/>
              </a:ext>
            </a:extLst>
          </p:cNvPr>
          <p:cNvSpPr>
            <a:spLocks/>
          </p:cNvSpPr>
          <p:nvPr userDrawn="1"/>
        </p:nvSpPr>
        <p:spPr bwMode="auto">
          <a:xfrm>
            <a:off x="7259298" y="2271344"/>
            <a:ext cx="469737" cy="605171"/>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43" name="Group 42">
            <a:extLst>
              <a:ext uri="{FF2B5EF4-FFF2-40B4-BE49-F238E27FC236}">
                <a16:creationId xmlns:a16="http://schemas.microsoft.com/office/drawing/2014/main" id="{DD5E5A49-3F42-6141-A20F-2EE7204763CB}"/>
              </a:ext>
            </a:extLst>
          </p:cNvPr>
          <p:cNvGrpSpPr/>
          <p:nvPr userDrawn="1"/>
        </p:nvGrpSpPr>
        <p:grpSpPr>
          <a:xfrm>
            <a:off x="3089605" y="1669302"/>
            <a:ext cx="5686942" cy="3200991"/>
            <a:chOff x="3089605" y="1669302"/>
            <a:chExt cx="5686942" cy="3200991"/>
          </a:xfrm>
          <a:solidFill>
            <a:schemeClr val="bg1">
              <a:lumMod val="85000"/>
            </a:schemeClr>
          </a:solidFill>
        </p:grpSpPr>
        <p:sp>
          <p:nvSpPr>
            <p:cNvPr id="44" name="Freeform 7">
              <a:extLst>
                <a:ext uri="{FF2B5EF4-FFF2-40B4-BE49-F238E27FC236}">
                  <a16:creationId xmlns:a16="http://schemas.microsoft.com/office/drawing/2014/main" id="{B9260B6F-525B-5A4F-A2AE-093A6CD913B0}"/>
                </a:ext>
              </a:extLst>
            </p:cNvPr>
            <p:cNvSpPr>
              <a:spLocks/>
            </p:cNvSpPr>
            <p:nvPr/>
          </p:nvSpPr>
          <p:spPr bwMode="auto">
            <a:xfrm>
              <a:off x="5380353" y="1972668"/>
              <a:ext cx="776630" cy="461305"/>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5" name="Freeform 21">
              <a:extLst>
                <a:ext uri="{FF2B5EF4-FFF2-40B4-BE49-F238E27FC236}">
                  <a16:creationId xmlns:a16="http://schemas.microsoft.com/office/drawing/2014/main" id="{50F73734-C0F3-0341-AB53-029747203134}"/>
                </a:ext>
              </a:extLst>
            </p:cNvPr>
            <p:cNvSpPr>
              <a:spLocks/>
            </p:cNvSpPr>
            <p:nvPr/>
          </p:nvSpPr>
          <p:spPr bwMode="auto">
            <a:xfrm>
              <a:off x="6305733" y="3159553"/>
              <a:ext cx="831433" cy="653647"/>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6" name="Freeform 23">
              <a:extLst>
                <a:ext uri="{FF2B5EF4-FFF2-40B4-BE49-F238E27FC236}">
                  <a16:creationId xmlns:a16="http://schemas.microsoft.com/office/drawing/2014/main" id="{E78F6334-8808-644F-96F6-25D5EA2668F8}"/>
                </a:ext>
              </a:extLst>
            </p:cNvPr>
            <p:cNvSpPr>
              <a:spLocks/>
            </p:cNvSpPr>
            <p:nvPr/>
          </p:nvSpPr>
          <p:spPr bwMode="auto">
            <a:xfrm>
              <a:off x="6593838" y="4288579"/>
              <a:ext cx="690512" cy="581714"/>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7" name="Freeform 36">
              <a:extLst>
                <a:ext uri="{FF2B5EF4-FFF2-40B4-BE49-F238E27FC236}">
                  <a16:creationId xmlns:a16="http://schemas.microsoft.com/office/drawing/2014/main" id="{CFA95925-8E11-0B48-AD6A-7DFB1CB3C09F}"/>
                </a:ext>
              </a:extLst>
            </p:cNvPr>
            <p:cNvSpPr>
              <a:spLocks/>
            </p:cNvSpPr>
            <p:nvPr/>
          </p:nvSpPr>
          <p:spPr bwMode="auto">
            <a:xfrm>
              <a:off x="8004613"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48" name="Freeform 47">
              <a:extLst>
                <a:ext uri="{FF2B5EF4-FFF2-40B4-BE49-F238E27FC236}">
                  <a16:creationId xmlns:a16="http://schemas.microsoft.com/office/drawing/2014/main" id="{757FFC30-9392-3A4F-8039-95DAE9BB9A82}"/>
                </a:ext>
              </a:extLst>
            </p:cNvPr>
            <p:cNvSpPr>
              <a:spLocks/>
            </p:cNvSpPr>
            <p:nvPr/>
          </p:nvSpPr>
          <p:spPr bwMode="auto">
            <a:xfrm>
              <a:off x="3313512" y="1669302"/>
              <a:ext cx="798552" cy="581714"/>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9" name="Freeform 48">
              <a:extLst>
                <a:ext uri="{FF2B5EF4-FFF2-40B4-BE49-F238E27FC236}">
                  <a16:creationId xmlns:a16="http://schemas.microsoft.com/office/drawing/2014/main" id="{CF966755-5F2F-5D40-8748-9848FD4DB280}"/>
                </a:ext>
              </a:extLst>
            </p:cNvPr>
            <p:cNvSpPr>
              <a:spLocks/>
            </p:cNvSpPr>
            <p:nvPr/>
          </p:nvSpPr>
          <p:spPr bwMode="auto">
            <a:xfrm>
              <a:off x="3089605" y="2028963"/>
              <a:ext cx="966092" cy="791256"/>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0" name="Freeform 50">
              <a:extLst>
                <a:ext uri="{FF2B5EF4-FFF2-40B4-BE49-F238E27FC236}">
                  <a16:creationId xmlns:a16="http://schemas.microsoft.com/office/drawing/2014/main" id="{7DA4C7BB-67EA-3447-8234-5E74080CB585}"/>
                </a:ext>
              </a:extLst>
            </p:cNvPr>
            <p:cNvSpPr>
              <a:spLocks/>
            </p:cNvSpPr>
            <p:nvPr/>
          </p:nvSpPr>
          <p:spPr bwMode="auto">
            <a:xfrm>
              <a:off x="3484184" y="2748287"/>
              <a:ext cx="760973" cy="1147790"/>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51" name="Freeform 6">
            <a:extLst>
              <a:ext uri="{FF2B5EF4-FFF2-40B4-BE49-F238E27FC236}">
                <a16:creationId xmlns:a16="http://schemas.microsoft.com/office/drawing/2014/main" id="{9F6D94BC-2EEE-2A4C-9FBF-5DD27ECD6EAB}"/>
              </a:ext>
            </a:extLst>
          </p:cNvPr>
          <p:cNvSpPr>
            <a:spLocks/>
          </p:cNvSpPr>
          <p:nvPr userDrawn="1"/>
        </p:nvSpPr>
        <p:spPr bwMode="auto">
          <a:xfrm>
            <a:off x="4191920" y="1844441"/>
            <a:ext cx="1208789" cy="725578"/>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2" name="Freeform 30">
            <a:extLst>
              <a:ext uri="{FF2B5EF4-FFF2-40B4-BE49-F238E27FC236}">
                <a16:creationId xmlns:a16="http://schemas.microsoft.com/office/drawing/2014/main" id="{7E586742-7825-9D46-B795-A31282B982B0}"/>
              </a:ext>
            </a:extLst>
          </p:cNvPr>
          <p:cNvSpPr>
            <a:spLocks/>
          </p:cNvSpPr>
          <p:nvPr userDrawn="1"/>
        </p:nvSpPr>
        <p:spPr bwMode="auto">
          <a:xfrm>
            <a:off x="7267127" y="3856984"/>
            <a:ext cx="490091" cy="761545"/>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3" name="Freeform 49">
            <a:extLst>
              <a:ext uri="{FF2B5EF4-FFF2-40B4-BE49-F238E27FC236}">
                <a16:creationId xmlns:a16="http://schemas.microsoft.com/office/drawing/2014/main" id="{3A8DEE69-7613-9A40-9873-B8CF064A7DC6}"/>
              </a:ext>
            </a:extLst>
          </p:cNvPr>
          <p:cNvSpPr>
            <a:spLocks/>
          </p:cNvSpPr>
          <p:nvPr userDrawn="1"/>
        </p:nvSpPr>
        <p:spPr bwMode="auto">
          <a:xfrm>
            <a:off x="3020710" y="2607549"/>
            <a:ext cx="1036551" cy="165600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54" name="Freeform 51">
            <a:extLst>
              <a:ext uri="{FF2B5EF4-FFF2-40B4-BE49-F238E27FC236}">
                <a16:creationId xmlns:a16="http://schemas.microsoft.com/office/drawing/2014/main" id="{D08C9CAE-41FB-B242-8E6C-0ADCB6E1AED2}"/>
              </a:ext>
            </a:extLst>
          </p:cNvPr>
          <p:cNvSpPr>
            <a:spLocks/>
          </p:cNvSpPr>
          <p:nvPr userDrawn="1"/>
        </p:nvSpPr>
        <p:spPr bwMode="auto">
          <a:xfrm>
            <a:off x="3910077" y="1825677"/>
            <a:ext cx="701473" cy="1125898"/>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5" name="Freeform 52">
            <a:extLst>
              <a:ext uri="{FF2B5EF4-FFF2-40B4-BE49-F238E27FC236}">
                <a16:creationId xmlns:a16="http://schemas.microsoft.com/office/drawing/2014/main" id="{06F55133-7654-AC48-96E4-A221D066F49F}"/>
              </a:ext>
            </a:extLst>
          </p:cNvPr>
          <p:cNvSpPr>
            <a:spLocks/>
          </p:cNvSpPr>
          <p:nvPr userDrawn="1"/>
        </p:nvSpPr>
        <p:spPr bwMode="auto">
          <a:xfrm>
            <a:off x="7895008" y="2960958"/>
            <a:ext cx="781328" cy="573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6" name="Freeform 53">
            <a:extLst>
              <a:ext uri="{FF2B5EF4-FFF2-40B4-BE49-F238E27FC236}">
                <a16:creationId xmlns:a16="http://schemas.microsoft.com/office/drawing/2014/main" id="{53FF61F1-22A6-D341-B0E5-FCB82EAC249E}"/>
              </a:ext>
            </a:extLst>
          </p:cNvPr>
          <p:cNvSpPr>
            <a:spLocks/>
          </p:cNvSpPr>
          <p:nvPr userDrawn="1"/>
        </p:nvSpPr>
        <p:spPr bwMode="auto">
          <a:xfrm>
            <a:off x="7857429" y="2898406"/>
            <a:ext cx="530802" cy="519164"/>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7" name="Freeform 54">
            <a:extLst>
              <a:ext uri="{FF2B5EF4-FFF2-40B4-BE49-F238E27FC236}">
                <a16:creationId xmlns:a16="http://schemas.microsoft.com/office/drawing/2014/main" id="{E98E0334-678B-0B46-8CB1-A9AFB6CB0B52}"/>
              </a:ext>
            </a:extLst>
          </p:cNvPr>
          <p:cNvSpPr>
            <a:spLocks/>
          </p:cNvSpPr>
          <p:nvPr userDrawn="1"/>
        </p:nvSpPr>
        <p:spPr bwMode="auto">
          <a:xfrm>
            <a:off x="8175285"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8" name="Freeform 55">
            <a:extLst>
              <a:ext uri="{FF2B5EF4-FFF2-40B4-BE49-F238E27FC236}">
                <a16:creationId xmlns:a16="http://schemas.microsoft.com/office/drawing/2014/main" id="{9D0689CD-103C-164C-947F-A1DDEE5F9613}"/>
              </a:ext>
            </a:extLst>
          </p:cNvPr>
          <p:cNvSpPr>
            <a:spLocks/>
          </p:cNvSpPr>
          <p:nvPr userDrawn="1"/>
        </p:nvSpPr>
        <p:spPr bwMode="auto">
          <a:xfrm>
            <a:off x="8577692" y="2840549"/>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9" name="Freeform 56">
            <a:extLst>
              <a:ext uri="{FF2B5EF4-FFF2-40B4-BE49-F238E27FC236}">
                <a16:creationId xmlns:a16="http://schemas.microsoft.com/office/drawing/2014/main" id="{4B5DFC2D-D40A-EC43-8DA1-98787666F016}"/>
              </a:ext>
            </a:extLst>
          </p:cNvPr>
          <p:cNvSpPr>
            <a:spLocks/>
          </p:cNvSpPr>
          <p:nvPr userDrawn="1"/>
        </p:nvSpPr>
        <p:spPr bwMode="auto">
          <a:xfrm>
            <a:off x="8645020" y="3057910"/>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0" name="Freeform 57">
            <a:extLst>
              <a:ext uri="{FF2B5EF4-FFF2-40B4-BE49-F238E27FC236}">
                <a16:creationId xmlns:a16="http://schemas.microsoft.com/office/drawing/2014/main" id="{A5F57B8A-E67E-634E-BC1F-C614E8CC9393}"/>
              </a:ext>
            </a:extLst>
          </p:cNvPr>
          <p:cNvSpPr>
            <a:spLocks/>
          </p:cNvSpPr>
          <p:nvPr userDrawn="1"/>
        </p:nvSpPr>
        <p:spPr bwMode="auto">
          <a:xfrm>
            <a:off x="8410153" y="2959393"/>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61" name="组合 213">
            <a:extLst>
              <a:ext uri="{FF2B5EF4-FFF2-40B4-BE49-F238E27FC236}">
                <a16:creationId xmlns:a16="http://schemas.microsoft.com/office/drawing/2014/main" id="{A4801A59-DE35-4B4A-9E65-BD8F0E51114B}"/>
              </a:ext>
            </a:extLst>
          </p:cNvPr>
          <p:cNvGrpSpPr/>
          <p:nvPr userDrawn="1"/>
        </p:nvGrpSpPr>
        <p:grpSpPr>
          <a:xfrm>
            <a:off x="3822638" y="5211306"/>
            <a:ext cx="988015" cy="624378"/>
            <a:chOff x="2865629" y="4574411"/>
            <a:chExt cx="734466" cy="464147"/>
          </a:xfrm>
          <a:solidFill>
            <a:schemeClr val="bg1">
              <a:lumMod val="85000"/>
            </a:schemeClr>
          </a:solidFill>
        </p:grpSpPr>
        <p:sp>
          <p:nvSpPr>
            <p:cNvPr id="62" name="Freeform 63">
              <a:extLst>
                <a:ext uri="{FF2B5EF4-FFF2-40B4-BE49-F238E27FC236}">
                  <a16:creationId xmlns:a16="http://schemas.microsoft.com/office/drawing/2014/main" id="{BF45B151-AFA2-3B4C-AF62-914A905099E1}"/>
                </a:ext>
              </a:extLst>
            </p:cNvPr>
            <p:cNvSpPr>
              <a:spLocks/>
            </p:cNvSpPr>
            <p:nvPr/>
          </p:nvSpPr>
          <p:spPr bwMode="auto">
            <a:xfrm>
              <a:off x="3416188" y="4822342"/>
              <a:ext cx="183907" cy="216216"/>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3" name="Freeform 64">
              <a:extLst>
                <a:ext uri="{FF2B5EF4-FFF2-40B4-BE49-F238E27FC236}">
                  <a16:creationId xmlns:a16="http://schemas.microsoft.com/office/drawing/2014/main" id="{072F0253-175C-074D-8802-3F84C6013E3C}"/>
                </a:ext>
              </a:extLst>
            </p:cNvPr>
            <p:cNvSpPr>
              <a:spLocks/>
            </p:cNvSpPr>
            <p:nvPr/>
          </p:nvSpPr>
          <p:spPr bwMode="auto">
            <a:xfrm>
              <a:off x="3076310" y="4642159"/>
              <a:ext cx="90790" cy="80209"/>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4" name="Freeform 65">
              <a:extLst>
                <a:ext uri="{FF2B5EF4-FFF2-40B4-BE49-F238E27FC236}">
                  <a16:creationId xmlns:a16="http://schemas.microsoft.com/office/drawing/2014/main" id="{2ADF3965-B2CD-8046-9815-11683455BAA3}"/>
                </a:ext>
              </a:extLst>
            </p:cNvPr>
            <p:cNvSpPr>
              <a:spLocks/>
            </p:cNvSpPr>
            <p:nvPr/>
          </p:nvSpPr>
          <p:spPr bwMode="auto">
            <a:xfrm>
              <a:off x="2865629" y="4574411"/>
              <a:ext cx="62854" cy="58123"/>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5" name="Freeform 66">
              <a:extLst>
                <a:ext uri="{FF2B5EF4-FFF2-40B4-BE49-F238E27FC236}">
                  <a16:creationId xmlns:a16="http://schemas.microsoft.com/office/drawing/2014/main" id="{EBD69C6A-7E79-A94F-8214-543D0522AFB9}"/>
                </a:ext>
              </a:extLst>
            </p:cNvPr>
            <p:cNvSpPr>
              <a:spLocks/>
            </p:cNvSpPr>
            <p:nvPr/>
          </p:nvSpPr>
          <p:spPr bwMode="auto">
            <a:xfrm>
              <a:off x="3321359" y="4727017"/>
              <a:ext cx="100101" cy="66260"/>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6" name="Freeform 67">
              <a:extLst>
                <a:ext uri="{FF2B5EF4-FFF2-40B4-BE49-F238E27FC236}">
                  <a16:creationId xmlns:a16="http://schemas.microsoft.com/office/drawing/2014/main" id="{F2A558C1-C7BA-374A-AE94-B03BE85573C0}"/>
                </a:ext>
              </a:extLst>
            </p:cNvPr>
            <p:cNvSpPr>
              <a:spLocks/>
            </p:cNvSpPr>
            <p:nvPr/>
          </p:nvSpPr>
          <p:spPr bwMode="auto">
            <a:xfrm>
              <a:off x="3214386" y="4667151"/>
              <a:ext cx="89626" cy="30224"/>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7" name="Freeform 68">
              <a:extLst>
                <a:ext uri="{FF2B5EF4-FFF2-40B4-BE49-F238E27FC236}">
                  <a16:creationId xmlns:a16="http://schemas.microsoft.com/office/drawing/2014/main" id="{8A525938-656D-3440-A3FC-5850EE4FA516}"/>
                </a:ext>
              </a:extLst>
            </p:cNvPr>
            <p:cNvSpPr>
              <a:spLocks/>
            </p:cNvSpPr>
            <p:nvPr/>
          </p:nvSpPr>
          <p:spPr bwMode="auto">
            <a:xfrm>
              <a:off x="3255559" y="4732830"/>
              <a:ext cx="36083" cy="40686"/>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68" name="Rectangle 135">
            <a:extLst>
              <a:ext uri="{FF2B5EF4-FFF2-40B4-BE49-F238E27FC236}">
                <a16:creationId xmlns:a16="http://schemas.microsoft.com/office/drawing/2014/main" id="{3BE557B4-D290-1D49-BA81-A5F4208CAC6E}"/>
              </a:ext>
            </a:extLst>
          </p:cNvPr>
          <p:cNvSpPr>
            <a:spLocks noChangeArrowheads="1"/>
          </p:cNvSpPr>
          <p:nvPr userDrawn="1"/>
        </p:nvSpPr>
        <p:spPr bwMode="auto">
          <a:xfrm>
            <a:off x="3496108" y="1836896"/>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WA</a:t>
            </a:r>
          </a:p>
        </p:txBody>
      </p:sp>
      <p:sp>
        <p:nvSpPr>
          <p:cNvPr id="69" name="Rectangle 136">
            <a:extLst>
              <a:ext uri="{FF2B5EF4-FFF2-40B4-BE49-F238E27FC236}">
                <a16:creationId xmlns:a16="http://schemas.microsoft.com/office/drawing/2014/main" id="{B492227A-0D8F-C743-BF86-25593CDF1287}"/>
              </a:ext>
            </a:extLst>
          </p:cNvPr>
          <p:cNvSpPr>
            <a:spLocks noChangeArrowheads="1"/>
          </p:cNvSpPr>
          <p:nvPr userDrawn="1"/>
        </p:nvSpPr>
        <p:spPr bwMode="auto">
          <a:xfrm>
            <a:off x="3350588" y="2314140"/>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OR</a:t>
            </a:r>
          </a:p>
        </p:txBody>
      </p:sp>
      <p:sp>
        <p:nvSpPr>
          <p:cNvPr id="70" name="Rectangle 137">
            <a:extLst>
              <a:ext uri="{FF2B5EF4-FFF2-40B4-BE49-F238E27FC236}">
                <a16:creationId xmlns:a16="http://schemas.microsoft.com/office/drawing/2014/main" id="{A012677E-2E47-F046-BFE7-C631EAB83469}"/>
              </a:ext>
            </a:extLst>
          </p:cNvPr>
          <p:cNvSpPr>
            <a:spLocks noChangeArrowheads="1"/>
          </p:cNvSpPr>
          <p:nvPr userDrawn="1"/>
        </p:nvSpPr>
        <p:spPr bwMode="auto">
          <a:xfrm>
            <a:off x="3195679" y="3307747"/>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CA</a:t>
            </a:r>
          </a:p>
        </p:txBody>
      </p:sp>
      <p:sp>
        <p:nvSpPr>
          <p:cNvPr id="71" name="Rectangle 138">
            <a:extLst>
              <a:ext uri="{FF2B5EF4-FFF2-40B4-BE49-F238E27FC236}">
                <a16:creationId xmlns:a16="http://schemas.microsoft.com/office/drawing/2014/main" id="{16C49B16-3526-2940-BEC2-642541F0AE9E}"/>
              </a:ext>
            </a:extLst>
          </p:cNvPr>
          <p:cNvSpPr>
            <a:spLocks noChangeArrowheads="1"/>
          </p:cNvSpPr>
          <p:nvPr userDrawn="1"/>
        </p:nvSpPr>
        <p:spPr bwMode="auto">
          <a:xfrm>
            <a:off x="4563258" y="2101336"/>
            <a:ext cx="38649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MT</a:t>
            </a:r>
          </a:p>
        </p:txBody>
      </p:sp>
      <p:sp>
        <p:nvSpPr>
          <p:cNvPr id="72" name="Rectangle 139">
            <a:extLst>
              <a:ext uri="{FF2B5EF4-FFF2-40B4-BE49-F238E27FC236}">
                <a16:creationId xmlns:a16="http://schemas.microsoft.com/office/drawing/2014/main" id="{A77B869E-958D-784F-85E1-F790351CE545}"/>
              </a:ext>
            </a:extLst>
          </p:cNvPr>
          <p:cNvSpPr>
            <a:spLocks noChangeArrowheads="1"/>
          </p:cNvSpPr>
          <p:nvPr userDrawn="1"/>
        </p:nvSpPr>
        <p:spPr bwMode="auto">
          <a:xfrm>
            <a:off x="4056284" y="2447143"/>
            <a:ext cx="34424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ID</a:t>
            </a:r>
          </a:p>
        </p:txBody>
      </p:sp>
      <p:sp>
        <p:nvSpPr>
          <p:cNvPr id="73" name="Rectangle 140">
            <a:extLst>
              <a:ext uri="{FF2B5EF4-FFF2-40B4-BE49-F238E27FC236}">
                <a16:creationId xmlns:a16="http://schemas.microsoft.com/office/drawing/2014/main" id="{0F4620C4-AA39-1D4A-9F4C-4D6BFC4D1711}"/>
              </a:ext>
            </a:extLst>
          </p:cNvPr>
          <p:cNvSpPr>
            <a:spLocks noChangeArrowheads="1"/>
          </p:cNvSpPr>
          <p:nvPr userDrawn="1"/>
        </p:nvSpPr>
        <p:spPr bwMode="auto">
          <a:xfrm>
            <a:off x="3632240" y="309494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NV</a:t>
            </a:r>
          </a:p>
        </p:txBody>
      </p:sp>
      <p:sp>
        <p:nvSpPr>
          <p:cNvPr id="74" name="Rectangle 141">
            <a:extLst>
              <a:ext uri="{FF2B5EF4-FFF2-40B4-BE49-F238E27FC236}">
                <a16:creationId xmlns:a16="http://schemas.microsoft.com/office/drawing/2014/main" id="{93CFC1FA-3A09-9F4D-ADE0-914F7BF27EA2}"/>
              </a:ext>
            </a:extLst>
          </p:cNvPr>
          <p:cNvSpPr>
            <a:spLocks noChangeArrowheads="1"/>
          </p:cNvSpPr>
          <p:nvPr userDrawn="1"/>
        </p:nvSpPr>
        <p:spPr bwMode="auto">
          <a:xfrm>
            <a:off x="4134520" y="3947724"/>
            <a:ext cx="37553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AZ</a:t>
            </a:r>
          </a:p>
        </p:txBody>
      </p:sp>
      <p:sp>
        <p:nvSpPr>
          <p:cNvPr id="75" name="Rectangle 142">
            <a:extLst>
              <a:ext uri="{FF2B5EF4-FFF2-40B4-BE49-F238E27FC236}">
                <a16:creationId xmlns:a16="http://schemas.microsoft.com/office/drawing/2014/main" id="{F8FAB2F9-CC95-C94D-932D-FC33A001037D}"/>
              </a:ext>
            </a:extLst>
          </p:cNvPr>
          <p:cNvSpPr>
            <a:spLocks noChangeArrowheads="1"/>
          </p:cNvSpPr>
          <p:nvPr userDrawn="1"/>
        </p:nvSpPr>
        <p:spPr bwMode="auto">
          <a:xfrm>
            <a:off x="4289429" y="3237334"/>
            <a:ext cx="35363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UT</a:t>
            </a:r>
          </a:p>
        </p:txBody>
      </p:sp>
      <p:sp>
        <p:nvSpPr>
          <p:cNvPr id="76" name="Rectangle 143">
            <a:extLst>
              <a:ext uri="{FF2B5EF4-FFF2-40B4-BE49-F238E27FC236}">
                <a16:creationId xmlns:a16="http://schemas.microsoft.com/office/drawing/2014/main" id="{BA15549E-9CAC-0445-9271-6EB9AA506D34}"/>
              </a:ext>
            </a:extLst>
          </p:cNvPr>
          <p:cNvSpPr>
            <a:spLocks noChangeArrowheads="1"/>
          </p:cNvSpPr>
          <p:nvPr userDrawn="1"/>
        </p:nvSpPr>
        <p:spPr bwMode="auto">
          <a:xfrm>
            <a:off x="4774497" y="2669335"/>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WY</a:t>
            </a:r>
          </a:p>
        </p:txBody>
      </p:sp>
      <p:sp>
        <p:nvSpPr>
          <p:cNvPr id="77" name="Rectangle 144">
            <a:extLst>
              <a:ext uri="{FF2B5EF4-FFF2-40B4-BE49-F238E27FC236}">
                <a16:creationId xmlns:a16="http://schemas.microsoft.com/office/drawing/2014/main" id="{C1082D55-1718-5B4E-BF26-2BC24EDC4AE8}"/>
              </a:ext>
            </a:extLst>
          </p:cNvPr>
          <p:cNvSpPr>
            <a:spLocks noChangeArrowheads="1"/>
          </p:cNvSpPr>
          <p:nvPr userDrawn="1"/>
        </p:nvSpPr>
        <p:spPr bwMode="auto">
          <a:xfrm>
            <a:off x="4955808" y="3341611"/>
            <a:ext cx="42247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CO</a:t>
            </a:r>
          </a:p>
        </p:txBody>
      </p:sp>
      <p:sp>
        <p:nvSpPr>
          <p:cNvPr id="78" name="Rectangle 145">
            <a:extLst>
              <a:ext uri="{FF2B5EF4-FFF2-40B4-BE49-F238E27FC236}">
                <a16:creationId xmlns:a16="http://schemas.microsoft.com/office/drawing/2014/main" id="{FAAB89CB-5878-BC46-9DEB-11ACC9AD88CD}"/>
              </a:ext>
            </a:extLst>
          </p:cNvPr>
          <p:cNvSpPr>
            <a:spLocks noChangeArrowheads="1"/>
          </p:cNvSpPr>
          <p:nvPr userDrawn="1"/>
        </p:nvSpPr>
        <p:spPr bwMode="auto">
          <a:xfrm>
            <a:off x="4837087" y="3947724"/>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NM</a:t>
            </a:r>
          </a:p>
        </p:txBody>
      </p:sp>
      <p:sp>
        <p:nvSpPr>
          <p:cNvPr id="79" name="Rectangle 146">
            <a:extLst>
              <a:ext uri="{FF2B5EF4-FFF2-40B4-BE49-F238E27FC236}">
                <a16:creationId xmlns:a16="http://schemas.microsoft.com/office/drawing/2014/main" id="{49736B75-F45C-5149-BC80-A8BF1A77AC8F}"/>
              </a:ext>
            </a:extLst>
          </p:cNvPr>
          <p:cNvSpPr>
            <a:spLocks noChangeArrowheads="1"/>
          </p:cNvSpPr>
          <p:nvPr userDrawn="1"/>
        </p:nvSpPr>
        <p:spPr bwMode="auto">
          <a:xfrm>
            <a:off x="5703950" y="4443746"/>
            <a:ext cx="35988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TX</a:t>
            </a:r>
          </a:p>
        </p:txBody>
      </p:sp>
      <p:sp>
        <p:nvSpPr>
          <p:cNvPr id="80" name="Rectangle 147">
            <a:extLst>
              <a:ext uri="{FF2B5EF4-FFF2-40B4-BE49-F238E27FC236}">
                <a16:creationId xmlns:a16="http://schemas.microsoft.com/office/drawing/2014/main" id="{6FDD8B40-D534-4A4F-8CF9-164B2F4B19D3}"/>
              </a:ext>
            </a:extLst>
          </p:cNvPr>
          <p:cNvSpPr>
            <a:spLocks noChangeArrowheads="1"/>
          </p:cNvSpPr>
          <p:nvPr userDrawn="1"/>
        </p:nvSpPr>
        <p:spPr bwMode="auto">
          <a:xfrm>
            <a:off x="5971520" y="3875747"/>
            <a:ext cx="40370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OK</a:t>
            </a:r>
          </a:p>
        </p:txBody>
      </p:sp>
      <p:sp>
        <p:nvSpPr>
          <p:cNvPr id="81" name="Rectangle 148">
            <a:extLst>
              <a:ext uri="{FF2B5EF4-FFF2-40B4-BE49-F238E27FC236}">
                <a16:creationId xmlns:a16="http://schemas.microsoft.com/office/drawing/2014/main" id="{8788EC5B-6857-4543-8A31-2A54084708DD}"/>
              </a:ext>
            </a:extLst>
          </p:cNvPr>
          <p:cNvSpPr>
            <a:spLocks noChangeArrowheads="1"/>
          </p:cNvSpPr>
          <p:nvPr userDrawn="1"/>
        </p:nvSpPr>
        <p:spPr bwMode="auto">
          <a:xfrm>
            <a:off x="5772798" y="3379725"/>
            <a:ext cx="3630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KS</a:t>
            </a:r>
          </a:p>
        </p:txBody>
      </p:sp>
      <p:sp>
        <p:nvSpPr>
          <p:cNvPr id="82" name="Rectangle 149">
            <a:extLst>
              <a:ext uri="{FF2B5EF4-FFF2-40B4-BE49-F238E27FC236}">
                <a16:creationId xmlns:a16="http://schemas.microsoft.com/office/drawing/2014/main" id="{08E2AA49-C2C7-4B47-AE28-5122E58AA1D0}"/>
              </a:ext>
            </a:extLst>
          </p:cNvPr>
          <p:cNvSpPr>
            <a:spLocks noChangeArrowheads="1"/>
          </p:cNvSpPr>
          <p:nvPr userDrawn="1"/>
        </p:nvSpPr>
        <p:spPr bwMode="auto">
          <a:xfrm>
            <a:off x="5627278" y="2952552"/>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NE</a:t>
            </a:r>
          </a:p>
        </p:txBody>
      </p:sp>
      <p:sp>
        <p:nvSpPr>
          <p:cNvPr id="83" name="Rectangle 150">
            <a:extLst>
              <a:ext uri="{FF2B5EF4-FFF2-40B4-BE49-F238E27FC236}">
                <a16:creationId xmlns:a16="http://schemas.microsoft.com/office/drawing/2014/main" id="{1E976E43-6778-5244-9699-B92AEF8AB9EE}"/>
              </a:ext>
            </a:extLst>
          </p:cNvPr>
          <p:cNvSpPr>
            <a:spLocks noChangeArrowheads="1"/>
          </p:cNvSpPr>
          <p:nvPr userDrawn="1"/>
        </p:nvSpPr>
        <p:spPr bwMode="auto">
          <a:xfrm>
            <a:off x="5628843" y="2526944"/>
            <a:ext cx="37240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SD</a:t>
            </a:r>
          </a:p>
        </p:txBody>
      </p:sp>
      <p:sp>
        <p:nvSpPr>
          <p:cNvPr id="84" name="Rectangle 151">
            <a:extLst>
              <a:ext uri="{FF2B5EF4-FFF2-40B4-BE49-F238E27FC236}">
                <a16:creationId xmlns:a16="http://schemas.microsoft.com/office/drawing/2014/main" id="{178E8487-B595-4142-B29A-78EA5E4121E0}"/>
              </a:ext>
            </a:extLst>
          </p:cNvPr>
          <p:cNvSpPr>
            <a:spLocks noChangeArrowheads="1"/>
          </p:cNvSpPr>
          <p:nvPr userDrawn="1"/>
        </p:nvSpPr>
        <p:spPr bwMode="auto">
          <a:xfrm>
            <a:off x="5545912" y="2101336"/>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ND</a:t>
            </a:r>
          </a:p>
        </p:txBody>
      </p:sp>
      <p:sp>
        <p:nvSpPr>
          <p:cNvPr id="85" name="Rectangle 152">
            <a:extLst>
              <a:ext uri="{FF2B5EF4-FFF2-40B4-BE49-F238E27FC236}">
                <a16:creationId xmlns:a16="http://schemas.microsoft.com/office/drawing/2014/main" id="{623F7383-2692-2246-A00C-000F8A1080E2}"/>
              </a:ext>
            </a:extLst>
          </p:cNvPr>
          <p:cNvSpPr>
            <a:spLocks noChangeArrowheads="1"/>
          </p:cNvSpPr>
          <p:nvPr userDrawn="1"/>
        </p:nvSpPr>
        <p:spPr bwMode="auto">
          <a:xfrm>
            <a:off x="6132687" y="2243727"/>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MN</a:t>
            </a:r>
          </a:p>
        </p:txBody>
      </p:sp>
      <p:sp>
        <p:nvSpPr>
          <p:cNvPr id="86" name="Rectangle 153">
            <a:extLst>
              <a:ext uri="{FF2B5EF4-FFF2-40B4-BE49-F238E27FC236}">
                <a16:creationId xmlns:a16="http://schemas.microsoft.com/office/drawing/2014/main" id="{57B38630-7217-484B-A3FE-8B9196811178}"/>
              </a:ext>
            </a:extLst>
          </p:cNvPr>
          <p:cNvSpPr>
            <a:spLocks noChangeArrowheads="1"/>
          </p:cNvSpPr>
          <p:nvPr userDrawn="1"/>
        </p:nvSpPr>
        <p:spPr bwMode="auto">
          <a:xfrm>
            <a:off x="6340797" y="283050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IA</a:t>
            </a:r>
          </a:p>
        </p:txBody>
      </p:sp>
      <p:sp>
        <p:nvSpPr>
          <p:cNvPr id="87" name="Rectangle 154">
            <a:extLst>
              <a:ext uri="{FF2B5EF4-FFF2-40B4-BE49-F238E27FC236}">
                <a16:creationId xmlns:a16="http://schemas.microsoft.com/office/drawing/2014/main" id="{34DCC7DD-550F-C540-83FA-17FB411491AF}"/>
              </a:ext>
            </a:extLst>
          </p:cNvPr>
          <p:cNvSpPr>
            <a:spLocks noChangeArrowheads="1"/>
          </p:cNvSpPr>
          <p:nvPr userDrawn="1"/>
        </p:nvSpPr>
        <p:spPr bwMode="auto">
          <a:xfrm>
            <a:off x="6461282" y="3379725"/>
            <a:ext cx="43812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MO</a:t>
            </a:r>
          </a:p>
        </p:txBody>
      </p:sp>
      <p:sp>
        <p:nvSpPr>
          <p:cNvPr id="88" name="Rectangle 155">
            <a:extLst>
              <a:ext uri="{FF2B5EF4-FFF2-40B4-BE49-F238E27FC236}">
                <a16:creationId xmlns:a16="http://schemas.microsoft.com/office/drawing/2014/main" id="{F2E22BB7-5F92-6D44-84C8-289B1E39E16E}"/>
              </a:ext>
            </a:extLst>
          </p:cNvPr>
          <p:cNvSpPr>
            <a:spLocks noChangeArrowheads="1"/>
          </p:cNvSpPr>
          <p:nvPr userDrawn="1"/>
        </p:nvSpPr>
        <p:spPr bwMode="auto">
          <a:xfrm>
            <a:off x="6547342" y="3875747"/>
            <a:ext cx="3849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AR</a:t>
            </a:r>
          </a:p>
        </p:txBody>
      </p:sp>
      <p:sp>
        <p:nvSpPr>
          <p:cNvPr id="89" name="Rectangle 156">
            <a:extLst>
              <a:ext uri="{FF2B5EF4-FFF2-40B4-BE49-F238E27FC236}">
                <a16:creationId xmlns:a16="http://schemas.microsoft.com/office/drawing/2014/main" id="{09B2D9AC-9421-B44E-A7AE-88D70D6597D5}"/>
              </a:ext>
            </a:extLst>
          </p:cNvPr>
          <p:cNvSpPr>
            <a:spLocks noChangeArrowheads="1"/>
          </p:cNvSpPr>
          <p:nvPr userDrawn="1"/>
        </p:nvSpPr>
        <p:spPr bwMode="auto">
          <a:xfrm>
            <a:off x="6613061" y="4443746"/>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LA</a:t>
            </a:r>
          </a:p>
        </p:txBody>
      </p:sp>
      <p:sp>
        <p:nvSpPr>
          <p:cNvPr id="90" name="Rectangle 157">
            <a:extLst>
              <a:ext uri="{FF2B5EF4-FFF2-40B4-BE49-F238E27FC236}">
                <a16:creationId xmlns:a16="http://schemas.microsoft.com/office/drawing/2014/main" id="{C2B6DBB4-2611-8E4E-8EB0-A308C7985D0E}"/>
              </a:ext>
            </a:extLst>
          </p:cNvPr>
          <p:cNvSpPr>
            <a:spLocks noChangeArrowheads="1"/>
          </p:cNvSpPr>
          <p:nvPr userDrawn="1"/>
        </p:nvSpPr>
        <p:spPr bwMode="auto">
          <a:xfrm>
            <a:off x="6971385" y="41605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MS</a:t>
            </a:r>
          </a:p>
        </p:txBody>
      </p:sp>
      <p:sp>
        <p:nvSpPr>
          <p:cNvPr id="91" name="Rectangle 158">
            <a:extLst>
              <a:ext uri="{FF2B5EF4-FFF2-40B4-BE49-F238E27FC236}">
                <a16:creationId xmlns:a16="http://schemas.microsoft.com/office/drawing/2014/main" id="{73A0384B-5AE0-B04B-A6EB-5A70998BF27F}"/>
              </a:ext>
            </a:extLst>
          </p:cNvPr>
          <p:cNvSpPr>
            <a:spLocks noChangeArrowheads="1"/>
          </p:cNvSpPr>
          <p:nvPr userDrawn="1"/>
        </p:nvSpPr>
        <p:spPr bwMode="auto">
          <a:xfrm>
            <a:off x="7329710" y="4088551"/>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AL</a:t>
            </a:r>
          </a:p>
        </p:txBody>
      </p:sp>
      <p:sp>
        <p:nvSpPr>
          <p:cNvPr id="92" name="Rectangle 159">
            <a:extLst>
              <a:ext uri="{FF2B5EF4-FFF2-40B4-BE49-F238E27FC236}">
                <a16:creationId xmlns:a16="http://schemas.microsoft.com/office/drawing/2014/main" id="{1723E822-0CD3-9D4E-AAD7-07B74BE8CA9F}"/>
              </a:ext>
            </a:extLst>
          </p:cNvPr>
          <p:cNvSpPr>
            <a:spLocks noChangeArrowheads="1"/>
          </p:cNvSpPr>
          <p:nvPr userDrawn="1"/>
        </p:nvSpPr>
        <p:spPr bwMode="auto">
          <a:xfrm>
            <a:off x="7669257" y="4018137"/>
            <a:ext cx="41778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GA</a:t>
            </a:r>
          </a:p>
        </p:txBody>
      </p:sp>
      <p:sp>
        <p:nvSpPr>
          <p:cNvPr id="93" name="Rectangle 160">
            <a:extLst>
              <a:ext uri="{FF2B5EF4-FFF2-40B4-BE49-F238E27FC236}">
                <a16:creationId xmlns:a16="http://schemas.microsoft.com/office/drawing/2014/main" id="{3DCAC14F-AA58-8F40-8622-FD82FB9974ED}"/>
              </a:ext>
            </a:extLst>
          </p:cNvPr>
          <p:cNvSpPr>
            <a:spLocks noChangeArrowheads="1"/>
          </p:cNvSpPr>
          <p:nvPr userDrawn="1"/>
        </p:nvSpPr>
        <p:spPr bwMode="auto">
          <a:xfrm>
            <a:off x="8049488" y="4586137"/>
            <a:ext cx="33641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FL</a:t>
            </a:r>
          </a:p>
        </p:txBody>
      </p:sp>
      <p:sp>
        <p:nvSpPr>
          <p:cNvPr id="94" name="Rectangle 161">
            <a:extLst>
              <a:ext uri="{FF2B5EF4-FFF2-40B4-BE49-F238E27FC236}">
                <a16:creationId xmlns:a16="http://schemas.microsoft.com/office/drawing/2014/main" id="{647448DE-BD1E-1044-9967-F159668B6EB2}"/>
              </a:ext>
            </a:extLst>
          </p:cNvPr>
          <p:cNvSpPr>
            <a:spLocks noChangeArrowheads="1"/>
          </p:cNvSpPr>
          <p:nvPr userDrawn="1"/>
        </p:nvSpPr>
        <p:spPr bwMode="auto">
          <a:xfrm>
            <a:off x="8030711" y="3733356"/>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SC</a:t>
            </a:r>
          </a:p>
        </p:txBody>
      </p:sp>
      <p:sp>
        <p:nvSpPr>
          <p:cNvPr id="95" name="Rectangle 162">
            <a:extLst>
              <a:ext uri="{FF2B5EF4-FFF2-40B4-BE49-F238E27FC236}">
                <a16:creationId xmlns:a16="http://schemas.microsoft.com/office/drawing/2014/main" id="{1CEE216C-A894-F948-8BF4-023C78BEE00B}"/>
              </a:ext>
            </a:extLst>
          </p:cNvPr>
          <p:cNvSpPr>
            <a:spLocks noChangeArrowheads="1"/>
          </p:cNvSpPr>
          <p:nvPr userDrawn="1"/>
        </p:nvSpPr>
        <p:spPr bwMode="auto">
          <a:xfrm>
            <a:off x="7265556" y="3662942"/>
            <a:ext cx="36458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TN</a:t>
            </a:r>
          </a:p>
        </p:txBody>
      </p:sp>
      <p:sp>
        <p:nvSpPr>
          <p:cNvPr id="96" name="Rectangle 163">
            <a:extLst>
              <a:ext uri="{FF2B5EF4-FFF2-40B4-BE49-F238E27FC236}">
                <a16:creationId xmlns:a16="http://schemas.microsoft.com/office/drawing/2014/main" id="{53D90111-1613-774B-A395-91BBF9B247B5}"/>
              </a:ext>
            </a:extLst>
          </p:cNvPr>
          <p:cNvSpPr>
            <a:spLocks noChangeArrowheads="1"/>
          </p:cNvSpPr>
          <p:nvPr userDrawn="1"/>
        </p:nvSpPr>
        <p:spPr bwMode="auto">
          <a:xfrm>
            <a:off x="8166843" y="3450138"/>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NC</a:t>
            </a:r>
          </a:p>
        </p:txBody>
      </p:sp>
      <p:sp>
        <p:nvSpPr>
          <p:cNvPr id="97" name="Rectangle 164">
            <a:extLst>
              <a:ext uri="{FF2B5EF4-FFF2-40B4-BE49-F238E27FC236}">
                <a16:creationId xmlns:a16="http://schemas.microsoft.com/office/drawing/2014/main" id="{08213282-2F8B-D144-BFE5-FB5E7A6DE7C7}"/>
              </a:ext>
            </a:extLst>
          </p:cNvPr>
          <p:cNvSpPr>
            <a:spLocks noChangeArrowheads="1"/>
          </p:cNvSpPr>
          <p:nvPr userDrawn="1"/>
        </p:nvSpPr>
        <p:spPr bwMode="auto">
          <a:xfrm>
            <a:off x="6921314" y="3024530"/>
            <a:ext cx="311382" cy="259746"/>
          </a:xfrm>
          <a:prstGeom prst="rect">
            <a:avLst/>
          </a:prstGeom>
          <a:noFill/>
          <a:ln>
            <a:noFill/>
          </a:ln>
          <a:effec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IL</a:t>
            </a:r>
          </a:p>
        </p:txBody>
      </p:sp>
      <p:sp>
        <p:nvSpPr>
          <p:cNvPr id="98" name="Rectangle 165">
            <a:extLst>
              <a:ext uri="{FF2B5EF4-FFF2-40B4-BE49-F238E27FC236}">
                <a16:creationId xmlns:a16="http://schemas.microsoft.com/office/drawing/2014/main" id="{A9F776EB-89C9-7846-AE93-B89021836C4D}"/>
              </a:ext>
            </a:extLst>
          </p:cNvPr>
          <p:cNvSpPr>
            <a:spLocks noChangeArrowheads="1"/>
          </p:cNvSpPr>
          <p:nvPr userDrawn="1"/>
        </p:nvSpPr>
        <p:spPr bwMode="auto">
          <a:xfrm>
            <a:off x="6703816" y="2456531"/>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WI</a:t>
            </a:r>
          </a:p>
        </p:txBody>
      </p:sp>
      <p:sp>
        <p:nvSpPr>
          <p:cNvPr id="99" name="Rectangle 166">
            <a:extLst>
              <a:ext uri="{FF2B5EF4-FFF2-40B4-BE49-F238E27FC236}">
                <a16:creationId xmlns:a16="http://schemas.microsoft.com/office/drawing/2014/main" id="{8550293D-4843-574F-ACB8-828999A922E7}"/>
              </a:ext>
            </a:extLst>
          </p:cNvPr>
          <p:cNvSpPr>
            <a:spLocks noChangeArrowheads="1"/>
          </p:cNvSpPr>
          <p:nvPr userDrawn="1"/>
        </p:nvSpPr>
        <p:spPr bwMode="auto">
          <a:xfrm>
            <a:off x="7281203" y="2517556"/>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MI</a:t>
            </a:r>
          </a:p>
        </p:txBody>
      </p:sp>
      <p:sp>
        <p:nvSpPr>
          <p:cNvPr id="100" name="Rectangle 167">
            <a:extLst>
              <a:ext uri="{FF2B5EF4-FFF2-40B4-BE49-F238E27FC236}">
                <a16:creationId xmlns:a16="http://schemas.microsoft.com/office/drawing/2014/main" id="{D30E0270-3BC2-9642-A768-966D9DBB55A6}"/>
              </a:ext>
            </a:extLst>
          </p:cNvPr>
          <p:cNvSpPr>
            <a:spLocks noChangeArrowheads="1"/>
          </p:cNvSpPr>
          <p:nvPr userDrawn="1"/>
        </p:nvSpPr>
        <p:spPr bwMode="auto">
          <a:xfrm>
            <a:off x="7534690" y="2882139"/>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OH</a:t>
            </a:r>
          </a:p>
        </p:txBody>
      </p:sp>
      <p:sp>
        <p:nvSpPr>
          <p:cNvPr id="101" name="Rectangle 168">
            <a:extLst>
              <a:ext uri="{FF2B5EF4-FFF2-40B4-BE49-F238E27FC236}">
                <a16:creationId xmlns:a16="http://schemas.microsoft.com/office/drawing/2014/main" id="{61638C45-2B46-E245-A18A-77F54858A58A}"/>
              </a:ext>
            </a:extLst>
          </p:cNvPr>
          <p:cNvSpPr>
            <a:spLocks noChangeArrowheads="1"/>
          </p:cNvSpPr>
          <p:nvPr userDrawn="1"/>
        </p:nvSpPr>
        <p:spPr bwMode="auto">
          <a:xfrm>
            <a:off x="7242085" y="300575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IN</a:t>
            </a:r>
          </a:p>
        </p:txBody>
      </p:sp>
      <p:sp>
        <p:nvSpPr>
          <p:cNvPr id="102" name="Rectangle 169">
            <a:extLst>
              <a:ext uri="{FF2B5EF4-FFF2-40B4-BE49-F238E27FC236}">
                <a16:creationId xmlns:a16="http://schemas.microsoft.com/office/drawing/2014/main" id="{93AEC734-2EB9-F848-8322-DA13C9B85D34}"/>
              </a:ext>
            </a:extLst>
          </p:cNvPr>
          <p:cNvSpPr>
            <a:spLocks noChangeArrowheads="1"/>
          </p:cNvSpPr>
          <p:nvPr userDrawn="1"/>
        </p:nvSpPr>
        <p:spPr bwMode="auto">
          <a:xfrm>
            <a:off x="7400123" y="3307747"/>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KY</a:t>
            </a:r>
          </a:p>
        </p:txBody>
      </p:sp>
      <p:sp>
        <p:nvSpPr>
          <p:cNvPr id="103" name="Rectangle 170">
            <a:extLst>
              <a:ext uri="{FF2B5EF4-FFF2-40B4-BE49-F238E27FC236}">
                <a16:creationId xmlns:a16="http://schemas.microsoft.com/office/drawing/2014/main" id="{7814DCE5-9DEC-1F42-BA55-96766DDD4232}"/>
              </a:ext>
            </a:extLst>
          </p:cNvPr>
          <p:cNvSpPr>
            <a:spLocks noChangeArrowheads="1"/>
          </p:cNvSpPr>
          <p:nvPr userDrawn="1"/>
        </p:nvSpPr>
        <p:spPr bwMode="auto">
          <a:xfrm>
            <a:off x="7841098" y="3087943"/>
            <a:ext cx="42091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WV</a:t>
            </a:r>
          </a:p>
        </p:txBody>
      </p:sp>
      <p:sp>
        <p:nvSpPr>
          <p:cNvPr id="104" name="Rectangle 171">
            <a:extLst>
              <a:ext uri="{FF2B5EF4-FFF2-40B4-BE49-F238E27FC236}">
                <a16:creationId xmlns:a16="http://schemas.microsoft.com/office/drawing/2014/main" id="{485CB00C-82F6-CE42-AC90-6FC050313010}"/>
              </a:ext>
            </a:extLst>
          </p:cNvPr>
          <p:cNvSpPr>
            <a:spLocks noChangeArrowheads="1"/>
          </p:cNvSpPr>
          <p:nvPr userDrawn="1"/>
        </p:nvSpPr>
        <p:spPr bwMode="auto">
          <a:xfrm>
            <a:off x="8167386" y="313727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VA</a:t>
            </a:r>
          </a:p>
        </p:txBody>
      </p:sp>
      <p:sp>
        <p:nvSpPr>
          <p:cNvPr id="105" name="Rectangle 172">
            <a:extLst>
              <a:ext uri="{FF2B5EF4-FFF2-40B4-BE49-F238E27FC236}">
                <a16:creationId xmlns:a16="http://schemas.microsoft.com/office/drawing/2014/main" id="{65246586-133F-6147-8EB9-CEB34B1095FF}"/>
              </a:ext>
            </a:extLst>
          </p:cNvPr>
          <p:cNvSpPr>
            <a:spLocks noChangeArrowheads="1"/>
          </p:cNvSpPr>
          <p:nvPr userDrawn="1"/>
        </p:nvSpPr>
        <p:spPr bwMode="auto">
          <a:xfrm>
            <a:off x="8036970" y="2669335"/>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PA</a:t>
            </a:r>
          </a:p>
        </p:txBody>
      </p:sp>
      <p:sp>
        <p:nvSpPr>
          <p:cNvPr id="106" name="Rectangle 173">
            <a:extLst>
              <a:ext uri="{FF2B5EF4-FFF2-40B4-BE49-F238E27FC236}">
                <a16:creationId xmlns:a16="http://schemas.microsoft.com/office/drawing/2014/main" id="{7F4BB097-C20B-E64D-9DF3-A6AEBD31F6C8}"/>
              </a:ext>
            </a:extLst>
          </p:cNvPr>
          <p:cNvSpPr>
            <a:spLocks noChangeArrowheads="1"/>
          </p:cNvSpPr>
          <p:nvPr userDrawn="1"/>
        </p:nvSpPr>
        <p:spPr bwMode="auto">
          <a:xfrm>
            <a:off x="8320351" y="2271892"/>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NY</a:t>
            </a:r>
          </a:p>
        </p:txBody>
      </p:sp>
      <p:sp>
        <p:nvSpPr>
          <p:cNvPr id="107" name="Rectangle 174">
            <a:extLst>
              <a:ext uri="{FF2B5EF4-FFF2-40B4-BE49-F238E27FC236}">
                <a16:creationId xmlns:a16="http://schemas.microsoft.com/office/drawing/2014/main" id="{C9262D11-79CC-9041-AECF-5E2DB4922886}"/>
              </a:ext>
            </a:extLst>
          </p:cNvPr>
          <p:cNvSpPr>
            <a:spLocks noChangeArrowheads="1"/>
          </p:cNvSpPr>
          <p:nvPr userDrawn="1"/>
        </p:nvSpPr>
        <p:spPr bwMode="auto">
          <a:xfrm>
            <a:off x="8763007" y="16757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ME</a:t>
            </a:r>
          </a:p>
        </p:txBody>
      </p:sp>
      <p:sp>
        <p:nvSpPr>
          <p:cNvPr id="108" name="Rectangle 175">
            <a:extLst>
              <a:ext uri="{FF2B5EF4-FFF2-40B4-BE49-F238E27FC236}">
                <a16:creationId xmlns:a16="http://schemas.microsoft.com/office/drawing/2014/main" id="{5E034D82-4028-AC4A-A175-DACC00A0B95C}"/>
              </a:ext>
            </a:extLst>
          </p:cNvPr>
          <p:cNvSpPr>
            <a:spLocks noChangeArrowheads="1"/>
          </p:cNvSpPr>
          <p:nvPr userDrawn="1"/>
        </p:nvSpPr>
        <p:spPr bwMode="auto">
          <a:xfrm>
            <a:off x="9385772" y="2098207"/>
            <a:ext cx="30042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VT</a:t>
            </a:r>
          </a:p>
        </p:txBody>
      </p:sp>
      <p:sp>
        <p:nvSpPr>
          <p:cNvPr id="109" name="Rectangle 176">
            <a:extLst>
              <a:ext uri="{FF2B5EF4-FFF2-40B4-BE49-F238E27FC236}">
                <a16:creationId xmlns:a16="http://schemas.microsoft.com/office/drawing/2014/main" id="{FE185D43-A180-F24E-812D-C6856D3255D3}"/>
              </a:ext>
            </a:extLst>
          </p:cNvPr>
          <p:cNvSpPr>
            <a:spLocks noChangeArrowheads="1"/>
          </p:cNvSpPr>
          <p:nvPr userDrawn="1"/>
        </p:nvSpPr>
        <p:spPr bwMode="auto">
          <a:xfrm>
            <a:off x="9385772" y="2353259"/>
            <a:ext cx="33015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NH</a:t>
            </a:r>
          </a:p>
        </p:txBody>
      </p:sp>
      <p:sp>
        <p:nvSpPr>
          <p:cNvPr id="110" name="Rectangle 177">
            <a:extLst>
              <a:ext uri="{FF2B5EF4-FFF2-40B4-BE49-F238E27FC236}">
                <a16:creationId xmlns:a16="http://schemas.microsoft.com/office/drawing/2014/main" id="{D80E71BA-7EBE-A74F-BC3D-6ACD19B8A93C}"/>
              </a:ext>
            </a:extLst>
          </p:cNvPr>
          <p:cNvSpPr>
            <a:spLocks noChangeArrowheads="1"/>
          </p:cNvSpPr>
          <p:nvPr userDrawn="1"/>
        </p:nvSpPr>
        <p:spPr bwMode="auto">
          <a:xfrm>
            <a:off x="9385772" y="3371902"/>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NJ</a:t>
            </a:r>
          </a:p>
        </p:txBody>
      </p:sp>
      <p:sp>
        <p:nvSpPr>
          <p:cNvPr id="111" name="Rectangle 178">
            <a:extLst>
              <a:ext uri="{FF2B5EF4-FFF2-40B4-BE49-F238E27FC236}">
                <a16:creationId xmlns:a16="http://schemas.microsoft.com/office/drawing/2014/main" id="{539EE404-1446-D448-B061-67866DE8E79A}"/>
              </a:ext>
            </a:extLst>
          </p:cNvPr>
          <p:cNvSpPr>
            <a:spLocks noChangeArrowheads="1"/>
          </p:cNvSpPr>
          <p:nvPr userDrawn="1"/>
        </p:nvSpPr>
        <p:spPr bwMode="auto">
          <a:xfrm>
            <a:off x="9385772" y="3626954"/>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DE</a:t>
            </a:r>
          </a:p>
        </p:txBody>
      </p:sp>
      <p:sp>
        <p:nvSpPr>
          <p:cNvPr id="112" name="Rectangle 180">
            <a:extLst>
              <a:ext uri="{FF2B5EF4-FFF2-40B4-BE49-F238E27FC236}">
                <a16:creationId xmlns:a16="http://schemas.microsoft.com/office/drawing/2014/main" id="{37F828E6-6D21-1445-A6B6-7705271F0496}"/>
              </a:ext>
            </a:extLst>
          </p:cNvPr>
          <p:cNvSpPr>
            <a:spLocks noChangeArrowheads="1"/>
          </p:cNvSpPr>
          <p:nvPr userDrawn="1"/>
        </p:nvSpPr>
        <p:spPr bwMode="auto">
          <a:xfrm>
            <a:off x="9385772" y="3880441"/>
            <a:ext cx="348936"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MD</a:t>
            </a:r>
          </a:p>
        </p:txBody>
      </p:sp>
      <p:sp>
        <p:nvSpPr>
          <p:cNvPr id="113" name="Rectangle 181">
            <a:extLst>
              <a:ext uri="{FF2B5EF4-FFF2-40B4-BE49-F238E27FC236}">
                <a16:creationId xmlns:a16="http://schemas.microsoft.com/office/drawing/2014/main" id="{DA6D7D97-89DA-1448-9C44-793B58161E16}"/>
              </a:ext>
            </a:extLst>
          </p:cNvPr>
          <p:cNvSpPr>
            <a:spLocks noChangeArrowheads="1"/>
          </p:cNvSpPr>
          <p:nvPr userDrawn="1"/>
        </p:nvSpPr>
        <p:spPr bwMode="auto">
          <a:xfrm>
            <a:off x="9385772" y="4135493"/>
            <a:ext cx="394313"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D.C.</a:t>
            </a:r>
          </a:p>
        </p:txBody>
      </p:sp>
      <p:sp>
        <p:nvSpPr>
          <p:cNvPr id="114" name="Rectangle 183">
            <a:extLst>
              <a:ext uri="{FF2B5EF4-FFF2-40B4-BE49-F238E27FC236}">
                <a16:creationId xmlns:a16="http://schemas.microsoft.com/office/drawing/2014/main" id="{949A41D9-0D25-9E49-BDDB-C39341EB00C7}"/>
              </a:ext>
            </a:extLst>
          </p:cNvPr>
          <p:cNvSpPr>
            <a:spLocks noChangeArrowheads="1"/>
          </p:cNvSpPr>
          <p:nvPr userDrawn="1"/>
        </p:nvSpPr>
        <p:spPr bwMode="auto">
          <a:xfrm>
            <a:off x="9385772" y="2608311"/>
            <a:ext cx="353630"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MA</a:t>
            </a:r>
          </a:p>
        </p:txBody>
      </p:sp>
      <p:sp>
        <p:nvSpPr>
          <p:cNvPr id="115" name="Rectangle 185">
            <a:extLst>
              <a:ext uri="{FF2B5EF4-FFF2-40B4-BE49-F238E27FC236}">
                <a16:creationId xmlns:a16="http://schemas.microsoft.com/office/drawing/2014/main" id="{2A3D6C14-D319-1844-A784-CEC219EEAF0B}"/>
              </a:ext>
            </a:extLst>
          </p:cNvPr>
          <p:cNvSpPr>
            <a:spLocks noChangeArrowheads="1"/>
          </p:cNvSpPr>
          <p:nvPr userDrawn="1"/>
        </p:nvSpPr>
        <p:spPr bwMode="auto">
          <a:xfrm>
            <a:off x="9385772" y="3116850"/>
            <a:ext cx="308253"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CT</a:t>
            </a:r>
          </a:p>
        </p:txBody>
      </p:sp>
      <p:sp>
        <p:nvSpPr>
          <p:cNvPr id="116" name="Rectangle 188">
            <a:extLst>
              <a:ext uri="{FF2B5EF4-FFF2-40B4-BE49-F238E27FC236}">
                <a16:creationId xmlns:a16="http://schemas.microsoft.com/office/drawing/2014/main" id="{F968062B-D155-EA47-9FE0-F8CA995211A8}"/>
              </a:ext>
            </a:extLst>
          </p:cNvPr>
          <p:cNvSpPr>
            <a:spLocks noChangeArrowheads="1"/>
          </p:cNvSpPr>
          <p:nvPr userDrawn="1"/>
        </p:nvSpPr>
        <p:spPr bwMode="auto">
          <a:xfrm>
            <a:off x="9385772" y="2861798"/>
            <a:ext cx="272264"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RI</a:t>
            </a:r>
          </a:p>
        </p:txBody>
      </p:sp>
      <p:sp>
        <p:nvSpPr>
          <p:cNvPr id="117" name="Rectangle 189">
            <a:extLst>
              <a:ext uri="{FF2B5EF4-FFF2-40B4-BE49-F238E27FC236}">
                <a16:creationId xmlns:a16="http://schemas.microsoft.com/office/drawing/2014/main" id="{51FA4309-002C-1744-AAE7-7E7516CD2E61}"/>
              </a:ext>
            </a:extLst>
          </p:cNvPr>
          <p:cNvSpPr>
            <a:spLocks noChangeArrowheads="1"/>
          </p:cNvSpPr>
          <p:nvPr userDrawn="1"/>
        </p:nvSpPr>
        <p:spPr bwMode="auto">
          <a:xfrm>
            <a:off x="2960969" y="4842753"/>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AK</a:t>
            </a:r>
          </a:p>
        </p:txBody>
      </p:sp>
      <p:sp>
        <p:nvSpPr>
          <p:cNvPr id="118" name="Rectangle 190">
            <a:extLst>
              <a:ext uri="{FF2B5EF4-FFF2-40B4-BE49-F238E27FC236}">
                <a16:creationId xmlns:a16="http://schemas.microsoft.com/office/drawing/2014/main" id="{8FCB4CB9-102C-3448-9A2A-3085B80DF2B0}"/>
              </a:ext>
            </a:extLst>
          </p:cNvPr>
          <p:cNvSpPr>
            <a:spLocks noChangeArrowheads="1"/>
          </p:cNvSpPr>
          <p:nvPr userDrawn="1"/>
        </p:nvSpPr>
        <p:spPr bwMode="auto">
          <a:xfrm>
            <a:off x="3896681" y="5543755"/>
            <a:ext cx="34267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HI</a:t>
            </a:r>
          </a:p>
        </p:txBody>
      </p:sp>
      <p:sp>
        <p:nvSpPr>
          <p:cNvPr id="120" name="Rectangle 119">
            <a:extLst>
              <a:ext uri="{FF2B5EF4-FFF2-40B4-BE49-F238E27FC236}">
                <a16:creationId xmlns:a16="http://schemas.microsoft.com/office/drawing/2014/main" id="{344FDECD-8E8F-A649-8C4C-48A173732E15}"/>
              </a:ext>
            </a:extLst>
          </p:cNvPr>
          <p:cNvSpPr/>
          <p:nvPr userDrawn="1"/>
        </p:nvSpPr>
        <p:spPr>
          <a:xfrm>
            <a:off x="9263190" y="3140540"/>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3475D57-DF27-5E4D-A739-2FD8B8DD374D}"/>
              </a:ext>
            </a:extLst>
          </p:cNvPr>
          <p:cNvSpPr/>
          <p:nvPr userDrawn="1"/>
        </p:nvSpPr>
        <p:spPr>
          <a:xfrm>
            <a:off x="9263190" y="364271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05B618E-5E16-C941-B64F-12D3AA8A4CAF}"/>
              </a:ext>
            </a:extLst>
          </p:cNvPr>
          <p:cNvSpPr/>
          <p:nvPr userDrawn="1"/>
        </p:nvSpPr>
        <p:spPr>
          <a:xfrm>
            <a:off x="9263190" y="389004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8BE6D83-BB7B-E944-BF0A-826E42976425}"/>
              </a:ext>
            </a:extLst>
          </p:cNvPr>
          <p:cNvSpPr/>
          <p:nvPr userDrawn="1"/>
        </p:nvSpPr>
        <p:spPr>
          <a:xfrm>
            <a:off x="9263190" y="4152376"/>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7FFE4911-E297-5F4B-B514-BC540C9E15BC}"/>
              </a:ext>
            </a:extLst>
          </p:cNvPr>
          <p:cNvSpPr/>
          <p:nvPr userDrawn="1"/>
        </p:nvSpPr>
        <p:spPr>
          <a:xfrm>
            <a:off x="9263190" y="2870717"/>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5CCEEA63-3A5B-5E49-988C-D671E953EECD}"/>
              </a:ext>
            </a:extLst>
          </p:cNvPr>
          <p:cNvSpPr/>
          <p:nvPr userDrawn="1"/>
        </p:nvSpPr>
        <p:spPr>
          <a:xfrm>
            <a:off x="9263190" y="237604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856AA7B-2116-4444-98BA-9EF59523F434}"/>
              </a:ext>
            </a:extLst>
          </p:cNvPr>
          <p:cNvSpPr/>
          <p:nvPr userDrawn="1"/>
        </p:nvSpPr>
        <p:spPr>
          <a:xfrm>
            <a:off x="9263190" y="2113713"/>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090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60AC93-552A-5247-A554-02B362F1EDE6}"/>
              </a:ext>
            </a:extLst>
          </p:cNvPr>
          <p:cNvSpPr>
            <a:spLocks noGrp="1"/>
          </p:cNvSpPr>
          <p:nvPr>
            <p:ph type="body" sz="quarter" idx="10" hasCustomPrompt="1"/>
          </p:nvPr>
        </p:nvSpPr>
        <p:spPr>
          <a:xfrm>
            <a:off x="4179777" y="3159641"/>
            <a:ext cx="3352800" cy="406400"/>
          </a:xfrm>
          <a:prstGeom prst="rect">
            <a:avLst/>
          </a:prstGeom>
        </p:spPr>
        <p:txBody>
          <a:bodyPr>
            <a:noAutofit/>
          </a:bodyPr>
          <a:lstStyle>
            <a:lvl1pPr marL="0" indent="0">
              <a:buNone/>
              <a:defRPr sz="2400" b="1" i="0" cap="all" baseline="0">
                <a:latin typeface="Century Gothic" panose="020B0502020202020204" pitchFamily="34" charset="0"/>
              </a:defRPr>
            </a:lvl1pPr>
          </a:lstStyle>
          <a:p>
            <a:pPr lvl="0"/>
            <a:r>
              <a:rPr lang="en-US"/>
              <a:t>KEYWORDS</a:t>
            </a:r>
          </a:p>
        </p:txBody>
      </p:sp>
    </p:spTree>
    <p:extLst>
      <p:ext uri="{BB962C8B-B14F-4D97-AF65-F5344CB8AC3E}">
        <p14:creationId xmlns:p14="http://schemas.microsoft.com/office/powerpoint/2010/main" val="14556536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796E65"/>
              </a:gs>
              <a:gs pos="100000">
                <a:schemeClr val="bg2">
                  <a:lumMod val="2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Tree>
    <p:extLst>
      <p:ext uri="{BB962C8B-B14F-4D97-AF65-F5344CB8AC3E}">
        <p14:creationId xmlns:p14="http://schemas.microsoft.com/office/powerpoint/2010/main" val="1620511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97478A"/>
              </a:gs>
              <a:gs pos="100000">
                <a:srgbClr val="5C307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Tree>
    <p:extLst>
      <p:ext uri="{BB962C8B-B14F-4D97-AF65-F5344CB8AC3E}">
        <p14:creationId xmlns:p14="http://schemas.microsoft.com/office/powerpoint/2010/main" val="39421739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ED8B00"/>
              </a:gs>
              <a:gs pos="100000">
                <a:srgbClr val="CA562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Tree>
    <p:extLst>
      <p:ext uri="{BB962C8B-B14F-4D97-AF65-F5344CB8AC3E}">
        <p14:creationId xmlns:p14="http://schemas.microsoft.com/office/powerpoint/2010/main" val="694464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84BD00"/>
              </a:gs>
              <a:gs pos="99000">
                <a:srgbClr val="07841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a:t>Standard text </a:t>
            </a:r>
          </a:p>
        </p:txBody>
      </p:sp>
    </p:spTree>
    <p:extLst>
      <p:ext uri="{BB962C8B-B14F-4D97-AF65-F5344CB8AC3E}">
        <p14:creationId xmlns:p14="http://schemas.microsoft.com/office/powerpoint/2010/main" val="34837109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0DE058-5AE3-C040-AC75-68348D33954A}"/>
              </a:ext>
            </a:extLst>
          </p:cNvPr>
          <p:cNvPicPr>
            <a:picLocks noChangeAspect="1"/>
          </p:cNvPicPr>
          <p:nvPr userDrawn="1"/>
        </p:nvPicPr>
        <p:blipFill rotWithShape="1">
          <a:blip r:embed="rId2">
            <a:alphaModFix amt="75000"/>
            <a:extLst>
              <a:ext uri="{28A0092B-C50C-407E-A947-70E740481C1C}">
                <a14:useLocalDpi xmlns:a14="http://schemas.microsoft.com/office/drawing/2010/main"/>
              </a:ext>
            </a:extLst>
          </a:blip>
          <a:srcRect/>
          <a:stretch/>
        </p:blipFill>
        <p:spPr>
          <a:xfrm>
            <a:off x="0" y="0"/>
            <a:ext cx="12192000" cy="6865259"/>
          </a:xfrm>
          <a:prstGeom prst="rect">
            <a:avLst/>
          </a:prstGeom>
          <a:noFill/>
        </p:spPr>
      </p:pic>
      <p:sp>
        <p:nvSpPr>
          <p:cNvPr id="14" name="Rectangle 13">
            <a:extLst>
              <a:ext uri="{FF2B5EF4-FFF2-40B4-BE49-F238E27FC236}">
                <a16:creationId xmlns:a16="http://schemas.microsoft.com/office/drawing/2014/main" id="{3F4ECDB2-554C-7B4E-8B60-F121FDA1A7C4}"/>
              </a:ext>
            </a:extLst>
          </p:cNvPr>
          <p:cNvSpPr/>
          <p:nvPr userDrawn="1"/>
        </p:nvSpPr>
        <p:spPr>
          <a:xfrm>
            <a:off x="0" y="2102741"/>
            <a:ext cx="12192000" cy="2431974"/>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A596B9-F264-304E-874A-2FAB3C15EA91}"/>
              </a:ext>
            </a:extLst>
          </p:cNvPr>
          <p:cNvSpPr txBox="1"/>
          <p:nvPr userDrawn="1"/>
        </p:nvSpPr>
        <p:spPr>
          <a:xfrm>
            <a:off x="2915201" y="2304930"/>
            <a:ext cx="8005248"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CONVENE</a:t>
            </a:r>
          </a:p>
        </p:txBody>
      </p:sp>
      <p:sp>
        <p:nvSpPr>
          <p:cNvPr id="16" name="TextBox 15">
            <a:extLst>
              <a:ext uri="{FF2B5EF4-FFF2-40B4-BE49-F238E27FC236}">
                <a16:creationId xmlns:a16="http://schemas.microsoft.com/office/drawing/2014/main" id="{D60AFF72-CACB-5841-B067-A56E6F1DA626}"/>
              </a:ext>
            </a:extLst>
          </p:cNvPr>
          <p:cNvSpPr txBox="1"/>
          <p:nvPr userDrawn="1"/>
        </p:nvSpPr>
        <p:spPr>
          <a:xfrm>
            <a:off x="2915200" y="3156441"/>
            <a:ext cx="8237482"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i="0">
                <a:solidFill>
                  <a:srgbClr val="615550"/>
                </a:solidFill>
                <a:latin typeface="Gotham Book" pitchFamily="2" charset="0"/>
                <a:ea typeface="Gotham Medium" charset="0"/>
                <a:cs typeface="Gotham Medium" charset="0"/>
              </a:rPr>
              <a:t>We create opportunities for education leaders within states and across states to interact, learn and collaborate.</a:t>
            </a:r>
          </a:p>
        </p:txBody>
      </p:sp>
      <p:pic>
        <p:nvPicPr>
          <p:cNvPr id="18" name="Picture 17" descr="Education Commission of the States logo. ">
            <a:extLst>
              <a:ext uri="{FF2B5EF4-FFF2-40B4-BE49-F238E27FC236}">
                <a16:creationId xmlns:a16="http://schemas.microsoft.com/office/drawing/2014/main" id="{426CB2D2-79CC-3640-86A0-3A1BD3DA2651}"/>
              </a:ext>
            </a:extLst>
          </p:cNvPr>
          <p:cNvPicPr>
            <a:picLocks noChangeAspect="1"/>
          </p:cNvPicPr>
          <p:nvPr userDrawn="1"/>
        </p:nvPicPr>
        <p:blipFill>
          <a:blip r:embed="rId3">
            <a:biLevel thresh="25000"/>
          </a:blip>
          <a:stretch>
            <a:fillRect/>
          </a:stretch>
        </p:blipFill>
        <p:spPr>
          <a:xfrm>
            <a:off x="9489482" y="6185515"/>
            <a:ext cx="2512016" cy="542982"/>
          </a:xfrm>
          <a:prstGeom prst="rect">
            <a:avLst/>
          </a:prstGeom>
        </p:spPr>
      </p:pic>
      <p:sp>
        <p:nvSpPr>
          <p:cNvPr id="9" name="TextBox 8">
            <a:extLst>
              <a:ext uri="{FF2B5EF4-FFF2-40B4-BE49-F238E27FC236}">
                <a16:creationId xmlns:a16="http://schemas.microsoft.com/office/drawing/2014/main" id="{54BBA34C-0D9E-BB48-9182-A9CC5DCA855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pic>
        <p:nvPicPr>
          <p:cNvPr id="10" name="Picture 9">
            <a:extLst>
              <a:ext uri="{FF2B5EF4-FFF2-40B4-BE49-F238E27FC236}">
                <a16:creationId xmlns:a16="http://schemas.microsoft.com/office/drawing/2014/main" id="{D7115605-93D6-B24C-9B2D-D5CE394E75D9}"/>
              </a:ext>
            </a:extLst>
          </p:cNvPr>
          <p:cNvPicPr>
            <a:picLocks noChangeAspect="1"/>
          </p:cNvPicPr>
          <p:nvPr userDrawn="1"/>
        </p:nvPicPr>
        <p:blipFill>
          <a:blip r:embed="rId4"/>
          <a:srcRect/>
          <a:stretch/>
        </p:blipFill>
        <p:spPr>
          <a:xfrm>
            <a:off x="482751" y="2312940"/>
            <a:ext cx="2045853" cy="2045853"/>
          </a:xfrm>
          <a:prstGeom prst="rect">
            <a:avLst/>
          </a:prstGeom>
        </p:spPr>
      </p:pic>
    </p:spTree>
    <p:extLst>
      <p:ext uri="{BB962C8B-B14F-4D97-AF65-F5344CB8AC3E}">
        <p14:creationId xmlns:p14="http://schemas.microsoft.com/office/powerpoint/2010/main" val="210551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BB61D-F631-FC4E-666D-1A3FECCBB21D}"/>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305956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23D88B-BB2F-D44A-9355-56012A900ED6}"/>
              </a:ext>
            </a:extLst>
          </p:cNvPr>
          <p:cNvPicPr>
            <a:picLocks noChangeAspect="1"/>
          </p:cNvPicPr>
          <p:nvPr userDrawn="1"/>
        </p:nvPicPr>
        <p:blipFill rotWithShape="1">
          <a:blip r:embed="rId2">
            <a:alphaModFix amt="75000"/>
            <a:extLst>
              <a:ext uri="{28A0092B-C50C-407E-A947-70E740481C1C}">
                <a14:useLocalDpi xmlns:a14="http://schemas.microsoft.com/office/drawing/2010/main"/>
              </a:ext>
            </a:extLst>
          </a:blip>
          <a:srcRect/>
          <a:stretch/>
        </p:blipFill>
        <p:spPr>
          <a:xfrm>
            <a:off x="-1" y="0"/>
            <a:ext cx="12214577" cy="6857999"/>
          </a:xfrm>
          <a:prstGeom prst="rect">
            <a:avLst/>
          </a:prstGeom>
        </p:spPr>
      </p:pic>
      <p:sp>
        <p:nvSpPr>
          <p:cNvPr id="7" name="Rectangle 6">
            <a:extLst>
              <a:ext uri="{FF2B5EF4-FFF2-40B4-BE49-F238E27FC236}">
                <a16:creationId xmlns:a16="http://schemas.microsoft.com/office/drawing/2014/main" id="{1348A357-C8E3-524D-AB1C-181714918370}"/>
              </a:ext>
            </a:extLst>
          </p:cNvPr>
          <p:cNvSpPr/>
          <p:nvPr userDrawn="1"/>
        </p:nvSpPr>
        <p:spPr>
          <a:xfrm>
            <a:off x="0" y="2003000"/>
            <a:ext cx="1221457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Education Commission of the States logo. ">
            <a:extLst>
              <a:ext uri="{FF2B5EF4-FFF2-40B4-BE49-F238E27FC236}">
                <a16:creationId xmlns:a16="http://schemas.microsoft.com/office/drawing/2014/main" id="{F57EDAEA-7FA8-3743-BE92-04B674635186}"/>
              </a:ext>
            </a:extLst>
          </p:cNvPr>
          <p:cNvPicPr>
            <a:picLocks noChangeAspect="1"/>
          </p:cNvPicPr>
          <p:nvPr userDrawn="1"/>
        </p:nvPicPr>
        <p:blipFill>
          <a:blip r:embed="rId3">
            <a:biLevel thresh="25000"/>
          </a:blip>
          <a:stretch>
            <a:fillRect/>
          </a:stretch>
        </p:blipFill>
        <p:spPr>
          <a:xfrm>
            <a:off x="9489482" y="6185515"/>
            <a:ext cx="2512016" cy="542982"/>
          </a:xfrm>
          <a:prstGeom prst="rect">
            <a:avLst/>
          </a:prstGeom>
        </p:spPr>
      </p:pic>
      <p:sp>
        <p:nvSpPr>
          <p:cNvPr id="11" name="TextBox 10">
            <a:extLst>
              <a:ext uri="{FF2B5EF4-FFF2-40B4-BE49-F238E27FC236}">
                <a16:creationId xmlns:a16="http://schemas.microsoft.com/office/drawing/2014/main" id="{4073B3D7-3209-114A-B094-1685075C8DE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sp>
        <p:nvSpPr>
          <p:cNvPr id="2" name="TextBox 1">
            <a:extLst>
              <a:ext uri="{FF2B5EF4-FFF2-40B4-BE49-F238E27FC236}">
                <a16:creationId xmlns:a16="http://schemas.microsoft.com/office/drawing/2014/main" id="{C468209F-6471-0FC3-5C61-8C8A22EFF5E8}"/>
              </a:ext>
            </a:extLst>
          </p:cNvPr>
          <p:cNvSpPr txBox="1"/>
          <p:nvPr userDrawn="1"/>
        </p:nvSpPr>
        <p:spPr>
          <a:xfrm>
            <a:off x="2988812" y="2234078"/>
            <a:ext cx="4165599"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COUNSEL</a:t>
            </a:r>
          </a:p>
        </p:txBody>
      </p:sp>
      <p:sp>
        <p:nvSpPr>
          <p:cNvPr id="3" name="TextBox 2">
            <a:extLst>
              <a:ext uri="{FF2B5EF4-FFF2-40B4-BE49-F238E27FC236}">
                <a16:creationId xmlns:a16="http://schemas.microsoft.com/office/drawing/2014/main" id="{7ABCEBB1-759D-A3EC-F150-3414ABA7AE07}"/>
              </a:ext>
            </a:extLst>
          </p:cNvPr>
          <p:cNvSpPr txBox="1"/>
          <p:nvPr userDrawn="1"/>
        </p:nvSpPr>
        <p:spPr>
          <a:xfrm>
            <a:off x="2988812" y="3061789"/>
            <a:ext cx="9012686" cy="1200329"/>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provide unbiased advice on policy plans, review and consult on proposed legislation, and testify at legislative hearings as third-party experts.</a:t>
            </a:r>
          </a:p>
        </p:txBody>
      </p:sp>
      <p:pic>
        <p:nvPicPr>
          <p:cNvPr id="14" name="Picture 13">
            <a:extLst>
              <a:ext uri="{FF2B5EF4-FFF2-40B4-BE49-F238E27FC236}">
                <a16:creationId xmlns:a16="http://schemas.microsoft.com/office/drawing/2014/main" id="{3004126E-BAE9-A24D-83A2-E98A2438EE75}"/>
              </a:ext>
            </a:extLst>
          </p:cNvPr>
          <p:cNvPicPr>
            <a:picLocks noChangeAspect="1"/>
          </p:cNvPicPr>
          <p:nvPr userDrawn="1"/>
        </p:nvPicPr>
        <p:blipFill>
          <a:blip r:embed="rId4"/>
          <a:srcRect/>
          <a:stretch/>
        </p:blipFill>
        <p:spPr>
          <a:xfrm>
            <a:off x="456716" y="2199273"/>
            <a:ext cx="2045853" cy="2045853"/>
          </a:xfrm>
          <a:prstGeom prst="rect">
            <a:avLst/>
          </a:prstGeom>
        </p:spPr>
      </p:pic>
    </p:spTree>
    <p:extLst>
      <p:ext uri="{BB962C8B-B14F-4D97-AF65-F5344CB8AC3E}">
        <p14:creationId xmlns:p14="http://schemas.microsoft.com/office/powerpoint/2010/main" val="14521494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036040-5725-3D47-8ED2-CB8A7FF85C50}"/>
              </a:ext>
            </a:extLst>
          </p:cNvPr>
          <p:cNvPicPr>
            <a:picLocks noChangeAspect="1"/>
          </p:cNvPicPr>
          <p:nvPr userDrawn="1"/>
        </p:nvPicPr>
        <p:blipFill rotWithShape="1">
          <a:blip r:embed="rId2">
            <a:alphaModFix amt="7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F3E4D17-8284-1E4F-9D72-2144B99FCEEE}"/>
              </a:ext>
            </a:extLst>
          </p:cNvPr>
          <p:cNvSpPr/>
          <p:nvPr userDrawn="1"/>
        </p:nvSpPr>
        <p:spPr>
          <a:xfrm>
            <a:off x="-8053" y="2019992"/>
            <a:ext cx="1220810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Education Commission of the States logo. ">
            <a:extLst>
              <a:ext uri="{FF2B5EF4-FFF2-40B4-BE49-F238E27FC236}">
                <a16:creationId xmlns:a16="http://schemas.microsoft.com/office/drawing/2014/main" id="{9F19E3A7-7060-8546-85CB-65A84771222C}"/>
              </a:ext>
            </a:extLst>
          </p:cNvPr>
          <p:cNvPicPr>
            <a:picLocks noChangeAspect="1"/>
          </p:cNvPicPr>
          <p:nvPr userDrawn="1"/>
        </p:nvPicPr>
        <p:blipFill>
          <a:blip r:embed="rId3">
            <a:biLevel thresh="25000"/>
          </a:blip>
          <a:stretch>
            <a:fillRect/>
          </a:stretch>
        </p:blipFill>
        <p:spPr>
          <a:xfrm>
            <a:off x="9489482" y="6185515"/>
            <a:ext cx="2512016" cy="542982"/>
          </a:xfrm>
          <a:prstGeom prst="rect">
            <a:avLst/>
          </a:prstGeom>
        </p:spPr>
      </p:pic>
      <p:sp>
        <p:nvSpPr>
          <p:cNvPr id="13" name="TextBox 12">
            <a:extLst>
              <a:ext uri="{FF2B5EF4-FFF2-40B4-BE49-F238E27FC236}">
                <a16:creationId xmlns:a16="http://schemas.microsoft.com/office/drawing/2014/main" id="{37A67E75-7857-4F46-A2BE-7DD339795741}"/>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pic>
        <p:nvPicPr>
          <p:cNvPr id="17" name="Picture 16">
            <a:extLst>
              <a:ext uri="{FF2B5EF4-FFF2-40B4-BE49-F238E27FC236}">
                <a16:creationId xmlns:a16="http://schemas.microsoft.com/office/drawing/2014/main" id="{2D477814-BE3A-ED45-A67A-4B9D23B59AF4}"/>
              </a:ext>
            </a:extLst>
          </p:cNvPr>
          <p:cNvPicPr>
            <a:picLocks noChangeAspect="1"/>
          </p:cNvPicPr>
          <p:nvPr userDrawn="1"/>
        </p:nvPicPr>
        <p:blipFill>
          <a:blip r:embed="rId4"/>
          <a:srcRect/>
          <a:stretch/>
        </p:blipFill>
        <p:spPr>
          <a:xfrm>
            <a:off x="537797" y="2216265"/>
            <a:ext cx="2045853" cy="2045853"/>
          </a:xfrm>
          <a:prstGeom prst="rect">
            <a:avLst/>
          </a:prstGeom>
        </p:spPr>
      </p:pic>
      <p:sp>
        <p:nvSpPr>
          <p:cNvPr id="2" name="TextBox 1">
            <a:extLst>
              <a:ext uri="{FF2B5EF4-FFF2-40B4-BE49-F238E27FC236}">
                <a16:creationId xmlns:a16="http://schemas.microsoft.com/office/drawing/2014/main" id="{B39AA533-A1B3-55FE-B0B5-333EBF6EA60D}"/>
              </a:ext>
            </a:extLst>
          </p:cNvPr>
          <p:cNvSpPr txBox="1"/>
          <p:nvPr userDrawn="1"/>
        </p:nvSpPr>
        <p:spPr>
          <a:xfrm>
            <a:off x="2839641" y="2399368"/>
            <a:ext cx="3454399"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REPORT</a:t>
            </a:r>
          </a:p>
        </p:txBody>
      </p:sp>
      <p:sp>
        <p:nvSpPr>
          <p:cNvPr id="3" name="TextBox 2">
            <a:extLst>
              <a:ext uri="{FF2B5EF4-FFF2-40B4-BE49-F238E27FC236}">
                <a16:creationId xmlns:a16="http://schemas.microsoft.com/office/drawing/2014/main" id="{6CE22A31-3001-2BFA-EBB9-3A98D71D9F1F}"/>
              </a:ext>
            </a:extLst>
          </p:cNvPr>
          <p:cNvSpPr txBox="1"/>
          <p:nvPr userDrawn="1"/>
        </p:nvSpPr>
        <p:spPr>
          <a:xfrm>
            <a:off x="2848132" y="3322698"/>
            <a:ext cx="6891817" cy="830997"/>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issue concise, factual reports on a wide</a:t>
            </a:r>
            <a:br>
              <a:rPr lang="en-US" sz="2400" b="0" i="0">
                <a:solidFill>
                  <a:srgbClr val="615550"/>
                </a:solidFill>
                <a:latin typeface="Gotham Book" pitchFamily="2" charset="0"/>
                <a:ea typeface="Gotham Medium" charset="0"/>
                <a:cs typeface="Gotham Medium" charset="0"/>
              </a:rPr>
            </a:br>
            <a:r>
              <a:rPr lang="en-US" sz="2400" b="0" i="0">
                <a:solidFill>
                  <a:srgbClr val="615550"/>
                </a:solidFill>
                <a:latin typeface="Gotham Book" pitchFamily="2" charset="0"/>
                <a:ea typeface="Gotham Medium" charset="0"/>
                <a:cs typeface="Gotham Medium" charset="0"/>
              </a:rPr>
              <a:t>variety of education topics.</a:t>
            </a:r>
          </a:p>
        </p:txBody>
      </p:sp>
    </p:spTree>
    <p:extLst>
      <p:ext uri="{BB962C8B-B14F-4D97-AF65-F5344CB8AC3E}">
        <p14:creationId xmlns:p14="http://schemas.microsoft.com/office/powerpoint/2010/main" val="27680515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8013A5-5115-9147-A593-5FFC3873E1E8}"/>
              </a:ext>
            </a:extLst>
          </p:cNvPr>
          <p:cNvPicPr>
            <a:picLocks noChangeAspect="1"/>
          </p:cNvPicPr>
          <p:nvPr userDrawn="1"/>
        </p:nvPicPr>
        <p:blipFill rotWithShape="1">
          <a:blip r:embed="rId2">
            <a:alphaModFix amt="75000"/>
            <a:extLst>
              <a:ext uri="{28A0092B-C50C-407E-A947-70E740481C1C}">
                <a14:useLocalDpi xmlns:a14="http://schemas.microsoft.com/office/drawing/2010/main"/>
              </a:ext>
            </a:extLst>
          </a:blip>
          <a:srcRect/>
          <a:stretch/>
        </p:blipFill>
        <p:spPr>
          <a:xfrm>
            <a:off x="0" y="1"/>
            <a:ext cx="12192917" cy="6858000"/>
          </a:xfrm>
          <a:prstGeom prst="rect">
            <a:avLst/>
          </a:prstGeom>
        </p:spPr>
      </p:pic>
      <p:sp>
        <p:nvSpPr>
          <p:cNvPr id="7" name="Rectangle 6">
            <a:extLst>
              <a:ext uri="{FF2B5EF4-FFF2-40B4-BE49-F238E27FC236}">
                <a16:creationId xmlns:a16="http://schemas.microsoft.com/office/drawing/2014/main" id="{87F105CC-68DA-5E44-B8C2-8E122422831C}"/>
              </a:ext>
            </a:extLst>
          </p:cNvPr>
          <p:cNvSpPr/>
          <p:nvPr userDrawn="1"/>
        </p:nvSpPr>
        <p:spPr>
          <a:xfrm>
            <a:off x="0" y="2119489"/>
            <a:ext cx="12192000" cy="2394065"/>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5577C9-770D-3D4E-AF64-4C1E78B1055C}"/>
              </a:ext>
            </a:extLst>
          </p:cNvPr>
          <p:cNvSpPr txBox="1"/>
          <p:nvPr userDrawn="1"/>
        </p:nvSpPr>
        <p:spPr>
          <a:xfrm>
            <a:off x="3204689" y="2476670"/>
            <a:ext cx="4322112"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l"/>
            <a:r>
              <a:rPr lang="en-US" sz="5400" b="1" i="0">
                <a:solidFill>
                  <a:srgbClr val="796E65"/>
                </a:solidFill>
                <a:latin typeface="Gotham Bold" pitchFamily="2" charset="0"/>
              </a:rPr>
              <a:t>RESEARCH</a:t>
            </a:r>
          </a:p>
        </p:txBody>
      </p:sp>
      <p:sp>
        <p:nvSpPr>
          <p:cNvPr id="9" name="TextBox 8">
            <a:extLst>
              <a:ext uri="{FF2B5EF4-FFF2-40B4-BE49-F238E27FC236}">
                <a16:creationId xmlns:a16="http://schemas.microsoft.com/office/drawing/2014/main" id="{6060FF1A-CB05-FC40-8EF7-B8725B13CF8D}"/>
              </a:ext>
            </a:extLst>
          </p:cNvPr>
          <p:cNvSpPr txBox="1"/>
          <p:nvPr userDrawn="1"/>
        </p:nvSpPr>
        <p:spPr>
          <a:xfrm>
            <a:off x="3204688" y="3400000"/>
            <a:ext cx="9783675" cy="830997"/>
          </a:xfrm>
          <a:prstGeom prst="rect">
            <a:avLst/>
          </a:prstGeom>
          <a:noFill/>
        </p:spPr>
        <p:txBody>
          <a:bodyPr wrap="square" rtlCol="0">
            <a:spAutoFit/>
          </a:bodyPr>
          <a:lstStyle/>
          <a:p>
            <a:pPr algn="l"/>
            <a:r>
              <a:rPr lang="en-US" sz="2400" b="0" i="0">
                <a:solidFill>
                  <a:srgbClr val="615550"/>
                </a:solidFill>
                <a:latin typeface="Gotham Book" pitchFamily="2" charset="0"/>
                <a:ea typeface="Gotham Medium" charset="0"/>
                <a:cs typeface="Gotham Medium" charset="0"/>
              </a:rPr>
              <a:t>We review the latest research and summarize it into </a:t>
            </a:r>
            <a:br>
              <a:rPr lang="en-US" sz="2400" b="0" i="0">
                <a:solidFill>
                  <a:srgbClr val="615550"/>
                </a:solidFill>
                <a:latin typeface="Gotham Book" pitchFamily="2" charset="0"/>
                <a:ea typeface="Gotham Medium" charset="0"/>
                <a:cs typeface="Gotham Medium" charset="0"/>
              </a:rPr>
            </a:br>
            <a:r>
              <a:rPr lang="en-US" sz="2400" b="0" i="0">
                <a:solidFill>
                  <a:srgbClr val="615550"/>
                </a:solidFill>
                <a:latin typeface="Gotham Book" pitchFamily="2" charset="0"/>
                <a:ea typeface="Gotham Medium" charset="0"/>
                <a:cs typeface="Gotham Medium" charset="0"/>
              </a:rPr>
              <a:t>concise policy implications and recommendations.</a:t>
            </a:r>
          </a:p>
        </p:txBody>
      </p:sp>
      <p:pic>
        <p:nvPicPr>
          <p:cNvPr id="10" name="Picture 9" descr="Education Commission of the States logo. ">
            <a:extLst>
              <a:ext uri="{FF2B5EF4-FFF2-40B4-BE49-F238E27FC236}">
                <a16:creationId xmlns:a16="http://schemas.microsoft.com/office/drawing/2014/main" id="{23C95502-37D0-984C-8220-51CF41B0F0E7}"/>
              </a:ext>
            </a:extLst>
          </p:cNvPr>
          <p:cNvPicPr>
            <a:picLocks noChangeAspect="1"/>
          </p:cNvPicPr>
          <p:nvPr userDrawn="1"/>
        </p:nvPicPr>
        <p:blipFill>
          <a:blip r:embed="rId3">
            <a:biLevel thresh="25000"/>
          </a:blip>
          <a:stretch>
            <a:fillRect/>
          </a:stretch>
        </p:blipFill>
        <p:spPr>
          <a:xfrm>
            <a:off x="9489482" y="6185515"/>
            <a:ext cx="2512016" cy="542982"/>
          </a:xfrm>
          <a:prstGeom prst="rect">
            <a:avLst/>
          </a:prstGeom>
        </p:spPr>
      </p:pic>
      <p:sp>
        <p:nvSpPr>
          <p:cNvPr id="11" name="TextBox 10">
            <a:extLst>
              <a:ext uri="{FF2B5EF4-FFF2-40B4-BE49-F238E27FC236}">
                <a16:creationId xmlns:a16="http://schemas.microsoft.com/office/drawing/2014/main" id="{9762371B-3779-B44E-8C23-1AC837B94308}"/>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ecs.org    |    @EdCommission</a:t>
            </a:r>
          </a:p>
        </p:txBody>
      </p:sp>
      <p:pic>
        <p:nvPicPr>
          <p:cNvPr id="16" name="Picture 15">
            <a:extLst>
              <a:ext uri="{FF2B5EF4-FFF2-40B4-BE49-F238E27FC236}">
                <a16:creationId xmlns:a16="http://schemas.microsoft.com/office/drawing/2014/main" id="{2B2A92F3-74D8-3A41-AF3D-07FC0EC05BE1}"/>
              </a:ext>
            </a:extLst>
          </p:cNvPr>
          <p:cNvPicPr>
            <a:picLocks noChangeAspect="1"/>
          </p:cNvPicPr>
          <p:nvPr userDrawn="1"/>
        </p:nvPicPr>
        <p:blipFill>
          <a:blip r:embed="rId4"/>
          <a:srcRect/>
          <a:stretch/>
        </p:blipFill>
        <p:spPr>
          <a:xfrm>
            <a:off x="796363" y="2293594"/>
            <a:ext cx="2045853" cy="2045853"/>
          </a:xfrm>
          <a:prstGeom prst="rect">
            <a:avLst/>
          </a:prstGeom>
        </p:spPr>
      </p:pic>
    </p:spTree>
    <p:extLst>
      <p:ext uri="{BB962C8B-B14F-4D97-AF65-F5344CB8AC3E}">
        <p14:creationId xmlns:p14="http://schemas.microsoft.com/office/powerpoint/2010/main" val="1663021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BD1D80-4AC0-71DC-9298-5875427473E7}"/>
              </a:ext>
            </a:extLst>
          </p:cNvPr>
          <p:cNvSpPr/>
          <p:nvPr userDrawn="1"/>
        </p:nvSpPr>
        <p:spPr>
          <a:xfrm>
            <a:off x="8437418" y="6159731"/>
            <a:ext cx="3754582" cy="698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27C7D-644B-99F1-6756-9152FDB73AFE}"/>
              </a:ext>
            </a:extLst>
          </p:cNvPr>
          <p:cNvSpPr/>
          <p:nvPr userDrawn="1"/>
        </p:nvSpPr>
        <p:spPr>
          <a:xfrm>
            <a:off x="9576262" y="6051665"/>
            <a:ext cx="2615738" cy="806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591C4CA-2F7B-25F7-DE6B-725949F2FEFE}"/>
              </a:ext>
            </a:extLst>
          </p:cNvPr>
          <p:cNvPicPr>
            <a:picLocks noChangeAspect="1"/>
          </p:cNvPicPr>
          <p:nvPr userDrawn="1"/>
        </p:nvPicPr>
        <p:blipFill>
          <a:blip r:embed="rId2">
            <a:biLevel thresh="25000"/>
          </a:blip>
          <a:stretch>
            <a:fillRect/>
          </a:stretch>
        </p:blipFill>
        <p:spPr>
          <a:xfrm>
            <a:off x="9489482" y="6185515"/>
            <a:ext cx="2512016" cy="542982"/>
          </a:xfrm>
          <a:prstGeom prst="rect">
            <a:avLst/>
          </a:prstGeom>
        </p:spPr>
      </p:pic>
      <p:pic>
        <p:nvPicPr>
          <p:cNvPr id="11" name="Graphic 10">
            <a:extLst>
              <a:ext uri="{FF2B5EF4-FFF2-40B4-BE49-F238E27FC236}">
                <a16:creationId xmlns:a16="http://schemas.microsoft.com/office/drawing/2014/main" id="{AB2C6858-8094-8615-9F99-F44855CC726F}"/>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0830" t="472" r="40626" b="1307"/>
          <a:stretch/>
        </p:blipFill>
        <p:spPr>
          <a:xfrm rot="3167116">
            <a:off x="8103067" y="256512"/>
            <a:ext cx="2806980" cy="7995939"/>
          </a:xfrm>
          <a:prstGeom prst="rect">
            <a:avLst/>
          </a:prstGeom>
        </p:spPr>
      </p:pic>
      <p:pic>
        <p:nvPicPr>
          <p:cNvPr id="12" name="Graphic 11">
            <a:extLst>
              <a:ext uri="{FF2B5EF4-FFF2-40B4-BE49-F238E27FC236}">
                <a16:creationId xmlns:a16="http://schemas.microsoft.com/office/drawing/2014/main" id="{024CE19F-A96B-5593-BB7D-74E5315565F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0205" t="13980" r="1909" b="36632"/>
          <a:stretch/>
        </p:blipFill>
        <p:spPr>
          <a:xfrm>
            <a:off x="7990971" y="4711772"/>
            <a:ext cx="4779591" cy="3504773"/>
          </a:xfrm>
          <a:prstGeom prst="rect">
            <a:avLst/>
          </a:prstGeom>
        </p:spPr>
      </p:pic>
      <p:pic>
        <p:nvPicPr>
          <p:cNvPr id="13" name="Graphic 12">
            <a:extLst>
              <a:ext uri="{FF2B5EF4-FFF2-40B4-BE49-F238E27FC236}">
                <a16:creationId xmlns:a16="http://schemas.microsoft.com/office/drawing/2014/main" id="{CE715CAF-ABDB-89CB-4A3B-BCE58BEAF0A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209" t="1779" r="62936" b="32119"/>
          <a:stretch/>
        </p:blipFill>
        <p:spPr>
          <a:xfrm>
            <a:off x="9123865" y="2261062"/>
            <a:ext cx="4344137" cy="4505028"/>
          </a:xfrm>
          <a:prstGeom prst="rect">
            <a:avLst/>
          </a:prstGeom>
        </p:spPr>
      </p:pic>
      <p:sp>
        <p:nvSpPr>
          <p:cNvPr id="14" name="Title Placeholder 1">
            <a:extLst>
              <a:ext uri="{FF2B5EF4-FFF2-40B4-BE49-F238E27FC236}">
                <a16:creationId xmlns:a16="http://schemas.microsoft.com/office/drawing/2014/main" id="{912867BB-607B-8EF2-9BB9-CD878734E1D0}"/>
              </a:ext>
            </a:extLst>
          </p:cNvPr>
          <p:cNvSpPr txBox="1">
            <a:spLocks/>
          </p:cNvSpPr>
          <p:nvPr userDrawn="1"/>
        </p:nvSpPr>
        <p:spPr>
          <a:xfrm>
            <a:off x="756596" y="2760611"/>
            <a:ext cx="7234375" cy="22533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nSpc>
                <a:spcPct val="100000"/>
              </a:lnSpc>
              <a:spcBef>
                <a:spcPts val="3000"/>
              </a:spcBef>
              <a:spcAft>
                <a:spcPts val="1800"/>
              </a:spcAft>
            </a:pPr>
            <a:r>
              <a:rPr lang="en-US" sz="3200" b="0" dirty="0"/>
              <a:t>The essential, indispensable member of any team addressing education policy.</a:t>
            </a:r>
          </a:p>
        </p:txBody>
      </p:sp>
      <p:sp>
        <p:nvSpPr>
          <p:cNvPr id="15" name="Title Placeholder 1">
            <a:extLst>
              <a:ext uri="{FF2B5EF4-FFF2-40B4-BE49-F238E27FC236}">
                <a16:creationId xmlns:a16="http://schemas.microsoft.com/office/drawing/2014/main" id="{7649DFB8-6B0B-2DAE-EB3D-85CA0A1F044C}"/>
              </a:ext>
            </a:extLst>
          </p:cNvPr>
          <p:cNvSpPr txBox="1">
            <a:spLocks/>
          </p:cNvSpPr>
          <p:nvPr userDrawn="1"/>
        </p:nvSpPr>
        <p:spPr>
          <a:xfrm>
            <a:off x="756596" y="912307"/>
            <a:ext cx="7234375" cy="22533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nSpc>
                <a:spcPct val="100000"/>
              </a:lnSpc>
              <a:spcBef>
                <a:spcPts val="3000"/>
              </a:spcBef>
              <a:spcAft>
                <a:spcPts val="1800"/>
              </a:spcAft>
            </a:pPr>
            <a:r>
              <a:rPr lang="en-US" sz="6600" dirty="0"/>
              <a:t>WHO WE ARE.</a:t>
            </a:r>
            <a:endParaRPr lang="en-US" sz="6600" b="0" dirty="0"/>
          </a:p>
        </p:txBody>
      </p:sp>
      <p:sp>
        <p:nvSpPr>
          <p:cNvPr id="16" name="Footer Placeholder 1">
            <a:extLst>
              <a:ext uri="{FF2B5EF4-FFF2-40B4-BE49-F238E27FC236}">
                <a16:creationId xmlns:a16="http://schemas.microsoft.com/office/drawing/2014/main" id="{13C56574-D631-D03E-9D00-933192167C1A}"/>
              </a:ext>
            </a:extLst>
          </p:cNvPr>
          <p:cNvSpPr>
            <a:spLocks noGrp="1"/>
          </p:cNvSpPr>
          <p:nvPr>
            <p:ph type="ftr" sz="quarter" idx="10"/>
          </p:nvPr>
        </p:nvSpPr>
        <p:spPr>
          <a:xfrm>
            <a:off x="2662732" y="6281222"/>
            <a:ext cx="957843" cy="365125"/>
          </a:xfrm>
          <a:prstGeom prst="rect">
            <a:avLst/>
          </a:prstGeom>
        </p:spPr>
        <p:txBody>
          <a:bodyPr anchor="ctr" anchorCtr="0"/>
          <a:lstStyle>
            <a:lvl1pPr>
              <a:defRPr>
                <a:solidFill>
                  <a:srgbClr val="796E65"/>
                </a:solidFill>
              </a:defRPr>
            </a:lvl1pPr>
          </a:lstStyle>
          <a:p>
            <a:r>
              <a:rPr lang="en-US" sz="1100" dirty="0"/>
              <a:t>|    </a:t>
            </a:r>
            <a:r>
              <a:rPr lang="en-US" sz="1100" dirty="0" err="1"/>
              <a:t>ecs.org</a:t>
            </a:r>
            <a:endParaRPr lang="en-US" sz="1100" dirty="0"/>
          </a:p>
        </p:txBody>
      </p:sp>
      <p:pic>
        <p:nvPicPr>
          <p:cNvPr id="17" name="Picture 16">
            <a:extLst>
              <a:ext uri="{FF2B5EF4-FFF2-40B4-BE49-F238E27FC236}">
                <a16:creationId xmlns:a16="http://schemas.microsoft.com/office/drawing/2014/main" id="{EC073414-23E3-251D-5AE3-FA6337F6EFC2}"/>
              </a:ext>
            </a:extLst>
          </p:cNvPr>
          <p:cNvPicPr>
            <a:picLocks noChangeAspect="1"/>
          </p:cNvPicPr>
          <p:nvPr userDrawn="1"/>
        </p:nvPicPr>
        <p:blipFill>
          <a:blip r:embed="rId2"/>
          <a:stretch>
            <a:fillRect/>
          </a:stretch>
        </p:blipFill>
        <p:spPr>
          <a:xfrm>
            <a:off x="154982" y="6172815"/>
            <a:ext cx="2512016" cy="542981"/>
          </a:xfrm>
          <a:prstGeom prst="rect">
            <a:avLst/>
          </a:prstGeom>
        </p:spPr>
      </p:pic>
    </p:spTree>
    <p:extLst>
      <p:ext uri="{BB962C8B-B14F-4D97-AF65-F5344CB8AC3E}">
        <p14:creationId xmlns:p14="http://schemas.microsoft.com/office/powerpoint/2010/main" val="150628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40002E-55E4-8F75-9A1C-AB0B1982F72F}"/>
              </a:ext>
            </a:extLst>
          </p:cNvPr>
          <p:cNvSpPr/>
          <p:nvPr userDrawn="1"/>
        </p:nvSpPr>
        <p:spPr>
          <a:xfrm>
            <a:off x="8438606" y="6156960"/>
            <a:ext cx="3753394"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CD7A36-FEA2-4C5B-70B7-7C1A6094FA1D}"/>
              </a:ext>
            </a:extLst>
          </p:cNvPr>
          <p:cNvSpPr/>
          <p:nvPr userDrawn="1"/>
        </p:nvSpPr>
        <p:spPr>
          <a:xfrm>
            <a:off x="9576262" y="6051665"/>
            <a:ext cx="2615738" cy="806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ABCB90C0-5FD9-AFAA-CEA9-43E8AD562F3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52" r="68552" b="43611"/>
          <a:stretch/>
        </p:blipFill>
        <p:spPr>
          <a:xfrm>
            <a:off x="9139774" y="-659218"/>
            <a:ext cx="3834585" cy="3740612"/>
          </a:xfrm>
          <a:prstGeom prst="rect">
            <a:avLst/>
          </a:prstGeom>
        </p:spPr>
      </p:pic>
      <p:pic>
        <p:nvPicPr>
          <p:cNvPr id="10" name="Graphic 9">
            <a:extLst>
              <a:ext uri="{FF2B5EF4-FFF2-40B4-BE49-F238E27FC236}">
                <a16:creationId xmlns:a16="http://schemas.microsoft.com/office/drawing/2014/main" id="{D0B1FB5E-6B88-0C12-2A03-B9E6A0453B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972" r="40349"/>
          <a:stretch/>
        </p:blipFill>
        <p:spPr>
          <a:xfrm rot="2332596">
            <a:off x="7879372" y="2177820"/>
            <a:ext cx="2106289" cy="7103440"/>
          </a:xfrm>
          <a:prstGeom prst="rect">
            <a:avLst/>
          </a:prstGeom>
        </p:spPr>
      </p:pic>
      <p:pic>
        <p:nvPicPr>
          <p:cNvPr id="11" name="Graphic 10">
            <a:extLst>
              <a:ext uri="{FF2B5EF4-FFF2-40B4-BE49-F238E27FC236}">
                <a16:creationId xmlns:a16="http://schemas.microsoft.com/office/drawing/2014/main" id="{31DC1A0B-0C85-A40A-95A4-6AF0D434DD2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8407" t="18965" r="1778" b="15053"/>
          <a:stretch/>
        </p:blipFill>
        <p:spPr>
          <a:xfrm rot="21415182">
            <a:off x="8884348" y="4134752"/>
            <a:ext cx="3834585" cy="4773492"/>
          </a:xfrm>
          <a:prstGeom prst="rect">
            <a:avLst/>
          </a:prstGeom>
        </p:spPr>
      </p:pic>
      <p:sp>
        <p:nvSpPr>
          <p:cNvPr id="12" name="Title Placeholder 1">
            <a:extLst>
              <a:ext uri="{FF2B5EF4-FFF2-40B4-BE49-F238E27FC236}">
                <a16:creationId xmlns:a16="http://schemas.microsoft.com/office/drawing/2014/main" id="{2504B2F4-9CEF-19ED-720E-ECB13EC62FBE}"/>
              </a:ext>
            </a:extLst>
          </p:cNvPr>
          <p:cNvSpPr txBox="1">
            <a:spLocks/>
          </p:cNvSpPr>
          <p:nvPr userDrawn="1"/>
        </p:nvSpPr>
        <p:spPr>
          <a:xfrm>
            <a:off x="756596" y="2760611"/>
            <a:ext cx="7659616" cy="24930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l">
              <a:lnSpc>
                <a:spcPct val="100000"/>
              </a:lnSpc>
              <a:spcBef>
                <a:spcPts val="3000"/>
              </a:spcBef>
              <a:spcAft>
                <a:spcPts val="2400"/>
              </a:spcAft>
            </a:pPr>
            <a:r>
              <a:rPr lang="en-US" sz="3200" b="0">
                <a:solidFill>
                  <a:srgbClr val="544C47"/>
                </a:solidFill>
                <a:latin typeface="Century Gothic" charset="0"/>
                <a:ea typeface="Century Gothic" charset="0"/>
                <a:cs typeface="Century Gothic" charset="0"/>
              </a:rPr>
              <a:t>We believe in the power of learning from experience, and we know informed policymakers create better education policy</a:t>
            </a:r>
            <a:r>
              <a:rPr lang="en-US" sz="3200" b="0">
                <a:solidFill>
                  <a:schemeClr val="tx1"/>
                </a:solidFill>
                <a:latin typeface="Century Gothic" charset="0"/>
                <a:ea typeface="Century Gothic" charset="0"/>
                <a:cs typeface="Century Gothic" charset="0"/>
              </a:rPr>
              <a:t>.</a:t>
            </a:r>
            <a:endParaRPr lang="en-US" sz="3200" b="0" baseline="30000">
              <a:solidFill>
                <a:schemeClr val="tx1"/>
              </a:solidFill>
              <a:latin typeface="Century Gothic" charset="0"/>
              <a:ea typeface="Century Gothic" charset="0"/>
              <a:cs typeface="Century Gothic" charset="0"/>
            </a:endParaRPr>
          </a:p>
        </p:txBody>
      </p:sp>
      <p:sp>
        <p:nvSpPr>
          <p:cNvPr id="13" name="Title Placeholder 1">
            <a:extLst>
              <a:ext uri="{FF2B5EF4-FFF2-40B4-BE49-F238E27FC236}">
                <a16:creationId xmlns:a16="http://schemas.microsoft.com/office/drawing/2014/main" id="{5A038041-FAFD-8781-1646-56912A02054F}"/>
              </a:ext>
            </a:extLst>
          </p:cNvPr>
          <p:cNvSpPr txBox="1">
            <a:spLocks/>
          </p:cNvSpPr>
          <p:nvPr userDrawn="1"/>
        </p:nvSpPr>
        <p:spPr>
          <a:xfrm>
            <a:off x="756596" y="912307"/>
            <a:ext cx="7234375" cy="22533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nSpc>
                <a:spcPct val="100000"/>
              </a:lnSpc>
              <a:spcBef>
                <a:spcPts val="3000"/>
              </a:spcBef>
              <a:spcAft>
                <a:spcPts val="1800"/>
              </a:spcAft>
            </a:pPr>
            <a:r>
              <a:rPr lang="en-US" sz="6600"/>
              <a:t>WHAT WE DO.</a:t>
            </a:r>
            <a:endParaRPr lang="en-US" sz="6600" b="0"/>
          </a:p>
        </p:txBody>
      </p:sp>
      <p:sp>
        <p:nvSpPr>
          <p:cNvPr id="14" name="Footer Placeholder 1">
            <a:extLst>
              <a:ext uri="{FF2B5EF4-FFF2-40B4-BE49-F238E27FC236}">
                <a16:creationId xmlns:a16="http://schemas.microsoft.com/office/drawing/2014/main" id="{6F167DAE-BE32-FCC7-6845-8FA2C51D66EF}"/>
              </a:ext>
            </a:extLst>
          </p:cNvPr>
          <p:cNvSpPr>
            <a:spLocks noGrp="1"/>
          </p:cNvSpPr>
          <p:nvPr>
            <p:ph type="ftr" sz="quarter" idx="10"/>
          </p:nvPr>
        </p:nvSpPr>
        <p:spPr>
          <a:xfrm>
            <a:off x="2662732" y="6281222"/>
            <a:ext cx="957843" cy="365125"/>
          </a:xfrm>
          <a:prstGeom prst="rect">
            <a:avLst/>
          </a:prstGeom>
        </p:spPr>
        <p:txBody>
          <a:bodyPr anchor="ctr" anchorCtr="0"/>
          <a:lstStyle>
            <a:lvl1pPr>
              <a:defRPr>
                <a:solidFill>
                  <a:srgbClr val="796E65"/>
                </a:solidFill>
              </a:defRPr>
            </a:lvl1pPr>
          </a:lstStyle>
          <a:p>
            <a:r>
              <a:rPr lang="en-US" sz="1100" dirty="0"/>
              <a:t>|    </a:t>
            </a:r>
            <a:r>
              <a:rPr lang="en-US" sz="1100" dirty="0" err="1"/>
              <a:t>ecs.org</a:t>
            </a:r>
            <a:endParaRPr lang="en-US" sz="1100" dirty="0"/>
          </a:p>
        </p:txBody>
      </p:sp>
      <p:pic>
        <p:nvPicPr>
          <p:cNvPr id="15" name="Picture 14">
            <a:extLst>
              <a:ext uri="{FF2B5EF4-FFF2-40B4-BE49-F238E27FC236}">
                <a16:creationId xmlns:a16="http://schemas.microsoft.com/office/drawing/2014/main" id="{6D39F4FE-6D0F-3F71-C481-99B24FBC5D91}"/>
              </a:ext>
            </a:extLst>
          </p:cNvPr>
          <p:cNvPicPr>
            <a:picLocks noChangeAspect="1"/>
          </p:cNvPicPr>
          <p:nvPr userDrawn="1"/>
        </p:nvPicPr>
        <p:blipFill>
          <a:blip r:embed="rId4"/>
          <a:stretch>
            <a:fillRect/>
          </a:stretch>
        </p:blipFill>
        <p:spPr>
          <a:xfrm>
            <a:off x="154982" y="6172815"/>
            <a:ext cx="2512016" cy="542981"/>
          </a:xfrm>
          <a:prstGeom prst="rect">
            <a:avLst/>
          </a:prstGeom>
        </p:spPr>
      </p:pic>
    </p:spTree>
    <p:extLst>
      <p:ext uri="{BB962C8B-B14F-4D97-AF65-F5344CB8AC3E}">
        <p14:creationId xmlns:p14="http://schemas.microsoft.com/office/powerpoint/2010/main" val="347664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C43E260-351A-4A6C-FB1B-52C441C1D66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9979" b="9576"/>
          <a:stretch/>
        </p:blipFill>
        <p:spPr>
          <a:xfrm>
            <a:off x="0" y="2289803"/>
            <a:ext cx="12192000" cy="2087916"/>
          </a:xfrm>
          <a:prstGeom prst="rect">
            <a:avLst/>
          </a:prstGeom>
        </p:spPr>
      </p:pic>
      <p:sp>
        <p:nvSpPr>
          <p:cNvPr id="6" name="Title Placeholder 1">
            <a:extLst>
              <a:ext uri="{FF2B5EF4-FFF2-40B4-BE49-F238E27FC236}">
                <a16:creationId xmlns:a16="http://schemas.microsoft.com/office/drawing/2014/main" id="{49D34196-6C98-7FE2-645A-DA67827F5A5B}"/>
              </a:ext>
            </a:extLst>
          </p:cNvPr>
          <p:cNvSpPr txBox="1">
            <a:spLocks/>
          </p:cNvSpPr>
          <p:nvPr userDrawn="1"/>
        </p:nvSpPr>
        <p:spPr>
          <a:xfrm>
            <a:off x="532085" y="4716652"/>
            <a:ext cx="210298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ctr">
              <a:lnSpc>
                <a:spcPct val="100000"/>
              </a:lnSpc>
              <a:spcBef>
                <a:spcPts val="3000"/>
              </a:spcBef>
              <a:spcAft>
                <a:spcPts val="2400"/>
              </a:spcAft>
            </a:pPr>
            <a:r>
              <a:rPr lang="en-US" sz="3200" b="1" dirty="0">
                <a:solidFill>
                  <a:srgbClr val="544C47"/>
                </a:solidFill>
                <a:latin typeface="Century Gothic" charset="0"/>
                <a:ea typeface="Century Gothic" charset="0"/>
                <a:cs typeface="Century Gothic" charset="0"/>
              </a:rPr>
              <a:t>Research</a:t>
            </a:r>
            <a:endParaRPr lang="en-US" sz="3200" b="1" baseline="30000" dirty="0">
              <a:solidFill>
                <a:schemeClr val="tx1"/>
              </a:solidFill>
              <a:latin typeface="Century Gothic" charset="0"/>
              <a:ea typeface="Century Gothic" charset="0"/>
              <a:cs typeface="Century Gothic" charset="0"/>
            </a:endParaRPr>
          </a:p>
        </p:txBody>
      </p:sp>
      <p:sp>
        <p:nvSpPr>
          <p:cNvPr id="8" name="Title Placeholder 1">
            <a:extLst>
              <a:ext uri="{FF2B5EF4-FFF2-40B4-BE49-F238E27FC236}">
                <a16:creationId xmlns:a16="http://schemas.microsoft.com/office/drawing/2014/main" id="{4689E719-5418-B64E-AC20-B489E47FD59E}"/>
              </a:ext>
            </a:extLst>
          </p:cNvPr>
          <p:cNvSpPr txBox="1">
            <a:spLocks/>
          </p:cNvSpPr>
          <p:nvPr userDrawn="1"/>
        </p:nvSpPr>
        <p:spPr>
          <a:xfrm>
            <a:off x="3500328" y="4716652"/>
            <a:ext cx="210298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ctr">
              <a:lnSpc>
                <a:spcPct val="100000"/>
              </a:lnSpc>
              <a:spcBef>
                <a:spcPts val="3000"/>
              </a:spcBef>
              <a:spcAft>
                <a:spcPts val="2400"/>
              </a:spcAft>
            </a:pPr>
            <a:r>
              <a:rPr lang="en-US" sz="3200" b="1" dirty="0">
                <a:solidFill>
                  <a:srgbClr val="544C47"/>
                </a:solidFill>
                <a:latin typeface="Century Gothic" charset="0"/>
                <a:ea typeface="Century Gothic" charset="0"/>
                <a:cs typeface="Century Gothic" charset="0"/>
              </a:rPr>
              <a:t>Report</a:t>
            </a:r>
            <a:endParaRPr lang="en-US" sz="3200" b="1" baseline="30000" dirty="0">
              <a:solidFill>
                <a:schemeClr val="tx1"/>
              </a:solidFill>
              <a:latin typeface="Century Gothic" charset="0"/>
              <a:ea typeface="Century Gothic" charset="0"/>
              <a:cs typeface="Century Gothic" charset="0"/>
            </a:endParaRPr>
          </a:p>
        </p:txBody>
      </p:sp>
      <p:sp>
        <p:nvSpPr>
          <p:cNvPr id="9" name="Title Placeholder 1">
            <a:extLst>
              <a:ext uri="{FF2B5EF4-FFF2-40B4-BE49-F238E27FC236}">
                <a16:creationId xmlns:a16="http://schemas.microsoft.com/office/drawing/2014/main" id="{01DCBAE1-E651-22D9-7D2B-B5542C42D72A}"/>
              </a:ext>
            </a:extLst>
          </p:cNvPr>
          <p:cNvSpPr txBox="1">
            <a:spLocks/>
          </p:cNvSpPr>
          <p:nvPr userDrawn="1"/>
        </p:nvSpPr>
        <p:spPr>
          <a:xfrm>
            <a:off x="6486444" y="4716652"/>
            <a:ext cx="210298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ctr">
              <a:lnSpc>
                <a:spcPct val="100000"/>
              </a:lnSpc>
              <a:spcBef>
                <a:spcPts val="3000"/>
              </a:spcBef>
              <a:spcAft>
                <a:spcPts val="2400"/>
              </a:spcAft>
            </a:pPr>
            <a:r>
              <a:rPr lang="en-US" sz="3200" b="1" dirty="0">
                <a:solidFill>
                  <a:srgbClr val="544C47"/>
                </a:solidFill>
                <a:latin typeface="Century Gothic" charset="0"/>
                <a:ea typeface="Century Gothic" charset="0"/>
                <a:cs typeface="Century Gothic" charset="0"/>
              </a:rPr>
              <a:t>Convene</a:t>
            </a:r>
            <a:endParaRPr lang="en-US" sz="3200" b="1" baseline="30000" dirty="0">
              <a:solidFill>
                <a:schemeClr val="tx1"/>
              </a:solidFill>
              <a:latin typeface="Century Gothic" charset="0"/>
              <a:ea typeface="Century Gothic" charset="0"/>
              <a:cs typeface="Century Gothic" charset="0"/>
            </a:endParaRPr>
          </a:p>
        </p:txBody>
      </p:sp>
      <p:sp>
        <p:nvSpPr>
          <p:cNvPr id="13" name="Title Placeholder 1">
            <a:extLst>
              <a:ext uri="{FF2B5EF4-FFF2-40B4-BE49-F238E27FC236}">
                <a16:creationId xmlns:a16="http://schemas.microsoft.com/office/drawing/2014/main" id="{6D8CC2F2-18EB-76CB-EF15-33B3D80E0296}"/>
              </a:ext>
            </a:extLst>
          </p:cNvPr>
          <p:cNvSpPr txBox="1">
            <a:spLocks/>
          </p:cNvSpPr>
          <p:nvPr userDrawn="1"/>
        </p:nvSpPr>
        <p:spPr>
          <a:xfrm>
            <a:off x="9472559" y="4716652"/>
            <a:ext cx="210298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ctr">
              <a:lnSpc>
                <a:spcPct val="100000"/>
              </a:lnSpc>
              <a:spcBef>
                <a:spcPts val="3000"/>
              </a:spcBef>
              <a:spcAft>
                <a:spcPts val="2400"/>
              </a:spcAft>
            </a:pPr>
            <a:r>
              <a:rPr lang="en-US" sz="3200" b="1" dirty="0">
                <a:solidFill>
                  <a:srgbClr val="544C47"/>
                </a:solidFill>
                <a:latin typeface="Century Gothic" charset="0"/>
                <a:ea typeface="Century Gothic" charset="0"/>
                <a:cs typeface="Century Gothic" charset="0"/>
              </a:rPr>
              <a:t>Counsel</a:t>
            </a:r>
            <a:endParaRPr lang="en-US" sz="3200" b="1" baseline="30000" dirty="0">
              <a:solidFill>
                <a:schemeClr val="tx1"/>
              </a:solidFill>
              <a:latin typeface="Century Gothic" charset="0"/>
              <a:ea typeface="Century Gothic" charset="0"/>
              <a:cs typeface="Century Gothic" charset="0"/>
            </a:endParaRPr>
          </a:p>
        </p:txBody>
      </p:sp>
      <p:pic>
        <p:nvPicPr>
          <p:cNvPr id="14" name="Graphic 13">
            <a:extLst>
              <a:ext uri="{FF2B5EF4-FFF2-40B4-BE49-F238E27FC236}">
                <a16:creationId xmlns:a16="http://schemas.microsoft.com/office/drawing/2014/main" id="{12FB8C7E-DCD6-DAE2-2C6D-88BCEBD3DB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86" t="11365" r="74727" b="52271"/>
          <a:stretch/>
        </p:blipFill>
        <p:spPr>
          <a:xfrm>
            <a:off x="310344" y="2199672"/>
            <a:ext cx="2546464" cy="2493817"/>
          </a:xfrm>
          <a:prstGeom prst="rect">
            <a:avLst/>
          </a:prstGeom>
        </p:spPr>
      </p:pic>
      <p:pic>
        <p:nvPicPr>
          <p:cNvPr id="15" name="Graphic 14">
            <a:extLst>
              <a:ext uri="{FF2B5EF4-FFF2-40B4-BE49-F238E27FC236}">
                <a16:creationId xmlns:a16="http://schemas.microsoft.com/office/drawing/2014/main" id="{70D1AC19-AEB8-F645-91A5-85AA2DE1821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7863" t="12100" r="51250" b="51537"/>
          <a:stretch/>
        </p:blipFill>
        <p:spPr>
          <a:xfrm>
            <a:off x="6262788" y="2199671"/>
            <a:ext cx="2546464" cy="2493818"/>
          </a:xfrm>
          <a:prstGeom prst="rect">
            <a:avLst/>
          </a:prstGeom>
        </p:spPr>
      </p:pic>
      <p:pic>
        <p:nvPicPr>
          <p:cNvPr id="16" name="Graphic 15">
            <a:extLst>
              <a:ext uri="{FF2B5EF4-FFF2-40B4-BE49-F238E27FC236}">
                <a16:creationId xmlns:a16="http://schemas.microsoft.com/office/drawing/2014/main" id="{AA9803CB-4E64-726A-3483-8FAF610986C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1341" t="11575" r="27773" b="52061"/>
          <a:stretch/>
        </p:blipFill>
        <p:spPr>
          <a:xfrm>
            <a:off x="3274758" y="2199671"/>
            <a:ext cx="2546464" cy="2493818"/>
          </a:xfrm>
          <a:prstGeom prst="rect">
            <a:avLst/>
          </a:prstGeom>
        </p:spPr>
      </p:pic>
      <p:pic>
        <p:nvPicPr>
          <p:cNvPr id="17" name="Graphic 16">
            <a:extLst>
              <a:ext uri="{FF2B5EF4-FFF2-40B4-BE49-F238E27FC236}">
                <a16:creationId xmlns:a16="http://schemas.microsoft.com/office/drawing/2014/main" id="{2A48278F-CF77-A8ED-989E-4671B9B531C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4114" t="11292" r="5000" b="52344"/>
          <a:stretch/>
        </p:blipFill>
        <p:spPr>
          <a:xfrm>
            <a:off x="9250818" y="2199671"/>
            <a:ext cx="2546464" cy="2493818"/>
          </a:xfrm>
          <a:prstGeom prst="rect">
            <a:avLst/>
          </a:prstGeom>
        </p:spPr>
      </p:pic>
      <p:sp>
        <p:nvSpPr>
          <p:cNvPr id="18" name="Title Placeholder 1">
            <a:extLst>
              <a:ext uri="{FF2B5EF4-FFF2-40B4-BE49-F238E27FC236}">
                <a16:creationId xmlns:a16="http://schemas.microsoft.com/office/drawing/2014/main" id="{976A8608-CCE6-6647-01FB-A4EABC08D09F}"/>
              </a:ext>
            </a:extLst>
          </p:cNvPr>
          <p:cNvSpPr txBox="1">
            <a:spLocks/>
          </p:cNvSpPr>
          <p:nvPr userDrawn="1"/>
        </p:nvSpPr>
        <p:spPr>
          <a:xfrm>
            <a:off x="2507625" y="-65280"/>
            <a:ext cx="7234375" cy="22533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b="1" i="0" kern="1200">
                <a:solidFill>
                  <a:srgbClr val="544C47"/>
                </a:solidFill>
                <a:latin typeface="Century Gothic" panose="020B0502020202020204" pitchFamily="34" charset="0"/>
                <a:ea typeface="+mj-ea"/>
                <a:cs typeface="+mj-cs"/>
              </a:defRPr>
            </a:lvl1pPr>
          </a:lstStyle>
          <a:p>
            <a:pPr algn="ctr">
              <a:lnSpc>
                <a:spcPct val="100000"/>
              </a:lnSpc>
              <a:spcBef>
                <a:spcPts val="3000"/>
              </a:spcBef>
              <a:spcAft>
                <a:spcPts val="1800"/>
              </a:spcAft>
            </a:pPr>
            <a:r>
              <a:rPr lang="en-US" sz="6600" dirty="0"/>
              <a:t>HOW WE DO IT.</a:t>
            </a:r>
            <a:endParaRPr lang="en-US" sz="6600" b="0" dirty="0"/>
          </a:p>
        </p:txBody>
      </p:sp>
      <p:sp>
        <p:nvSpPr>
          <p:cNvPr id="19" name="Footer Placeholder 1">
            <a:extLst>
              <a:ext uri="{FF2B5EF4-FFF2-40B4-BE49-F238E27FC236}">
                <a16:creationId xmlns:a16="http://schemas.microsoft.com/office/drawing/2014/main" id="{57964CCF-A515-6E38-24DF-7B93F1AD6F7D}"/>
              </a:ext>
            </a:extLst>
          </p:cNvPr>
          <p:cNvSpPr>
            <a:spLocks noGrp="1"/>
          </p:cNvSpPr>
          <p:nvPr>
            <p:ph type="ftr" sz="quarter" idx="10"/>
          </p:nvPr>
        </p:nvSpPr>
        <p:spPr>
          <a:xfrm>
            <a:off x="2662732" y="6281222"/>
            <a:ext cx="957843" cy="365125"/>
          </a:xfrm>
          <a:prstGeom prst="rect">
            <a:avLst/>
          </a:prstGeom>
        </p:spPr>
        <p:txBody>
          <a:bodyPr anchor="ctr" anchorCtr="0"/>
          <a:lstStyle>
            <a:lvl1pPr>
              <a:defRPr>
                <a:solidFill>
                  <a:srgbClr val="796E65"/>
                </a:solidFill>
              </a:defRPr>
            </a:lvl1pPr>
          </a:lstStyle>
          <a:p>
            <a:r>
              <a:rPr lang="en-US" sz="1100" dirty="0"/>
              <a:t>|    </a:t>
            </a:r>
            <a:r>
              <a:rPr lang="en-US" sz="1100" dirty="0" err="1"/>
              <a:t>ecs.org</a:t>
            </a:r>
            <a:endParaRPr lang="en-US" sz="1100" dirty="0"/>
          </a:p>
        </p:txBody>
      </p:sp>
      <p:pic>
        <p:nvPicPr>
          <p:cNvPr id="20" name="Picture 19">
            <a:extLst>
              <a:ext uri="{FF2B5EF4-FFF2-40B4-BE49-F238E27FC236}">
                <a16:creationId xmlns:a16="http://schemas.microsoft.com/office/drawing/2014/main" id="{257DF63F-C436-C7F2-82BD-D98E57A77554}"/>
              </a:ext>
            </a:extLst>
          </p:cNvPr>
          <p:cNvPicPr>
            <a:picLocks noChangeAspect="1"/>
          </p:cNvPicPr>
          <p:nvPr userDrawn="1"/>
        </p:nvPicPr>
        <p:blipFill>
          <a:blip r:embed="rId4"/>
          <a:stretch>
            <a:fillRect/>
          </a:stretch>
        </p:blipFill>
        <p:spPr>
          <a:xfrm>
            <a:off x="154982" y="6172815"/>
            <a:ext cx="2512016" cy="542981"/>
          </a:xfrm>
          <a:prstGeom prst="rect">
            <a:avLst/>
          </a:prstGeom>
        </p:spPr>
      </p:pic>
    </p:spTree>
    <p:extLst>
      <p:ext uri="{BB962C8B-B14F-4D97-AF65-F5344CB8AC3E}">
        <p14:creationId xmlns:p14="http://schemas.microsoft.com/office/powerpoint/2010/main" val="348850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42" presetClass="entr" presetSubtype="0"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image" Target="../media/image1.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7C550E-BD05-D15F-1AC5-25D3BFE2ECDD}"/>
              </a:ext>
            </a:extLst>
          </p:cNvPr>
          <p:cNvSpPr txBox="1">
            <a:spLocks/>
          </p:cNvSpPr>
          <p:nvPr userDrawn="1"/>
        </p:nvSpPr>
        <p:spPr>
          <a:xfrm>
            <a:off x="11082832" y="6293922"/>
            <a:ext cx="957843" cy="365125"/>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28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solidFill>
                  <a:srgbClr val="7A6F66"/>
                </a:solidFill>
              </a:rPr>
              <a:t>|    </a:t>
            </a:r>
            <a:r>
              <a:rPr lang="en-US" sz="1100" dirty="0" err="1">
                <a:solidFill>
                  <a:srgbClr val="7A6F66"/>
                </a:solidFill>
              </a:rPr>
              <a:t>ecs.org</a:t>
            </a:r>
            <a:endParaRPr lang="en-US" sz="1100" dirty="0">
              <a:solidFill>
                <a:srgbClr val="7A6F66"/>
              </a:solidFill>
            </a:endParaRPr>
          </a:p>
        </p:txBody>
      </p:sp>
      <p:pic>
        <p:nvPicPr>
          <p:cNvPr id="3" name="Picture 2">
            <a:extLst>
              <a:ext uri="{FF2B5EF4-FFF2-40B4-BE49-F238E27FC236}">
                <a16:creationId xmlns:a16="http://schemas.microsoft.com/office/drawing/2014/main" id="{8CE8F4DC-1957-9510-B417-8683AC702003}"/>
              </a:ext>
            </a:extLst>
          </p:cNvPr>
          <p:cNvPicPr>
            <a:picLocks noChangeAspect="1"/>
          </p:cNvPicPr>
          <p:nvPr userDrawn="1"/>
        </p:nvPicPr>
        <p:blipFill>
          <a:blip r:embed="rId22"/>
          <a:stretch>
            <a:fillRect/>
          </a:stretch>
        </p:blipFill>
        <p:spPr>
          <a:xfrm>
            <a:off x="8575082" y="6185515"/>
            <a:ext cx="2512016" cy="542981"/>
          </a:xfrm>
          <a:prstGeom prst="rect">
            <a:avLst/>
          </a:prstGeom>
        </p:spPr>
      </p:pic>
      <p:sp>
        <p:nvSpPr>
          <p:cNvPr id="6" name="Title Placeholder 1">
            <a:extLst>
              <a:ext uri="{FF2B5EF4-FFF2-40B4-BE49-F238E27FC236}">
                <a16:creationId xmlns:a16="http://schemas.microsoft.com/office/drawing/2014/main" id="{4FC27D6A-8DAF-ED66-829F-1D1FDAC36A49}"/>
              </a:ext>
            </a:extLst>
          </p:cNvPr>
          <p:cNvSpPr>
            <a:spLocks noGrp="1"/>
          </p:cNvSpPr>
          <p:nvPr>
            <p:ph type="title"/>
          </p:nvPr>
        </p:nvSpPr>
        <p:spPr>
          <a:xfrm>
            <a:off x="838200" y="365125"/>
            <a:ext cx="10515600" cy="930275"/>
          </a:xfrm>
          <a:prstGeom prst="rect">
            <a:avLst/>
          </a:prstGeom>
        </p:spPr>
        <p:txBody>
          <a:bodyPr vert="horz" lIns="91440" tIns="45720" rIns="91440" bIns="45720" rtlCol="0" anchor="t">
            <a:noAutofit/>
          </a:bodyPr>
          <a:lstStyle/>
          <a:p>
            <a:r>
              <a:rPr lang="en-US" dirty="0"/>
              <a:t>Click to edit Master title style</a:t>
            </a:r>
          </a:p>
        </p:txBody>
      </p:sp>
      <p:sp>
        <p:nvSpPr>
          <p:cNvPr id="7" name="Text Placeholder 2">
            <a:extLst>
              <a:ext uri="{FF2B5EF4-FFF2-40B4-BE49-F238E27FC236}">
                <a16:creationId xmlns:a16="http://schemas.microsoft.com/office/drawing/2014/main" id="{E7D48E6D-A6F6-DB95-CE6F-1D0F078C19E8}"/>
              </a:ext>
            </a:extLst>
          </p:cNvPr>
          <p:cNvSpPr>
            <a:spLocks noGrp="1"/>
          </p:cNvSpPr>
          <p:nvPr>
            <p:ph type="body" idx="1"/>
          </p:nvPr>
        </p:nvSpPr>
        <p:spPr>
          <a:xfrm>
            <a:off x="838200" y="1433303"/>
            <a:ext cx="10515600" cy="474366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07469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8" r:id="rId18"/>
    <p:sldLayoutId id="2147483756" r:id="rId19"/>
    <p:sldLayoutId id="2147483757" r:id="rId20"/>
  </p:sldLayoutIdLst>
  <p:hf sldNum="0" hdr="0" dt="0"/>
  <p:txStyles>
    <p:titleStyle>
      <a:lvl1pPr algn="l" defTabSz="914400" rtl="0" eaLnBrk="1" latinLnBrk="0" hangingPunct="1">
        <a:lnSpc>
          <a:spcPct val="90000"/>
        </a:lnSpc>
        <a:spcBef>
          <a:spcPct val="0"/>
        </a:spcBef>
        <a:buNone/>
        <a:defRPr sz="45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97478A"/>
            </a:gs>
            <a:gs pos="100000">
              <a:srgbClr val="5C3077"/>
            </a:gs>
          </a:gsLst>
          <a:lin ang="27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0B9C35-BA0B-CFFE-FD17-A282BD091DAD}"/>
              </a:ext>
            </a:extLst>
          </p:cNvPr>
          <p:cNvPicPr>
            <a:picLocks noChangeAspect="1"/>
          </p:cNvPicPr>
          <p:nvPr userDrawn="1"/>
        </p:nvPicPr>
        <p:blipFill>
          <a:blip r:embed="rId8">
            <a:biLevel thresh="25000"/>
          </a:blip>
          <a:stretch>
            <a:fillRect/>
          </a:stretch>
        </p:blipFill>
        <p:spPr>
          <a:xfrm>
            <a:off x="8575080" y="6185515"/>
            <a:ext cx="2512016" cy="542982"/>
          </a:xfrm>
          <a:prstGeom prst="rect">
            <a:avLst/>
          </a:prstGeom>
        </p:spPr>
      </p:pic>
      <p:sp>
        <p:nvSpPr>
          <p:cNvPr id="5" name="Footer Placeholder 1">
            <a:extLst>
              <a:ext uri="{FF2B5EF4-FFF2-40B4-BE49-F238E27FC236}">
                <a16:creationId xmlns:a16="http://schemas.microsoft.com/office/drawing/2014/main" id="{B60879B6-66B1-8F77-0C90-9E7C2D69BD43}"/>
              </a:ext>
            </a:extLst>
          </p:cNvPr>
          <p:cNvSpPr txBox="1">
            <a:spLocks/>
          </p:cNvSpPr>
          <p:nvPr userDrawn="1"/>
        </p:nvSpPr>
        <p:spPr>
          <a:xfrm>
            <a:off x="11082832" y="6323418"/>
            <a:ext cx="9578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a:solidFill>
                  <a:schemeClr val="bg1"/>
                </a:solidFill>
                <a:latin typeface="Century Gothic" panose="020B0502020202020204" pitchFamily="34" charset="0"/>
              </a:rPr>
              <a:t>|    ecs.org</a:t>
            </a:r>
          </a:p>
        </p:txBody>
      </p:sp>
      <p:sp>
        <p:nvSpPr>
          <p:cNvPr id="6" name="Title Placeholder 1">
            <a:extLst>
              <a:ext uri="{FF2B5EF4-FFF2-40B4-BE49-F238E27FC236}">
                <a16:creationId xmlns:a16="http://schemas.microsoft.com/office/drawing/2014/main" id="{DDDBD9C7-4C10-DB16-9385-F1C498199EFF}"/>
              </a:ext>
            </a:extLst>
          </p:cNvPr>
          <p:cNvSpPr>
            <a:spLocks noGrp="1"/>
          </p:cNvSpPr>
          <p:nvPr>
            <p:ph type="title"/>
          </p:nvPr>
        </p:nvSpPr>
        <p:spPr>
          <a:xfrm>
            <a:off x="838200" y="365125"/>
            <a:ext cx="10515600" cy="930275"/>
          </a:xfrm>
          <a:prstGeom prst="rect">
            <a:avLst/>
          </a:prstGeom>
        </p:spPr>
        <p:txBody>
          <a:bodyPr vert="horz" lIns="91440" tIns="45720" rIns="91440" bIns="45720" rtlCol="0" anchor="t">
            <a:noAutofit/>
          </a:bodyPr>
          <a:lstStyle/>
          <a:p>
            <a:r>
              <a:rPr lang="en-US" dirty="0"/>
              <a:t>Click to edit Master title style</a:t>
            </a:r>
          </a:p>
        </p:txBody>
      </p:sp>
      <p:sp>
        <p:nvSpPr>
          <p:cNvPr id="7" name="Text Placeholder 2">
            <a:extLst>
              <a:ext uri="{FF2B5EF4-FFF2-40B4-BE49-F238E27FC236}">
                <a16:creationId xmlns:a16="http://schemas.microsoft.com/office/drawing/2014/main" id="{D3555EFC-CE63-631F-A039-182EB9F2A0E1}"/>
              </a:ext>
            </a:extLst>
          </p:cNvPr>
          <p:cNvSpPr>
            <a:spLocks noGrp="1"/>
          </p:cNvSpPr>
          <p:nvPr>
            <p:ph type="body" idx="1"/>
          </p:nvPr>
        </p:nvSpPr>
        <p:spPr>
          <a:xfrm>
            <a:off x="838200" y="1433303"/>
            <a:ext cx="10515600" cy="474366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64274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Lst>
  <p:hf sldNum="0" hdr="0" dt="0"/>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D180D-EF3F-0748-8671-5486B78EE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6BC4DB-BECC-A74A-BBA8-1BAC630EE3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BC045-CB25-854D-B879-523420E691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47A01-DB78-734F-B683-6A2F92936136}" type="datetimeFigureOut">
              <a:rPr lang="en-US" smtClean="0"/>
              <a:t>10/20/2023</a:t>
            </a:fld>
            <a:endParaRPr lang="en-US"/>
          </a:p>
        </p:txBody>
      </p:sp>
      <p:sp>
        <p:nvSpPr>
          <p:cNvPr id="5" name="Footer Placeholder 4">
            <a:extLst>
              <a:ext uri="{FF2B5EF4-FFF2-40B4-BE49-F238E27FC236}">
                <a16:creationId xmlns:a16="http://schemas.microsoft.com/office/drawing/2014/main" id="{5BD2D4E4-4335-1546-97C8-8003330B3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A24E93-3E35-1643-930E-1CC2D3B8C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2E7BB-AB43-574C-B247-EC85B72DCA68}" type="slidenum">
              <a:rPr lang="en-US" smtClean="0"/>
              <a:t>‹#›</a:t>
            </a:fld>
            <a:endParaRPr lang="en-US"/>
          </a:p>
        </p:txBody>
      </p:sp>
    </p:spTree>
    <p:extLst>
      <p:ext uri="{BB962C8B-B14F-4D97-AF65-F5344CB8AC3E}">
        <p14:creationId xmlns:p14="http://schemas.microsoft.com/office/powerpoint/2010/main" val="259918647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97478A"/>
            </a:gs>
            <a:gs pos="100000">
              <a:srgbClr val="5C3077"/>
            </a:gs>
          </a:gsLst>
          <a:lin ang="27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0B9C35-BA0B-CFFE-FD17-A282BD091DAD}"/>
              </a:ext>
            </a:extLst>
          </p:cNvPr>
          <p:cNvPicPr>
            <a:picLocks noChangeAspect="1"/>
          </p:cNvPicPr>
          <p:nvPr userDrawn="1"/>
        </p:nvPicPr>
        <p:blipFill>
          <a:blip r:embed="rId8">
            <a:biLevel thresh="25000"/>
          </a:blip>
          <a:stretch>
            <a:fillRect/>
          </a:stretch>
        </p:blipFill>
        <p:spPr>
          <a:xfrm>
            <a:off x="8575080" y="6185515"/>
            <a:ext cx="2512016" cy="542982"/>
          </a:xfrm>
          <a:prstGeom prst="rect">
            <a:avLst/>
          </a:prstGeom>
        </p:spPr>
      </p:pic>
      <p:sp>
        <p:nvSpPr>
          <p:cNvPr id="5" name="Footer Placeholder 1">
            <a:extLst>
              <a:ext uri="{FF2B5EF4-FFF2-40B4-BE49-F238E27FC236}">
                <a16:creationId xmlns:a16="http://schemas.microsoft.com/office/drawing/2014/main" id="{B60879B6-66B1-8F77-0C90-9E7C2D69BD43}"/>
              </a:ext>
            </a:extLst>
          </p:cNvPr>
          <p:cNvSpPr txBox="1">
            <a:spLocks/>
          </p:cNvSpPr>
          <p:nvPr userDrawn="1"/>
        </p:nvSpPr>
        <p:spPr>
          <a:xfrm>
            <a:off x="11082832" y="6323418"/>
            <a:ext cx="9578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a:solidFill>
                  <a:schemeClr val="bg1"/>
                </a:solidFill>
                <a:latin typeface="Century Gothic" panose="020B0502020202020204" pitchFamily="34" charset="0"/>
              </a:rPr>
              <a:t>|    ecs.org</a:t>
            </a:r>
          </a:p>
        </p:txBody>
      </p:sp>
      <p:sp>
        <p:nvSpPr>
          <p:cNvPr id="6" name="Title Placeholder 1">
            <a:extLst>
              <a:ext uri="{FF2B5EF4-FFF2-40B4-BE49-F238E27FC236}">
                <a16:creationId xmlns:a16="http://schemas.microsoft.com/office/drawing/2014/main" id="{DDDBD9C7-4C10-DB16-9385-F1C498199EFF}"/>
              </a:ext>
            </a:extLst>
          </p:cNvPr>
          <p:cNvSpPr>
            <a:spLocks noGrp="1"/>
          </p:cNvSpPr>
          <p:nvPr>
            <p:ph type="title"/>
          </p:nvPr>
        </p:nvSpPr>
        <p:spPr>
          <a:xfrm>
            <a:off x="838200" y="365125"/>
            <a:ext cx="10515600" cy="930275"/>
          </a:xfrm>
          <a:prstGeom prst="rect">
            <a:avLst/>
          </a:prstGeom>
        </p:spPr>
        <p:txBody>
          <a:bodyPr vert="horz" lIns="91440" tIns="45720" rIns="91440" bIns="45720" rtlCol="0" anchor="t">
            <a:noAutofit/>
          </a:bodyPr>
          <a:lstStyle/>
          <a:p>
            <a:r>
              <a:rPr lang="en-US" dirty="0"/>
              <a:t>Click to edit Master title style</a:t>
            </a:r>
          </a:p>
        </p:txBody>
      </p:sp>
      <p:sp>
        <p:nvSpPr>
          <p:cNvPr id="7" name="Text Placeholder 2">
            <a:extLst>
              <a:ext uri="{FF2B5EF4-FFF2-40B4-BE49-F238E27FC236}">
                <a16:creationId xmlns:a16="http://schemas.microsoft.com/office/drawing/2014/main" id="{D3555EFC-CE63-631F-A039-182EB9F2A0E1}"/>
              </a:ext>
            </a:extLst>
          </p:cNvPr>
          <p:cNvSpPr>
            <a:spLocks noGrp="1"/>
          </p:cNvSpPr>
          <p:nvPr>
            <p:ph type="body" idx="1"/>
          </p:nvPr>
        </p:nvSpPr>
        <p:spPr>
          <a:xfrm>
            <a:off x="838200" y="1433303"/>
            <a:ext cx="10515600" cy="474366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8652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hf sldNum="0" hdr="0" dt="0"/>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B9B1D0A-7CDF-5044-BECE-9F3336ACAE32}"/>
              </a:ext>
            </a:extLst>
          </p:cNvPr>
          <p:cNvSpPr>
            <a:spLocks noGrp="1"/>
          </p:cNvSpPr>
          <p:nvPr>
            <p:ph type="body" idx="1"/>
          </p:nvPr>
        </p:nvSpPr>
        <p:spPr>
          <a:xfrm>
            <a:off x="838200" y="1690688"/>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4">
            <a:extLst>
              <a:ext uri="{FF2B5EF4-FFF2-40B4-BE49-F238E27FC236}">
                <a16:creationId xmlns:a16="http://schemas.microsoft.com/office/drawing/2014/main" id="{A5A34B4A-A992-F64D-AA7E-A9B026E4F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 name="Footer Placeholder 1">
            <a:extLst>
              <a:ext uri="{FF2B5EF4-FFF2-40B4-BE49-F238E27FC236}">
                <a16:creationId xmlns:a16="http://schemas.microsoft.com/office/drawing/2014/main" id="{6D7C550E-BD05-D15F-1AC5-25D3BFE2ECDD}"/>
              </a:ext>
            </a:extLst>
          </p:cNvPr>
          <p:cNvSpPr txBox="1">
            <a:spLocks/>
          </p:cNvSpPr>
          <p:nvPr userDrawn="1"/>
        </p:nvSpPr>
        <p:spPr>
          <a:xfrm>
            <a:off x="11082832" y="6293922"/>
            <a:ext cx="957843" cy="365125"/>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28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solidFill>
                  <a:srgbClr val="7A6F66"/>
                </a:solidFill>
              </a:rPr>
              <a:t>|    </a:t>
            </a:r>
            <a:r>
              <a:rPr lang="en-US" sz="1100" err="1">
                <a:solidFill>
                  <a:srgbClr val="7A6F66"/>
                </a:solidFill>
              </a:rPr>
              <a:t>ecs.org</a:t>
            </a:r>
            <a:endParaRPr lang="en-US" sz="1100">
              <a:solidFill>
                <a:srgbClr val="7A6F66"/>
              </a:solidFill>
            </a:endParaRPr>
          </a:p>
        </p:txBody>
      </p:sp>
      <p:pic>
        <p:nvPicPr>
          <p:cNvPr id="3" name="Picture 2">
            <a:extLst>
              <a:ext uri="{FF2B5EF4-FFF2-40B4-BE49-F238E27FC236}">
                <a16:creationId xmlns:a16="http://schemas.microsoft.com/office/drawing/2014/main" id="{8CE8F4DC-1957-9510-B417-8683AC702003}"/>
              </a:ext>
            </a:extLst>
          </p:cNvPr>
          <p:cNvPicPr>
            <a:picLocks noChangeAspect="1"/>
          </p:cNvPicPr>
          <p:nvPr userDrawn="1"/>
        </p:nvPicPr>
        <p:blipFill>
          <a:blip r:embed="rId21"/>
          <a:stretch>
            <a:fillRect/>
          </a:stretch>
        </p:blipFill>
        <p:spPr>
          <a:xfrm>
            <a:off x="8575082" y="6185515"/>
            <a:ext cx="2512016" cy="542981"/>
          </a:xfrm>
          <a:prstGeom prst="rect">
            <a:avLst/>
          </a:prstGeom>
        </p:spPr>
      </p:pic>
    </p:spTree>
    <p:extLst>
      <p:ext uri="{BB962C8B-B14F-4D97-AF65-F5344CB8AC3E}">
        <p14:creationId xmlns:p14="http://schemas.microsoft.com/office/powerpoint/2010/main" val="225774942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Lst>
  <p:hf sldNum="0" hdr="0" dt="0"/>
  <p:txStyles>
    <p:titleStyle>
      <a:lvl1pPr algn="l" defTabSz="914400" rtl="0" eaLnBrk="1" latinLnBrk="0" hangingPunct="1">
        <a:lnSpc>
          <a:spcPct val="90000"/>
        </a:lnSpc>
        <a:spcBef>
          <a:spcPct val="0"/>
        </a:spcBef>
        <a:buNone/>
        <a:defRPr sz="45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ecs.org/early-care-and-education-governance/" TargetMode="External"/><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hyperlink" Target="https://www.ecs.org/state-education-policy-tracking/" TargetMode="External"/><Relationship Id="rId5" Type="http://schemas.openxmlformats.org/officeDocument/2006/relationships/hyperlink" Target="https://www.ecs.org/addressing-early-math-achievement-declines/" TargetMode="External"/><Relationship Id="rId4" Type="http://schemas.openxmlformats.org/officeDocument/2006/relationships/hyperlink" Target="https://www.ecs.org/50-state-comparison-state-k-3-policies-2023/" TargetMode="Externa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BBF29D-011C-1447-BAE4-B4F73A3F6749}"/>
              </a:ext>
            </a:extLst>
          </p:cNvPr>
          <p:cNvSpPr>
            <a:spLocks noGrp="1"/>
          </p:cNvSpPr>
          <p:nvPr>
            <p:ph type="title"/>
          </p:nvPr>
        </p:nvSpPr>
        <p:spPr/>
        <p:txBody>
          <a:bodyPr/>
          <a:lstStyle/>
          <a:p>
            <a:r>
              <a:rPr lang="en-US" dirty="0"/>
              <a:t>The National Landscape of ECE Governance</a:t>
            </a:r>
          </a:p>
        </p:txBody>
      </p:sp>
      <p:sp>
        <p:nvSpPr>
          <p:cNvPr id="4" name="Text Placeholder 3">
            <a:extLst>
              <a:ext uri="{FF2B5EF4-FFF2-40B4-BE49-F238E27FC236}">
                <a16:creationId xmlns:a16="http://schemas.microsoft.com/office/drawing/2014/main" id="{DA21F250-42A9-8272-D690-020753FD181C}"/>
              </a:ext>
            </a:extLst>
          </p:cNvPr>
          <p:cNvSpPr>
            <a:spLocks noGrp="1"/>
          </p:cNvSpPr>
          <p:nvPr>
            <p:ph type="body" idx="1"/>
          </p:nvPr>
        </p:nvSpPr>
        <p:spPr/>
        <p:txBody>
          <a:bodyPr/>
          <a:lstStyle/>
          <a:p>
            <a:r>
              <a:rPr lang="en-US" dirty="0"/>
              <a:t>NASLEE Roundtable Meeting</a:t>
            </a:r>
          </a:p>
          <a:p>
            <a:r>
              <a:rPr lang="en-US" dirty="0"/>
              <a:t>October 13, 2023</a:t>
            </a:r>
          </a:p>
        </p:txBody>
      </p:sp>
      <p:pic>
        <p:nvPicPr>
          <p:cNvPr id="3" name="Graphic 2" descr="Court with solid fill">
            <a:extLst>
              <a:ext uri="{FF2B5EF4-FFF2-40B4-BE49-F238E27FC236}">
                <a16:creationId xmlns:a16="http://schemas.microsoft.com/office/drawing/2014/main" id="{372759B5-C880-F146-A12F-7433225ECE0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99611" y="704924"/>
            <a:ext cx="3778155" cy="3778155"/>
          </a:xfrm>
          <a:prstGeom prst="rect">
            <a:avLst/>
          </a:prstGeom>
        </p:spPr>
      </p:pic>
    </p:spTree>
    <p:extLst>
      <p:ext uri="{BB962C8B-B14F-4D97-AF65-F5344CB8AC3E}">
        <p14:creationId xmlns:p14="http://schemas.microsoft.com/office/powerpoint/2010/main" val="134545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A604-AF9A-458A-A72A-E5EBB67A69B9}"/>
              </a:ext>
            </a:extLst>
          </p:cNvPr>
          <p:cNvSpPr>
            <a:spLocks noGrp="1"/>
          </p:cNvSpPr>
          <p:nvPr>
            <p:ph type="title"/>
          </p:nvPr>
        </p:nvSpPr>
        <p:spPr>
          <a:xfrm>
            <a:off x="396608" y="385673"/>
            <a:ext cx="11413474" cy="817463"/>
          </a:xfrm>
        </p:spPr>
        <p:txBody>
          <a:bodyPr>
            <a:noAutofit/>
          </a:bodyPr>
          <a:lstStyle/>
          <a:p>
            <a:pPr algn="ctr"/>
            <a:r>
              <a:rPr lang="en-US" sz="3600" dirty="0">
                <a:solidFill>
                  <a:srgbClr val="796E65"/>
                </a:solidFill>
                <a:latin typeface="Century Gothic" panose="020B0502020202020204" pitchFamily="34" charset="0"/>
              </a:rPr>
              <a:t>Early Care and Education Governance Structures</a:t>
            </a:r>
          </a:p>
        </p:txBody>
      </p:sp>
      <p:sp>
        <p:nvSpPr>
          <p:cNvPr id="14" name="TextBox 13">
            <a:extLst>
              <a:ext uri="{FF2B5EF4-FFF2-40B4-BE49-F238E27FC236}">
                <a16:creationId xmlns:a16="http://schemas.microsoft.com/office/drawing/2014/main" id="{7CE3549F-4855-435E-8118-D6B0BBCBD5B7}"/>
              </a:ext>
            </a:extLst>
          </p:cNvPr>
          <p:cNvSpPr txBox="1"/>
          <p:nvPr/>
        </p:nvSpPr>
        <p:spPr>
          <a:xfrm>
            <a:off x="643903" y="1625605"/>
            <a:ext cx="2824974" cy="550151"/>
          </a:xfrm>
          <a:prstGeom prst="rect">
            <a:avLst/>
          </a:prstGeom>
          <a:noFill/>
        </p:spPr>
        <p:txBody>
          <a:bodyPr wrap="square" rtlCol="0" anchor="t">
            <a:spAutoFit/>
          </a:bodyPr>
          <a:lstStyle/>
          <a:p>
            <a:pPr algn="ctr">
              <a:lnSpc>
                <a:spcPct val="123000"/>
              </a:lnSpc>
              <a:spcBef>
                <a:spcPts val="600"/>
              </a:spcBef>
              <a:spcAft>
                <a:spcPts val="600"/>
              </a:spcAft>
            </a:pPr>
            <a:r>
              <a:rPr lang="en-US" sz="2600" b="1" dirty="0">
                <a:solidFill>
                  <a:srgbClr val="CD4B16"/>
                </a:solidFill>
                <a:latin typeface="Century Gothic" panose="020B0502020202020204" pitchFamily="34" charset="0"/>
              </a:rPr>
              <a:t>CREATED</a:t>
            </a:r>
          </a:p>
        </p:txBody>
      </p:sp>
      <p:sp>
        <p:nvSpPr>
          <p:cNvPr id="27" name="TextBox 26">
            <a:extLst>
              <a:ext uri="{FF2B5EF4-FFF2-40B4-BE49-F238E27FC236}">
                <a16:creationId xmlns:a16="http://schemas.microsoft.com/office/drawing/2014/main" id="{1E42B3C6-50E1-1F83-C086-24046EE2B35E}"/>
              </a:ext>
            </a:extLst>
          </p:cNvPr>
          <p:cNvSpPr txBox="1"/>
          <p:nvPr/>
        </p:nvSpPr>
        <p:spPr>
          <a:xfrm>
            <a:off x="213578" y="4269970"/>
            <a:ext cx="3685624" cy="830997"/>
          </a:xfrm>
          <a:prstGeom prst="rect">
            <a:avLst/>
          </a:prstGeom>
          <a:noFill/>
        </p:spPr>
        <p:txBody>
          <a:bodyPr wrap="square" lIns="91440" tIns="45720" rIns="91440" bIns="45720" rtlCol="0" anchor="t">
            <a:spAutoFit/>
          </a:bodyPr>
          <a:lstStyle/>
          <a:p>
            <a:pPr algn="ctr"/>
            <a:r>
              <a:rPr lang="en-US" sz="1600" b="1" dirty="0">
                <a:solidFill>
                  <a:srgbClr val="CD4B16"/>
                </a:solidFill>
                <a:latin typeface="Century Gothic"/>
              </a:rPr>
              <a:t>9 states </a:t>
            </a:r>
            <a:r>
              <a:rPr lang="en-US" sz="1600" dirty="0">
                <a:latin typeface="Century Gothic"/>
              </a:rPr>
              <a:t>have </a:t>
            </a:r>
            <a:r>
              <a:rPr lang="en-US" sz="1600" b="1" dirty="0">
                <a:solidFill>
                  <a:srgbClr val="CD4B16"/>
                </a:solidFill>
                <a:latin typeface="Century Gothic"/>
              </a:rPr>
              <a:t>created</a:t>
            </a:r>
            <a:r>
              <a:rPr lang="en-US" sz="1600" dirty="0">
                <a:latin typeface="Century Gothic"/>
              </a:rPr>
              <a:t> a new entity </a:t>
            </a:r>
            <a:br>
              <a:rPr lang="en-US" sz="1600" dirty="0">
                <a:latin typeface="Century Gothic" panose="020B0502020202020204" pitchFamily="34" charset="0"/>
              </a:rPr>
            </a:br>
            <a:r>
              <a:rPr lang="en-US" sz="1600" dirty="0">
                <a:latin typeface="Century Gothic"/>
              </a:rPr>
              <a:t>to oversee several early care and </a:t>
            </a:r>
            <a:br>
              <a:rPr lang="en-US" sz="1600" dirty="0">
                <a:latin typeface="Century Gothic" panose="020B0502020202020204" pitchFamily="34" charset="0"/>
              </a:rPr>
            </a:br>
            <a:r>
              <a:rPr lang="en-US" sz="1600" dirty="0">
                <a:latin typeface="Century Gothic"/>
              </a:rPr>
              <a:t>education components.</a:t>
            </a:r>
          </a:p>
        </p:txBody>
      </p:sp>
      <p:sp>
        <p:nvSpPr>
          <p:cNvPr id="13" name="TextBox 12">
            <a:extLst>
              <a:ext uri="{FF2B5EF4-FFF2-40B4-BE49-F238E27FC236}">
                <a16:creationId xmlns:a16="http://schemas.microsoft.com/office/drawing/2014/main" id="{FF486EF7-EF7D-4914-8B7F-A826525D3EEC}"/>
              </a:ext>
            </a:extLst>
          </p:cNvPr>
          <p:cNvSpPr txBox="1"/>
          <p:nvPr/>
        </p:nvSpPr>
        <p:spPr>
          <a:xfrm>
            <a:off x="4044429" y="1625605"/>
            <a:ext cx="3824377" cy="550151"/>
          </a:xfrm>
          <a:prstGeom prst="rect">
            <a:avLst/>
          </a:prstGeom>
          <a:noFill/>
        </p:spPr>
        <p:txBody>
          <a:bodyPr wrap="square" rtlCol="0" anchor="t">
            <a:spAutoFit/>
          </a:bodyPr>
          <a:lstStyle/>
          <a:p>
            <a:pPr algn="ctr">
              <a:lnSpc>
                <a:spcPct val="123000"/>
              </a:lnSpc>
              <a:spcBef>
                <a:spcPts val="600"/>
              </a:spcBef>
              <a:spcAft>
                <a:spcPts val="600"/>
              </a:spcAft>
            </a:pPr>
            <a:r>
              <a:rPr lang="en-US" sz="2600" b="1" dirty="0">
                <a:solidFill>
                  <a:srgbClr val="843177"/>
                </a:solidFill>
                <a:latin typeface="Century Gothic" panose="020B0502020202020204" pitchFamily="34" charset="0"/>
              </a:rPr>
              <a:t>CONSOLIDATED</a:t>
            </a:r>
          </a:p>
        </p:txBody>
      </p:sp>
      <p:sp>
        <p:nvSpPr>
          <p:cNvPr id="29" name="TextBox 28">
            <a:extLst>
              <a:ext uri="{FF2B5EF4-FFF2-40B4-BE49-F238E27FC236}">
                <a16:creationId xmlns:a16="http://schemas.microsoft.com/office/drawing/2014/main" id="{63F82239-5AC3-64A8-057E-C13EC1B75A45}"/>
              </a:ext>
            </a:extLst>
          </p:cNvPr>
          <p:cNvSpPr txBox="1"/>
          <p:nvPr/>
        </p:nvSpPr>
        <p:spPr>
          <a:xfrm>
            <a:off x="3994382" y="4269970"/>
            <a:ext cx="3924471" cy="1077218"/>
          </a:xfrm>
          <a:prstGeom prst="rect">
            <a:avLst/>
          </a:prstGeom>
          <a:noFill/>
        </p:spPr>
        <p:txBody>
          <a:bodyPr wrap="none" lIns="91440" tIns="45720" rIns="91440" bIns="45720" rtlCol="0" anchor="t">
            <a:spAutoFit/>
          </a:bodyPr>
          <a:lstStyle/>
          <a:p>
            <a:pPr algn="ctr"/>
            <a:r>
              <a:rPr lang="en-US" sz="1600" b="1" dirty="0">
                <a:solidFill>
                  <a:srgbClr val="843177"/>
                </a:solidFill>
                <a:latin typeface="Century Gothic"/>
              </a:rPr>
              <a:t>13 states plus the District of Columbia </a:t>
            </a:r>
            <a:endParaRPr lang="en-US"/>
          </a:p>
          <a:p>
            <a:pPr algn="ctr"/>
            <a:r>
              <a:rPr lang="en-US" sz="1600" dirty="0">
                <a:latin typeface="Century Gothic"/>
              </a:rPr>
              <a:t>have </a:t>
            </a:r>
            <a:r>
              <a:rPr lang="en-US" sz="1600" b="1" dirty="0">
                <a:solidFill>
                  <a:srgbClr val="843177"/>
                </a:solidFill>
                <a:latin typeface="Century Gothic"/>
              </a:rPr>
              <a:t>consolidated</a:t>
            </a:r>
            <a:r>
              <a:rPr lang="en-US" sz="1600" dirty="0">
                <a:latin typeface="Century Gothic"/>
              </a:rPr>
              <a:t> several agencies </a:t>
            </a:r>
            <a:br>
              <a:rPr lang="en-US" sz="1600" dirty="0">
                <a:latin typeface="Century Gothic" panose="020B0502020202020204" pitchFamily="34" charset="0"/>
              </a:rPr>
            </a:br>
            <a:r>
              <a:rPr lang="en-US" sz="1600" dirty="0">
                <a:latin typeface="Century Gothic"/>
              </a:rPr>
              <a:t>or programs into an existing entity </a:t>
            </a:r>
            <a:br>
              <a:rPr lang="en-US" sz="1600" dirty="0">
                <a:latin typeface="Century Gothic" panose="020B0502020202020204" pitchFamily="34" charset="0"/>
              </a:rPr>
            </a:br>
            <a:r>
              <a:rPr lang="en-US" sz="1600" dirty="0">
                <a:latin typeface="Century Gothic"/>
              </a:rPr>
              <a:t>that oversees multiple components.</a:t>
            </a:r>
            <a:endParaRPr lang="en-US"/>
          </a:p>
        </p:txBody>
      </p:sp>
      <p:sp>
        <p:nvSpPr>
          <p:cNvPr id="15" name="TextBox 14">
            <a:extLst>
              <a:ext uri="{FF2B5EF4-FFF2-40B4-BE49-F238E27FC236}">
                <a16:creationId xmlns:a16="http://schemas.microsoft.com/office/drawing/2014/main" id="{24F89C43-3289-4D97-B5C6-73A5ACF11C50}"/>
              </a:ext>
            </a:extLst>
          </p:cNvPr>
          <p:cNvSpPr txBox="1"/>
          <p:nvPr/>
        </p:nvSpPr>
        <p:spPr>
          <a:xfrm>
            <a:off x="8655925" y="1625605"/>
            <a:ext cx="2824972" cy="550151"/>
          </a:xfrm>
          <a:prstGeom prst="rect">
            <a:avLst/>
          </a:prstGeom>
          <a:noFill/>
        </p:spPr>
        <p:txBody>
          <a:bodyPr wrap="square" rtlCol="0" anchor="t">
            <a:spAutoFit/>
          </a:bodyPr>
          <a:lstStyle/>
          <a:p>
            <a:pPr algn="ctr">
              <a:lnSpc>
                <a:spcPct val="123000"/>
              </a:lnSpc>
              <a:spcBef>
                <a:spcPts val="600"/>
              </a:spcBef>
              <a:spcAft>
                <a:spcPts val="600"/>
              </a:spcAft>
            </a:pPr>
            <a:r>
              <a:rPr lang="en-US" sz="2600" b="1" dirty="0">
                <a:solidFill>
                  <a:srgbClr val="5A8200"/>
                </a:solidFill>
                <a:latin typeface="Century Gothic" panose="020B0502020202020204" pitchFamily="34" charset="0"/>
              </a:rPr>
              <a:t>COORDINATED</a:t>
            </a:r>
          </a:p>
        </p:txBody>
      </p:sp>
      <p:sp>
        <p:nvSpPr>
          <p:cNvPr id="31" name="TextBox 30">
            <a:extLst>
              <a:ext uri="{FF2B5EF4-FFF2-40B4-BE49-F238E27FC236}">
                <a16:creationId xmlns:a16="http://schemas.microsoft.com/office/drawing/2014/main" id="{66F4E635-C69E-60C2-28E8-2DC40C4280E5}"/>
              </a:ext>
            </a:extLst>
          </p:cNvPr>
          <p:cNvSpPr txBox="1"/>
          <p:nvPr/>
        </p:nvSpPr>
        <p:spPr>
          <a:xfrm>
            <a:off x="8414753" y="4269970"/>
            <a:ext cx="3307316" cy="1077218"/>
          </a:xfrm>
          <a:prstGeom prst="rect">
            <a:avLst/>
          </a:prstGeom>
          <a:noFill/>
        </p:spPr>
        <p:txBody>
          <a:bodyPr wrap="none" lIns="91440" tIns="45720" rIns="91440" bIns="45720" rtlCol="0" anchor="t">
            <a:spAutoFit/>
          </a:bodyPr>
          <a:lstStyle/>
          <a:p>
            <a:pPr algn="ctr"/>
            <a:r>
              <a:rPr lang="en-US" sz="1600" b="1" dirty="0">
                <a:solidFill>
                  <a:srgbClr val="5A8200"/>
                </a:solidFill>
                <a:latin typeface="Century Gothic"/>
              </a:rPr>
              <a:t>28 states </a:t>
            </a:r>
            <a:r>
              <a:rPr lang="en-US" sz="1600" dirty="0">
                <a:latin typeface="Century Gothic"/>
              </a:rPr>
              <a:t>have agencies that </a:t>
            </a:r>
            <a:br>
              <a:rPr lang="en-US" sz="1600" dirty="0">
                <a:latin typeface="Century Gothic" panose="020B0502020202020204" pitchFamily="34" charset="0"/>
              </a:rPr>
            </a:br>
            <a:r>
              <a:rPr lang="en-US" sz="1600" dirty="0">
                <a:latin typeface="Century Gothic"/>
              </a:rPr>
              <a:t>provide programs and services </a:t>
            </a:r>
            <a:br>
              <a:rPr lang="en-US" sz="1600" dirty="0">
                <a:latin typeface="Century Gothic" panose="020B0502020202020204" pitchFamily="34" charset="0"/>
              </a:rPr>
            </a:br>
            <a:r>
              <a:rPr lang="en-US" sz="1600" dirty="0">
                <a:latin typeface="Century Gothic"/>
              </a:rPr>
              <a:t>that require a </a:t>
            </a:r>
            <a:r>
              <a:rPr lang="en-US" sz="1600" b="1" dirty="0">
                <a:solidFill>
                  <a:srgbClr val="5A8200"/>
                </a:solidFill>
                <a:latin typeface="Century Gothic"/>
              </a:rPr>
              <a:t>coordinated</a:t>
            </a:r>
            <a:r>
              <a:rPr lang="en-US" sz="1600" dirty="0">
                <a:latin typeface="Century Gothic"/>
              </a:rPr>
              <a:t> </a:t>
            </a:r>
            <a:br>
              <a:rPr lang="en-US" sz="1600" dirty="0">
                <a:latin typeface="Century Gothic" panose="020B0502020202020204" pitchFamily="34" charset="0"/>
              </a:rPr>
            </a:br>
            <a:r>
              <a:rPr lang="en-US" sz="1600" dirty="0">
                <a:latin typeface="Century Gothic"/>
              </a:rPr>
              <a:t>approach between agencies.</a:t>
            </a:r>
          </a:p>
        </p:txBody>
      </p:sp>
      <p:grpSp>
        <p:nvGrpSpPr>
          <p:cNvPr id="5" name="Group 4">
            <a:extLst>
              <a:ext uri="{FF2B5EF4-FFF2-40B4-BE49-F238E27FC236}">
                <a16:creationId xmlns:a16="http://schemas.microsoft.com/office/drawing/2014/main" id="{5F810622-86CA-B188-C33B-C4B86DF2271E}"/>
              </a:ext>
            </a:extLst>
          </p:cNvPr>
          <p:cNvGrpSpPr/>
          <p:nvPr/>
        </p:nvGrpSpPr>
        <p:grpSpPr>
          <a:xfrm>
            <a:off x="734067" y="2414095"/>
            <a:ext cx="2540137" cy="1463235"/>
            <a:chOff x="789152" y="2502231"/>
            <a:chExt cx="2540137" cy="1463235"/>
          </a:xfrm>
        </p:grpSpPr>
        <p:pic>
          <p:nvPicPr>
            <p:cNvPr id="8" name="Picture 7" descr="Icon of a building. ">
              <a:extLst>
                <a:ext uri="{FF2B5EF4-FFF2-40B4-BE49-F238E27FC236}">
                  <a16:creationId xmlns:a16="http://schemas.microsoft.com/office/drawing/2014/main" id="{84D8151F-E543-454E-AD4A-6945FD7DF161}"/>
                </a:ext>
              </a:extLst>
            </p:cNvPr>
            <p:cNvPicPr>
              <a:picLocks noChangeAspect="1"/>
            </p:cNvPicPr>
            <p:nvPr/>
          </p:nvPicPr>
          <p:blipFill rotWithShape="1">
            <a:blip r:embed="rId3">
              <a:extLst>
                <a:ext uri="{28A0092B-C50C-407E-A947-70E740481C1C}">
                  <a14:useLocalDpi xmlns:a14="http://schemas.microsoft.com/office/drawing/2010/main" val="0"/>
                </a:ext>
              </a:extLst>
            </a:blip>
            <a:srcRect t="16694" r="69299" b="34948"/>
            <a:stretch/>
          </p:blipFill>
          <p:spPr>
            <a:xfrm>
              <a:off x="789152" y="2607511"/>
              <a:ext cx="2540137" cy="1205997"/>
            </a:xfrm>
            <a:prstGeom prst="rect">
              <a:avLst/>
            </a:prstGeom>
          </p:spPr>
        </p:pic>
        <p:grpSp>
          <p:nvGrpSpPr>
            <p:cNvPr id="39" name="Group 38">
              <a:extLst>
                <a:ext uri="{FF2B5EF4-FFF2-40B4-BE49-F238E27FC236}">
                  <a16:creationId xmlns:a16="http://schemas.microsoft.com/office/drawing/2014/main" id="{C58407F7-320F-269C-EF9D-67725313525D}"/>
                </a:ext>
                <a:ext uri="{C183D7F6-B498-43B3-948B-1728B52AA6E4}">
                  <adec:decorative xmlns:adec="http://schemas.microsoft.com/office/drawing/2017/decorative" val="1"/>
                </a:ext>
              </a:extLst>
            </p:cNvPr>
            <p:cNvGrpSpPr/>
            <p:nvPr/>
          </p:nvGrpSpPr>
          <p:grpSpPr>
            <a:xfrm>
              <a:off x="1417723" y="2502231"/>
              <a:ext cx="1352161" cy="1463235"/>
              <a:chOff x="5704361" y="3619172"/>
              <a:chExt cx="738663" cy="738663"/>
            </a:xfrm>
          </p:grpSpPr>
          <p:sp>
            <p:nvSpPr>
              <p:cNvPr id="40" name="Rectangle 39">
                <a:extLst>
                  <a:ext uri="{FF2B5EF4-FFF2-40B4-BE49-F238E27FC236}">
                    <a16:creationId xmlns:a16="http://schemas.microsoft.com/office/drawing/2014/main" id="{EC3BE614-4104-442E-8A29-A52F00E7A604}"/>
                  </a:ext>
                </a:extLst>
              </p:cNvPr>
              <p:cNvSpPr/>
              <p:nvPr/>
            </p:nvSpPr>
            <p:spPr>
              <a:xfrm>
                <a:off x="5760561" y="3705308"/>
                <a:ext cx="608434" cy="635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Court with solid fill">
                <a:extLst>
                  <a:ext uri="{FF2B5EF4-FFF2-40B4-BE49-F238E27FC236}">
                    <a16:creationId xmlns:a16="http://schemas.microsoft.com/office/drawing/2014/main" id="{0981A4DD-2491-A6A7-76F9-A57DFADED3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4361" y="3619172"/>
                <a:ext cx="738663" cy="738663"/>
              </a:xfrm>
              <a:prstGeom prst="rect">
                <a:avLst/>
              </a:prstGeom>
            </p:spPr>
          </p:pic>
        </p:grpSp>
      </p:grpSp>
      <p:grpSp>
        <p:nvGrpSpPr>
          <p:cNvPr id="6" name="Group 5">
            <a:extLst>
              <a:ext uri="{FF2B5EF4-FFF2-40B4-BE49-F238E27FC236}">
                <a16:creationId xmlns:a16="http://schemas.microsoft.com/office/drawing/2014/main" id="{46280EED-D58A-C5E6-B3F0-B817BF3B4A91}"/>
              </a:ext>
            </a:extLst>
          </p:cNvPr>
          <p:cNvGrpSpPr/>
          <p:nvPr/>
        </p:nvGrpSpPr>
        <p:grpSpPr>
          <a:xfrm>
            <a:off x="4709862" y="2358172"/>
            <a:ext cx="2501751" cy="1778320"/>
            <a:chOff x="4820032" y="2358172"/>
            <a:chExt cx="2501751" cy="1778320"/>
          </a:xfrm>
        </p:grpSpPr>
        <p:pic>
          <p:nvPicPr>
            <p:cNvPr id="12" name="Picture 11" descr="Icon with three buildings in an upside down triangle with the bottom building/point of the triangle is colored purple and there are two arrows pointing toward the bottom building. This icon represents consolidated. ">
              <a:extLst>
                <a:ext uri="{FF2B5EF4-FFF2-40B4-BE49-F238E27FC236}">
                  <a16:creationId xmlns:a16="http://schemas.microsoft.com/office/drawing/2014/main" id="{8DF1EBD1-7CC5-4E5D-AD7D-260A4611BFF1}"/>
                </a:ext>
              </a:extLst>
            </p:cNvPr>
            <p:cNvPicPr>
              <a:picLocks noChangeAspect="1"/>
            </p:cNvPicPr>
            <p:nvPr/>
          </p:nvPicPr>
          <p:blipFill rotWithShape="1">
            <a:blip r:embed="rId3">
              <a:extLst>
                <a:ext uri="{28A0092B-C50C-407E-A947-70E740481C1C}">
                  <a14:useLocalDpi xmlns:a14="http://schemas.microsoft.com/office/drawing/2010/main" val="0"/>
                </a:ext>
              </a:extLst>
            </a:blip>
            <a:srcRect l="34805" t="5868" r="34959" b="25578"/>
            <a:stretch/>
          </p:blipFill>
          <p:spPr>
            <a:xfrm>
              <a:off x="4820032" y="2405425"/>
              <a:ext cx="2501751" cy="1709684"/>
            </a:xfrm>
            <a:prstGeom prst="rect">
              <a:avLst/>
            </a:prstGeom>
          </p:spPr>
        </p:pic>
        <p:grpSp>
          <p:nvGrpSpPr>
            <p:cNvPr id="35" name="Group 34">
              <a:extLst>
                <a:ext uri="{FF2B5EF4-FFF2-40B4-BE49-F238E27FC236}">
                  <a16:creationId xmlns:a16="http://schemas.microsoft.com/office/drawing/2014/main" id="{8B3954B4-8B15-73EF-BD70-574FBAD0929B}"/>
                </a:ext>
                <a:ext uri="{C183D7F6-B498-43B3-948B-1728B52AA6E4}">
                  <adec:decorative xmlns:adec="http://schemas.microsoft.com/office/drawing/2017/decorative" val="1"/>
                </a:ext>
              </a:extLst>
            </p:cNvPr>
            <p:cNvGrpSpPr/>
            <p:nvPr/>
          </p:nvGrpSpPr>
          <p:grpSpPr>
            <a:xfrm>
              <a:off x="5606157" y="3199865"/>
              <a:ext cx="865526" cy="936627"/>
              <a:chOff x="5704361" y="3619172"/>
              <a:chExt cx="738663" cy="738663"/>
            </a:xfrm>
          </p:grpSpPr>
          <p:sp>
            <p:nvSpPr>
              <p:cNvPr id="34" name="Rectangle 33">
                <a:extLst>
                  <a:ext uri="{FF2B5EF4-FFF2-40B4-BE49-F238E27FC236}">
                    <a16:creationId xmlns:a16="http://schemas.microsoft.com/office/drawing/2014/main" id="{AA71DAF4-651F-991C-F8E0-F448AD941AAE}"/>
                  </a:ext>
                </a:extLst>
              </p:cNvPr>
              <p:cNvSpPr/>
              <p:nvPr/>
            </p:nvSpPr>
            <p:spPr>
              <a:xfrm>
                <a:off x="5760561" y="3705308"/>
                <a:ext cx="608434" cy="635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Court with solid fill">
                <a:extLst>
                  <a:ext uri="{FF2B5EF4-FFF2-40B4-BE49-F238E27FC236}">
                    <a16:creationId xmlns:a16="http://schemas.microsoft.com/office/drawing/2014/main" id="{047B1481-8659-2F6D-C4D6-2DE793EDEF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4361" y="3619172"/>
                <a:ext cx="738663" cy="738663"/>
              </a:xfrm>
              <a:prstGeom prst="rect">
                <a:avLst/>
              </a:prstGeom>
            </p:spPr>
          </p:pic>
        </p:grpSp>
        <p:grpSp>
          <p:nvGrpSpPr>
            <p:cNvPr id="42" name="Group 41">
              <a:extLst>
                <a:ext uri="{FF2B5EF4-FFF2-40B4-BE49-F238E27FC236}">
                  <a16:creationId xmlns:a16="http://schemas.microsoft.com/office/drawing/2014/main" id="{6D4677D0-CC87-9BC0-A7BE-58FB69AD61A5}"/>
                </a:ext>
                <a:ext uri="{C183D7F6-B498-43B3-948B-1728B52AA6E4}">
                  <adec:decorative xmlns:adec="http://schemas.microsoft.com/office/drawing/2017/decorative" val="1"/>
                </a:ext>
              </a:extLst>
            </p:cNvPr>
            <p:cNvGrpSpPr/>
            <p:nvPr/>
          </p:nvGrpSpPr>
          <p:grpSpPr>
            <a:xfrm>
              <a:off x="4960423" y="2358172"/>
              <a:ext cx="865526" cy="936627"/>
              <a:chOff x="5704361" y="3619172"/>
              <a:chExt cx="738663" cy="738663"/>
            </a:xfrm>
          </p:grpSpPr>
          <p:sp>
            <p:nvSpPr>
              <p:cNvPr id="43" name="Rectangle 42">
                <a:extLst>
                  <a:ext uri="{FF2B5EF4-FFF2-40B4-BE49-F238E27FC236}">
                    <a16:creationId xmlns:a16="http://schemas.microsoft.com/office/drawing/2014/main" id="{A12AD08B-52CC-A7D7-5B7B-D2162F20F99F}"/>
                  </a:ext>
                </a:extLst>
              </p:cNvPr>
              <p:cNvSpPr/>
              <p:nvPr/>
            </p:nvSpPr>
            <p:spPr>
              <a:xfrm>
                <a:off x="5760561" y="3705308"/>
                <a:ext cx="608434" cy="635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Court with solid fill">
                <a:extLst>
                  <a:ext uri="{FF2B5EF4-FFF2-40B4-BE49-F238E27FC236}">
                    <a16:creationId xmlns:a16="http://schemas.microsoft.com/office/drawing/2014/main" id="{DC29AB49-E068-FBFE-C1F2-07B614718A3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04361" y="3619172"/>
                <a:ext cx="738663" cy="738663"/>
              </a:xfrm>
              <a:prstGeom prst="rect">
                <a:avLst/>
              </a:prstGeom>
            </p:spPr>
          </p:pic>
        </p:grpSp>
        <p:grpSp>
          <p:nvGrpSpPr>
            <p:cNvPr id="45" name="Group 44">
              <a:extLst>
                <a:ext uri="{FF2B5EF4-FFF2-40B4-BE49-F238E27FC236}">
                  <a16:creationId xmlns:a16="http://schemas.microsoft.com/office/drawing/2014/main" id="{20DE5D91-E4A3-F544-C050-67B8E33FE762}"/>
                </a:ext>
                <a:ext uri="{C183D7F6-B498-43B3-948B-1728B52AA6E4}">
                  <adec:decorative xmlns:adec="http://schemas.microsoft.com/office/drawing/2017/decorative" val="1"/>
                </a:ext>
              </a:extLst>
            </p:cNvPr>
            <p:cNvGrpSpPr/>
            <p:nvPr/>
          </p:nvGrpSpPr>
          <p:grpSpPr>
            <a:xfrm>
              <a:off x="6292743" y="2358172"/>
              <a:ext cx="865526" cy="936627"/>
              <a:chOff x="5704361" y="3619172"/>
              <a:chExt cx="738663" cy="738663"/>
            </a:xfrm>
          </p:grpSpPr>
          <p:sp>
            <p:nvSpPr>
              <p:cNvPr id="46" name="Rectangle 45">
                <a:extLst>
                  <a:ext uri="{FF2B5EF4-FFF2-40B4-BE49-F238E27FC236}">
                    <a16:creationId xmlns:a16="http://schemas.microsoft.com/office/drawing/2014/main" id="{E17B227F-F05C-A1AE-0D06-EF04BAD18AC8}"/>
                  </a:ext>
                </a:extLst>
              </p:cNvPr>
              <p:cNvSpPr/>
              <p:nvPr/>
            </p:nvSpPr>
            <p:spPr>
              <a:xfrm>
                <a:off x="5760561" y="3705308"/>
                <a:ext cx="608434" cy="635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Court with solid fill">
                <a:extLst>
                  <a:ext uri="{FF2B5EF4-FFF2-40B4-BE49-F238E27FC236}">
                    <a16:creationId xmlns:a16="http://schemas.microsoft.com/office/drawing/2014/main" id="{381EF5CF-1A11-3225-792C-421DF2B2D4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04361" y="3619172"/>
                <a:ext cx="738663" cy="738663"/>
              </a:xfrm>
              <a:prstGeom prst="rect">
                <a:avLst/>
              </a:prstGeom>
            </p:spPr>
          </p:pic>
        </p:grpSp>
      </p:grpSp>
      <p:grpSp>
        <p:nvGrpSpPr>
          <p:cNvPr id="7" name="Group 6">
            <a:extLst>
              <a:ext uri="{FF2B5EF4-FFF2-40B4-BE49-F238E27FC236}">
                <a16:creationId xmlns:a16="http://schemas.microsoft.com/office/drawing/2014/main" id="{054DDAF8-5EB2-5D8D-AF26-B3828F932D34}"/>
              </a:ext>
            </a:extLst>
          </p:cNvPr>
          <p:cNvGrpSpPr/>
          <p:nvPr/>
        </p:nvGrpSpPr>
        <p:grpSpPr>
          <a:xfrm>
            <a:off x="8904826" y="2358172"/>
            <a:ext cx="2400425" cy="1778320"/>
            <a:chOff x="8981945" y="2358172"/>
            <a:chExt cx="2400425" cy="1778320"/>
          </a:xfrm>
        </p:grpSpPr>
        <p:pic>
          <p:nvPicPr>
            <p:cNvPr id="11" name="Picture 10" descr="Icon with three buildings in an upside down triangle with green double-sided arrows between each of the buildings. The icon represents coordination. ">
              <a:extLst>
                <a:ext uri="{FF2B5EF4-FFF2-40B4-BE49-F238E27FC236}">
                  <a16:creationId xmlns:a16="http://schemas.microsoft.com/office/drawing/2014/main" id="{D4E97628-93F8-4089-B543-C516BE89DA8A}"/>
                </a:ext>
              </a:extLst>
            </p:cNvPr>
            <p:cNvPicPr>
              <a:picLocks noChangeAspect="1"/>
            </p:cNvPicPr>
            <p:nvPr/>
          </p:nvPicPr>
          <p:blipFill rotWithShape="1">
            <a:blip r:embed="rId3">
              <a:extLst>
                <a:ext uri="{28A0092B-C50C-407E-A947-70E740481C1C}">
                  <a14:useLocalDpi xmlns:a14="http://schemas.microsoft.com/office/drawing/2010/main" val="0"/>
                </a:ext>
              </a:extLst>
            </a:blip>
            <a:srcRect l="69764" t="5747" r="1225" b="25285"/>
            <a:stretch/>
          </p:blipFill>
          <p:spPr>
            <a:xfrm>
              <a:off x="8981945" y="2416509"/>
              <a:ext cx="2400425" cy="1719983"/>
            </a:xfrm>
            <a:prstGeom prst="rect">
              <a:avLst/>
            </a:prstGeom>
          </p:spPr>
        </p:pic>
        <p:grpSp>
          <p:nvGrpSpPr>
            <p:cNvPr id="48" name="Group 47">
              <a:extLst>
                <a:ext uri="{FF2B5EF4-FFF2-40B4-BE49-F238E27FC236}">
                  <a16:creationId xmlns:a16="http://schemas.microsoft.com/office/drawing/2014/main" id="{B886B2B5-C9F8-C20F-36E0-F251F59618F9}"/>
                </a:ext>
                <a:ext uri="{C183D7F6-B498-43B3-948B-1728B52AA6E4}">
                  <adec:decorative xmlns:adec="http://schemas.microsoft.com/office/drawing/2017/decorative" val="1"/>
                </a:ext>
              </a:extLst>
            </p:cNvPr>
            <p:cNvGrpSpPr/>
            <p:nvPr/>
          </p:nvGrpSpPr>
          <p:grpSpPr>
            <a:xfrm>
              <a:off x="9012944" y="2358172"/>
              <a:ext cx="823437" cy="891079"/>
              <a:chOff x="5704361" y="3619172"/>
              <a:chExt cx="738663" cy="738663"/>
            </a:xfrm>
          </p:grpSpPr>
          <p:sp>
            <p:nvSpPr>
              <p:cNvPr id="49" name="Rectangle 48">
                <a:extLst>
                  <a:ext uri="{FF2B5EF4-FFF2-40B4-BE49-F238E27FC236}">
                    <a16:creationId xmlns:a16="http://schemas.microsoft.com/office/drawing/2014/main" id="{0109964D-B290-F823-49A4-0CCAC5209BC5}"/>
                  </a:ext>
                </a:extLst>
              </p:cNvPr>
              <p:cNvSpPr/>
              <p:nvPr/>
            </p:nvSpPr>
            <p:spPr>
              <a:xfrm>
                <a:off x="5760561" y="3705308"/>
                <a:ext cx="608434" cy="635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Court with solid fill">
                <a:extLst>
                  <a:ext uri="{FF2B5EF4-FFF2-40B4-BE49-F238E27FC236}">
                    <a16:creationId xmlns:a16="http://schemas.microsoft.com/office/drawing/2014/main" id="{FABA30CF-5FE3-C9CA-C582-9E85E0D9B6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04361" y="3619172"/>
                <a:ext cx="738663" cy="738663"/>
              </a:xfrm>
              <a:prstGeom prst="rect">
                <a:avLst/>
              </a:prstGeom>
            </p:spPr>
          </p:pic>
        </p:grpSp>
        <p:grpSp>
          <p:nvGrpSpPr>
            <p:cNvPr id="51" name="Group 50">
              <a:extLst>
                <a:ext uri="{FF2B5EF4-FFF2-40B4-BE49-F238E27FC236}">
                  <a16:creationId xmlns:a16="http://schemas.microsoft.com/office/drawing/2014/main" id="{D5276319-ED72-8803-3946-16AF32D372C6}"/>
                </a:ext>
                <a:ext uri="{C183D7F6-B498-43B3-948B-1728B52AA6E4}">
                  <adec:decorative xmlns:adec="http://schemas.microsoft.com/office/drawing/2017/decorative" val="1"/>
                </a:ext>
              </a:extLst>
            </p:cNvPr>
            <p:cNvGrpSpPr/>
            <p:nvPr/>
          </p:nvGrpSpPr>
          <p:grpSpPr>
            <a:xfrm>
              <a:off x="10354581" y="2358172"/>
              <a:ext cx="823437" cy="891079"/>
              <a:chOff x="5704361" y="3619172"/>
              <a:chExt cx="738663" cy="738663"/>
            </a:xfrm>
          </p:grpSpPr>
          <p:sp>
            <p:nvSpPr>
              <p:cNvPr id="52" name="Rectangle 51">
                <a:extLst>
                  <a:ext uri="{FF2B5EF4-FFF2-40B4-BE49-F238E27FC236}">
                    <a16:creationId xmlns:a16="http://schemas.microsoft.com/office/drawing/2014/main" id="{7BCEDEAC-BCD9-9722-D6E4-F92973FEB84F}"/>
                  </a:ext>
                </a:extLst>
              </p:cNvPr>
              <p:cNvSpPr/>
              <p:nvPr/>
            </p:nvSpPr>
            <p:spPr>
              <a:xfrm>
                <a:off x="5760561" y="3705308"/>
                <a:ext cx="608434" cy="635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descr="Court with solid fill">
                <a:extLst>
                  <a:ext uri="{FF2B5EF4-FFF2-40B4-BE49-F238E27FC236}">
                    <a16:creationId xmlns:a16="http://schemas.microsoft.com/office/drawing/2014/main" id="{2EF19CFA-7E69-E3EB-5ED5-FF905C09F9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04361" y="3619172"/>
                <a:ext cx="738663" cy="738663"/>
              </a:xfrm>
              <a:prstGeom prst="rect">
                <a:avLst/>
              </a:prstGeom>
            </p:spPr>
          </p:pic>
        </p:grpSp>
        <p:grpSp>
          <p:nvGrpSpPr>
            <p:cNvPr id="54" name="Group 53">
              <a:extLst>
                <a:ext uri="{FF2B5EF4-FFF2-40B4-BE49-F238E27FC236}">
                  <a16:creationId xmlns:a16="http://schemas.microsoft.com/office/drawing/2014/main" id="{2CE5E957-2A7C-4CAF-D4D0-71758BC7A20C}"/>
                </a:ext>
                <a:ext uri="{C183D7F6-B498-43B3-948B-1728B52AA6E4}">
                  <adec:decorative xmlns:adec="http://schemas.microsoft.com/office/drawing/2017/decorative" val="1"/>
                </a:ext>
              </a:extLst>
            </p:cNvPr>
            <p:cNvGrpSpPr/>
            <p:nvPr/>
          </p:nvGrpSpPr>
          <p:grpSpPr>
            <a:xfrm>
              <a:off x="9748979" y="3245411"/>
              <a:ext cx="823437" cy="891079"/>
              <a:chOff x="5704361" y="3619172"/>
              <a:chExt cx="738663" cy="738663"/>
            </a:xfrm>
          </p:grpSpPr>
          <p:sp>
            <p:nvSpPr>
              <p:cNvPr id="55" name="Rectangle 54">
                <a:extLst>
                  <a:ext uri="{FF2B5EF4-FFF2-40B4-BE49-F238E27FC236}">
                    <a16:creationId xmlns:a16="http://schemas.microsoft.com/office/drawing/2014/main" id="{2C6EFED5-F3AE-09F8-81A4-6FEEC69105CB}"/>
                  </a:ext>
                </a:extLst>
              </p:cNvPr>
              <p:cNvSpPr/>
              <p:nvPr/>
            </p:nvSpPr>
            <p:spPr>
              <a:xfrm>
                <a:off x="5760561" y="3705308"/>
                <a:ext cx="608434" cy="635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55" descr="Court with solid fill">
                <a:extLst>
                  <a:ext uri="{FF2B5EF4-FFF2-40B4-BE49-F238E27FC236}">
                    <a16:creationId xmlns:a16="http://schemas.microsoft.com/office/drawing/2014/main" id="{E811D985-282D-7AD1-6025-3BBC15D423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04361" y="3619172"/>
                <a:ext cx="738663" cy="738663"/>
              </a:xfrm>
              <a:prstGeom prst="rect">
                <a:avLst/>
              </a:prstGeom>
            </p:spPr>
          </p:pic>
        </p:grpSp>
      </p:grpSp>
    </p:spTree>
    <p:extLst>
      <p:ext uri="{BB962C8B-B14F-4D97-AF65-F5344CB8AC3E}">
        <p14:creationId xmlns:p14="http://schemas.microsoft.com/office/powerpoint/2010/main" val="238313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8E01916-652C-0D0B-CF2E-396101621585}"/>
              </a:ext>
            </a:extLst>
          </p:cNvPr>
          <p:cNvSpPr txBox="1">
            <a:spLocks noGrp="1"/>
          </p:cNvSpPr>
          <p:nvPr>
            <p:ph type="title"/>
          </p:nvPr>
        </p:nvSpPr>
        <p:spPr>
          <a:xfrm>
            <a:off x="0" y="365126"/>
            <a:ext cx="12192000" cy="8061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i="0" u="none" strike="noStrike" kern="1200" cap="none" spc="0" normalizeH="0" baseline="0" noProof="0" dirty="0">
                <a:ln>
                  <a:noFill/>
                </a:ln>
                <a:solidFill>
                  <a:srgbClr val="796E65"/>
                </a:solidFill>
                <a:effectLst/>
                <a:uLnTx/>
                <a:uFillTx/>
                <a:latin typeface="Century Gothic" panose="020B0502020202020204" pitchFamily="34" charset="0"/>
                <a:ea typeface="+mj-ea"/>
                <a:cs typeface="+mj-cs"/>
              </a:rPr>
              <a:t>Early Childhood Governance Structures</a:t>
            </a:r>
          </a:p>
        </p:txBody>
      </p:sp>
      <p:sp>
        <p:nvSpPr>
          <p:cNvPr id="19" name="TextBox 18">
            <a:extLst>
              <a:ext uri="{FF2B5EF4-FFF2-40B4-BE49-F238E27FC236}">
                <a16:creationId xmlns:a16="http://schemas.microsoft.com/office/drawing/2014/main" id="{EDBD3088-D21C-9F8B-F427-B7267E1B4B13}"/>
              </a:ext>
            </a:extLst>
          </p:cNvPr>
          <p:cNvSpPr txBox="1"/>
          <p:nvPr/>
        </p:nvSpPr>
        <p:spPr>
          <a:xfrm>
            <a:off x="8155612" y="2856437"/>
            <a:ext cx="3038011" cy="1432700"/>
          </a:xfrm>
          <a:prstGeom prst="rect">
            <a:avLst/>
          </a:prstGeom>
          <a:noFill/>
        </p:spPr>
        <p:txBody>
          <a:bodyPr wrap="none" rtlCol="0">
            <a:spAutoFit/>
          </a:bodyPr>
          <a:lstStyle/>
          <a:p>
            <a:pPr>
              <a:lnSpc>
                <a:spcPct val="150000"/>
              </a:lnSpc>
            </a:pPr>
            <a:r>
              <a:rPr lang="en-US" sz="1500" b="1">
                <a:solidFill>
                  <a:srgbClr val="796D65"/>
                </a:solidFill>
                <a:latin typeface="Century Gothic" panose="020B0502020202020204" pitchFamily="34" charset="0"/>
              </a:rPr>
              <a:t>Since January 2022, at least 70</a:t>
            </a:r>
            <a:br>
              <a:rPr lang="en-US" sz="1500" b="1">
                <a:solidFill>
                  <a:srgbClr val="796D65"/>
                </a:solidFill>
                <a:latin typeface="Century Gothic" panose="020B0502020202020204" pitchFamily="34" charset="0"/>
              </a:rPr>
            </a:br>
            <a:r>
              <a:rPr lang="en-US" sz="1500" b="1">
                <a:solidFill>
                  <a:srgbClr val="796D65"/>
                </a:solidFill>
                <a:latin typeface="Century Gothic" panose="020B0502020202020204" pitchFamily="34" charset="0"/>
              </a:rPr>
              <a:t>early care and education</a:t>
            </a:r>
            <a:br>
              <a:rPr lang="en-US" sz="1500" b="1">
                <a:solidFill>
                  <a:srgbClr val="796D65"/>
                </a:solidFill>
                <a:latin typeface="Century Gothic" panose="020B0502020202020204" pitchFamily="34" charset="0"/>
              </a:rPr>
            </a:br>
            <a:r>
              <a:rPr lang="en-US" sz="1500" b="1">
                <a:solidFill>
                  <a:srgbClr val="796D65"/>
                </a:solidFill>
                <a:latin typeface="Century Gothic" panose="020B0502020202020204" pitchFamily="34" charset="0"/>
              </a:rPr>
              <a:t>governance bills have been</a:t>
            </a:r>
            <a:br>
              <a:rPr lang="en-US" sz="1500" b="1">
                <a:solidFill>
                  <a:srgbClr val="796D65"/>
                </a:solidFill>
                <a:latin typeface="Century Gothic" panose="020B0502020202020204" pitchFamily="34" charset="0"/>
              </a:rPr>
            </a:br>
            <a:r>
              <a:rPr lang="en-US" sz="1500" b="1">
                <a:solidFill>
                  <a:srgbClr val="796D65"/>
                </a:solidFill>
                <a:latin typeface="Century Gothic" panose="020B0502020202020204" pitchFamily="34" charset="0"/>
              </a:rPr>
              <a:t>introduced in 30 states.</a:t>
            </a:r>
          </a:p>
        </p:txBody>
      </p:sp>
      <p:grpSp>
        <p:nvGrpSpPr>
          <p:cNvPr id="30" name="Group 29" descr="Legend: an orange circle that represents states with &quot;Created&quot; governance structures on the map. ">
            <a:extLst>
              <a:ext uri="{FF2B5EF4-FFF2-40B4-BE49-F238E27FC236}">
                <a16:creationId xmlns:a16="http://schemas.microsoft.com/office/drawing/2014/main" id="{C5239E27-761A-7736-9801-EE8FC7977965}"/>
              </a:ext>
            </a:extLst>
          </p:cNvPr>
          <p:cNvGrpSpPr/>
          <p:nvPr/>
        </p:nvGrpSpPr>
        <p:grpSpPr>
          <a:xfrm>
            <a:off x="7114725" y="5278172"/>
            <a:ext cx="1689408" cy="276999"/>
            <a:chOff x="8860485" y="4714305"/>
            <a:chExt cx="1689408" cy="276999"/>
          </a:xfrm>
        </p:grpSpPr>
        <p:sp>
          <p:nvSpPr>
            <p:cNvPr id="24" name="Oval 23" descr="Legend: orange circle to represent the orange on the map. ">
              <a:extLst>
                <a:ext uri="{FF2B5EF4-FFF2-40B4-BE49-F238E27FC236}">
                  <a16:creationId xmlns:a16="http://schemas.microsoft.com/office/drawing/2014/main" id="{15DB4219-6D78-1371-D0F6-AD68615A91E3}"/>
                </a:ext>
              </a:extLst>
            </p:cNvPr>
            <p:cNvSpPr/>
            <p:nvPr/>
          </p:nvSpPr>
          <p:spPr>
            <a:xfrm>
              <a:off x="8860485" y="4740070"/>
              <a:ext cx="225468" cy="225468"/>
            </a:xfrm>
            <a:prstGeom prst="ellipse">
              <a:avLst/>
            </a:prstGeom>
            <a:solidFill>
              <a:srgbClr val="FB9B5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68AD66A-267A-28F8-F517-4CBA4B09985F}"/>
                </a:ext>
              </a:extLst>
            </p:cNvPr>
            <p:cNvSpPr txBox="1"/>
            <p:nvPr/>
          </p:nvSpPr>
          <p:spPr>
            <a:xfrm>
              <a:off x="9093720" y="4714305"/>
              <a:ext cx="1456173" cy="276999"/>
            </a:xfrm>
            <a:prstGeom prst="rect">
              <a:avLst/>
            </a:prstGeom>
            <a:noFill/>
          </p:spPr>
          <p:txBody>
            <a:bodyPr wrap="square" lIns="91440" tIns="45720" rIns="91440" bIns="45720" anchor="t">
              <a:spAutoFit/>
            </a:bodyPr>
            <a:lstStyle/>
            <a:p>
              <a:r>
                <a:rPr lang="en-US" sz="1200" b="1">
                  <a:solidFill>
                    <a:srgbClr val="796D65"/>
                  </a:solidFill>
                  <a:latin typeface="Century Gothic"/>
                </a:rPr>
                <a:t>Created</a:t>
              </a:r>
            </a:p>
          </p:txBody>
        </p:sp>
      </p:grpSp>
      <p:grpSp>
        <p:nvGrpSpPr>
          <p:cNvPr id="31" name="Group 30" descr="Legend: a purple circle that represents states with &quot;Consolidated&quot; governance structures on the map. ">
            <a:extLst>
              <a:ext uri="{FF2B5EF4-FFF2-40B4-BE49-F238E27FC236}">
                <a16:creationId xmlns:a16="http://schemas.microsoft.com/office/drawing/2014/main" id="{F1D9DAC9-C39A-8F66-EC8E-5AD298976E9A}"/>
              </a:ext>
            </a:extLst>
          </p:cNvPr>
          <p:cNvGrpSpPr/>
          <p:nvPr/>
        </p:nvGrpSpPr>
        <p:grpSpPr>
          <a:xfrm>
            <a:off x="8521530" y="5278172"/>
            <a:ext cx="1689408" cy="276999"/>
            <a:chOff x="8860485" y="5112161"/>
            <a:chExt cx="1689408" cy="276999"/>
          </a:xfrm>
        </p:grpSpPr>
        <p:sp>
          <p:nvSpPr>
            <p:cNvPr id="26" name="Oval 25" descr="Legend: orange circle to represent the orange on the map. ">
              <a:extLst>
                <a:ext uri="{FF2B5EF4-FFF2-40B4-BE49-F238E27FC236}">
                  <a16:creationId xmlns:a16="http://schemas.microsoft.com/office/drawing/2014/main" id="{3842E798-A93B-71D2-E2FB-8DABD803401C}"/>
                </a:ext>
              </a:extLst>
            </p:cNvPr>
            <p:cNvSpPr/>
            <p:nvPr/>
          </p:nvSpPr>
          <p:spPr>
            <a:xfrm>
              <a:off x="8860485" y="5137926"/>
              <a:ext cx="225468" cy="225468"/>
            </a:xfrm>
            <a:prstGeom prst="ellipse">
              <a:avLst/>
            </a:prstGeom>
            <a:solidFill>
              <a:srgbClr val="84317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1DC537F-6886-7F81-ED5A-B4C8A5923684}"/>
                </a:ext>
              </a:extLst>
            </p:cNvPr>
            <p:cNvSpPr txBox="1"/>
            <p:nvPr/>
          </p:nvSpPr>
          <p:spPr>
            <a:xfrm>
              <a:off x="9093720" y="5112161"/>
              <a:ext cx="1456173" cy="276999"/>
            </a:xfrm>
            <a:prstGeom prst="rect">
              <a:avLst/>
            </a:prstGeom>
            <a:noFill/>
          </p:spPr>
          <p:txBody>
            <a:bodyPr wrap="square" lIns="91440" tIns="45720" rIns="91440" bIns="45720" anchor="t">
              <a:spAutoFit/>
            </a:bodyPr>
            <a:lstStyle/>
            <a:p>
              <a:r>
                <a:rPr lang="en-US" sz="1200" b="1">
                  <a:solidFill>
                    <a:srgbClr val="796D65"/>
                  </a:solidFill>
                  <a:latin typeface="Century Gothic"/>
                </a:rPr>
                <a:t>Consolidated</a:t>
              </a:r>
            </a:p>
          </p:txBody>
        </p:sp>
      </p:grpSp>
      <p:grpSp>
        <p:nvGrpSpPr>
          <p:cNvPr id="32" name="Group 31" descr="Legend: a green circle that represents states with &quot;Coordinated&quot; governance structures on the map. ">
            <a:extLst>
              <a:ext uri="{FF2B5EF4-FFF2-40B4-BE49-F238E27FC236}">
                <a16:creationId xmlns:a16="http://schemas.microsoft.com/office/drawing/2014/main" id="{880ECC95-A932-8DE6-182B-448B43982592}"/>
              </a:ext>
            </a:extLst>
          </p:cNvPr>
          <p:cNvGrpSpPr/>
          <p:nvPr/>
        </p:nvGrpSpPr>
        <p:grpSpPr>
          <a:xfrm>
            <a:off x="10197791" y="5278172"/>
            <a:ext cx="1689408" cy="276999"/>
            <a:chOff x="8860485" y="5535782"/>
            <a:chExt cx="1689408" cy="276999"/>
          </a:xfrm>
        </p:grpSpPr>
        <p:sp>
          <p:nvSpPr>
            <p:cNvPr id="28" name="Oval 27" descr="Legend: orange circle to represent the orange on the map. ">
              <a:extLst>
                <a:ext uri="{FF2B5EF4-FFF2-40B4-BE49-F238E27FC236}">
                  <a16:creationId xmlns:a16="http://schemas.microsoft.com/office/drawing/2014/main" id="{BCEA5360-D306-240C-4D41-06FBD99D93D8}"/>
                </a:ext>
              </a:extLst>
            </p:cNvPr>
            <p:cNvSpPr/>
            <p:nvPr/>
          </p:nvSpPr>
          <p:spPr>
            <a:xfrm>
              <a:off x="8860485" y="5561547"/>
              <a:ext cx="225468" cy="225468"/>
            </a:xfrm>
            <a:prstGeom prst="ellipse">
              <a:avLst/>
            </a:prstGeom>
            <a:solidFill>
              <a:srgbClr val="84BD0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4EB03DB-C6CF-1DBB-D2B4-CCBCDF3A16B0}"/>
                </a:ext>
              </a:extLst>
            </p:cNvPr>
            <p:cNvSpPr txBox="1"/>
            <p:nvPr/>
          </p:nvSpPr>
          <p:spPr>
            <a:xfrm>
              <a:off x="9093720" y="5535782"/>
              <a:ext cx="1456173" cy="276999"/>
            </a:xfrm>
            <a:prstGeom prst="rect">
              <a:avLst/>
            </a:prstGeom>
            <a:noFill/>
          </p:spPr>
          <p:txBody>
            <a:bodyPr wrap="square" lIns="91440" tIns="45720" rIns="91440" bIns="45720" anchor="t">
              <a:spAutoFit/>
            </a:bodyPr>
            <a:lstStyle/>
            <a:p>
              <a:r>
                <a:rPr lang="en-US" sz="1200" b="1">
                  <a:solidFill>
                    <a:srgbClr val="796D65"/>
                  </a:solidFill>
                  <a:latin typeface="Century Gothic"/>
                </a:rPr>
                <a:t>Coordinated</a:t>
              </a:r>
            </a:p>
          </p:txBody>
        </p:sp>
      </p:grpSp>
      <p:sp>
        <p:nvSpPr>
          <p:cNvPr id="7" name="TextBox 6">
            <a:extLst>
              <a:ext uri="{FF2B5EF4-FFF2-40B4-BE49-F238E27FC236}">
                <a16:creationId xmlns:a16="http://schemas.microsoft.com/office/drawing/2014/main" id="{D1500488-88A1-AC3B-CEE8-C9BF301AB449}"/>
              </a:ext>
            </a:extLst>
          </p:cNvPr>
          <p:cNvSpPr txBox="1"/>
          <p:nvPr/>
        </p:nvSpPr>
        <p:spPr>
          <a:xfrm>
            <a:off x="3028950" y="1117042"/>
            <a:ext cx="6134100" cy="432170"/>
          </a:xfrm>
          <a:prstGeom prst="rect">
            <a:avLst/>
          </a:prstGeom>
          <a:noFill/>
        </p:spPr>
        <p:txBody>
          <a:bodyPr wrap="square">
            <a:spAutoFit/>
          </a:bodyPr>
          <a:lstStyle/>
          <a:p>
            <a:pPr algn="ctr">
              <a:lnSpc>
                <a:spcPct val="123000"/>
              </a:lnSpc>
              <a:spcBef>
                <a:spcPts val="600"/>
              </a:spcBef>
              <a:spcAft>
                <a:spcPts val="600"/>
              </a:spcAft>
            </a:pPr>
            <a:r>
              <a:rPr lang="en-US" sz="2000" b="1" dirty="0">
                <a:solidFill>
                  <a:srgbClr val="772777"/>
                </a:solidFill>
                <a:latin typeface="Century Gothic" panose="020B0502020202020204" pitchFamily="34" charset="0"/>
              </a:rPr>
              <a:t>National Landscape, 2023</a:t>
            </a:r>
          </a:p>
        </p:txBody>
      </p:sp>
      <p:sp>
        <p:nvSpPr>
          <p:cNvPr id="8" name="Freeform 37">
            <a:extLst>
              <a:ext uri="{FF2B5EF4-FFF2-40B4-BE49-F238E27FC236}">
                <a16:creationId xmlns:a16="http://schemas.microsoft.com/office/drawing/2014/main" id="{851B83CF-43ED-55E6-5CA5-D1BEE33B73A4}"/>
              </a:ext>
            </a:extLst>
          </p:cNvPr>
          <p:cNvSpPr>
            <a:spLocks/>
          </p:cNvSpPr>
          <p:nvPr/>
        </p:nvSpPr>
        <p:spPr bwMode="auto">
          <a:xfrm>
            <a:off x="6494498" y="2296079"/>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9" name="Freeform 41">
            <a:extLst>
              <a:ext uri="{FF2B5EF4-FFF2-40B4-BE49-F238E27FC236}">
                <a16:creationId xmlns:a16="http://schemas.microsoft.com/office/drawing/2014/main" id="{6F47BD29-6B93-3BEC-3C5E-EC136F9B6AC5}"/>
              </a:ext>
            </a:extLst>
          </p:cNvPr>
          <p:cNvSpPr>
            <a:spLocks/>
          </p:cNvSpPr>
          <p:nvPr/>
        </p:nvSpPr>
        <p:spPr bwMode="auto">
          <a:xfrm>
            <a:off x="6685524" y="2267931"/>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1" name="Freeform 18">
            <a:extLst>
              <a:ext uri="{FF2B5EF4-FFF2-40B4-BE49-F238E27FC236}">
                <a16:creationId xmlns:a16="http://schemas.microsoft.com/office/drawing/2014/main" id="{1D49CF78-90D1-35CB-14C9-86CD5A200C14}"/>
              </a:ext>
            </a:extLst>
          </p:cNvPr>
          <p:cNvSpPr>
            <a:spLocks/>
          </p:cNvSpPr>
          <p:nvPr/>
        </p:nvSpPr>
        <p:spPr bwMode="auto">
          <a:xfrm>
            <a:off x="3995500" y="2269495"/>
            <a:ext cx="773500" cy="883517"/>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2" name="Freeform 42">
            <a:extLst>
              <a:ext uri="{FF2B5EF4-FFF2-40B4-BE49-F238E27FC236}">
                <a16:creationId xmlns:a16="http://schemas.microsoft.com/office/drawing/2014/main" id="{F2B69414-A37B-D3EE-9E1C-D30EDC73F652}"/>
              </a:ext>
            </a:extLst>
          </p:cNvPr>
          <p:cNvSpPr>
            <a:spLocks/>
          </p:cNvSpPr>
          <p:nvPr/>
        </p:nvSpPr>
        <p:spPr bwMode="auto">
          <a:xfrm>
            <a:off x="6724668" y="1880122"/>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3" name="Freeform 12">
            <a:extLst>
              <a:ext uri="{FF2B5EF4-FFF2-40B4-BE49-F238E27FC236}">
                <a16:creationId xmlns:a16="http://schemas.microsoft.com/office/drawing/2014/main" id="{8D98041F-9946-17BA-91A2-4E1C0D79D619}"/>
              </a:ext>
            </a:extLst>
          </p:cNvPr>
          <p:cNvSpPr>
            <a:spLocks/>
          </p:cNvSpPr>
          <p:nvPr/>
        </p:nvSpPr>
        <p:spPr bwMode="auto">
          <a:xfrm>
            <a:off x="1236581" y="2038061"/>
            <a:ext cx="798552" cy="581714"/>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4" name="Freeform 6">
            <a:extLst>
              <a:ext uri="{FF2B5EF4-FFF2-40B4-BE49-F238E27FC236}">
                <a16:creationId xmlns:a16="http://schemas.microsoft.com/office/drawing/2014/main" id="{B37A03E9-E388-9FFB-1FF7-4462F4E3DC94}"/>
              </a:ext>
            </a:extLst>
          </p:cNvPr>
          <p:cNvSpPr>
            <a:spLocks/>
          </p:cNvSpPr>
          <p:nvPr/>
        </p:nvSpPr>
        <p:spPr bwMode="auto">
          <a:xfrm>
            <a:off x="2114989" y="2213200"/>
            <a:ext cx="1208789" cy="725578"/>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5" name="Freeform 51">
            <a:extLst>
              <a:ext uri="{FF2B5EF4-FFF2-40B4-BE49-F238E27FC236}">
                <a16:creationId xmlns:a16="http://schemas.microsoft.com/office/drawing/2014/main" id="{A9AA7124-72FF-A505-8616-1CBD6EF79ED4}"/>
              </a:ext>
            </a:extLst>
          </p:cNvPr>
          <p:cNvSpPr>
            <a:spLocks/>
          </p:cNvSpPr>
          <p:nvPr/>
        </p:nvSpPr>
        <p:spPr bwMode="auto">
          <a:xfrm>
            <a:off x="1833146" y="2194436"/>
            <a:ext cx="701473" cy="1125898"/>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6" name="Rectangle 135">
            <a:extLst>
              <a:ext uri="{FF2B5EF4-FFF2-40B4-BE49-F238E27FC236}">
                <a16:creationId xmlns:a16="http://schemas.microsoft.com/office/drawing/2014/main" id="{DB43807A-E233-EC52-7959-16E6102E78FE}"/>
              </a:ext>
            </a:extLst>
          </p:cNvPr>
          <p:cNvSpPr>
            <a:spLocks noChangeArrowheads="1"/>
          </p:cNvSpPr>
          <p:nvPr/>
        </p:nvSpPr>
        <p:spPr bwMode="auto">
          <a:xfrm>
            <a:off x="1419177" y="2205655"/>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WA</a:t>
            </a:r>
          </a:p>
        </p:txBody>
      </p:sp>
      <p:sp>
        <p:nvSpPr>
          <p:cNvPr id="17" name="Rectangle 174">
            <a:extLst>
              <a:ext uri="{FF2B5EF4-FFF2-40B4-BE49-F238E27FC236}">
                <a16:creationId xmlns:a16="http://schemas.microsoft.com/office/drawing/2014/main" id="{B3056D9F-2524-A694-9B99-BB97D372BAD6}"/>
              </a:ext>
            </a:extLst>
          </p:cNvPr>
          <p:cNvSpPr>
            <a:spLocks noChangeArrowheads="1"/>
          </p:cNvSpPr>
          <p:nvPr/>
        </p:nvSpPr>
        <p:spPr bwMode="auto">
          <a:xfrm>
            <a:off x="6686076" y="2044487"/>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ME</a:t>
            </a:r>
          </a:p>
        </p:txBody>
      </p:sp>
      <p:sp>
        <p:nvSpPr>
          <p:cNvPr id="18" name="Freeform 24">
            <a:extLst>
              <a:ext uri="{FF2B5EF4-FFF2-40B4-BE49-F238E27FC236}">
                <a16:creationId xmlns:a16="http://schemas.microsoft.com/office/drawing/2014/main" id="{9D85425D-85D4-DBE5-5ADB-AE8D42325E13}"/>
              </a:ext>
            </a:extLst>
          </p:cNvPr>
          <p:cNvSpPr>
            <a:spLocks/>
          </p:cNvSpPr>
          <p:nvPr/>
        </p:nvSpPr>
        <p:spPr bwMode="auto">
          <a:xfrm>
            <a:off x="4722025" y="3184288"/>
            <a:ext cx="486960" cy="805331"/>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0" name="Freeform 38">
            <a:extLst>
              <a:ext uri="{FF2B5EF4-FFF2-40B4-BE49-F238E27FC236}">
                <a16:creationId xmlns:a16="http://schemas.microsoft.com/office/drawing/2014/main" id="{69B5437D-B6E9-4B58-AFA7-A8D1605D4828}"/>
              </a:ext>
            </a:extLst>
          </p:cNvPr>
          <p:cNvSpPr>
            <a:spLocks/>
          </p:cNvSpPr>
          <p:nvPr/>
        </p:nvSpPr>
        <p:spPr bwMode="auto">
          <a:xfrm>
            <a:off x="6510156" y="2941907"/>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1" name="Freeform 40">
            <a:extLst>
              <a:ext uri="{FF2B5EF4-FFF2-40B4-BE49-F238E27FC236}">
                <a16:creationId xmlns:a16="http://schemas.microsoft.com/office/drawing/2014/main" id="{19540C6D-2E0D-4A35-F7D3-61E0B84E8379}"/>
              </a:ext>
            </a:extLst>
          </p:cNvPr>
          <p:cNvSpPr>
            <a:spLocks/>
          </p:cNvSpPr>
          <p:nvPr/>
        </p:nvSpPr>
        <p:spPr bwMode="auto">
          <a:xfrm>
            <a:off x="6630721" y="2557224"/>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3" name="Freeform 12">
            <a:extLst>
              <a:ext uri="{FF2B5EF4-FFF2-40B4-BE49-F238E27FC236}">
                <a16:creationId xmlns:a16="http://schemas.microsoft.com/office/drawing/2014/main" id="{0AE00433-2505-EA84-E656-21A6DFC043AE}"/>
              </a:ext>
            </a:extLst>
          </p:cNvPr>
          <p:cNvSpPr>
            <a:spLocks/>
          </p:cNvSpPr>
          <p:nvPr/>
        </p:nvSpPr>
        <p:spPr bwMode="auto">
          <a:xfrm>
            <a:off x="3287764" y="2787096"/>
            <a:ext cx="837696" cy="494145"/>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4" name="Rectangle 33">
            <a:extLst>
              <a:ext uri="{FF2B5EF4-FFF2-40B4-BE49-F238E27FC236}">
                <a16:creationId xmlns:a16="http://schemas.microsoft.com/office/drawing/2014/main" id="{1871CF72-FD1F-08FC-F65B-CCEF9A889370}"/>
              </a:ext>
            </a:extLst>
          </p:cNvPr>
          <p:cNvSpPr/>
          <p:nvPr/>
        </p:nvSpPr>
        <p:spPr>
          <a:xfrm>
            <a:off x="7186259" y="3756637"/>
            <a:ext cx="180513" cy="184098"/>
          </a:xfrm>
          <a:prstGeom prst="rect">
            <a:avLst/>
          </a:prstGeom>
          <a:solidFill>
            <a:srgbClr val="84BD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1913CB2-5694-AA57-9943-98F50726EB9A}"/>
              </a:ext>
            </a:extLst>
          </p:cNvPr>
          <p:cNvSpPr/>
          <p:nvPr/>
        </p:nvSpPr>
        <p:spPr>
          <a:xfrm>
            <a:off x="7186259" y="2984643"/>
            <a:ext cx="180513" cy="184098"/>
          </a:xfrm>
          <a:prstGeom prst="rect">
            <a:avLst/>
          </a:prstGeom>
          <a:solidFill>
            <a:srgbClr val="FB9B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0">
            <a:extLst>
              <a:ext uri="{FF2B5EF4-FFF2-40B4-BE49-F238E27FC236}">
                <a16:creationId xmlns:a16="http://schemas.microsoft.com/office/drawing/2014/main" id="{42232FA5-23F1-89DC-0116-DA4D7F3E74B1}"/>
              </a:ext>
            </a:extLst>
          </p:cNvPr>
          <p:cNvSpPr>
            <a:spLocks/>
          </p:cNvSpPr>
          <p:nvPr/>
        </p:nvSpPr>
        <p:spPr bwMode="auto">
          <a:xfrm>
            <a:off x="366278" y="4879114"/>
            <a:ext cx="1135047" cy="1298426"/>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7" name="Freeform 8">
            <a:extLst>
              <a:ext uri="{FF2B5EF4-FFF2-40B4-BE49-F238E27FC236}">
                <a16:creationId xmlns:a16="http://schemas.microsoft.com/office/drawing/2014/main" id="{8548B112-5602-4441-F449-E97E38FF2819}"/>
              </a:ext>
            </a:extLst>
          </p:cNvPr>
          <p:cNvSpPr>
            <a:spLocks/>
          </p:cNvSpPr>
          <p:nvPr/>
        </p:nvSpPr>
        <p:spPr bwMode="auto">
          <a:xfrm>
            <a:off x="2055489" y="3254656"/>
            <a:ext cx="668592" cy="83347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8" name="Freeform 9">
            <a:extLst>
              <a:ext uri="{FF2B5EF4-FFF2-40B4-BE49-F238E27FC236}">
                <a16:creationId xmlns:a16="http://schemas.microsoft.com/office/drawing/2014/main" id="{8343552E-DF84-2635-D28B-6F0CBB4E0157}"/>
              </a:ext>
            </a:extLst>
          </p:cNvPr>
          <p:cNvSpPr>
            <a:spLocks/>
          </p:cNvSpPr>
          <p:nvPr/>
        </p:nvSpPr>
        <p:spPr bwMode="auto">
          <a:xfrm>
            <a:off x="2478251" y="2866847"/>
            <a:ext cx="817342" cy="663028"/>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9" name="Freeform 38">
            <a:extLst>
              <a:ext uri="{FF2B5EF4-FFF2-40B4-BE49-F238E27FC236}">
                <a16:creationId xmlns:a16="http://schemas.microsoft.com/office/drawing/2014/main" id="{7BB7779F-87C6-05E2-5550-8250FC334A78}"/>
              </a:ext>
            </a:extLst>
          </p:cNvPr>
          <p:cNvSpPr>
            <a:spLocks/>
          </p:cNvSpPr>
          <p:nvPr/>
        </p:nvSpPr>
        <p:spPr bwMode="auto">
          <a:xfrm>
            <a:off x="3278369" y="3220254"/>
            <a:ext cx="984880" cy="439413"/>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0" name="Freeform 39">
            <a:extLst>
              <a:ext uri="{FF2B5EF4-FFF2-40B4-BE49-F238E27FC236}">
                <a16:creationId xmlns:a16="http://schemas.microsoft.com/office/drawing/2014/main" id="{A6D5ABE5-CB4B-4749-7FA7-3A8E7B008BD1}"/>
              </a:ext>
            </a:extLst>
          </p:cNvPr>
          <p:cNvSpPr>
            <a:spLocks/>
          </p:cNvSpPr>
          <p:nvPr/>
        </p:nvSpPr>
        <p:spPr bwMode="auto">
          <a:xfrm>
            <a:off x="3494448" y="3642466"/>
            <a:ext cx="900328" cy="48788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1" name="Freeform 19">
            <a:extLst>
              <a:ext uri="{FF2B5EF4-FFF2-40B4-BE49-F238E27FC236}">
                <a16:creationId xmlns:a16="http://schemas.microsoft.com/office/drawing/2014/main" id="{FA239A70-61B6-8893-9ED9-A131401E2FB1}"/>
              </a:ext>
            </a:extLst>
          </p:cNvPr>
          <p:cNvSpPr>
            <a:spLocks/>
          </p:cNvSpPr>
          <p:nvPr/>
        </p:nvSpPr>
        <p:spPr bwMode="auto">
          <a:xfrm>
            <a:off x="4465236" y="2588500"/>
            <a:ext cx="652934" cy="642701"/>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2" name="Freeform 22">
            <a:extLst>
              <a:ext uri="{FF2B5EF4-FFF2-40B4-BE49-F238E27FC236}">
                <a16:creationId xmlns:a16="http://schemas.microsoft.com/office/drawing/2014/main" id="{0ADC1EB0-8BBA-A8EE-2D5A-E07C239EAA40}"/>
              </a:ext>
            </a:extLst>
          </p:cNvPr>
          <p:cNvSpPr>
            <a:spLocks/>
          </p:cNvSpPr>
          <p:nvPr/>
        </p:nvSpPr>
        <p:spPr bwMode="auto">
          <a:xfrm>
            <a:off x="4419828" y="4097516"/>
            <a:ext cx="591868" cy="597351"/>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3" name="Freeform 28">
            <a:extLst>
              <a:ext uri="{FF2B5EF4-FFF2-40B4-BE49-F238E27FC236}">
                <a16:creationId xmlns:a16="http://schemas.microsoft.com/office/drawing/2014/main" id="{7A506EBE-BD08-9756-A128-9E3D96B9A5F8}"/>
              </a:ext>
            </a:extLst>
          </p:cNvPr>
          <p:cNvSpPr>
            <a:spLocks/>
          </p:cNvSpPr>
          <p:nvPr/>
        </p:nvSpPr>
        <p:spPr bwMode="auto">
          <a:xfrm>
            <a:off x="4966288" y="3870773"/>
            <a:ext cx="978617" cy="448796"/>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4" name="Freeform 29">
            <a:extLst>
              <a:ext uri="{FF2B5EF4-FFF2-40B4-BE49-F238E27FC236}">
                <a16:creationId xmlns:a16="http://schemas.microsoft.com/office/drawing/2014/main" id="{B0ACE3DF-A976-31D2-52EF-7B0490D0CB2A}"/>
              </a:ext>
            </a:extLst>
          </p:cNvPr>
          <p:cNvSpPr>
            <a:spLocks/>
          </p:cNvSpPr>
          <p:nvPr/>
        </p:nvSpPr>
        <p:spPr bwMode="auto">
          <a:xfrm>
            <a:off x="4850421" y="4296113"/>
            <a:ext cx="416500" cy="722452"/>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5" name="Freeform 34">
            <a:extLst>
              <a:ext uri="{FF2B5EF4-FFF2-40B4-BE49-F238E27FC236}">
                <a16:creationId xmlns:a16="http://schemas.microsoft.com/office/drawing/2014/main" id="{E03A2839-9A84-A257-339A-F5B386BB130E}"/>
              </a:ext>
            </a:extLst>
          </p:cNvPr>
          <p:cNvSpPr>
            <a:spLocks/>
          </p:cNvSpPr>
          <p:nvPr/>
        </p:nvSpPr>
        <p:spPr bwMode="auto">
          <a:xfrm>
            <a:off x="5666195" y="3669050"/>
            <a:ext cx="1014631" cy="520727"/>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6" name="Freeform 11">
            <a:extLst>
              <a:ext uri="{FF2B5EF4-FFF2-40B4-BE49-F238E27FC236}">
                <a16:creationId xmlns:a16="http://schemas.microsoft.com/office/drawing/2014/main" id="{420F9F10-D5E4-A1A8-CB1B-7024F7F74142}"/>
              </a:ext>
            </a:extLst>
          </p:cNvPr>
          <p:cNvSpPr>
            <a:spLocks/>
          </p:cNvSpPr>
          <p:nvPr/>
        </p:nvSpPr>
        <p:spPr bwMode="auto">
          <a:xfrm>
            <a:off x="2656751" y="3481399"/>
            <a:ext cx="854920" cy="647392"/>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7" name="Freeform 15">
            <a:extLst>
              <a:ext uri="{FF2B5EF4-FFF2-40B4-BE49-F238E27FC236}">
                <a16:creationId xmlns:a16="http://schemas.microsoft.com/office/drawing/2014/main" id="{0696D486-EB80-6F19-2967-58BC44074953}"/>
              </a:ext>
            </a:extLst>
          </p:cNvPr>
          <p:cNvSpPr>
            <a:spLocks/>
          </p:cNvSpPr>
          <p:nvPr/>
        </p:nvSpPr>
        <p:spPr bwMode="auto">
          <a:xfrm>
            <a:off x="2590988" y="4088134"/>
            <a:ext cx="787591" cy="861625"/>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8" name="Freeform 16">
            <a:extLst>
              <a:ext uri="{FF2B5EF4-FFF2-40B4-BE49-F238E27FC236}">
                <a16:creationId xmlns:a16="http://schemas.microsoft.com/office/drawing/2014/main" id="{56057BF2-0E37-847E-A116-43E9602BE6E0}"/>
              </a:ext>
            </a:extLst>
          </p:cNvPr>
          <p:cNvSpPr>
            <a:spLocks/>
          </p:cNvSpPr>
          <p:nvPr/>
        </p:nvSpPr>
        <p:spPr bwMode="auto">
          <a:xfrm>
            <a:off x="3373882" y="4089697"/>
            <a:ext cx="1074130" cy="511346"/>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9" name="Freeform 17">
            <a:extLst>
              <a:ext uri="{FF2B5EF4-FFF2-40B4-BE49-F238E27FC236}">
                <a16:creationId xmlns:a16="http://schemas.microsoft.com/office/drawing/2014/main" id="{D5BC781E-2FC0-32C4-0CC0-3175DF91A53A}"/>
              </a:ext>
            </a:extLst>
          </p:cNvPr>
          <p:cNvSpPr>
            <a:spLocks/>
          </p:cNvSpPr>
          <p:nvPr/>
        </p:nvSpPr>
        <p:spPr bwMode="auto">
          <a:xfrm>
            <a:off x="2896317" y="4200723"/>
            <a:ext cx="1708275" cy="159658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rgbClr val="544C47"/>
              </a:solidFill>
              <a:latin typeface="Century Gothic" charset="0"/>
              <a:ea typeface="Century Gothic" charset="0"/>
              <a:cs typeface="Century Gothic" charset="0"/>
            </a:endParaRPr>
          </a:p>
        </p:txBody>
      </p:sp>
      <p:sp>
        <p:nvSpPr>
          <p:cNvPr id="50" name="Freeform 20">
            <a:extLst>
              <a:ext uri="{FF2B5EF4-FFF2-40B4-BE49-F238E27FC236}">
                <a16:creationId xmlns:a16="http://schemas.microsoft.com/office/drawing/2014/main" id="{97AB6BBB-767A-E168-D5CD-7A233B4B3D7F}"/>
              </a:ext>
            </a:extLst>
          </p:cNvPr>
          <p:cNvSpPr>
            <a:spLocks/>
          </p:cNvSpPr>
          <p:nvPr/>
        </p:nvSpPr>
        <p:spPr bwMode="auto">
          <a:xfrm>
            <a:off x="4114501" y="3098282"/>
            <a:ext cx="737486" cy="473816"/>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1" name="Freeform 50">
            <a:extLst>
              <a:ext uri="{FF2B5EF4-FFF2-40B4-BE49-F238E27FC236}">
                <a16:creationId xmlns:a16="http://schemas.microsoft.com/office/drawing/2014/main" id="{99363B88-8597-4686-6AD0-6BF681AF5107}"/>
              </a:ext>
            </a:extLst>
          </p:cNvPr>
          <p:cNvSpPr>
            <a:spLocks/>
          </p:cNvSpPr>
          <p:nvPr/>
        </p:nvSpPr>
        <p:spPr bwMode="auto">
          <a:xfrm>
            <a:off x="5146354" y="3210871"/>
            <a:ext cx="372658" cy="664593"/>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2" name="Freeform 51">
            <a:extLst>
              <a:ext uri="{FF2B5EF4-FFF2-40B4-BE49-F238E27FC236}">
                <a16:creationId xmlns:a16="http://schemas.microsoft.com/office/drawing/2014/main" id="{FC6F4602-9E12-F99F-4344-2BCB35FB99CC}"/>
              </a:ext>
            </a:extLst>
          </p:cNvPr>
          <p:cNvSpPr>
            <a:spLocks/>
          </p:cNvSpPr>
          <p:nvPr/>
        </p:nvSpPr>
        <p:spPr bwMode="auto">
          <a:xfrm>
            <a:off x="5434459" y="3057624"/>
            <a:ext cx="507316" cy="573896"/>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3" name="Freeform 52">
            <a:extLst>
              <a:ext uri="{FF2B5EF4-FFF2-40B4-BE49-F238E27FC236}">
                <a16:creationId xmlns:a16="http://schemas.microsoft.com/office/drawing/2014/main" id="{7256792C-9180-F9F2-FAB0-D4CFA9D6D487}"/>
              </a:ext>
            </a:extLst>
          </p:cNvPr>
          <p:cNvSpPr>
            <a:spLocks/>
          </p:cNvSpPr>
          <p:nvPr/>
        </p:nvSpPr>
        <p:spPr bwMode="auto">
          <a:xfrm>
            <a:off x="5025788" y="3576788"/>
            <a:ext cx="814210" cy="486325"/>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4" name="Freeform 31">
            <a:extLst>
              <a:ext uri="{FF2B5EF4-FFF2-40B4-BE49-F238E27FC236}">
                <a16:creationId xmlns:a16="http://schemas.microsoft.com/office/drawing/2014/main" id="{1F173F50-E2E5-CCA0-3115-EC5D91595173}"/>
              </a:ext>
            </a:extLst>
          </p:cNvPr>
          <p:cNvSpPr>
            <a:spLocks/>
          </p:cNvSpPr>
          <p:nvPr/>
        </p:nvSpPr>
        <p:spPr bwMode="auto">
          <a:xfrm>
            <a:off x="5542499" y="4160066"/>
            <a:ext cx="627880" cy="672411"/>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5" name="Freeform 33">
            <a:extLst>
              <a:ext uri="{FF2B5EF4-FFF2-40B4-BE49-F238E27FC236}">
                <a16:creationId xmlns:a16="http://schemas.microsoft.com/office/drawing/2014/main" id="{2661A7D9-AAE9-FD62-A69A-65751972E3D3}"/>
              </a:ext>
            </a:extLst>
          </p:cNvPr>
          <p:cNvSpPr>
            <a:spLocks/>
          </p:cNvSpPr>
          <p:nvPr/>
        </p:nvSpPr>
        <p:spPr bwMode="auto">
          <a:xfrm>
            <a:off x="5810249" y="4052167"/>
            <a:ext cx="587170" cy="4691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6" name="Freeform 35">
            <a:extLst>
              <a:ext uri="{FF2B5EF4-FFF2-40B4-BE49-F238E27FC236}">
                <a16:creationId xmlns:a16="http://schemas.microsoft.com/office/drawing/2014/main" id="{6DEAC57D-6CC5-AF33-B3D7-394324EF791B}"/>
              </a:ext>
            </a:extLst>
          </p:cNvPr>
          <p:cNvSpPr>
            <a:spLocks/>
          </p:cNvSpPr>
          <p:nvPr/>
        </p:nvSpPr>
        <p:spPr bwMode="auto">
          <a:xfrm>
            <a:off x="5896367" y="2879357"/>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7" name="Freeform 39">
            <a:extLst>
              <a:ext uri="{FF2B5EF4-FFF2-40B4-BE49-F238E27FC236}">
                <a16:creationId xmlns:a16="http://schemas.microsoft.com/office/drawing/2014/main" id="{27F02BAC-8730-E81F-A3F4-BA22F6CB32DD}"/>
              </a:ext>
            </a:extLst>
          </p:cNvPr>
          <p:cNvSpPr>
            <a:spLocks/>
          </p:cNvSpPr>
          <p:nvPr/>
        </p:nvSpPr>
        <p:spPr bwMode="auto">
          <a:xfrm>
            <a:off x="6646380" y="2726109"/>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8" name="Freeform 10">
            <a:extLst>
              <a:ext uri="{FF2B5EF4-FFF2-40B4-BE49-F238E27FC236}">
                <a16:creationId xmlns:a16="http://schemas.microsoft.com/office/drawing/2014/main" id="{7BDC41A5-ADC2-DC2A-AE62-3BAEA6BA3C8A}"/>
              </a:ext>
            </a:extLst>
          </p:cNvPr>
          <p:cNvSpPr>
            <a:spLocks/>
          </p:cNvSpPr>
          <p:nvPr/>
        </p:nvSpPr>
        <p:spPr bwMode="auto">
          <a:xfrm>
            <a:off x="1873856" y="3999000"/>
            <a:ext cx="782894" cy="946067"/>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9" name="Freeform 32">
            <a:extLst>
              <a:ext uri="{FF2B5EF4-FFF2-40B4-BE49-F238E27FC236}">
                <a16:creationId xmlns:a16="http://schemas.microsoft.com/office/drawing/2014/main" id="{B68493C2-4520-E63E-12B6-387A4BD63B7C}"/>
              </a:ext>
            </a:extLst>
          </p:cNvPr>
          <p:cNvSpPr>
            <a:spLocks/>
          </p:cNvSpPr>
          <p:nvPr/>
        </p:nvSpPr>
        <p:spPr bwMode="auto">
          <a:xfrm>
            <a:off x="5374959" y="4733961"/>
            <a:ext cx="1060039" cy="82722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60" name="Freeform 44">
            <a:extLst>
              <a:ext uri="{FF2B5EF4-FFF2-40B4-BE49-F238E27FC236}">
                <a16:creationId xmlns:a16="http://schemas.microsoft.com/office/drawing/2014/main" id="{A17E5558-2F5E-C3B6-2F3F-D42E09BD991A}"/>
              </a:ext>
            </a:extLst>
          </p:cNvPr>
          <p:cNvSpPr>
            <a:spLocks/>
          </p:cNvSpPr>
          <p:nvPr/>
        </p:nvSpPr>
        <p:spPr bwMode="auto">
          <a:xfrm>
            <a:off x="6807656" y="2707345"/>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1" name="Freeform 45">
            <a:extLst>
              <a:ext uri="{FF2B5EF4-FFF2-40B4-BE49-F238E27FC236}">
                <a16:creationId xmlns:a16="http://schemas.microsoft.com/office/drawing/2014/main" id="{E788FFAA-EF8F-6B3C-C318-84512C3B3E5D}"/>
              </a:ext>
            </a:extLst>
          </p:cNvPr>
          <p:cNvSpPr>
            <a:spLocks/>
          </p:cNvSpPr>
          <p:nvPr/>
        </p:nvSpPr>
        <p:spPr bwMode="auto">
          <a:xfrm>
            <a:off x="4736118" y="2457145"/>
            <a:ext cx="648236" cy="300240"/>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2" name="Freeform 46">
            <a:extLst>
              <a:ext uri="{FF2B5EF4-FFF2-40B4-BE49-F238E27FC236}">
                <a16:creationId xmlns:a16="http://schemas.microsoft.com/office/drawing/2014/main" id="{972A5119-7106-6CFB-6ECC-E4F5A38444C1}"/>
              </a:ext>
            </a:extLst>
          </p:cNvPr>
          <p:cNvSpPr>
            <a:spLocks/>
          </p:cNvSpPr>
          <p:nvPr/>
        </p:nvSpPr>
        <p:spPr bwMode="auto">
          <a:xfrm>
            <a:off x="5182367" y="2640103"/>
            <a:ext cx="469737" cy="605171"/>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3" name="Freeform 7">
            <a:extLst>
              <a:ext uri="{FF2B5EF4-FFF2-40B4-BE49-F238E27FC236}">
                <a16:creationId xmlns:a16="http://schemas.microsoft.com/office/drawing/2014/main" id="{9AB4DA9F-C575-9F22-0852-94DA62BDC630}"/>
              </a:ext>
            </a:extLst>
          </p:cNvPr>
          <p:cNvSpPr>
            <a:spLocks/>
          </p:cNvSpPr>
          <p:nvPr/>
        </p:nvSpPr>
        <p:spPr bwMode="auto">
          <a:xfrm>
            <a:off x="3303422" y="2341427"/>
            <a:ext cx="776630" cy="461305"/>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4" name="Freeform 21">
            <a:extLst>
              <a:ext uri="{FF2B5EF4-FFF2-40B4-BE49-F238E27FC236}">
                <a16:creationId xmlns:a16="http://schemas.microsoft.com/office/drawing/2014/main" id="{7469497A-2431-2F02-5DA1-EF2EC24E3AA2}"/>
              </a:ext>
            </a:extLst>
          </p:cNvPr>
          <p:cNvSpPr>
            <a:spLocks/>
          </p:cNvSpPr>
          <p:nvPr/>
        </p:nvSpPr>
        <p:spPr bwMode="auto">
          <a:xfrm>
            <a:off x="4228802" y="3528312"/>
            <a:ext cx="831433" cy="653647"/>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5" name="Freeform 23">
            <a:extLst>
              <a:ext uri="{FF2B5EF4-FFF2-40B4-BE49-F238E27FC236}">
                <a16:creationId xmlns:a16="http://schemas.microsoft.com/office/drawing/2014/main" id="{083D0117-787C-2354-6D10-5A4B698F42B4}"/>
              </a:ext>
            </a:extLst>
          </p:cNvPr>
          <p:cNvSpPr>
            <a:spLocks/>
          </p:cNvSpPr>
          <p:nvPr/>
        </p:nvSpPr>
        <p:spPr bwMode="auto">
          <a:xfrm>
            <a:off x="4516907" y="4657338"/>
            <a:ext cx="690512" cy="581714"/>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6" name="Freeform 36">
            <a:extLst>
              <a:ext uri="{FF2B5EF4-FFF2-40B4-BE49-F238E27FC236}">
                <a16:creationId xmlns:a16="http://schemas.microsoft.com/office/drawing/2014/main" id="{642B0705-1A93-AED8-F565-B3905F686691}"/>
              </a:ext>
            </a:extLst>
          </p:cNvPr>
          <p:cNvSpPr>
            <a:spLocks/>
          </p:cNvSpPr>
          <p:nvPr/>
        </p:nvSpPr>
        <p:spPr bwMode="auto">
          <a:xfrm>
            <a:off x="5927682" y="2371139"/>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67" name="Freeform 66">
            <a:extLst>
              <a:ext uri="{FF2B5EF4-FFF2-40B4-BE49-F238E27FC236}">
                <a16:creationId xmlns:a16="http://schemas.microsoft.com/office/drawing/2014/main" id="{242E2CD2-1970-7CEF-92D5-A65D6692BE3A}"/>
              </a:ext>
            </a:extLst>
          </p:cNvPr>
          <p:cNvSpPr>
            <a:spLocks/>
          </p:cNvSpPr>
          <p:nvPr/>
        </p:nvSpPr>
        <p:spPr bwMode="auto">
          <a:xfrm>
            <a:off x="1012674" y="2397722"/>
            <a:ext cx="966092" cy="791256"/>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8" name="Freeform 50">
            <a:extLst>
              <a:ext uri="{FF2B5EF4-FFF2-40B4-BE49-F238E27FC236}">
                <a16:creationId xmlns:a16="http://schemas.microsoft.com/office/drawing/2014/main" id="{27493810-91EE-4187-E12B-5AF99865AA2A}"/>
              </a:ext>
            </a:extLst>
          </p:cNvPr>
          <p:cNvSpPr>
            <a:spLocks/>
          </p:cNvSpPr>
          <p:nvPr/>
        </p:nvSpPr>
        <p:spPr bwMode="auto">
          <a:xfrm>
            <a:off x="1407253" y="3117046"/>
            <a:ext cx="760973" cy="1147790"/>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9" name="Freeform 30">
            <a:extLst>
              <a:ext uri="{FF2B5EF4-FFF2-40B4-BE49-F238E27FC236}">
                <a16:creationId xmlns:a16="http://schemas.microsoft.com/office/drawing/2014/main" id="{DBE7F363-3271-9D81-31A6-C2286CCF9CA0}"/>
              </a:ext>
            </a:extLst>
          </p:cNvPr>
          <p:cNvSpPr>
            <a:spLocks/>
          </p:cNvSpPr>
          <p:nvPr/>
        </p:nvSpPr>
        <p:spPr bwMode="auto">
          <a:xfrm>
            <a:off x="5190196" y="4225743"/>
            <a:ext cx="490091" cy="761545"/>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0" name="Freeform 49">
            <a:extLst>
              <a:ext uri="{FF2B5EF4-FFF2-40B4-BE49-F238E27FC236}">
                <a16:creationId xmlns:a16="http://schemas.microsoft.com/office/drawing/2014/main" id="{2847B397-0CEF-3C15-4C53-E7A73339B48D}"/>
              </a:ext>
            </a:extLst>
          </p:cNvPr>
          <p:cNvSpPr>
            <a:spLocks/>
          </p:cNvSpPr>
          <p:nvPr/>
        </p:nvSpPr>
        <p:spPr bwMode="auto">
          <a:xfrm>
            <a:off x="943779" y="2976308"/>
            <a:ext cx="1036551" cy="165600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71" name="Freeform 52">
            <a:extLst>
              <a:ext uri="{FF2B5EF4-FFF2-40B4-BE49-F238E27FC236}">
                <a16:creationId xmlns:a16="http://schemas.microsoft.com/office/drawing/2014/main" id="{3D8B9E28-D1E6-F8B7-7704-8F811CCBCA37}"/>
              </a:ext>
            </a:extLst>
          </p:cNvPr>
          <p:cNvSpPr>
            <a:spLocks/>
          </p:cNvSpPr>
          <p:nvPr/>
        </p:nvSpPr>
        <p:spPr bwMode="auto">
          <a:xfrm>
            <a:off x="5818077" y="3329717"/>
            <a:ext cx="781328" cy="573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2" name="Freeform 53">
            <a:extLst>
              <a:ext uri="{FF2B5EF4-FFF2-40B4-BE49-F238E27FC236}">
                <a16:creationId xmlns:a16="http://schemas.microsoft.com/office/drawing/2014/main" id="{CE072AD7-B5B3-3F30-8874-C23211949D99}"/>
              </a:ext>
            </a:extLst>
          </p:cNvPr>
          <p:cNvSpPr>
            <a:spLocks/>
          </p:cNvSpPr>
          <p:nvPr/>
        </p:nvSpPr>
        <p:spPr bwMode="auto">
          <a:xfrm>
            <a:off x="5780498" y="3267165"/>
            <a:ext cx="530802" cy="519164"/>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3" name="Freeform 54">
            <a:extLst>
              <a:ext uri="{FF2B5EF4-FFF2-40B4-BE49-F238E27FC236}">
                <a16:creationId xmlns:a16="http://schemas.microsoft.com/office/drawing/2014/main" id="{EB1A6371-7546-35A7-E6F5-3377BB3435E4}"/>
              </a:ext>
            </a:extLst>
          </p:cNvPr>
          <p:cNvSpPr>
            <a:spLocks/>
          </p:cNvSpPr>
          <p:nvPr/>
        </p:nvSpPr>
        <p:spPr bwMode="auto">
          <a:xfrm>
            <a:off x="6098354" y="3212435"/>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4" name="Freeform 55">
            <a:extLst>
              <a:ext uri="{FF2B5EF4-FFF2-40B4-BE49-F238E27FC236}">
                <a16:creationId xmlns:a16="http://schemas.microsoft.com/office/drawing/2014/main" id="{4B230337-35BF-169A-FCC7-C5AD46D61BE2}"/>
              </a:ext>
            </a:extLst>
          </p:cNvPr>
          <p:cNvSpPr>
            <a:spLocks/>
          </p:cNvSpPr>
          <p:nvPr/>
        </p:nvSpPr>
        <p:spPr bwMode="auto">
          <a:xfrm>
            <a:off x="6500761" y="3209308"/>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5" name="Freeform 56">
            <a:extLst>
              <a:ext uri="{FF2B5EF4-FFF2-40B4-BE49-F238E27FC236}">
                <a16:creationId xmlns:a16="http://schemas.microsoft.com/office/drawing/2014/main" id="{8A49CA0E-4D6E-62FC-CDD1-3F04058A4B52}"/>
              </a:ext>
            </a:extLst>
          </p:cNvPr>
          <p:cNvSpPr>
            <a:spLocks/>
          </p:cNvSpPr>
          <p:nvPr/>
        </p:nvSpPr>
        <p:spPr bwMode="auto">
          <a:xfrm>
            <a:off x="6568089" y="3426669"/>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6" name="Freeform 57">
            <a:extLst>
              <a:ext uri="{FF2B5EF4-FFF2-40B4-BE49-F238E27FC236}">
                <a16:creationId xmlns:a16="http://schemas.microsoft.com/office/drawing/2014/main" id="{83480EBF-DCAE-D966-6780-5B11210B724A}"/>
              </a:ext>
            </a:extLst>
          </p:cNvPr>
          <p:cNvSpPr>
            <a:spLocks/>
          </p:cNvSpPr>
          <p:nvPr/>
        </p:nvSpPr>
        <p:spPr bwMode="auto">
          <a:xfrm>
            <a:off x="6333222" y="3328152"/>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7" name="Freeform 63">
            <a:extLst>
              <a:ext uri="{FF2B5EF4-FFF2-40B4-BE49-F238E27FC236}">
                <a16:creationId xmlns:a16="http://schemas.microsoft.com/office/drawing/2014/main" id="{330B57C9-DD92-0D8B-77EB-486B4EE38EDE}"/>
              </a:ext>
            </a:extLst>
          </p:cNvPr>
          <p:cNvSpPr>
            <a:spLocks/>
          </p:cNvSpPr>
          <p:nvPr/>
        </p:nvSpPr>
        <p:spPr bwMode="auto">
          <a:xfrm>
            <a:off x="2486327" y="5913586"/>
            <a:ext cx="247395" cy="290857"/>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8" name="Freeform 64">
            <a:extLst>
              <a:ext uri="{FF2B5EF4-FFF2-40B4-BE49-F238E27FC236}">
                <a16:creationId xmlns:a16="http://schemas.microsoft.com/office/drawing/2014/main" id="{7A0552A9-CBCB-7552-375C-D2C63DDA0644}"/>
              </a:ext>
            </a:extLst>
          </p:cNvPr>
          <p:cNvSpPr>
            <a:spLocks/>
          </p:cNvSpPr>
          <p:nvPr/>
        </p:nvSpPr>
        <p:spPr bwMode="auto">
          <a:xfrm>
            <a:off x="2029118" y="5671201"/>
            <a:ext cx="122132" cy="107898"/>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9" name="Freeform 65">
            <a:extLst>
              <a:ext uri="{FF2B5EF4-FFF2-40B4-BE49-F238E27FC236}">
                <a16:creationId xmlns:a16="http://schemas.microsoft.com/office/drawing/2014/main" id="{F930EDC0-1441-5DE7-298E-602C1A07B178}"/>
              </a:ext>
            </a:extLst>
          </p:cNvPr>
          <p:cNvSpPr>
            <a:spLocks/>
          </p:cNvSpPr>
          <p:nvPr/>
        </p:nvSpPr>
        <p:spPr bwMode="auto">
          <a:xfrm>
            <a:off x="1745707" y="5580065"/>
            <a:ext cx="84552" cy="78188"/>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80" name="Freeform 66">
            <a:extLst>
              <a:ext uri="{FF2B5EF4-FFF2-40B4-BE49-F238E27FC236}">
                <a16:creationId xmlns:a16="http://schemas.microsoft.com/office/drawing/2014/main" id="{2F5BC845-1D2D-0207-09DF-4C40801172A1}"/>
              </a:ext>
            </a:extLst>
          </p:cNvPr>
          <p:cNvSpPr>
            <a:spLocks/>
          </p:cNvSpPr>
          <p:nvPr/>
        </p:nvSpPr>
        <p:spPr bwMode="auto">
          <a:xfrm>
            <a:off x="2358762" y="5785353"/>
            <a:ext cx="134657" cy="89134"/>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81" name="Freeform 67">
            <a:extLst>
              <a:ext uri="{FF2B5EF4-FFF2-40B4-BE49-F238E27FC236}">
                <a16:creationId xmlns:a16="http://schemas.microsoft.com/office/drawing/2014/main" id="{48821B59-A77C-7AC9-866B-F0D58A6FCB3B}"/>
              </a:ext>
            </a:extLst>
          </p:cNvPr>
          <p:cNvSpPr>
            <a:spLocks/>
          </p:cNvSpPr>
          <p:nvPr/>
        </p:nvSpPr>
        <p:spPr bwMode="auto">
          <a:xfrm>
            <a:off x="2214860" y="5704820"/>
            <a:ext cx="120566" cy="40658"/>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82" name="Freeform 68">
            <a:extLst>
              <a:ext uri="{FF2B5EF4-FFF2-40B4-BE49-F238E27FC236}">
                <a16:creationId xmlns:a16="http://schemas.microsoft.com/office/drawing/2014/main" id="{B36BA108-048A-735D-55DD-896C1FDD9A18}"/>
              </a:ext>
            </a:extLst>
          </p:cNvPr>
          <p:cNvSpPr>
            <a:spLocks/>
          </p:cNvSpPr>
          <p:nvPr/>
        </p:nvSpPr>
        <p:spPr bwMode="auto">
          <a:xfrm>
            <a:off x="2270247" y="5793173"/>
            <a:ext cx="48539" cy="54731"/>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83" name="Rectangle 136">
            <a:extLst>
              <a:ext uri="{FF2B5EF4-FFF2-40B4-BE49-F238E27FC236}">
                <a16:creationId xmlns:a16="http://schemas.microsoft.com/office/drawing/2014/main" id="{93DC7BF8-8967-2B32-F19D-6D1FC70FF3D4}"/>
              </a:ext>
            </a:extLst>
          </p:cNvPr>
          <p:cNvSpPr>
            <a:spLocks noChangeArrowheads="1"/>
          </p:cNvSpPr>
          <p:nvPr/>
        </p:nvSpPr>
        <p:spPr bwMode="auto">
          <a:xfrm>
            <a:off x="1273657" y="2682899"/>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OR</a:t>
            </a:r>
          </a:p>
        </p:txBody>
      </p:sp>
      <p:sp>
        <p:nvSpPr>
          <p:cNvPr id="84" name="Rectangle 137">
            <a:extLst>
              <a:ext uri="{FF2B5EF4-FFF2-40B4-BE49-F238E27FC236}">
                <a16:creationId xmlns:a16="http://schemas.microsoft.com/office/drawing/2014/main" id="{AC9C3E3C-F608-4F2A-9971-8DF1F9476294}"/>
              </a:ext>
            </a:extLst>
          </p:cNvPr>
          <p:cNvSpPr>
            <a:spLocks noChangeArrowheads="1"/>
          </p:cNvSpPr>
          <p:nvPr/>
        </p:nvSpPr>
        <p:spPr bwMode="auto">
          <a:xfrm>
            <a:off x="1118748" y="3676506"/>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CA</a:t>
            </a:r>
          </a:p>
        </p:txBody>
      </p:sp>
      <p:sp>
        <p:nvSpPr>
          <p:cNvPr id="85" name="Rectangle 138">
            <a:extLst>
              <a:ext uri="{FF2B5EF4-FFF2-40B4-BE49-F238E27FC236}">
                <a16:creationId xmlns:a16="http://schemas.microsoft.com/office/drawing/2014/main" id="{79AB94D2-2511-93B0-FD53-F72F85600ADC}"/>
              </a:ext>
            </a:extLst>
          </p:cNvPr>
          <p:cNvSpPr>
            <a:spLocks noChangeArrowheads="1"/>
          </p:cNvSpPr>
          <p:nvPr/>
        </p:nvSpPr>
        <p:spPr bwMode="auto">
          <a:xfrm>
            <a:off x="2486327" y="2470095"/>
            <a:ext cx="38649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MT</a:t>
            </a:r>
          </a:p>
        </p:txBody>
      </p:sp>
      <p:sp>
        <p:nvSpPr>
          <p:cNvPr id="86" name="Rectangle 139">
            <a:extLst>
              <a:ext uri="{FF2B5EF4-FFF2-40B4-BE49-F238E27FC236}">
                <a16:creationId xmlns:a16="http://schemas.microsoft.com/office/drawing/2014/main" id="{41AE0B7E-C66F-E353-7DB9-2A95839F04AA}"/>
              </a:ext>
            </a:extLst>
          </p:cNvPr>
          <p:cNvSpPr>
            <a:spLocks noChangeArrowheads="1"/>
          </p:cNvSpPr>
          <p:nvPr/>
        </p:nvSpPr>
        <p:spPr bwMode="auto">
          <a:xfrm>
            <a:off x="1979353" y="2815902"/>
            <a:ext cx="34424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ID</a:t>
            </a:r>
          </a:p>
        </p:txBody>
      </p:sp>
      <p:sp>
        <p:nvSpPr>
          <p:cNvPr id="87" name="Rectangle 140">
            <a:extLst>
              <a:ext uri="{FF2B5EF4-FFF2-40B4-BE49-F238E27FC236}">
                <a16:creationId xmlns:a16="http://schemas.microsoft.com/office/drawing/2014/main" id="{4A3F764B-CBE8-D11D-EFC5-0D6BD9F3D33D}"/>
              </a:ext>
            </a:extLst>
          </p:cNvPr>
          <p:cNvSpPr>
            <a:spLocks noChangeArrowheads="1"/>
          </p:cNvSpPr>
          <p:nvPr/>
        </p:nvSpPr>
        <p:spPr bwMode="auto">
          <a:xfrm>
            <a:off x="1589559" y="3463702"/>
            <a:ext cx="332072" cy="215409"/>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NV</a:t>
            </a:r>
          </a:p>
        </p:txBody>
      </p:sp>
      <p:sp>
        <p:nvSpPr>
          <p:cNvPr id="88" name="Rectangle 141">
            <a:extLst>
              <a:ext uri="{FF2B5EF4-FFF2-40B4-BE49-F238E27FC236}">
                <a16:creationId xmlns:a16="http://schemas.microsoft.com/office/drawing/2014/main" id="{7BF7EA06-61B0-2CEF-D159-E82475D8B2AA}"/>
              </a:ext>
            </a:extLst>
          </p:cNvPr>
          <p:cNvSpPr>
            <a:spLocks noChangeArrowheads="1"/>
          </p:cNvSpPr>
          <p:nvPr/>
        </p:nvSpPr>
        <p:spPr bwMode="auto">
          <a:xfrm>
            <a:off x="2057589" y="4316483"/>
            <a:ext cx="37553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AZ</a:t>
            </a:r>
          </a:p>
        </p:txBody>
      </p:sp>
      <p:sp>
        <p:nvSpPr>
          <p:cNvPr id="89" name="Rectangle 142">
            <a:extLst>
              <a:ext uri="{FF2B5EF4-FFF2-40B4-BE49-F238E27FC236}">
                <a16:creationId xmlns:a16="http://schemas.microsoft.com/office/drawing/2014/main" id="{86413A56-29AC-F7C9-CC9C-D4E837284F4B}"/>
              </a:ext>
            </a:extLst>
          </p:cNvPr>
          <p:cNvSpPr>
            <a:spLocks noChangeArrowheads="1"/>
          </p:cNvSpPr>
          <p:nvPr/>
        </p:nvSpPr>
        <p:spPr bwMode="auto">
          <a:xfrm>
            <a:off x="2212498" y="3606093"/>
            <a:ext cx="35363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UT</a:t>
            </a:r>
          </a:p>
        </p:txBody>
      </p:sp>
      <p:sp>
        <p:nvSpPr>
          <p:cNvPr id="90" name="Rectangle 143">
            <a:extLst>
              <a:ext uri="{FF2B5EF4-FFF2-40B4-BE49-F238E27FC236}">
                <a16:creationId xmlns:a16="http://schemas.microsoft.com/office/drawing/2014/main" id="{49850107-6AEC-8C90-C8F3-15D45EFA5FEF}"/>
              </a:ext>
            </a:extLst>
          </p:cNvPr>
          <p:cNvSpPr>
            <a:spLocks noChangeArrowheads="1"/>
          </p:cNvSpPr>
          <p:nvPr/>
        </p:nvSpPr>
        <p:spPr bwMode="auto">
          <a:xfrm>
            <a:off x="2697566" y="3038094"/>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WY</a:t>
            </a:r>
          </a:p>
        </p:txBody>
      </p:sp>
      <p:sp>
        <p:nvSpPr>
          <p:cNvPr id="91" name="Rectangle 144">
            <a:extLst>
              <a:ext uri="{FF2B5EF4-FFF2-40B4-BE49-F238E27FC236}">
                <a16:creationId xmlns:a16="http://schemas.microsoft.com/office/drawing/2014/main" id="{1D61090B-9D5A-07B2-7519-86927190B476}"/>
              </a:ext>
            </a:extLst>
          </p:cNvPr>
          <p:cNvSpPr>
            <a:spLocks noChangeArrowheads="1"/>
          </p:cNvSpPr>
          <p:nvPr/>
        </p:nvSpPr>
        <p:spPr bwMode="auto">
          <a:xfrm>
            <a:off x="2887343" y="3697671"/>
            <a:ext cx="42247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CO</a:t>
            </a:r>
          </a:p>
        </p:txBody>
      </p:sp>
      <p:sp>
        <p:nvSpPr>
          <p:cNvPr id="92" name="Rectangle 145">
            <a:extLst>
              <a:ext uri="{FF2B5EF4-FFF2-40B4-BE49-F238E27FC236}">
                <a16:creationId xmlns:a16="http://schemas.microsoft.com/office/drawing/2014/main" id="{9AE331C0-C2DD-CD5C-CD66-E01E0EAF3DD5}"/>
              </a:ext>
            </a:extLst>
          </p:cNvPr>
          <p:cNvSpPr>
            <a:spLocks noChangeArrowheads="1"/>
          </p:cNvSpPr>
          <p:nvPr/>
        </p:nvSpPr>
        <p:spPr bwMode="auto">
          <a:xfrm>
            <a:off x="2760156" y="4316483"/>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NM</a:t>
            </a:r>
          </a:p>
        </p:txBody>
      </p:sp>
      <p:sp>
        <p:nvSpPr>
          <p:cNvPr id="93" name="Rectangle 146">
            <a:extLst>
              <a:ext uri="{FF2B5EF4-FFF2-40B4-BE49-F238E27FC236}">
                <a16:creationId xmlns:a16="http://schemas.microsoft.com/office/drawing/2014/main" id="{79477380-A04A-B6D1-4760-B54B9C73BFF8}"/>
              </a:ext>
            </a:extLst>
          </p:cNvPr>
          <p:cNvSpPr>
            <a:spLocks noChangeArrowheads="1"/>
          </p:cNvSpPr>
          <p:nvPr/>
        </p:nvSpPr>
        <p:spPr bwMode="auto">
          <a:xfrm>
            <a:off x="3627019" y="4812505"/>
            <a:ext cx="35988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TX</a:t>
            </a:r>
          </a:p>
        </p:txBody>
      </p:sp>
      <p:sp>
        <p:nvSpPr>
          <p:cNvPr id="94" name="Rectangle 147">
            <a:extLst>
              <a:ext uri="{FF2B5EF4-FFF2-40B4-BE49-F238E27FC236}">
                <a16:creationId xmlns:a16="http://schemas.microsoft.com/office/drawing/2014/main" id="{B430CD10-A3AB-05F8-5720-FFDD7CE9A90F}"/>
              </a:ext>
            </a:extLst>
          </p:cNvPr>
          <p:cNvSpPr>
            <a:spLocks noChangeArrowheads="1"/>
          </p:cNvSpPr>
          <p:nvPr/>
        </p:nvSpPr>
        <p:spPr bwMode="auto">
          <a:xfrm>
            <a:off x="3894589" y="4244506"/>
            <a:ext cx="40370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OK</a:t>
            </a:r>
          </a:p>
        </p:txBody>
      </p:sp>
      <p:sp>
        <p:nvSpPr>
          <p:cNvPr id="95" name="Rectangle 148">
            <a:extLst>
              <a:ext uri="{FF2B5EF4-FFF2-40B4-BE49-F238E27FC236}">
                <a16:creationId xmlns:a16="http://schemas.microsoft.com/office/drawing/2014/main" id="{7F4345F4-A0BB-B6C3-2A96-FEC3BE2B0A02}"/>
              </a:ext>
            </a:extLst>
          </p:cNvPr>
          <p:cNvSpPr>
            <a:spLocks noChangeArrowheads="1"/>
          </p:cNvSpPr>
          <p:nvPr/>
        </p:nvSpPr>
        <p:spPr bwMode="auto">
          <a:xfrm>
            <a:off x="3695867" y="3748484"/>
            <a:ext cx="3630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KS</a:t>
            </a:r>
          </a:p>
        </p:txBody>
      </p:sp>
      <p:sp>
        <p:nvSpPr>
          <p:cNvPr id="96" name="Rectangle 149">
            <a:extLst>
              <a:ext uri="{FF2B5EF4-FFF2-40B4-BE49-F238E27FC236}">
                <a16:creationId xmlns:a16="http://schemas.microsoft.com/office/drawing/2014/main" id="{211B372C-62D4-A83B-1EFD-D945857430DC}"/>
              </a:ext>
            </a:extLst>
          </p:cNvPr>
          <p:cNvSpPr>
            <a:spLocks noChangeArrowheads="1"/>
          </p:cNvSpPr>
          <p:nvPr/>
        </p:nvSpPr>
        <p:spPr bwMode="auto">
          <a:xfrm>
            <a:off x="3550347" y="3321311"/>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NE</a:t>
            </a:r>
          </a:p>
        </p:txBody>
      </p:sp>
      <p:sp>
        <p:nvSpPr>
          <p:cNvPr id="97" name="Rectangle 150">
            <a:extLst>
              <a:ext uri="{FF2B5EF4-FFF2-40B4-BE49-F238E27FC236}">
                <a16:creationId xmlns:a16="http://schemas.microsoft.com/office/drawing/2014/main" id="{0EACD5C5-897C-F74C-11BA-5A0D1DDA8C8F}"/>
              </a:ext>
            </a:extLst>
          </p:cNvPr>
          <p:cNvSpPr>
            <a:spLocks noChangeArrowheads="1"/>
          </p:cNvSpPr>
          <p:nvPr/>
        </p:nvSpPr>
        <p:spPr bwMode="auto">
          <a:xfrm>
            <a:off x="3551912" y="2895703"/>
            <a:ext cx="37240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SD</a:t>
            </a:r>
          </a:p>
        </p:txBody>
      </p:sp>
      <p:sp>
        <p:nvSpPr>
          <p:cNvPr id="98" name="Rectangle 151">
            <a:extLst>
              <a:ext uri="{FF2B5EF4-FFF2-40B4-BE49-F238E27FC236}">
                <a16:creationId xmlns:a16="http://schemas.microsoft.com/office/drawing/2014/main" id="{C1F5A99A-450B-B546-6188-E8153F7830B3}"/>
              </a:ext>
            </a:extLst>
          </p:cNvPr>
          <p:cNvSpPr>
            <a:spLocks noChangeArrowheads="1"/>
          </p:cNvSpPr>
          <p:nvPr/>
        </p:nvSpPr>
        <p:spPr bwMode="auto">
          <a:xfrm>
            <a:off x="3503231" y="2470095"/>
            <a:ext cx="332072" cy="215409"/>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ND</a:t>
            </a:r>
          </a:p>
        </p:txBody>
      </p:sp>
      <p:sp>
        <p:nvSpPr>
          <p:cNvPr id="99" name="Rectangle 152">
            <a:extLst>
              <a:ext uri="{FF2B5EF4-FFF2-40B4-BE49-F238E27FC236}">
                <a16:creationId xmlns:a16="http://schemas.microsoft.com/office/drawing/2014/main" id="{BF5428F1-6D8F-08E0-DA0D-7D0010F23749}"/>
              </a:ext>
            </a:extLst>
          </p:cNvPr>
          <p:cNvSpPr>
            <a:spLocks noChangeArrowheads="1"/>
          </p:cNvSpPr>
          <p:nvPr/>
        </p:nvSpPr>
        <p:spPr bwMode="auto">
          <a:xfrm>
            <a:off x="4055756" y="2612486"/>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MN</a:t>
            </a:r>
          </a:p>
        </p:txBody>
      </p:sp>
      <p:sp>
        <p:nvSpPr>
          <p:cNvPr id="100" name="Rectangle 153">
            <a:extLst>
              <a:ext uri="{FF2B5EF4-FFF2-40B4-BE49-F238E27FC236}">
                <a16:creationId xmlns:a16="http://schemas.microsoft.com/office/drawing/2014/main" id="{5C057392-B079-D4E2-2B93-8F02E06E3FDA}"/>
              </a:ext>
            </a:extLst>
          </p:cNvPr>
          <p:cNvSpPr>
            <a:spLocks noChangeArrowheads="1"/>
          </p:cNvSpPr>
          <p:nvPr/>
        </p:nvSpPr>
        <p:spPr bwMode="auto">
          <a:xfrm>
            <a:off x="4263866" y="3199262"/>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IA</a:t>
            </a:r>
          </a:p>
        </p:txBody>
      </p:sp>
      <p:sp>
        <p:nvSpPr>
          <p:cNvPr id="101" name="Rectangle 154">
            <a:extLst>
              <a:ext uri="{FF2B5EF4-FFF2-40B4-BE49-F238E27FC236}">
                <a16:creationId xmlns:a16="http://schemas.microsoft.com/office/drawing/2014/main" id="{8F6578F8-3458-52B9-14FA-578A5FD4520F}"/>
              </a:ext>
            </a:extLst>
          </p:cNvPr>
          <p:cNvSpPr>
            <a:spLocks noChangeArrowheads="1"/>
          </p:cNvSpPr>
          <p:nvPr/>
        </p:nvSpPr>
        <p:spPr bwMode="auto">
          <a:xfrm>
            <a:off x="4421348" y="3748484"/>
            <a:ext cx="364132" cy="215409"/>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MO</a:t>
            </a:r>
          </a:p>
        </p:txBody>
      </p:sp>
      <p:sp>
        <p:nvSpPr>
          <p:cNvPr id="102" name="Rectangle 155">
            <a:extLst>
              <a:ext uri="{FF2B5EF4-FFF2-40B4-BE49-F238E27FC236}">
                <a16:creationId xmlns:a16="http://schemas.microsoft.com/office/drawing/2014/main" id="{38A520EE-C1C1-3DAC-CDB2-46A2B60287AE}"/>
              </a:ext>
            </a:extLst>
          </p:cNvPr>
          <p:cNvSpPr>
            <a:spLocks noChangeArrowheads="1"/>
          </p:cNvSpPr>
          <p:nvPr/>
        </p:nvSpPr>
        <p:spPr bwMode="auto">
          <a:xfrm>
            <a:off x="4503250" y="4244506"/>
            <a:ext cx="319248" cy="215409"/>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AR</a:t>
            </a:r>
          </a:p>
        </p:txBody>
      </p:sp>
      <p:sp>
        <p:nvSpPr>
          <p:cNvPr id="103" name="Rectangle 156">
            <a:extLst>
              <a:ext uri="{FF2B5EF4-FFF2-40B4-BE49-F238E27FC236}">
                <a16:creationId xmlns:a16="http://schemas.microsoft.com/office/drawing/2014/main" id="{0F6A2895-0C6B-B3E8-2A5A-7086407A2729}"/>
              </a:ext>
            </a:extLst>
          </p:cNvPr>
          <p:cNvSpPr>
            <a:spLocks noChangeArrowheads="1"/>
          </p:cNvSpPr>
          <p:nvPr/>
        </p:nvSpPr>
        <p:spPr bwMode="auto">
          <a:xfrm>
            <a:off x="4567576" y="4812505"/>
            <a:ext cx="304821" cy="215409"/>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LA</a:t>
            </a:r>
          </a:p>
        </p:txBody>
      </p:sp>
      <p:sp>
        <p:nvSpPr>
          <p:cNvPr id="104" name="Rectangle 157">
            <a:extLst>
              <a:ext uri="{FF2B5EF4-FFF2-40B4-BE49-F238E27FC236}">
                <a16:creationId xmlns:a16="http://schemas.microsoft.com/office/drawing/2014/main" id="{01E061DF-18E0-4812-0E22-C8CE22EC0B5A}"/>
              </a:ext>
            </a:extLst>
          </p:cNvPr>
          <p:cNvSpPr>
            <a:spLocks noChangeArrowheads="1"/>
          </p:cNvSpPr>
          <p:nvPr/>
        </p:nvSpPr>
        <p:spPr bwMode="auto">
          <a:xfrm>
            <a:off x="4860588" y="4529287"/>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MS</a:t>
            </a:r>
          </a:p>
        </p:txBody>
      </p:sp>
      <p:sp>
        <p:nvSpPr>
          <p:cNvPr id="105" name="Rectangle 158">
            <a:extLst>
              <a:ext uri="{FF2B5EF4-FFF2-40B4-BE49-F238E27FC236}">
                <a16:creationId xmlns:a16="http://schemas.microsoft.com/office/drawing/2014/main" id="{2235405D-6FA0-9048-9C62-AA823C9FE085}"/>
              </a:ext>
            </a:extLst>
          </p:cNvPr>
          <p:cNvSpPr>
            <a:spLocks noChangeArrowheads="1"/>
          </p:cNvSpPr>
          <p:nvPr/>
        </p:nvSpPr>
        <p:spPr bwMode="auto">
          <a:xfrm>
            <a:off x="5252779" y="4457310"/>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AL</a:t>
            </a:r>
          </a:p>
        </p:txBody>
      </p:sp>
      <p:sp>
        <p:nvSpPr>
          <p:cNvPr id="106" name="Rectangle 159">
            <a:extLst>
              <a:ext uri="{FF2B5EF4-FFF2-40B4-BE49-F238E27FC236}">
                <a16:creationId xmlns:a16="http://schemas.microsoft.com/office/drawing/2014/main" id="{83FCBCED-19CA-D8D6-8FCC-6827FB170605}"/>
              </a:ext>
            </a:extLst>
          </p:cNvPr>
          <p:cNvSpPr>
            <a:spLocks noChangeArrowheads="1"/>
          </p:cNvSpPr>
          <p:nvPr/>
        </p:nvSpPr>
        <p:spPr bwMode="auto">
          <a:xfrm>
            <a:off x="5621957" y="4386896"/>
            <a:ext cx="41778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GA</a:t>
            </a:r>
          </a:p>
        </p:txBody>
      </p:sp>
      <p:sp>
        <p:nvSpPr>
          <p:cNvPr id="107" name="Rectangle 160">
            <a:extLst>
              <a:ext uri="{FF2B5EF4-FFF2-40B4-BE49-F238E27FC236}">
                <a16:creationId xmlns:a16="http://schemas.microsoft.com/office/drawing/2014/main" id="{B1FFB2DB-22CB-8BC4-C2D6-981D60028D8F}"/>
              </a:ext>
            </a:extLst>
          </p:cNvPr>
          <p:cNvSpPr>
            <a:spLocks noChangeArrowheads="1"/>
          </p:cNvSpPr>
          <p:nvPr/>
        </p:nvSpPr>
        <p:spPr bwMode="auto">
          <a:xfrm>
            <a:off x="6001179" y="4954896"/>
            <a:ext cx="279173" cy="215409"/>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FL</a:t>
            </a:r>
          </a:p>
        </p:txBody>
      </p:sp>
      <p:sp>
        <p:nvSpPr>
          <p:cNvPr id="108" name="Rectangle 161">
            <a:extLst>
              <a:ext uri="{FF2B5EF4-FFF2-40B4-BE49-F238E27FC236}">
                <a16:creationId xmlns:a16="http://schemas.microsoft.com/office/drawing/2014/main" id="{B5C46DCA-BEC4-FEC7-9343-95E00ACE0328}"/>
              </a:ext>
            </a:extLst>
          </p:cNvPr>
          <p:cNvSpPr>
            <a:spLocks noChangeArrowheads="1"/>
          </p:cNvSpPr>
          <p:nvPr/>
        </p:nvSpPr>
        <p:spPr bwMode="auto">
          <a:xfrm>
            <a:off x="5953780" y="4123280"/>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SC</a:t>
            </a:r>
          </a:p>
        </p:txBody>
      </p:sp>
      <p:sp>
        <p:nvSpPr>
          <p:cNvPr id="109" name="Rectangle 162">
            <a:extLst>
              <a:ext uri="{FF2B5EF4-FFF2-40B4-BE49-F238E27FC236}">
                <a16:creationId xmlns:a16="http://schemas.microsoft.com/office/drawing/2014/main" id="{C2DEA446-04A3-E2E4-4BBE-93C3BBDC7694}"/>
              </a:ext>
            </a:extLst>
          </p:cNvPr>
          <p:cNvSpPr>
            <a:spLocks noChangeArrowheads="1"/>
          </p:cNvSpPr>
          <p:nvPr/>
        </p:nvSpPr>
        <p:spPr bwMode="auto">
          <a:xfrm>
            <a:off x="5188625" y="4031701"/>
            <a:ext cx="36458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TN</a:t>
            </a:r>
          </a:p>
        </p:txBody>
      </p:sp>
      <p:sp>
        <p:nvSpPr>
          <p:cNvPr id="110" name="Rectangle 163">
            <a:extLst>
              <a:ext uri="{FF2B5EF4-FFF2-40B4-BE49-F238E27FC236}">
                <a16:creationId xmlns:a16="http://schemas.microsoft.com/office/drawing/2014/main" id="{98F180C3-A927-A808-8029-939380BCFDE2}"/>
              </a:ext>
            </a:extLst>
          </p:cNvPr>
          <p:cNvSpPr>
            <a:spLocks noChangeArrowheads="1"/>
          </p:cNvSpPr>
          <p:nvPr/>
        </p:nvSpPr>
        <p:spPr bwMode="auto">
          <a:xfrm>
            <a:off x="6124849" y="3818897"/>
            <a:ext cx="340086" cy="215409"/>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NC</a:t>
            </a:r>
          </a:p>
        </p:txBody>
      </p:sp>
      <p:sp>
        <p:nvSpPr>
          <p:cNvPr id="111" name="Rectangle 164">
            <a:extLst>
              <a:ext uri="{FF2B5EF4-FFF2-40B4-BE49-F238E27FC236}">
                <a16:creationId xmlns:a16="http://schemas.microsoft.com/office/drawing/2014/main" id="{61C6B5EE-DA01-50C6-FF3A-1D7E8433B6BA}"/>
              </a:ext>
            </a:extLst>
          </p:cNvPr>
          <p:cNvSpPr>
            <a:spLocks noChangeArrowheads="1"/>
          </p:cNvSpPr>
          <p:nvPr/>
        </p:nvSpPr>
        <p:spPr bwMode="auto">
          <a:xfrm>
            <a:off x="4844383" y="3393289"/>
            <a:ext cx="311382" cy="259746"/>
          </a:xfrm>
          <a:prstGeom prst="rect">
            <a:avLst/>
          </a:prstGeom>
          <a:noFill/>
          <a:ln>
            <a:noFill/>
          </a:ln>
          <a:effec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IL</a:t>
            </a:r>
          </a:p>
        </p:txBody>
      </p:sp>
      <p:sp>
        <p:nvSpPr>
          <p:cNvPr id="112" name="Rectangle 165">
            <a:extLst>
              <a:ext uri="{FF2B5EF4-FFF2-40B4-BE49-F238E27FC236}">
                <a16:creationId xmlns:a16="http://schemas.microsoft.com/office/drawing/2014/main" id="{4BFBEE29-E87F-06CA-B48B-115084B18279}"/>
              </a:ext>
            </a:extLst>
          </p:cNvPr>
          <p:cNvSpPr>
            <a:spLocks noChangeArrowheads="1"/>
          </p:cNvSpPr>
          <p:nvPr/>
        </p:nvSpPr>
        <p:spPr bwMode="auto">
          <a:xfrm>
            <a:off x="4626885" y="2825290"/>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WI</a:t>
            </a:r>
          </a:p>
        </p:txBody>
      </p:sp>
      <p:sp>
        <p:nvSpPr>
          <p:cNvPr id="113" name="Rectangle 166">
            <a:extLst>
              <a:ext uri="{FF2B5EF4-FFF2-40B4-BE49-F238E27FC236}">
                <a16:creationId xmlns:a16="http://schemas.microsoft.com/office/drawing/2014/main" id="{BE82D2C6-670E-800E-93A1-1B03E781BBE5}"/>
              </a:ext>
            </a:extLst>
          </p:cNvPr>
          <p:cNvSpPr>
            <a:spLocks noChangeArrowheads="1"/>
          </p:cNvSpPr>
          <p:nvPr/>
        </p:nvSpPr>
        <p:spPr bwMode="auto">
          <a:xfrm>
            <a:off x="5235699" y="2886315"/>
            <a:ext cx="306423" cy="215409"/>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MI</a:t>
            </a:r>
          </a:p>
        </p:txBody>
      </p:sp>
      <p:sp>
        <p:nvSpPr>
          <p:cNvPr id="114" name="Rectangle 167">
            <a:extLst>
              <a:ext uri="{FF2B5EF4-FFF2-40B4-BE49-F238E27FC236}">
                <a16:creationId xmlns:a16="http://schemas.microsoft.com/office/drawing/2014/main" id="{C6356193-90FD-B50B-45DA-449671DEBCED}"/>
              </a:ext>
            </a:extLst>
          </p:cNvPr>
          <p:cNvSpPr>
            <a:spLocks noChangeArrowheads="1"/>
          </p:cNvSpPr>
          <p:nvPr/>
        </p:nvSpPr>
        <p:spPr bwMode="auto">
          <a:xfrm>
            <a:off x="5457759" y="3250898"/>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OH</a:t>
            </a:r>
          </a:p>
        </p:txBody>
      </p:sp>
      <p:sp>
        <p:nvSpPr>
          <p:cNvPr id="115" name="Rectangle 168">
            <a:extLst>
              <a:ext uri="{FF2B5EF4-FFF2-40B4-BE49-F238E27FC236}">
                <a16:creationId xmlns:a16="http://schemas.microsoft.com/office/drawing/2014/main" id="{A880BC46-ECA0-3CC8-24EF-B6B80EE47709}"/>
              </a:ext>
            </a:extLst>
          </p:cNvPr>
          <p:cNvSpPr>
            <a:spLocks noChangeArrowheads="1"/>
          </p:cNvSpPr>
          <p:nvPr/>
        </p:nvSpPr>
        <p:spPr bwMode="auto">
          <a:xfrm>
            <a:off x="5194444" y="3374512"/>
            <a:ext cx="288790" cy="215409"/>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IN</a:t>
            </a:r>
          </a:p>
        </p:txBody>
      </p:sp>
      <p:sp>
        <p:nvSpPr>
          <p:cNvPr id="116" name="Rectangle 169">
            <a:extLst>
              <a:ext uri="{FF2B5EF4-FFF2-40B4-BE49-F238E27FC236}">
                <a16:creationId xmlns:a16="http://schemas.microsoft.com/office/drawing/2014/main" id="{05BFB509-7941-3112-9675-817323566E86}"/>
              </a:ext>
            </a:extLst>
          </p:cNvPr>
          <p:cNvSpPr>
            <a:spLocks noChangeArrowheads="1"/>
          </p:cNvSpPr>
          <p:nvPr/>
        </p:nvSpPr>
        <p:spPr bwMode="auto">
          <a:xfrm>
            <a:off x="5352823" y="3718836"/>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KY</a:t>
            </a:r>
          </a:p>
        </p:txBody>
      </p:sp>
      <p:sp>
        <p:nvSpPr>
          <p:cNvPr id="117" name="Rectangle 170">
            <a:extLst>
              <a:ext uri="{FF2B5EF4-FFF2-40B4-BE49-F238E27FC236}">
                <a16:creationId xmlns:a16="http://schemas.microsoft.com/office/drawing/2014/main" id="{9EF94453-7E15-3C3A-2760-5A27F54615AB}"/>
              </a:ext>
            </a:extLst>
          </p:cNvPr>
          <p:cNvSpPr>
            <a:spLocks noChangeArrowheads="1"/>
          </p:cNvSpPr>
          <p:nvPr/>
        </p:nvSpPr>
        <p:spPr bwMode="auto">
          <a:xfrm>
            <a:off x="5768400" y="3456702"/>
            <a:ext cx="42091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WV</a:t>
            </a:r>
          </a:p>
        </p:txBody>
      </p:sp>
      <p:sp>
        <p:nvSpPr>
          <p:cNvPr id="118" name="Rectangle 171">
            <a:extLst>
              <a:ext uri="{FF2B5EF4-FFF2-40B4-BE49-F238E27FC236}">
                <a16:creationId xmlns:a16="http://schemas.microsoft.com/office/drawing/2014/main" id="{4A1360DF-B223-4751-C4C7-FE5431179346}"/>
              </a:ext>
            </a:extLst>
          </p:cNvPr>
          <p:cNvSpPr>
            <a:spLocks noChangeArrowheads="1"/>
          </p:cNvSpPr>
          <p:nvPr/>
        </p:nvSpPr>
        <p:spPr bwMode="auto">
          <a:xfrm>
            <a:off x="6098921" y="3484867"/>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VA</a:t>
            </a:r>
          </a:p>
        </p:txBody>
      </p:sp>
      <p:sp>
        <p:nvSpPr>
          <p:cNvPr id="119" name="Rectangle 172">
            <a:extLst>
              <a:ext uri="{FF2B5EF4-FFF2-40B4-BE49-F238E27FC236}">
                <a16:creationId xmlns:a16="http://schemas.microsoft.com/office/drawing/2014/main" id="{CB658A3A-E4BD-CF94-226C-6F6BDE5E29DD}"/>
              </a:ext>
            </a:extLst>
          </p:cNvPr>
          <p:cNvSpPr>
            <a:spLocks noChangeArrowheads="1"/>
          </p:cNvSpPr>
          <p:nvPr/>
        </p:nvSpPr>
        <p:spPr bwMode="auto">
          <a:xfrm>
            <a:off x="6090970" y="2988666"/>
            <a:ext cx="317644" cy="215409"/>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PA</a:t>
            </a:r>
          </a:p>
        </p:txBody>
      </p:sp>
      <p:sp>
        <p:nvSpPr>
          <p:cNvPr id="120" name="Rectangle 173">
            <a:extLst>
              <a:ext uri="{FF2B5EF4-FFF2-40B4-BE49-F238E27FC236}">
                <a16:creationId xmlns:a16="http://schemas.microsoft.com/office/drawing/2014/main" id="{48BDE80F-400C-AC68-01AD-0CCF4E8F1FC4}"/>
              </a:ext>
            </a:extLst>
          </p:cNvPr>
          <p:cNvSpPr>
            <a:spLocks noChangeArrowheads="1"/>
          </p:cNvSpPr>
          <p:nvPr/>
        </p:nvSpPr>
        <p:spPr bwMode="auto">
          <a:xfrm>
            <a:off x="6247660" y="2640651"/>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NY</a:t>
            </a:r>
          </a:p>
        </p:txBody>
      </p:sp>
      <p:sp>
        <p:nvSpPr>
          <p:cNvPr id="121" name="Rectangle 175">
            <a:extLst>
              <a:ext uri="{FF2B5EF4-FFF2-40B4-BE49-F238E27FC236}">
                <a16:creationId xmlns:a16="http://schemas.microsoft.com/office/drawing/2014/main" id="{A7C94F4E-AB81-67FA-4E9E-9F4B3DB385D0}"/>
              </a:ext>
            </a:extLst>
          </p:cNvPr>
          <p:cNvSpPr>
            <a:spLocks noChangeArrowheads="1"/>
          </p:cNvSpPr>
          <p:nvPr/>
        </p:nvSpPr>
        <p:spPr bwMode="auto">
          <a:xfrm>
            <a:off x="7308841" y="2466966"/>
            <a:ext cx="30042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VT</a:t>
            </a:r>
          </a:p>
        </p:txBody>
      </p:sp>
      <p:sp>
        <p:nvSpPr>
          <p:cNvPr id="122" name="Rectangle 176">
            <a:extLst>
              <a:ext uri="{FF2B5EF4-FFF2-40B4-BE49-F238E27FC236}">
                <a16:creationId xmlns:a16="http://schemas.microsoft.com/office/drawing/2014/main" id="{4920DE8C-CE93-42FE-22C0-89BB853D3EC2}"/>
              </a:ext>
            </a:extLst>
          </p:cNvPr>
          <p:cNvSpPr>
            <a:spLocks noChangeArrowheads="1"/>
          </p:cNvSpPr>
          <p:nvPr/>
        </p:nvSpPr>
        <p:spPr bwMode="auto">
          <a:xfrm>
            <a:off x="7308841" y="2722018"/>
            <a:ext cx="33015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NH</a:t>
            </a:r>
          </a:p>
        </p:txBody>
      </p:sp>
      <p:sp>
        <p:nvSpPr>
          <p:cNvPr id="123" name="Rectangle 177">
            <a:extLst>
              <a:ext uri="{FF2B5EF4-FFF2-40B4-BE49-F238E27FC236}">
                <a16:creationId xmlns:a16="http://schemas.microsoft.com/office/drawing/2014/main" id="{31A2F773-7409-BF82-DEF8-F4379DD817D2}"/>
              </a:ext>
            </a:extLst>
          </p:cNvPr>
          <p:cNvSpPr>
            <a:spLocks noChangeArrowheads="1"/>
          </p:cNvSpPr>
          <p:nvPr/>
        </p:nvSpPr>
        <p:spPr bwMode="auto">
          <a:xfrm>
            <a:off x="7308841" y="3740661"/>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NJ</a:t>
            </a:r>
          </a:p>
        </p:txBody>
      </p:sp>
      <p:sp>
        <p:nvSpPr>
          <p:cNvPr id="124" name="Rectangle 178">
            <a:extLst>
              <a:ext uri="{FF2B5EF4-FFF2-40B4-BE49-F238E27FC236}">
                <a16:creationId xmlns:a16="http://schemas.microsoft.com/office/drawing/2014/main" id="{23978EF5-FB43-3BBA-81BD-1F21D74A8DB0}"/>
              </a:ext>
            </a:extLst>
          </p:cNvPr>
          <p:cNvSpPr>
            <a:spLocks noChangeArrowheads="1"/>
          </p:cNvSpPr>
          <p:nvPr/>
        </p:nvSpPr>
        <p:spPr bwMode="auto">
          <a:xfrm>
            <a:off x="7308841" y="3995713"/>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DE</a:t>
            </a:r>
          </a:p>
        </p:txBody>
      </p:sp>
      <p:sp>
        <p:nvSpPr>
          <p:cNvPr id="125" name="Rectangle 180">
            <a:extLst>
              <a:ext uri="{FF2B5EF4-FFF2-40B4-BE49-F238E27FC236}">
                <a16:creationId xmlns:a16="http://schemas.microsoft.com/office/drawing/2014/main" id="{8DD2E2D1-4707-58C5-D061-6CEC0F6E780A}"/>
              </a:ext>
            </a:extLst>
          </p:cNvPr>
          <p:cNvSpPr>
            <a:spLocks noChangeArrowheads="1"/>
          </p:cNvSpPr>
          <p:nvPr/>
        </p:nvSpPr>
        <p:spPr bwMode="auto">
          <a:xfrm>
            <a:off x="7308841" y="4249200"/>
            <a:ext cx="348936"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MD</a:t>
            </a:r>
          </a:p>
        </p:txBody>
      </p:sp>
      <p:sp>
        <p:nvSpPr>
          <p:cNvPr id="126" name="Rectangle 181">
            <a:extLst>
              <a:ext uri="{FF2B5EF4-FFF2-40B4-BE49-F238E27FC236}">
                <a16:creationId xmlns:a16="http://schemas.microsoft.com/office/drawing/2014/main" id="{0A21C9F9-50BD-043D-2C8E-5D25FCCABA76}"/>
              </a:ext>
            </a:extLst>
          </p:cNvPr>
          <p:cNvSpPr>
            <a:spLocks noChangeArrowheads="1"/>
          </p:cNvSpPr>
          <p:nvPr/>
        </p:nvSpPr>
        <p:spPr bwMode="auto">
          <a:xfrm>
            <a:off x="7308841" y="4504252"/>
            <a:ext cx="394589" cy="215409"/>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nchor="t">
            <a:spAutoFit/>
          </a:bodyPr>
          <a:lstStyle/>
          <a:p>
            <a:pPr defTabSz="4570413" fontAlgn="base">
              <a:spcBef>
                <a:spcPct val="0"/>
              </a:spcBef>
              <a:spcAft>
                <a:spcPct val="0"/>
              </a:spcAft>
            </a:pPr>
            <a:r>
              <a:rPr lang="en-US" altLang="zh-CN" sz="800" b="1" dirty="0">
                <a:solidFill>
                  <a:srgbClr val="000000"/>
                </a:solidFill>
                <a:latin typeface="Century Gothic"/>
                <a:ea typeface="Century Gothic" charset="0"/>
                <a:cs typeface="Century Gothic" charset="0"/>
              </a:rPr>
              <a:t>D</a:t>
            </a:r>
            <a:r>
              <a:rPr lang="en-US" altLang="zh-CN" sz="800" dirty="0">
                <a:solidFill>
                  <a:srgbClr val="000000"/>
                </a:solidFill>
                <a:latin typeface="Century Gothic"/>
                <a:ea typeface="Century Gothic" charset="0"/>
                <a:cs typeface="Century Gothic" charset="0"/>
              </a:rPr>
              <a:t>.</a:t>
            </a:r>
            <a:r>
              <a:rPr lang="en-US" altLang="zh-CN" sz="800" b="1" dirty="0">
                <a:solidFill>
                  <a:srgbClr val="000000"/>
                </a:solidFill>
                <a:latin typeface="Century Gothic"/>
                <a:ea typeface="Century Gothic" charset="0"/>
                <a:cs typeface="Century Gothic" charset="0"/>
              </a:rPr>
              <a:t>C</a:t>
            </a:r>
            <a:r>
              <a:rPr lang="en-US" altLang="zh-CN" sz="800" dirty="0">
                <a:solidFill>
                  <a:srgbClr val="000000"/>
                </a:solidFill>
                <a:latin typeface="Century Gothic"/>
                <a:ea typeface="Century Gothic" charset="0"/>
                <a:cs typeface="Century Gothic" charset="0"/>
              </a:rPr>
              <a:t>.</a:t>
            </a:r>
          </a:p>
        </p:txBody>
      </p:sp>
      <p:sp>
        <p:nvSpPr>
          <p:cNvPr id="127" name="Rectangle 183">
            <a:extLst>
              <a:ext uri="{FF2B5EF4-FFF2-40B4-BE49-F238E27FC236}">
                <a16:creationId xmlns:a16="http://schemas.microsoft.com/office/drawing/2014/main" id="{EFC397AE-2E4A-BFAB-DBEE-DA141C15BB87}"/>
              </a:ext>
            </a:extLst>
          </p:cNvPr>
          <p:cNvSpPr>
            <a:spLocks noChangeArrowheads="1"/>
          </p:cNvSpPr>
          <p:nvPr/>
        </p:nvSpPr>
        <p:spPr bwMode="auto">
          <a:xfrm>
            <a:off x="7308841" y="2977070"/>
            <a:ext cx="353630"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MA</a:t>
            </a:r>
          </a:p>
        </p:txBody>
      </p:sp>
      <p:sp>
        <p:nvSpPr>
          <p:cNvPr id="128" name="Rectangle 185">
            <a:extLst>
              <a:ext uri="{FF2B5EF4-FFF2-40B4-BE49-F238E27FC236}">
                <a16:creationId xmlns:a16="http://schemas.microsoft.com/office/drawing/2014/main" id="{FCB9F71F-6883-F20F-B789-EB60113C8984}"/>
              </a:ext>
            </a:extLst>
          </p:cNvPr>
          <p:cNvSpPr>
            <a:spLocks noChangeArrowheads="1"/>
          </p:cNvSpPr>
          <p:nvPr/>
        </p:nvSpPr>
        <p:spPr bwMode="auto">
          <a:xfrm>
            <a:off x="7308841" y="3485609"/>
            <a:ext cx="308253"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CT</a:t>
            </a:r>
          </a:p>
        </p:txBody>
      </p:sp>
      <p:sp>
        <p:nvSpPr>
          <p:cNvPr id="129" name="Rectangle 188">
            <a:extLst>
              <a:ext uri="{FF2B5EF4-FFF2-40B4-BE49-F238E27FC236}">
                <a16:creationId xmlns:a16="http://schemas.microsoft.com/office/drawing/2014/main" id="{3B6AA3ED-76D4-AFD1-67D7-58D0227FEBD7}"/>
              </a:ext>
            </a:extLst>
          </p:cNvPr>
          <p:cNvSpPr>
            <a:spLocks noChangeArrowheads="1"/>
          </p:cNvSpPr>
          <p:nvPr/>
        </p:nvSpPr>
        <p:spPr bwMode="auto">
          <a:xfrm>
            <a:off x="7308841" y="3230557"/>
            <a:ext cx="272264"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RI</a:t>
            </a:r>
          </a:p>
        </p:txBody>
      </p:sp>
      <p:sp>
        <p:nvSpPr>
          <p:cNvPr id="130" name="Rectangle 189">
            <a:extLst>
              <a:ext uri="{FF2B5EF4-FFF2-40B4-BE49-F238E27FC236}">
                <a16:creationId xmlns:a16="http://schemas.microsoft.com/office/drawing/2014/main" id="{EED3BF2B-7310-E0C9-354A-CB518CD79B1F}"/>
              </a:ext>
            </a:extLst>
          </p:cNvPr>
          <p:cNvSpPr>
            <a:spLocks noChangeArrowheads="1"/>
          </p:cNvSpPr>
          <p:nvPr/>
        </p:nvSpPr>
        <p:spPr bwMode="auto">
          <a:xfrm>
            <a:off x="884038" y="5211512"/>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AK</a:t>
            </a:r>
          </a:p>
        </p:txBody>
      </p:sp>
      <p:sp>
        <p:nvSpPr>
          <p:cNvPr id="131" name="Rectangle 190">
            <a:extLst>
              <a:ext uri="{FF2B5EF4-FFF2-40B4-BE49-F238E27FC236}">
                <a16:creationId xmlns:a16="http://schemas.microsoft.com/office/drawing/2014/main" id="{DB4F2684-86D8-8D94-4253-C06D3D832874}"/>
              </a:ext>
            </a:extLst>
          </p:cNvPr>
          <p:cNvSpPr>
            <a:spLocks noChangeArrowheads="1"/>
          </p:cNvSpPr>
          <p:nvPr/>
        </p:nvSpPr>
        <p:spPr bwMode="auto">
          <a:xfrm>
            <a:off x="1819750" y="5912514"/>
            <a:ext cx="34267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HI</a:t>
            </a:r>
          </a:p>
        </p:txBody>
      </p:sp>
      <p:sp>
        <p:nvSpPr>
          <p:cNvPr id="132" name="Rectangle 131">
            <a:extLst>
              <a:ext uri="{FF2B5EF4-FFF2-40B4-BE49-F238E27FC236}">
                <a16:creationId xmlns:a16="http://schemas.microsoft.com/office/drawing/2014/main" id="{6BA18309-E6DF-0C2F-060E-A129A64B8A38}"/>
              </a:ext>
            </a:extLst>
          </p:cNvPr>
          <p:cNvSpPr/>
          <p:nvPr/>
        </p:nvSpPr>
        <p:spPr>
          <a:xfrm>
            <a:off x="7186259" y="3509299"/>
            <a:ext cx="180513" cy="184098"/>
          </a:xfrm>
          <a:prstGeom prst="rect">
            <a:avLst/>
          </a:prstGeom>
          <a:solidFill>
            <a:srgbClr val="FB9B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6393415B-065C-0FFC-6136-98795D5B96A4}"/>
              </a:ext>
            </a:extLst>
          </p:cNvPr>
          <p:cNvSpPr/>
          <p:nvPr/>
        </p:nvSpPr>
        <p:spPr>
          <a:xfrm>
            <a:off x="7186259" y="4011470"/>
            <a:ext cx="180513" cy="184098"/>
          </a:xfrm>
          <a:prstGeom prst="rect">
            <a:avLst/>
          </a:prstGeom>
          <a:solidFill>
            <a:srgbClr val="772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B7BE16CE-E00E-6698-C61C-732F64DE22EA}"/>
              </a:ext>
            </a:extLst>
          </p:cNvPr>
          <p:cNvSpPr/>
          <p:nvPr/>
        </p:nvSpPr>
        <p:spPr>
          <a:xfrm>
            <a:off x="7186259" y="4258807"/>
            <a:ext cx="180513" cy="184098"/>
          </a:xfrm>
          <a:prstGeom prst="rect">
            <a:avLst/>
          </a:prstGeom>
          <a:solidFill>
            <a:srgbClr val="772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CBA57AAC-FA55-59F9-E33B-08A1C4D83377}"/>
              </a:ext>
            </a:extLst>
          </p:cNvPr>
          <p:cNvSpPr/>
          <p:nvPr/>
        </p:nvSpPr>
        <p:spPr>
          <a:xfrm>
            <a:off x="7186259" y="4521135"/>
            <a:ext cx="180513" cy="184098"/>
          </a:xfrm>
          <a:prstGeom prst="rect">
            <a:avLst/>
          </a:prstGeom>
          <a:solidFill>
            <a:srgbClr val="772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AF896D1F-5000-4E6E-8EF8-9B568CFFD3CC}"/>
              </a:ext>
            </a:extLst>
          </p:cNvPr>
          <p:cNvSpPr/>
          <p:nvPr/>
        </p:nvSpPr>
        <p:spPr>
          <a:xfrm>
            <a:off x="7186259" y="3239476"/>
            <a:ext cx="180513" cy="184098"/>
          </a:xfrm>
          <a:prstGeom prst="rect">
            <a:avLst/>
          </a:prstGeom>
          <a:solidFill>
            <a:srgbClr val="84BD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2429825-22C4-99D9-66C2-EE97252A69A4}"/>
              </a:ext>
            </a:extLst>
          </p:cNvPr>
          <p:cNvSpPr/>
          <p:nvPr/>
        </p:nvSpPr>
        <p:spPr>
          <a:xfrm>
            <a:off x="7186259" y="2744800"/>
            <a:ext cx="180513" cy="184098"/>
          </a:xfrm>
          <a:prstGeom prst="rect">
            <a:avLst/>
          </a:prstGeom>
          <a:solidFill>
            <a:srgbClr val="84BD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78418FC1-AB0F-AC4D-2F04-EF05DFABA99E}"/>
              </a:ext>
            </a:extLst>
          </p:cNvPr>
          <p:cNvSpPr/>
          <p:nvPr/>
        </p:nvSpPr>
        <p:spPr>
          <a:xfrm>
            <a:off x="7186259" y="2482472"/>
            <a:ext cx="180513" cy="184098"/>
          </a:xfrm>
          <a:prstGeom prst="rect">
            <a:avLst/>
          </a:prstGeom>
          <a:solidFill>
            <a:srgbClr val="772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85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8E01916-652C-0D0B-CF2E-396101621585}"/>
              </a:ext>
            </a:extLst>
          </p:cNvPr>
          <p:cNvSpPr txBox="1">
            <a:spLocks noGrp="1"/>
          </p:cNvSpPr>
          <p:nvPr>
            <p:ph type="title"/>
          </p:nvPr>
        </p:nvSpPr>
        <p:spPr>
          <a:xfrm>
            <a:off x="0" y="365126"/>
            <a:ext cx="12192000" cy="8061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i="0" u="none" strike="noStrike" kern="1200" cap="none" spc="0" normalizeH="0" baseline="0" noProof="0" dirty="0">
                <a:ln>
                  <a:noFill/>
                </a:ln>
                <a:solidFill>
                  <a:srgbClr val="796E65"/>
                </a:solidFill>
                <a:effectLst/>
                <a:uLnTx/>
                <a:uFillTx/>
                <a:latin typeface="Century Gothic" panose="020B0502020202020204" pitchFamily="34" charset="0"/>
                <a:ea typeface="+mj-ea"/>
                <a:cs typeface="+mj-cs"/>
              </a:rPr>
              <a:t>Early Childhood Governance Structures</a:t>
            </a:r>
          </a:p>
        </p:txBody>
      </p:sp>
      <p:sp>
        <p:nvSpPr>
          <p:cNvPr id="19" name="TextBox 18">
            <a:extLst>
              <a:ext uri="{FF2B5EF4-FFF2-40B4-BE49-F238E27FC236}">
                <a16:creationId xmlns:a16="http://schemas.microsoft.com/office/drawing/2014/main" id="{EDBD3088-D21C-9F8B-F427-B7267E1B4B13}"/>
              </a:ext>
            </a:extLst>
          </p:cNvPr>
          <p:cNvSpPr txBox="1"/>
          <p:nvPr/>
        </p:nvSpPr>
        <p:spPr>
          <a:xfrm>
            <a:off x="8155612" y="2856437"/>
            <a:ext cx="3038011" cy="1432700"/>
          </a:xfrm>
          <a:prstGeom prst="rect">
            <a:avLst/>
          </a:prstGeom>
          <a:noFill/>
        </p:spPr>
        <p:txBody>
          <a:bodyPr wrap="none" rtlCol="0">
            <a:spAutoFit/>
          </a:bodyPr>
          <a:lstStyle/>
          <a:p>
            <a:pPr>
              <a:lnSpc>
                <a:spcPct val="150000"/>
              </a:lnSpc>
            </a:pPr>
            <a:r>
              <a:rPr lang="en-US" sz="1500" b="1">
                <a:solidFill>
                  <a:srgbClr val="796D65"/>
                </a:solidFill>
                <a:latin typeface="Century Gothic" panose="020B0502020202020204" pitchFamily="34" charset="0"/>
              </a:rPr>
              <a:t>Since January 2022, at least 70</a:t>
            </a:r>
            <a:br>
              <a:rPr lang="en-US" sz="1500" b="1">
                <a:solidFill>
                  <a:srgbClr val="796D65"/>
                </a:solidFill>
                <a:latin typeface="Century Gothic" panose="020B0502020202020204" pitchFamily="34" charset="0"/>
              </a:rPr>
            </a:br>
            <a:r>
              <a:rPr lang="en-US" sz="1500" b="1">
                <a:solidFill>
                  <a:srgbClr val="796D65"/>
                </a:solidFill>
                <a:latin typeface="Century Gothic" panose="020B0502020202020204" pitchFamily="34" charset="0"/>
              </a:rPr>
              <a:t>early care and education</a:t>
            </a:r>
            <a:br>
              <a:rPr lang="en-US" sz="1500" b="1">
                <a:solidFill>
                  <a:srgbClr val="796D65"/>
                </a:solidFill>
                <a:latin typeface="Century Gothic" panose="020B0502020202020204" pitchFamily="34" charset="0"/>
              </a:rPr>
            </a:br>
            <a:r>
              <a:rPr lang="en-US" sz="1500" b="1">
                <a:solidFill>
                  <a:srgbClr val="796D65"/>
                </a:solidFill>
                <a:latin typeface="Century Gothic" panose="020B0502020202020204" pitchFamily="34" charset="0"/>
              </a:rPr>
              <a:t>governance bills have been</a:t>
            </a:r>
            <a:br>
              <a:rPr lang="en-US" sz="1500" b="1">
                <a:solidFill>
                  <a:srgbClr val="796D65"/>
                </a:solidFill>
                <a:latin typeface="Century Gothic" panose="020B0502020202020204" pitchFamily="34" charset="0"/>
              </a:rPr>
            </a:br>
            <a:r>
              <a:rPr lang="en-US" sz="1500" b="1">
                <a:solidFill>
                  <a:srgbClr val="796D65"/>
                </a:solidFill>
                <a:latin typeface="Century Gothic" panose="020B0502020202020204" pitchFamily="34" charset="0"/>
              </a:rPr>
              <a:t>introduced in 30 states.</a:t>
            </a:r>
          </a:p>
        </p:txBody>
      </p:sp>
      <p:grpSp>
        <p:nvGrpSpPr>
          <p:cNvPr id="30" name="Group 29" descr="Legend: an orange circle that represents states with &quot;Created&quot; governance structures on the map. ">
            <a:extLst>
              <a:ext uri="{FF2B5EF4-FFF2-40B4-BE49-F238E27FC236}">
                <a16:creationId xmlns:a16="http://schemas.microsoft.com/office/drawing/2014/main" id="{C5239E27-761A-7736-9801-EE8FC7977965}"/>
              </a:ext>
            </a:extLst>
          </p:cNvPr>
          <p:cNvGrpSpPr/>
          <p:nvPr/>
        </p:nvGrpSpPr>
        <p:grpSpPr>
          <a:xfrm>
            <a:off x="7114725" y="5278172"/>
            <a:ext cx="1689408" cy="276999"/>
            <a:chOff x="8860485" y="4714305"/>
            <a:chExt cx="1689408" cy="276999"/>
          </a:xfrm>
        </p:grpSpPr>
        <p:sp>
          <p:nvSpPr>
            <p:cNvPr id="24" name="Oval 23" descr="Legend: orange circle to represent the orange on the map. ">
              <a:extLst>
                <a:ext uri="{FF2B5EF4-FFF2-40B4-BE49-F238E27FC236}">
                  <a16:creationId xmlns:a16="http://schemas.microsoft.com/office/drawing/2014/main" id="{15DB4219-6D78-1371-D0F6-AD68615A91E3}"/>
                </a:ext>
              </a:extLst>
            </p:cNvPr>
            <p:cNvSpPr/>
            <p:nvPr/>
          </p:nvSpPr>
          <p:spPr>
            <a:xfrm>
              <a:off x="8860485" y="4740070"/>
              <a:ext cx="225468" cy="225468"/>
            </a:xfrm>
            <a:prstGeom prst="ellipse">
              <a:avLst/>
            </a:prstGeom>
            <a:solidFill>
              <a:srgbClr val="FB9B5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68AD66A-267A-28F8-F517-4CBA4B09985F}"/>
                </a:ext>
              </a:extLst>
            </p:cNvPr>
            <p:cNvSpPr txBox="1"/>
            <p:nvPr/>
          </p:nvSpPr>
          <p:spPr>
            <a:xfrm>
              <a:off x="9093720" y="4714305"/>
              <a:ext cx="1456173" cy="276999"/>
            </a:xfrm>
            <a:prstGeom prst="rect">
              <a:avLst/>
            </a:prstGeom>
            <a:noFill/>
          </p:spPr>
          <p:txBody>
            <a:bodyPr wrap="square" lIns="91440" tIns="45720" rIns="91440" bIns="45720" anchor="t">
              <a:spAutoFit/>
            </a:bodyPr>
            <a:lstStyle/>
            <a:p>
              <a:r>
                <a:rPr lang="en-US" sz="1200" b="1">
                  <a:solidFill>
                    <a:srgbClr val="796D65"/>
                  </a:solidFill>
                  <a:latin typeface="Century Gothic"/>
                </a:rPr>
                <a:t>Created</a:t>
              </a:r>
            </a:p>
          </p:txBody>
        </p:sp>
      </p:grpSp>
      <p:grpSp>
        <p:nvGrpSpPr>
          <p:cNvPr id="31" name="Group 30" descr="Legend: a purple circle that represents states with &quot;Consolidated&quot; governance structures on the map. ">
            <a:extLst>
              <a:ext uri="{FF2B5EF4-FFF2-40B4-BE49-F238E27FC236}">
                <a16:creationId xmlns:a16="http://schemas.microsoft.com/office/drawing/2014/main" id="{F1D9DAC9-C39A-8F66-EC8E-5AD298976E9A}"/>
              </a:ext>
            </a:extLst>
          </p:cNvPr>
          <p:cNvGrpSpPr/>
          <p:nvPr/>
        </p:nvGrpSpPr>
        <p:grpSpPr>
          <a:xfrm>
            <a:off x="8521530" y="5278172"/>
            <a:ext cx="1689408" cy="276999"/>
            <a:chOff x="8860485" y="5112161"/>
            <a:chExt cx="1689408" cy="276999"/>
          </a:xfrm>
        </p:grpSpPr>
        <p:sp>
          <p:nvSpPr>
            <p:cNvPr id="26" name="Oval 25" descr="Legend: orange circle to represent the orange on the map. ">
              <a:extLst>
                <a:ext uri="{FF2B5EF4-FFF2-40B4-BE49-F238E27FC236}">
                  <a16:creationId xmlns:a16="http://schemas.microsoft.com/office/drawing/2014/main" id="{3842E798-A93B-71D2-E2FB-8DABD803401C}"/>
                </a:ext>
              </a:extLst>
            </p:cNvPr>
            <p:cNvSpPr/>
            <p:nvPr/>
          </p:nvSpPr>
          <p:spPr>
            <a:xfrm>
              <a:off x="8860485" y="5137926"/>
              <a:ext cx="225468" cy="225468"/>
            </a:xfrm>
            <a:prstGeom prst="ellipse">
              <a:avLst/>
            </a:prstGeom>
            <a:solidFill>
              <a:srgbClr val="84317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1DC537F-6886-7F81-ED5A-B4C8A5923684}"/>
                </a:ext>
              </a:extLst>
            </p:cNvPr>
            <p:cNvSpPr txBox="1"/>
            <p:nvPr/>
          </p:nvSpPr>
          <p:spPr>
            <a:xfrm>
              <a:off x="9093720" y="5112161"/>
              <a:ext cx="1456173" cy="276999"/>
            </a:xfrm>
            <a:prstGeom prst="rect">
              <a:avLst/>
            </a:prstGeom>
            <a:noFill/>
          </p:spPr>
          <p:txBody>
            <a:bodyPr wrap="square" lIns="91440" tIns="45720" rIns="91440" bIns="45720" anchor="t">
              <a:spAutoFit/>
            </a:bodyPr>
            <a:lstStyle/>
            <a:p>
              <a:r>
                <a:rPr lang="en-US" sz="1200" b="1">
                  <a:solidFill>
                    <a:srgbClr val="796D65"/>
                  </a:solidFill>
                  <a:latin typeface="Century Gothic"/>
                </a:rPr>
                <a:t>Consolidated</a:t>
              </a:r>
            </a:p>
          </p:txBody>
        </p:sp>
      </p:grpSp>
      <p:grpSp>
        <p:nvGrpSpPr>
          <p:cNvPr id="32" name="Group 31" descr="Legend: a green circle that represents states with &quot;Coordinated&quot; governance structures on the map. ">
            <a:extLst>
              <a:ext uri="{FF2B5EF4-FFF2-40B4-BE49-F238E27FC236}">
                <a16:creationId xmlns:a16="http://schemas.microsoft.com/office/drawing/2014/main" id="{880ECC95-A932-8DE6-182B-448B43982592}"/>
              </a:ext>
            </a:extLst>
          </p:cNvPr>
          <p:cNvGrpSpPr/>
          <p:nvPr/>
        </p:nvGrpSpPr>
        <p:grpSpPr>
          <a:xfrm>
            <a:off x="10197791" y="5278172"/>
            <a:ext cx="1689408" cy="276999"/>
            <a:chOff x="8860485" y="5535782"/>
            <a:chExt cx="1689408" cy="276999"/>
          </a:xfrm>
        </p:grpSpPr>
        <p:sp>
          <p:nvSpPr>
            <p:cNvPr id="28" name="Oval 27" descr="Legend: orange circle to represent the orange on the map. ">
              <a:extLst>
                <a:ext uri="{FF2B5EF4-FFF2-40B4-BE49-F238E27FC236}">
                  <a16:creationId xmlns:a16="http://schemas.microsoft.com/office/drawing/2014/main" id="{BCEA5360-D306-240C-4D41-06FBD99D93D8}"/>
                </a:ext>
              </a:extLst>
            </p:cNvPr>
            <p:cNvSpPr/>
            <p:nvPr/>
          </p:nvSpPr>
          <p:spPr>
            <a:xfrm>
              <a:off x="8860485" y="5561547"/>
              <a:ext cx="225468" cy="225468"/>
            </a:xfrm>
            <a:prstGeom prst="ellipse">
              <a:avLst/>
            </a:prstGeom>
            <a:solidFill>
              <a:srgbClr val="84BD0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4EB03DB-C6CF-1DBB-D2B4-CCBCDF3A16B0}"/>
                </a:ext>
              </a:extLst>
            </p:cNvPr>
            <p:cNvSpPr txBox="1"/>
            <p:nvPr/>
          </p:nvSpPr>
          <p:spPr>
            <a:xfrm>
              <a:off x="9093720" y="5535782"/>
              <a:ext cx="1456173" cy="276999"/>
            </a:xfrm>
            <a:prstGeom prst="rect">
              <a:avLst/>
            </a:prstGeom>
            <a:noFill/>
          </p:spPr>
          <p:txBody>
            <a:bodyPr wrap="square" lIns="91440" tIns="45720" rIns="91440" bIns="45720" anchor="t">
              <a:spAutoFit/>
            </a:bodyPr>
            <a:lstStyle/>
            <a:p>
              <a:r>
                <a:rPr lang="en-US" sz="1200" b="1">
                  <a:solidFill>
                    <a:srgbClr val="796D65"/>
                  </a:solidFill>
                  <a:latin typeface="Century Gothic"/>
                </a:rPr>
                <a:t>Coordinated</a:t>
              </a:r>
            </a:p>
          </p:txBody>
        </p:sp>
      </p:grpSp>
      <p:sp>
        <p:nvSpPr>
          <p:cNvPr id="7" name="TextBox 6">
            <a:extLst>
              <a:ext uri="{FF2B5EF4-FFF2-40B4-BE49-F238E27FC236}">
                <a16:creationId xmlns:a16="http://schemas.microsoft.com/office/drawing/2014/main" id="{D1500488-88A1-AC3B-CEE8-C9BF301AB449}"/>
              </a:ext>
            </a:extLst>
          </p:cNvPr>
          <p:cNvSpPr txBox="1"/>
          <p:nvPr/>
        </p:nvSpPr>
        <p:spPr>
          <a:xfrm>
            <a:off x="3028950" y="1117042"/>
            <a:ext cx="6134100" cy="432170"/>
          </a:xfrm>
          <a:prstGeom prst="rect">
            <a:avLst/>
          </a:prstGeom>
          <a:noFill/>
        </p:spPr>
        <p:txBody>
          <a:bodyPr wrap="square">
            <a:spAutoFit/>
          </a:bodyPr>
          <a:lstStyle/>
          <a:p>
            <a:pPr algn="ctr">
              <a:lnSpc>
                <a:spcPct val="123000"/>
              </a:lnSpc>
              <a:spcBef>
                <a:spcPts val="600"/>
              </a:spcBef>
              <a:spcAft>
                <a:spcPts val="600"/>
              </a:spcAft>
            </a:pPr>
            <a:r>
              <a:rPr lang="en-US" sz="2000" b="1" dirty="0">
                <a:solidFill>
                  <a:srgbClr val="772777"/>
                </a:solidFill>
                <a:latin typeface="Century Gothic" panose="020B0502020202020204" pitchFamily="34" charset="0"/>
              </a:rPr>
              <a:t>National Landscape, 2023</a:t>
            </a:r>
          </a:p>
        </p:txBody>
      </p:sp>
      <p:sp>
        <p:nvSpPr>
          <p:cNvPr id="8" name="Freeform 37">
            <a:extLst>
              <a:ext uri="{FF2B5EF4-FFF2-40B4-BE49-F238E27FC236}">
                <a16:creationId xmlns:a16="http://schemas.microsoft.com/office/drawing/2014/main" id="{851B83CF-43ED-55E6-5CA5-D1BEE33B73A4}"/>
              </a:ext>
            </a:extLst>
          </p:cNvPr>
          <p:cNvSpPr>
            <a:spLocks/>
          </p:cNvSpPr>
          <p:nvPr/>
        </p:nvSpPr>
        <p:spPr bwMode="auto">
          <a:xfrm>
            <a:off x="6494498" y="2296079"/>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9" name="Freeform 41">
            <a:extLst>
              <a:ext uri="{FF2B5EF4-FFF2-40B4-BE49-F238E27FC236}">
                <a16:creationId xmlns:a16="http://schemas.microsoft.com/office/drawing/2014/main" id="{6F47BD29-6B93-3BEC-3C5E-EC136F9B6AC5}"/>
              </a:ext>
            </a:extLst>
          </p:cNvPr>
          <p:cNvSpPr>
            <a:spLocks/>
          </p:cNvSpPr>
          <p:nvPr/>
        </p:nvSpPr>
        <p:spPr bwMode="auto">
          <a:xfrm>
            <a:off x="6685524" y="2267931"/>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1" name="Freeform 18">
            <a:extLst>
              <a:ext uri="{FF2B5EF4-FFF2-40B4-BE49-F238E27FC236}">
                <a16:creationId xmlns:a16="http://schemas.microsoft.com/office/drawing/2014/main" id="{1D49CF78-90D1-35CB-14C9-86CD5A200C14}"/>
              </a:ext>
            </a:extLst>
          </p:cNvPr>
          <p:cNvSpPr>
            <a:spLocks/>
          </p:cNvSpPr>
          <p:nvPr/>
        </p:nvSpPr>
        <p:spPr bwMode="auto">
          <a:xfrm>
            <a:off x="3995500" y="2269495"/>
            <a:ext cx="773500" cy="883517"/>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blurRad="63500" sx="102000" sy="102000" algn="ctr" rotWithShape="0">
              <a:prstClr val="black">
                <a:alpha val="40000"/>
              </a:prstClr>
            </a:outerShdw>
          </a:effectLst>
          <a:scene3d>
            <a:camera prst="orthographicFront"/>
            <a:lightRig rig="threePt" dir="t"/>
          </a:scene3d>
          <a:sp3d>
            <a:bevelT w="152400" h="50800" prst="softRound"/>
          </a:sp3d>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2" name="Freeform 42">
            <a:extLst>
              <a:ext uri="{FF2B5EF4-FFF2-40B4-BE49-F238E27FC236}">
                <a16:creationId xmlns:a16="http://schemas.microsoft.com/office/drawing/2014/main" id="{F2B69414-A37B-D3EE-9E1C-D30EDC73F652}"/>
              </a:ext>
            </a:extLst>
          </p:cNvPr>
          <p:cNvSpPr>
            <a:spLocks/>
          </p:cNvSpPr>
          <p:nvPr/>
        </p:nvSpPr>
        <p:spPr bwMode="auto">
          <a:xfrm>
            <a:off x="6724668" y="1880122"/>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3" name="Freeform 12">
            <a:extLst>
              <a:ext uri="{FF2B5EF4-FFF2-40B4-BE49-F238E27FC236}">
                <a16:creationId xmlns:a16="http://schemas.microsoft.com/office/drawing/2014/main" id="{8D98041F-9946-17BA-91A2-4E1C0D79D619}"/>
              </a:ext>
            </a:extLst>
          </p:cNvPr>
          <p:cNvSpPr>
            <a:spLocks/>
          </p:cNvSpPr>
          <p:nvPr/>
        </p:nvSpPr>
        <p:spPr bwMode="auto">
          <a:xfrm>
            <a:off x="1236581" y="2038061"/>
            <a:ext cx="798552" cy="581714"/>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4" name="Freeform 6">
            <a:extLst>
              <a:ext uri="{FF2B5EF4-FFF2-40B4-BE49-F238E27FC236}">
                <a16:creationId xmlns:a16="http://schemas.microsoft.com/office/drawing/2014/main" id="{B37A03E9-E388-9FFB-1FF7-4462F4E3DC94}"/>
              </a:ext>
            </a:extLst>
          </p:cNvPr>
          <p:cNvSpPr>
            <a:spLocks/>
          </p:cNvSpPr>
          <p:nvPr/>
        </p:nvSpPr>
        <p:spPr bwMode="auto">
          <a:xfrm>
            <a:off x="2114989" y="2213200"/>
            <a:ext cx="1208789" cy="725578"/>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5" name="Freeform 51">
            <a:extLst>
              <a:ext uri="{FF2B5EF4-FFF2-40B4-BE49-F238E27FC236}">
                <a16:creationId xmlns:a16="http://schemas.microsoft.com/office/drawing/2014/main" id="{A9AA7124-72FF-A505-8616-1CBD6EF79ED4}"/>
              </a:ext>
            </a:extLst>
          </p:cNvPr>
          <p:cNvSpPr>
            <a:spLocks/>
          </p:cNvSpPr>
          <p:nvPr/>
        </p:nvSpPr>
        <p:spPr bwMode="auto">
          <a:xfrm>
            <a:off x="1833146" y="2194436"/>
            <a:ext cx="701473" cy="1125898"/>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6" name="Rectangle 135">
            <a:extLst>
              <a:ext uri="{FF2B5EF4-FFF2-40B4-BE49-F238E27FC236}">
                <a16:creationId xmlns:a16="http://schemas.microsoft.com/office/drawing/2014/main" id="{DB43807A-E233-EC52-7959-16E6102E78FE}"/>
              </a:ext>
            </a:extLst>
          </p:cNvPr>
          <p:cNvSpPr>
            <a:spLocks noChangeArrowheads="1"/>
          </p:cNvSpPr>
          <p:nvPr/>
        </p:nvSpPr>
        <p:spPr bwMode="auto">
          <a:xfrm>
            <a:off x="1419177" y="2205655"/>
            <a:ext cx="42560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WA</a:t>
            </a:r>
          </a:p>
        </p:txBody>
      </p:sp>
      <p:sp>
        <p:nvSpPr>
          <p:cNvPr id="17" name="Rectangle 174">
            <a:extLst>
              <a:ext uri="{FF2B5EF4-FFF2-40B4-BE49-F238E27FC236}">
                <a16:creationId xmlns:a16="http://schemas.microsoft.com/office/drawing/2014/main" id="{B3056D9F-2524-A694-9B99-BB97D372BAD6}"/>
              </a:ext>
            </a:extLst>
          </p:cNvPr>
          <p:cNvSpPr>
            <a:spLocks noChangeArrowheads="1"/>
          </p:cNvSpPr>
          <p:nvPr/>
        </p:nvSpPr>
        <p:spPr bwMode="auto">
          <a:xfrm>
            <a:off x="6686076" y="2044487"/>
            <a:ext cx="39744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ME</a:t>
            </a:r>
          </a:p>
        </p:txBody>
      </p:sp>
      <p:sp>
        <p:nvSpPr>
          <p:cNvPr id="18" name="Freeform 24">
            <a:extLst>
              <a:ext uri="{FF2B5EF4-FFF2-40B4-BE49-F238E27FC236}">
                <a16:creationId xmlns:a16="http://schemas.microsoft.com/office/drawing/2014/main" id="{9D85425D-85D4-DBE5-5ADB-AE8D42325E13}"/>
              </a:ext>
            </a:extLst>
          </p:cNvPr>
          <p:cNvSpPr>
            <a:spLocks/>
          </p:cNvSpPr>
          <p:nvPr/>
        </p:nvSpPr>
        <p:spPr bwMode="auto">
          <a:xfrm>
            <a:off x="4722025" y="3184288"/>
            <a:ext cx="486960" cy="805331"/>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0" name="Freeform 38">
            <a:extLst>
              <a:ext uri="{FF2B5EF4-FFF2-40B4-BE49-F238E27FC236}">
                <a16:creationId xmlns:a16="http://schemas.microsoft.com/office/drawing/2014/main" id="{69B5437D-B6E9-4B58-AFA7-A8D1605D4828}"/>
              </a:ext>
            </a:extLst>
          </p:cNvPr>
          <p:cNvSpPr>
            <a:spLocks/>
          </p:cNvSpPr>
          <p:nvPr/>
        </p:nvSpPr>
        <p:spPr bwMode="auto">
          <a:xfrm>
            <a:off x="6510156" y="2941907"/>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1" name="Freeform 40">
            <a:extLst>
              <a:ext uri="{FF2B5EF4-FFF2-40B4-BE49-F238E27FC236}">
                <a16:creationId xmlns:a16="http://schemas.microsoft.com/office/drawing/2014/main" id="{19540C6D-2E0D-4A35-F7D3-61E0B84E8379}"/>
              </a:ext>
            </a:extLst>
          </p:cNvPr>
          <p:cNvSpPr>
            <a:spLocks/>
          </p:cNvSpPr>
          <p:nvPr/>
        </p:nvSpPr>
        <p:spPr bwMode="auto">
          <a:xfrm>
            <a:off x="6630721" y="2557224"/>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3" name="Freeform 12">
            <a:extLst>
              <a:ext uri="{FF2B5EF4-FFF2-40B4-BE49-F238E27FC236}">
                <a16:creationId xmlns:a16="http://schemas.microsoft.com/office/drawing/2014/main" id="{0AE00433-2505-EA84-E656-21A6DFC043AE}"/>
              </a:ext>
            </a:extLst>
          </p:cNvPr>
          <p:cNvSpPr>
            <a:spLocks/>
          </p:cNvSpPr>
          <p:nvPr/>
        </p:nvSpPr>
        <p:spPr bwMode="auto">
          <a:xfrm>
            <a:off x="3287764" y="2787096"/>
            <a:ext cx="837696" cy="494145"/>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4" name="Rectangle 33">
            <a:extLst>
              <a:ext uri="{FF2B5EF4-FFF2-40B4-BE49-F238E27FC236}">
                <a16:creationId xmlns:a16="http://schemas.microsoft.com/office/drawing/2014/main" id="{1871CF72-FD1F-08FC-F65B-CCEF9A889370}"/>
              </a:ext>
            </a:extLst>
          </p:cNvPr>
          <p:cNvSpPr/>
          <p:nvPr/>
        </p:nvSpPr>
        <p:spPr>
          <a:xfrm>
            <a:off x="7186259" y="3756637"/>
            <a:ext cx="180513" cy="184098"/>
          </a:xfrm>
          <a:prstGeom prst="rect">
            <a:avLst/>
          </a:prstGeom>
          <a:solidFill>
            <a:srgbClr val="84BD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1913CB2-5694-AA57-9943-98F50726EB9A}"/>
              </a:ext>
            </a:extLst>
          </p:cNvPr>
          <p:cNvSpPr/>
          <p:nvPr/>
        </p:nvSpPr>
        <p:spPr>
          <a:xfrm>
            <a:off x="7186259" y="2984643"/>
            <a:ext cx="180513" cy="184098"/>
          </a:xfrm>
          <a:prstGeom prst="rect">
            <a:avLst/>
          </a:prstGeom>
          <a:solidFill>
            <a:srgbClr val="FB9B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0">
            <a:extLst>
              <a:ext uri="{FF2B5EF4-FFF2-40B4-BE49-F238E27FC236}">
                <a16:creationId xmlns:a16="http://schemas.microsoft.com/office/drawing/2014/main" id="{42232FA5-23F1-89DC-0116-DA4D7F3E74B1}"/>
              </a:ext>
            </a:extLst>
          </p:cNvPr>
          <p:cNvSpPr>
            <a:spLocks/>
          </p:cNvSpPr>
          <p:nvPr/>
        </p:nvSpPr>
        <p:spPr bwMode="auto">
          <a:xfrm>
            <a:off x="366278" y="4879114"/>
            <a:ext cx="1135047" cy="1298426"/>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7" name="Freeform 8">
            <a:extLst>
              <a:ext uri="{FF2B5EF4-FFF2-40B4-BE49-F238E27FC236}">
                <a16:creationId xmlns:a16="http://schemas.microsoft.com/office/drawing/2014/main" id="{8548B112-5602-4441-F449-E97E38FF2819}"/>
              </a:ext>
            </a:extLst>
          </p:cNvPr>
          <p:cNvSpPr>
            <a:spLocks/>
          </p:cNvSpPr>
          <p:nvPr/>
        </p:nvSpPr>
        <p:spPr bwMode="auto">
          <a:xfrm>
            <a:off x="2055489" y="3254656"/>
            <a:ext cx="668592" cy="83347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8" name="Freeform 9">
            <a:extLst>
              <a:ext uri="{FF2B5EF4-FFF2-40B4-BE49-F238E27FC236}">
                <a16:creationId xmlns:a16="http://schemas.microsoft.com/office/drawing/2014/main" id="{8343552E-DF84-2635-D28B-6F0CBB4E0157}"/>
              </a:ext>
            </a:extLst>
          </p:cNvPr>
          <p:cNvSpPr>
            <a:spLocks/>
          </p:cNvSpPr>
          <p:nvPr/>
        </p:nvSpPr>
        <p:spPr bwMode="auto">
          <a:xfrm>
            <a:off x="2478251" y="2866847"/>
            <a:ext cx="817342" cy="663028"/>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9" name="Freeform 38">
            <a:extLst>
              <a:ext uri="{FF2B5EF4-FFF2-40B4-BE49-F238E27FC236}">
                <a16:creationId xmlns:a16="http://schemas.microsoft.com/office/drawing/2014/main" id="{7BB7779F-87C6-05E2-5550-8250FC334A78}"/>
              </a:ext>
            </a:extLst>
          </p:cNvPr>
          <p:cNvSpPr>
            <a:spLocks/>
          </p:cNvSpPr>
          <p:nvPr/>
        </p:nvSpPr>
        <p:spPr bwMode="auto">
          <a:xfrm>
            <a:off x="3278369" y="3220254"/>
            <a:ext cx="984880" cy="439413"/>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0" name="Freeform 39">
            <a:extLst>
              <a:ext uri="{FF2B5EF4-FFF2-40B4-BE49-F238E27FC236}">
                <a16:creationId xmlns:a16="http://schemas.microsoft.com/office/drawing/2014/main" id="{A6D5ABE5-CB4B-4749-7FA7-3A8E7B008BD1}"/>
              </a:ext>
            </a:extLst>
          </p:cNvPr>
          <p:cNvSpPr>
            <a:spLocks/>
          </p:cNvSpPr>
          <p:nvPr/>
        </p:nvSpPr>
        <p:spPr bwMode="auto">
          <a:xfrm>
            <a:off x="3494448" y="3642466"/>
            <a:ext cx="900328" cy="48788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1" name="Freeform 19">
            <a:extLst>
              <a:ext uri="{FF2B5EF4-FFF2-40B4-BE49-F238E27FC236}">
                <a16:creationId xmlns:a16="http://schemas.microsoft.com/office/drawing/2014/main" id="{FA239A70-61B6-8893-9ED9-A131401E2FB1}"/>
              </a:ext>
            </a:extLst>
          </p:cNvPr>
          <p:cNvSpPr>
            <a:spLocks/>
          </p:cNvSpPr>
          <p:nvPr/>
        </p:nvSpPr>
        <p:spPr bwMode="auto">
          <a:xfrm>
            <a:off x="4465236" y="2588500"/>
            <a:ext cx="652934" cy="642701"/>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2" name="Freeform 22">
            <a:extLst>
              <a:ext uri="{FF2B5EF4-FFF2-40B4-BE49-F238E27FC236}">
                <a16:creationId xmlns:a16="http://schemas.microsoft.com/office/drawing/2014/main" id="{0ADC1EB0-8BBA-A8EE-2D5A-E07C239EAA40}"/>
              </a:ext>
            </a:extLst>
          </p:cNvPr>
          <p:cNvSpPr>
            <a:spLocks/>
          </p:cNvSpPr>
          <p:nvPr/>
        </p:nvSpPr>
        <p:spPr bwMode="auto">
          <a:xfrm>
            <a:off x="4419828" y="4097516"/>
            <a:ext cx="591868" cy="597351"/>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772777"/>
          </a:solidFill>
          <a:ln w="19050" cmpd="sng">
            <a:solidFill>
              <a:srgbClr val="FFFFFF"/>
            </a:solidFill>
            <a:prstDash val="solid"/>
            <a:round/>
            <a:headEnd/>
            <a:tailEnd/>
          </a:ln>
          <a:effectLst>
            <a:outerShdw blurRad="63500" sx="102000" sy="102000" algn="ctr" rotWithShape="0">
              <a:prstClr val="black">
                <a:alpha val="40000"/>
              </a:prstClr>
            </a:outerShdw>
          </a:effectLst>
          <a:scene3d>
            <a:camera prst="orthographicFront"/>
            <a:lightRig rig="threePt" dir="t"/>
          </a:scene3d>
          <a:sp3d>
            <a:bevelT w="152400" h="50800" prst="softRound"/>
          </a:sp3d>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3" name="Freeform 28">
            <a:extLst>
              <a:ext uri="{FF2B5EF4-FFF2-40B4-BE49-F238E27FC236}">
                <a16:creationId xmlns:a16="http://schemas.microsoft.com/office/drawing/2014/main" id="{7A506EBE-BD08-9756-A128-9E3D96B9A5F8}"/>
              </a:ext>
            </a:extLst>
          </p:cNvPr>
          <p:cNvSpPr>
            <a:spLocks/>
          </p:cNvSpPr>
          <p:nvPr/>
        </p:nvSpPr>
        <p:spPr bwMode="auto">
          <a:xfrm>
            <a:off x="4966288" y="3870773"/>
            <a:ext cx="978617" cy="448796"/>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4" name="Freeform 29">
            <a:extLst>
              <a:ext uri="{FF2B5EF4-FFF2-40B4-BE49-F238E27FC236}">
                <a16:creationId xmlns:a16="http://schemas.microsoft.com/office/drawing/2014/main" id="{B0ACE3DF-A976-31D2-52EF-7B0490D0CB2A}"/>
              </a:ext>
            </a:extLst>
          </p:cNvPr>
          <p:cNvSpPr>
            <a:spLocks/>
          </p:cNvSpPr>
          <p:nvPr/>
        </p:nvSpPr>
        <p:spPr bwMode="auto">
          <a:xfrm>
            <a:off x="4850421" y="4296113"/>
            <a:ext cx="416500" cy="722452"/>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5" name="Freeform 34">
            <a:extLst>
              <a:ext uri="{FF2B5EF4-FFF2-40B4-BE49-F238E27FC236}">
                <a16:creationId xmlns:a16="http://schemas.microsoft.com/office/drawing/2014/main" id="{E03A2839-9A84-A257-339A-F5B386BB130E}"/>
              </a:ext>
            </a:extLst>
          </p:cNvPr>
          <p:cNvSpPr>
            <a:spLocks/>
          </p:cNvSpPr>
          <p:nvPr/>
        </p:nvSpPr>
        <p:spPr bwMode="auto">
          <a:xfrm>
            <a:off x="5666195" y="3669050"/>
            <a:ext cx="1014631" cy="520727"/>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6" name="Freeform 11">
            <a:extLst>
              <a:ext uri="{FF2B5EF4-FFF2-40B4-BE49-F238E27FC236}">
                <a16:creationId xmlns:a16="http://schemas.microsoft.com/office/drawing/2014/main" id="{420F9F10-D5E4-A1A8-CB1B-7024F7F74142}"/>
              </a:ext>
            </a:extLst>
          </p:cNvPr>
          <p:cNvSpPr>
            <a:spLocks/>
          </p:cNvSpPr>
          <p:nvPr/>
        </p:nvSpPr>
        <p:spPr bwMode="auto">
          <a:xfrm>
            <a:off x="2656751" y="3481399"/>
            <a:ext cx="854920" cy="647392"/>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blurRad="63500" sx="102000" sy="102000" algn="ctr" rotWithShape="0">
              <a:prstClr val="black">
                <a:alpha val="40000"/>
              </a:prstClr>
            </a:outerShdw>
          </a:effectLst>
          <a:scene3d>
            <a:camera prst="orthographicFront"/>
            <a:lightRig rig="threePt" dir="t"/>
          </a:scene3d>
          <a:sp3d>
            <a:bevelT w="152400" h="50800" prst="softRound"/>
          </a:sp3d>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7" name="Freeform 15">
            <a:extLst>
              <a:ext uri="{FF2B5EF4-FFF2-40B4-BE49-F238E27FC236}">
                <a16:creationId xmlns:a16="http://schemas.microsoft.com/office/drawing/2014/main" id="{0696D486-EB80-6F19-2967-58BC44074953}"/>
              </a:ext>
            </a:extLst>
          </p:cNvPr>
          <p:cNvSpPr>
            <a:spLocks/>
          </p:cNvSpPr>
          <p:nvPr/>
        </p:nvSpPr>
        <p:spPr bwMode="auto">
          <a:xfrm>
            <a:off x="2590988" y="4088134"/>
            <a:ext cx="787591" cy="861625"/>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blurRad="63500" sx="102000" sy="102000" algn="ctr" rotWithShape="0">
              <a:prstClr val="black">
                <a:alpha val="40000"/>
              </a:prstClr>
            </a:outerShdw>
          </a:effectLst>
          <a:scene3d>
            <a:camera prst="orthographicFront"/>
            <a:lightRig rig="threePt" dir="t"/>
          </a:scene3d>
          <a:sp3d>
            <a:bevelT w="152400" h="50800" prst="softRound"/>
          </a:sp3d>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8" name="Freeform 16">
            <a:extLst>
              <a:ext uri="{FF2B5EF4-FFF2-40B4-BE49-F238E27FC236}">
                <a16:creationId xmlns:a16="http://schemas.microsoft.com/office/drawing/2014/main" id="{56057BF2-0E37-847E-A116-43E9602BE6E0}"/>
              </a:ext>
            </a:extLst>
          </p:cNvPr>
          <p:cNvSpPr>
            <a:spLocks/>
          </p:cNvSpPr>
          <p:nvPr/>
        </p:nvSpPr>
        <p:spPr bwMode="auto">
          <a:xfrm>
            <a:off x="3373882" y="4089697"/>
            <a:ext cx="1074130" cy="511346"/>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9" name="Freeform 17">
            <a:extLst>
              <a:ext uri="{FF2B5EF4-FFF2-40B4-BE49-F238E27FC236}">
                <a16:creationId xmlns:a16="http://schemas.microsoft.com/office/drawing/2014/main" id="{D5BC781E-2FC0-32C4-0CC0-3175DF91A53A}"/>
              </a:ext>
            </a:extLst>
          </p:cNvPr>
          <p:cNvSpPr>
            <a:spLocks/>
          </p:cNvSpPr>
          <p:nvPr/>
        </p:nvSpPr>
        <p:spPr bwMode="auto">
          <a:xfrm>
            <a:off x="2896317" y="4200723"/>
            <a:ext cx="1708275" cy="159658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rgbClr val="544C47"/>
              </a:solidFill>
              <a:latin typeface="Century Gothic" charset="0"/>
              <a:ea typeface="Century Gothic" charset="0"/>
              <a:cs typeface="Century Gothic" charset="0"/>
            </a:endParaRPr>
          </a:p>
        </p:txBody>
      </p:sp>
      <p:sp>
        <p:nvSpPr>
          <p:cNvPr id="50" name="Freeform 20">
            <a:extLst>
              <a:ext uri="{FF2B5EF4-FFF2-40B4-BE49-F238E27FC236}">
                <a16:creationId xmlns:a16="http://schemas.microsoft.com/office/drawing/2014/main" id="{97AB6BBB-767A-E168-D5CD-7A233B4B3D7F}"/>
              </a:ext>
            </a:extLst>
          </p:cNvPr>
          <p:cNvSpPr>
            <a:spLocks/>
          </p:cNvSpPr>
          <p:nvPr/>
        </p:nvSpPr>
        <p:spPr bwMode="auto">
          <a:xfrm>
            <a:off x="4114501" y="3098282"/>
            <a:ext cx="737486" cy="473816"/>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1" name="Freeform 50">
            <a:extLst>
              <a:ext uri="{FF2B5EF4-FFF2-40B4-BE49-F238E27FC236}">
                <a16:creationId xmlns:a16="http://schemas.microsoft.com/office/drawing/2014/main" id="{99363B88-8597-4686-6AD0-6BF681AF5107}"/>
              </a:ext>
            </a:extLst>
          </p:cNvPr>
          <p:cNvSpPr>
            <a:spLocks/>
          </p:cNvSpPr>
          <p:nvPr/>
        </p:nvSpPr>
        <p:spPr bwMode="auto">
          <a:xfrm>
            <a:off x="5146354" y="3210871"/>
            <a:ext cx="372658" cy="664593"/>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2" name="Freeform 51">
            <a:extLst>
              <a:ext uri="{FF2B5EF4-FFF2-40B4-BE49-F238E27FC236}">
                <a16:creationId xmlns:a16="http://schemas.microsoft.com/office/drawing/2014/main" id="{FC6F4602-9E12-F99F-4344-2BCB35FB99CC}"/>
              </a:ext>
            </a:extLst>
          </p:cNvPr>
          <p:cNvSpPr>
            <a:spLocks/>
          </p:cNvSpPr>
          <p:nvPr/>
        </p:nvSpPr>
        <p:spPr bwMode="auto">
          <a:xfrm>
            <a:off x="5434459" y="3057624"/>
            <a:ext cx="507316" cy="573896"/>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3" name="Freeform 52">
            <a:extLst>
              <a:ext uri="{FF2B5EF4-FFF2-40B4-BE49-F238E27FC236}">
                <a16:creationId xmlns:a16="http://schemas.microsoft.com/office/drawing/2014/main" id="{7256792C-9180-F9F2-FAB0-D4CFA9D6D487}"/>
              </a:ext>
            </a:extLst>
          </p:cNvPr>
          <p:cNvSpPr>
            <a:spLocks/>
          </p:cNvSpPr>
          <p:nvPr/>
        </p:nvSpPr>
        <p:spPr bwMode="auto">
          <a:xfrm>
            <a:off x="5025788" y="3576788"/>
            <a:ext cx="814210" cy="486325"/>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4" name="Freeform 31">
            <a:extLst>
              <a:ext uri="{FF2B5EF4-FFF2-40B4-BE49-F238E27FC236}">
                <a16:creationId xmlns:a16="http://schemas.microsoft.com/office/drawing/2014/main" id="{1F173F50-E2E5-CCA0-3115-EC5D91595173}"/>
              </a:ext>
            </a:extLst>
          </p:cNvPr>
          <p:cNvSpPr>
            <a:spLocks/>
          </p:cNvSpPr>
          <p:nvPr/>
        </p:nvSpPr>
        <p:spPr bwMode="auto">
          <a:xfrm>
            <a:off x="5542499" y="4160066"/>
            <a:ext cx="627880" cy="672411"/>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5" name="Freeform 33">
            <a:extLst>
              <a:ext uri="{FF2B5EF4-FFF2-40B4-BE49-F238E27FC236}">
                <a16:creationId xmlns:a16="http://schemas.microsoft.com/office/drawing/2014/main" id="{2661A7D9-AAE9-FD62-A69A-65751972E3D3}"/>
              </a:ext>
            </a:extLst>
          </p:cNvPr>
          <p:cNvSpPr>
            <a:spLocks/>
          </p:cNvSpPr>
          <p:nvPr/>
        </p:nvSpPr>
        <p:spPr bwMode="auto">
          <a:xfrm>
            <a:off x="5810249" y="4052167"/>
            <a:ext cx="587170" cy="4691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6" name="Freeform 35">
            <a:extLst>
              <a:ext uri="{FF2B5EF4-FFF2-40B4-BE49-F238E27FC236}">
                <a16:creationId xmlns:a16="http://schemas.microsoft.com/office/drawing/2014/main" id="{6DEAC57D-6CC5-AF33-B3D7-394324EF791B}"/>
              </a:ext>
            </a:extLst>
          </p:cNvPr>
          <p:cNvSpPr>
            <a:spLocks/>
          </p:cNvSpPr>
          <p:nvPr/>
        </p:nvSpPr>
        <p:spPr bwMode="auto">
          <a:xfrm>
            <a:off x="5896367" y="2879357"/>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7" name="Freeform 39">
            <a:extLst>
              <a:ext uri="{FF2B5EF4-FFF2-40B4-BE49-F238E27FC236}">
                <a16:creationId xmlns:a16="http://schemas.microsoft.com/office/drawing/2014/main" id="{27F02BAC-8730-E81F-A3F4-BA22F6CB32DD}"/>
              </a:ext>
            </a:extLst>
          </p:cNvPr>
          <p:cNvSpPr>
            <a:spLocks/>
          </p:cNvSpPr>
          <p:nvPr/>
        </p:nvSpPr>
        <p:spPr bwMode="auto">
          <a:xfrm>
            <a:off x="6646380" y="2726109"/>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8" name="Freeform 10">
            <a:extLst>
              <a:ext uri="{FF2B5EF4-FFF2-40B4-BE49-F238E27FC236}">
                <a16:creationId xmlns:a16="http://schemas.microsoft.com/office/drawing/2014/main" id="{7BDC41A5-ADC2-DC2A-AE62-3BAEA6BA3C8A}"/>
              </a:ext>
            </a:extLst>
          </p:cNvPr>
          <p:cNvSpPr>
            <a:spLocks/>
          </p:cNvSpPr>
          <p:nvPr/>
        </p:nvSpPr>
        <p:spPr bwMode="auto">
          <a:xfrm>
            <a:off x="1873856" y="3999000"/>
            <a:ext cx="782894" cy="946067"/>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9" name="Freeform 32">
            <a:extLst>
              <a:ext uri="{FF2B5EF4-FFF2-40B4-BE49-F238E27FC236}">
                <a16:creationId xmlns:a16="http://schemas.microsoft.com/office/drawing/2014/main" id="{B68493C2-4520-E63E-12B6-387A4BD63B7C}"/>
              </a:ext>
            </a:extLst>
          </p:cNvPr>
          <p:cNvSpPr>
            <a:spLocks/>
          </p:cNvSpPr>
          <p:nvPr/>
        </p:nvSpPr>
        <p:spPr bwMode="auto">
          <a:xfrm>
            <a:off x="5374959" y="4733961"/>
            <a:ext cx="1060039" cy="82722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60" name="Freeform 44">
            <a:extLst>
              <a:ext uri="{FF2B5EF4-FFF2-40B4-BE49-F238E27FC236}">
                <a16:creationId xmlns:a16="http://schemas.microsoft.com/office/drawing/2014/main" id="{A17E5558-2F5E-C3B6-2F3F-D42E09BD991A}"/>
              </a:ext>
            </a:extLst>
          </p:cNvPr>
          <p:cNvSpPr>
            <a:spLocks/>
          </p:cNvSpPr>
          <p:nvPr/>
        </p:nvSpPr>
        <p:spPr bwMode="auto">
          <a:xfrm>
            <a:off x="6807656" y="2707345"/>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1" name="Freeform 45">
            <a:extLst>
              <a:ext uri="{FF2B5EF4-FFF2-40B4-BE49-F238E27FC236}">
                <a16:creationId xmlns:a16="http://schemas.microsoft.com/office/drawing/2014/main" id="{E788FFAA-EF8F-6B3C-C318-84512C3B3E5D}"/>
              </a:ext>
            </a:extLst>
          </p:cNvPr>
          <p:cNvSpPr>
            <a:spLocks/>
          </p:cNvSpPr>
          <p:nvPr/>
        </p:nvSpPr>
        <p:spPr bwMode="auto">
          <a:xfrm>
            <a:off x="4736118" y="2457145"/>
            <a:ext cx="648236" cy="300240"/>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2" name="Freeform 46">
            <a:extLst>
              <a:ext uri="{FF2B5EF4-FFF2-40B4-BE49-F238E27FC236}">
                <a16:creationId xmlns:a16="http://schemas.microsoft.com/office/drawing/2014/main" id="{972A5119-7106-6CFB-6ECC-E4F5A38444C1}"/>
              </a:ext>
            </a:extLst>
          </p:cNvPr>
          <p:cNvSpPr>
            <a:spLocks/>
          </p:cNvSpPr>
          <p:nvPr/>
        </p:nvSpPr>
        <p:spPr bwMode="auto">
          <a:xfrm>
            <a:off x="5182367" y="2640103"/>
            <a:ext cx="469737" cy="605171"/>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3" name="Freeform 7">
            <a:extLst>
              <a:ext uri="{FF2B5EF4-FFF2-40B4-BE49-F238E27FC236}">
                <a16:creationId xmlns:a16="http://schemas.microsoft.com/office/drawing/2014/main" id="{9AB4DA9F-C575-9F22-0852-94DA62BDC630}"/>
              </a:ext>
            </a:extLst>
          </p:cNvPr>
          <p:cNvSpPr>
            <a:spLocks/>
          </p:cNvSpPr>
          <p:nvPr/>
        </p:nvSpPr>
        <p:spPr bwMode="auto">
          <a:xfrm>
            <a:off x="3303422" y="2341427"/>
            <a:ext cx="776630" cy="461305"/>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772777"/>
          </a:solidFill>
          <a:ln w="19050" cmpd="sng">
            <a:solidFill>
              <a:srgbClr val="FFFFFF"/>
            </a:solidFill>
            <a:prstDash val="solid"/>
            <a:round/>
            <a:headEnd/>
            <a:tailEnd/>
          </a:ln>
          <a:effectLst>
            <a:outerShdw blurRad="63500" sx="102000" sy="102000" algn="ctr" rotWithShape="0">
              <a:prstClr val="black">
                <a:alpha val="40000"/>
              </a:prstClr>
            </a:outerShdw>
          </a:effectLst>
          <a:scene3d>
            <a:camera prst="orthographicFront"/>
            <a:lightRig rig="threePt" dir="t"/>
          </a:scene3d>
          <a:sp3d>
            <a:bevelT w="152400" h="50800" prst="softRound"/>
          </a:sp3d>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4" name="Freeform 21">
            <a:extLst>
              <a:ext uri="{FF2B5EF4-FFF2-40B4-BE49-F238E27FC236}">
                <a16:creationId xmlns:a16="http://schemas.microsoft.com/office/drawing/2014/main" id="{7469497A-2431-2F02-5DA1-EF2EC24E3AA2}"/>
              </a:ext>
            </a:extLst>
          </p:cNvPr>
          <p:cNvSpPr>
            <a:spLocks/>
          </p:cNvSpPr>
          <p:nvPr/>
        </p:nvSpPr>
        <p:spPr bwMode="auto">
          <a:xfrm>
            <a:off x="4228802" y="3528312"/>
            <a:ext cx="831433" cy="653647"/>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772777"/>
          </a:solidFill>
          <a:ln w="19050" cmpd="sng">
            <a:solidFill>
              <a:srgbClr val="FFFFFF"/>
            </a:solidFill>
            <a:prstDash val="solid"/>
            <a:round/>
            <a:headEnd/>
            <a:tailEnd/>
          </a:ln>
          <a:effectLst>
            <a:outerShdw blurRad="63500" sx="102000" sy="102000" algn="ctr" rotWithShape="0">
              <a:prstClr val="black">
                <a:alpha val="40000"/>
              </a:prstClr>
            </a:outerShdw>
          </a:effectLst>
          <a:scene3d>
            <a:camera prst="orthographicFront"/>
            <a:lightRig rig="threePt" dir="t"/>
          </a:scene3d>
          <a:sp3d>
            <a:bevelT w="152400" h="50800" prst="softRound"/>
          </a:sp3d>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5" name="Freeform 23">
            <a:extLst>
              <a:ext uri="{FF2B5EF4-FFF2-40B4-BE49-F238E27FC236}">
                <a16:creationId xmlns:a16="http://schemas.microsoft.com/office/drawing/2014/main" id="{083D0117-787C-2354-6D10-5A4B698F42B4}"/>
              </a:ext>
            </a:extLst>
          </p:cNvPr>
          <p:cNvSpPr>
            <a:spLocks/>
          </p:cNvSpPr>
          <p:nvPr/>
        </p:nvSpPr>
        <p:spPr bwMode="auto">
          <a:xfrm>
            <a:off x="4516907" y="4657338"/>
            <a:ext cx="690512" cy="581714"/>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6" name="Freeform 36">
            <a:extLst>
              <a:ext uri="{FF2B5EF4-FFF2-40B4-BE49-F238E27FC236}">
                <a16:creationId xmlns:a16="http://schemas.microsoft.com/office/drawing/2014/main" id="{642B0705-1A93-AED8-F565-B3905F686691}"/>
              </a:ext>
            </a:extLst>
          </p:cNvPr>
          <p:cNvSpPr>
            <a:spLocks/>
          </p:cNvSpPr>
          <p:nvPr/>
        </p:nvSpPr>
        <p:spPr bwMode="auto">
          <a:xfrm>
            <a:off x="5927682" y="2371139"/>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67" name="Freeform 66">
            <a:extLst>
              <a:ext uri="{FF2B5EF4-FFF2-40B4-BE49-F238E27FC236}">
                <a16:creationId xmlns:a16="http://schemas.microsoft.com/office/drawing/2014/main" id="{242E2CD2-1970-7CEF-92D5-A65D6692BE3A}"/>
              </a:ext>
            </a:extLst>
          </p:cNvPr>
          <p:cNvSpPr>
            <a:spLocks/>
          </p:cNvSpPr>
          <p:nvPr/>
        </p:nvSpPr>
        <p:spPr bwMode="auto">
          <a:xfrm>
            <a:off x="1012674" y="2397722"/>
            <a:ext cx="966092" cy="791256"/>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blurRad="63500" sx="102000" sy="102000" algn="ctr" rotWithShape="0">
              <a:prstClr val="black">
                <a:alpha val="40000"/>
              </a:prstClr>
            </a:outerShdw>
          </a:effectLst>
          <a:scene3d>
            <a:camera prst="orthographicFront"/>
            <a:lightRig rig="threePt" dir="t"/>
          </a:scene3d>
          <a:sp3d>
            <a:bevelT w="152400" h="50800" prst="softRound"/>
          </a:sp3d>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8" name="Freeform 50">
            <a:extLst>
              <a:ext uri="{FF2B5EF4-FFF2-40B4-BE49-F238E27FC236}">
                <a16:creationId xmlns:a16="http://schemas.microsoft.com/office/drawing/2014/main" id="{27493810-91EE-4187-E12B-5AF99865AA2A}"/>
              </a:ext>
            </a:extLst>
          </p:cNvPr>
          <p:cNvSpPr>
            <a:spLocks/>
          </p:cNvSpPr>
          <p:nvPr/>
        </p:nvSpPr>
        <p:spPr bwMode="auto">
          <a:xfrm>
            <a:off x="1407253" y="3117046"/>
            <a:ext cx="760973" cy="1147790"/>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9" name="Freeform 30">
            <a:extLst>
              <a:ext uri="{FF2B5EF4-FFF2-40B4-BE49-F238E27FC236}">
                <a16:creationId xmlns:a16="http://schemas.microsoft.com/office/drawing/2014/main" id="{DBE7F363-3271-9D81-31A6-C2286CCF9CA0}"/>
              </a:ext>
            </a:extLst>
          </p:cNvPr>
          <p:cNvSpPr>
            <a:spLocks/>
          </p:cNvSpPr>
          <p:nvPr/>
        </p:nvSpPr>
        <p:spPr bwMode="auto">
          <a:xfrm>
            <a:off x="5190196" y="4225743"/>
            <a:ext cx="490091" cy="761545"/>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pattFill prst="pct90">
            <a:fgClr>
              <a:srgbClr val="FB9B52"/>
            </a:fgClr>
            <a:bgClr>
              <a:schemeClr val="accent2">
                <a:lumMod val="20000"/>
                <a:lumOff val="80000"/>
              </a:schemeClr>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0" name="Freeform 49">
            <a:extLst>
              <a:ext uri="{FF2B5EF4-FFF2-40B4-BE49-F238E27FC236}">
                <a16:creationId xmlns:a16="http://schemas.microsoft.com/office/drawing/2014/main" id="{2847B397-0CEF-3C15-4C53-E7A73339B48D}"/>
              </a:ext>
            </a:extLst>
          </p:cNvPr>
          <p:cNvSpPr>
            <a:spLocks/>
          </p:cNvSpPr>
          <p:nvPr/>
        </p:nvSpPr>
        <p:spPr bwMode="auto">
          <a:xfrm>
            <a:off x="943779" y="2976308"/>
            <a:ext cx="1036551" cy="165600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71" name="Freeform 52">
            <a:extLst>
              <a:ext uri="{FF2B5EF4-FFF2-40B4-BE49-F238E27FC236}">
                <a16:creationId xmlns:a16="http://schemas.microsoft.com/office/drawing/2014/main" id="{3D8B9E28-D1E6-F8B7-7704-8F811CCBCA37}"/>
              </a:ext>
            </a:extLst>
          </p:cNvPr>
          <p:cNvSpPr>
            <a:spLocks/>
          </p:cNvSpPr>
          <p:nvPr/>
        </p:nvSpPr>
        <p:spPr bwMode="auto">
          <a:xfrm>
            <a:off x="5818077" y="3329717"/>
            <a:ext cx="781328" cy="573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2" name="Freeform 53">
            <a:extLst>
              <a:ext uri="{FF2B5EF4-FFF2-40B4-BE49-F238E27FC236}">
                <a16:creationId xmlns:a16="http://schemas.microsoft.com/office/drawing/2014/main" id="{CE072AD7-B5B3-3F30-8874-C23211949D99}"/>
              </a:ext>
            </a:extLst>
          </p:cNvPr>
          <p:cNvSpPr>
            <a:spLocks/>
          </p:cNvSpPr>
          <p:nvPr/>
        </p:nvSpPr>
        <p:spPr bwMode="auto">
          <a:xfrm>
            <a:off x="5780498" y="3267165"/>
            <a:ext cx="530802" cy="519164"/>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3" name="Freeform 54">
            <a:extLst>
              <a:ext uri="{FF2B5EF4-FFF2-40B4-BE49-F238E27FC236}">
                <a16:creationId xmlns:a16="http://schemas.microsoft.com/office/drawing/2014/main" id="{EB1A6371-7546-35A7-E6F5-3377BB3435E4}"/>
              </a:ext>
            </a:extLst>
          </p:cNvPr>
          <p:cNvSpPr>
            <a:spLocks/>
          </p:cNvSpPr>
          <p:nvPr/>
        </p:nvSpPr>
        <p:spPr bwMode="auto">
          <a:xfrm>
            <a:off x="6098354" y="3212435"/>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4" name="Freeform 55">
            <a:extLst>
              <a:ext uri="{FF2B5EF4-FFF2-40B4-BE49-F238E27FC236}">
                <a16:creationId xmlns:a16="http://schemas.microsoft.com/office/drawing/2014/main" id="{4B230337-35BF-169A-FCC7-C5AD46D61BE2}"/>
              </a:ext>
            </a:extLst>
          </p:cNvPr>
          <p:cNvSpPr>
            <a:spLocks/>
          </p:cNvSpPr>
          <p:nvPr/>
        </p:nvSpPr>
        <p:spPr bwMode="auto">
          <a:xfrm>
            <a:off x="6500761" y="3209308"/>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7727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5" name="Freeform 56">
            <a:extLst>
              <a:ext uri="{FF2B5EF4-FFF2-40B4-BE49-F238E27FC236}">
                <a16:creationId xmlns:a16="http://schemas.microsoft.com/office/drawing/2014/main" id="{8A49CA0E-4D6E-62FC-CDD1-3F04058A4B52}"/>
              </a:ext>
            </a:extLst>
          </p:cNvPr>
          <p:cNvSpPr>
            <a:spLocks/>
          </p:cNvSpPr>
          <p:nvPr/>
        </p:nvSpPr>
        <p:spPr bwMode="auto">
          <a:xfrm>
            <a:off x="6568089" y="3426669"/>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6" name="Freeform 57">
            <a:extLst>
              <a:ext uri="{FF2B5EF4-FFF2-40B4-BE49-F238E27FC236}">
                <a16:creationId xmlns:a16="http://schemas.microsoft.com/office/drawing/2014/main" id="{83480EBF-DCAE-D966-6780-5B11210B724A}"/>
              </a:ext>
            </a:extLst>
          </p:cNvPr>
          <p:cNvSpPr>
            <a:spLocks/>
          </p:cNvSpPr>
          <p:nvPr/>
        </p:nvSpPr>
        <p:spPr bwMode="auto">
          <a:xfrm>
            <a:off x="6333222" y="3328152"/>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7" name="Freeform 63">
            <a:extLst>
              <a:ext uri="{FF2B5EF4-FFF2-40B4-BE49-F238E27FC236}">
                <a16:creationId xmlns:a16="http://schemas.microsoft.com/office/drawing/2014/main" id="{330B57C9-DD92-0D8B-77EB-486B4EE38EDE}"/>
              </a:ext>
            </a:extLst>
          </p:cNvPr>
          <p:cNvSpPr>
            <a:spLocks/>
          </p:cNvSpPr>
          <p:nvPr/>
        </p:nvSpPr>
        <p:spPr bwMode="auto">
          <a:xfrm>
            <a:off x="2486327" y="5913586"/>
            <a:ext cx="247395" cy="290857"/>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8" name="Freeform 64">
            <a:extLst>
              <a:ext uri="{FF2B5EF4-FFF2-40B4-BE49-F238E27FC236}">
                <a16:creationId xmlns:a16="http://schemas.microsoft.com/office/drawing/2014/main" id="{7A0552A9-CBCB-7552-375C-D2C63DDA0644}"/>
              </a:ext>
            </a:extLst>
          </p:cNvPr>
          <p:cNvSpPr>
            <a:spLocks/>
          </p:cNvSpPr>
          <p:nvPr/>
        </p:nvSpPr>
        <p:spPr bwMode="auto">
          <a:xfrm>
            <a:off x="2029118" y="5671201"/>
            <a:ext cx="122132" cy="107898"/>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9" name="Freeform 65">
            <a:extLst>
              <a:ext uri="{FF2B5EF4-FFF2-40B4-BE49-F238E27FC236}">
                <a16:creationId xmlns:a16="http://schemas.microsoft.com/office/drawing/2014/main" id="{F930EDC0-1441-5DE7-298E-602C1A07B178}"/>
              </a:ext>
            </a:extLst>
          </p:cNvPr>
          <p:cNvSpPr>
            <a:spLocks/>
          </p:cNvSpPr>
          <p:nvPr/>
        </p:nvSpPr>
        <p:spPr bwMode="auto">
          <a:xfrm>
            <a:off x="1745707" y="5580065"/>
            <a:ext cx="84552" cy="78188"/>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80" name="Freeform 66">
            <a:extLst>
              <a:ext uri="{FF2B5EF4-FFF2-40B4-BE49-F238E27FC236}">
                <a16:creationId xmlns:a16="http://schemas.microsoft.com/office/drawing/2014/main" id="{2F5BC845-1D2D-0207-09DF-4C40801172A1}"/>
              </a:ext>
            </a:extLst>
          </p:cNvPr>
          <p:cNvSpPr>
            <a:spLocks/>
          </p:cNvSpPr>
          <p:nvPr/>
        </p:nvSpPr>
        <p:spPr bwMode="auto">
          <a:xfrm>
            <a:off x="2358762" y="5785353"/>
            <a:ext cx="134657" cy="89134"/>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81" name="Freeform 67">
            <a:extLst>
              <a:ext uri="{FF2B5EF4-FFF2-40B4-BE49-F238E27FC236}">
                <a16:creationId xmlns:a16="http://schemas.microsoft.com/office/drawing/2014/main" id="{48821B59-A77C-7AC9-866B-F0D58A6FCB3B}"/>
              </a:ext>
            </a:extLst>
          </p:cNvPr>
          <p:cNvSpPr>
            <a:spLocks/>
          </p:cNvSpPr>
          <p:nvPr/>
        </p:nvSpPr>
        <p:spPr bwMode="auto">
          <a:xfrm>
            <a:off x="2214860" y="5704820"/>
            <a:ext cx="120566" cy="40658"/>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82" name="Freeform 68">
            <a:extLst>
              <a:ext uri="{FF2B5EF4-FFF2-40B4-BE49-F238E27FC236}">
                <a16:creationId xmlns:a16="http://schemas.microsoft.com/office/drawing/2014/main" id="{B36BA108-048A-735D-55DD-896C1FDD9A18}"/>
              </a:ext>
            </a:extLst>
          </p:cNvPr>
          <p:cNvSpPr>
            <a:spLocks/>
          </p:cNvSpPr>
          <p:nvPr/>
        </p:nvSpPr>
        <p:spPr bwMode="auto">
          <a:xfrm>
            <a:off x="2270247" y="5793173"/>
            <a:ext cx="48539" cy="54731"/>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solidFill>
            <a:srgbClr val="84BD0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83" name="Rectangle 136">
            <a:extLst>
              <a:ext uri="{FF2B5EF4-FFF2-40B4-BE49-F238E27FC236}">
                <a16:creationId xmlns:a16="http://schemas.microsoft.com/office/drawing/2014/main" id="{93DC7BF8-8967-2B32-F19D-6D1FC70FF3D4}"/>
              </a:ext>
            </a:extLst>
          </p:cNvPr>
          <p:cNvSpPr>
            <a:spLocks noChangeArrowheads="1"/>
          </p:cNvSpPr>
          <p:nvPr/>
        </p:nvSpPr>
        <p:spPr bwMode="auto">
          <a:xfrm>
            <a:off x="1273657" y="2682899"/>
            <a:ext cx="39744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OR</a:t>
            </a:r>
          </a:p>
        </p:txBody>
      </p:sp>
      <p:sp>
        <p:nvSpPr>
          <p:cNvPr id="84" name="Rectangle 137">
            <a:extLst>
              <a:ext uri="{FF2B5EF4-FFF2-40B4-BE49-F238E27FC236}">
                <a16:creationId xmlns:a16="http://schemas.microsoft.com/office/drawing/2014/main" id="{AC9C3E3C-F608-4F2A-9971-8DF1F9476294}"/>
              </a:ext>
            </a:extLst>
          </p:cNvPr>
          <p:cNvSpPr>
            <a:spLocks noChangeArrowheads="1"/>
          </p:cNvSpPr>
          <p:nvPr/>
        </p:nvSpPr>
        <p:spPr bwMode="auto">
          <a:xfrm>
            <a:off x="1118748" y="3676506"/>
            <a:ext cx="40996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CA</a:t>
            </a:r>
          </a:p>
        </p:txBody>
      </p:sp>
      <p:sp>
        <p:nvSpPr>
          <p:cNvPr id="85" name="Rectangle 138">
            <a:extLst>
              <a:ext uri="{FF2B5EF4-FFF2-40B4-BE49-F238E27FC236}">
                <a16:creationId xmlns:a16="http://schemas.microsoft.com/office/drawing/2014/main" id="{79AB94D2-2511-93B0-FD53-F72F85600ADC}"/>
              </a:ext>
            </a:extLst>
          </p:cNvPr>
          <p:cNvSpPr>
            <a:spLocks noChangeArrowheads="1"/>
          </p:cNvSpPr>
          <p:nvPr/>
        </p:nvSpPr>
        <p:spPr bwMode="auto">
          <a:xfrm>
            <a:off x="2486327" y="2470095"/>
            <a:ext cx="386490"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MT</a:t>
            </a:r>
          </a:p>
        </p:txBody>
      </p:sp>
      <p:sp>
        <p:nvSpPr>
          <p:cNvPr id="86" name="Rectangle 139">
            <a:extLst>
              <a:ext uri="{FF2B5EF4-FFF2-40B4-BE49-F238E27FC236}">
                <a16:creationId xmlns:a16="http://schemas.microsoft.com/office/drawing/2014/main" id="{41AE0B7E-C66F-E353-7DB9-2A95839F04AA}"/>
              </a:ext>
            </a:extLst>
          </p:cNvPr>
          <p:cNvSpPr>
            <a:spLocks noChangeArrowheads="1"/>
          </p:cNvSpPr>
          <p:nvPr/>
        </p:nvSpPr>
        <p:spPr bwMode="auto">
          <a:xfrm>
            <a:off x="1979353" y="2815902"/>
            <a:ext cx="344242"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ID</a:t>
            </a:r>
          </a:p>
        </p:txBody>
      </p:sp>
      <p:sp>
        <p:nvSpPr>
          <p:cNvPr id="87" name="Rectangle 140">
            <a:extLst>
              <a:ext uri="{FF2B5EF4-FFF2-40B4-BE49-F238E27FC236}">
                <a16:creationId xmlns:a16="http://schemas.microsoft.com/office/drawing/2014/main" id="{4A3F764B-CBE8-D11D-EFC5-0D6BD9F3D33D}"/>
              </a:ext>
            </a:extLst>
          </p:cNvPr>
          <p:cNvSpPr>
            <a:spLocks noChangeArrowheads="1"/>
          </p:cNvSpPr>
          <p:nvPr/>
        </p:nvSpPr>
        <p:spPr bwMode="auto">
          <a:xfrm>
            <a:off x="1589559" y="3463702"/>
            <a:ext cx="332072" cy="215409"/>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NV</a:t>
            </a:r>
          </a:p>
        </p:txBody>
      </p:sp>
      <p:sp>
        <p:nvSpPr>
          <p:cNvPr id="88" name="Rectangle 141">
            <a:extLst>
              <a:ext uri="{FF2B5EF4-FFF2-40B4-BE49-F238E27FC236}">
                <a16:creationId xmlns:a16="http://schemas.microsoft.com/office/drawing/2014/main" id="{7BF7EA06-61B0-2CEF-D159-E82475D8B2AA}"/>
              </a:ext>
            </a:extLst>
          </p:cNvPr>
          <p:cNvSpPr>
            <a:spLocks noChangeArrowheads="1"/>
          </p:cNvSpPr>
          <p:nvPr/>
        </p:nvSpPr>
        <p:spPr bwMode="auto">
          <a:xfrm>
            <a:off x="2057589" y="4316483"/>
            <a:ext cx="375536"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AZ</a:t>
            </a:r>
          </a:p>
        </p:txBody>
      </p:sp>
      <p:sp>
        <p:nvSpPr>
          <p:cNvPr id="89" name="Rectangle 142">
            <a:extLst>
              <a:ext uri="{FF2B5EF4-FFF2-40B4-BE49-F238E27FC236}">
                <a16:creationId xmlns:a16="http://schemas.microsoft.com/office/drawing/2014/main" id="{86413A56-29AC-F7C9-CC9C-D4E837284F4B}"/>
              </a:ext>
            </a:extLst>
          </p:cNvPr>
          <p:cNvSpPr>
            <a:spLocks noChangeArrowheads="1"/>
          </p:cNvSpPr>
          <p:nvPr/>
        </p:nvSpPr>
        <p:spPr bwMode="auto">
          <a:xfrm>
            <a:off x="2212498" y="3606093"/>
            <a:ext cx="353630"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UT</a:t>
            </a:r>
          </a:p>
        </p:txBody>
      </p:sp>
      <p:sp>
        <p:nvSpPr>
          <p:cNvPr id="90" name="Rectangle 143">
            <a:extLst>
              <a:ext uri="{FF2B5EF4-FFF2-40B4-BE49-F238E27FC236}">
                <a16:creationId xmlns:a16="http://schemas.microsoft.com/office/drawing/2014/main" id="{49850107-6AEC-8C90-C8F3-15D45EFA5FEF}"/>
              </a:ext>
            </a:extLst>
          </p:cNvPr>
          <p:cNvSpPr>
            <a:spLocks noChangeArrowheads="1"/>
          </p:cNvSpPr>
          <p:nvPr/>
        </p:nvSpPr>
        <p:spPr bwMode="auto">
          <a:xfrm>
            <a:off x="2697566" y="3038094"/>
            <a:ext cx="411525"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WY</a:t>
            </a:r>
          </a:p>
        </p:txBody>
      </p:sp>
      <p:sp>
        <p:nvSpPr>
          <p:cNvPr id="91" name="Rectangle 144">
            <a:extLst>
              <a:ext uri="{FF2B5EF4-FFF2-40B4-BE49-F238E27FC236}">
                <a16:creationId xmlns:a16="http://schemas.microsoft.com/office/drawing/2014/main" id="{1D61090B-9D5A-07B2-7519-86927190B476}"/>
              </a:ext>
            </a:extLst>
          </p:cNvPr>
          <p:cNvSpPr>
            <a:spLocks noChangeArrowheads="1"/>
          </p:cNvSpPr>
          <p:nvPr/>
        </p:nvSpPr>
        <p:spPr bwMode="auto">
          <a:xfrm>
            <a:off x="2887343" y="3697671"/>
            <a:ext cx="422479"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CO</a:t>
            </a:r>
          </a:p>
        </p:txBody>
      </p:sp>
      <p:sp>
        <p:nvSpPr>
          <p:cNvPr id="92" name="Rectangle 145">
            <a:extLst>
              <a:ext uri="{FF2B5EF4-FFF2-40B4-BE49-F238E27FC236}">
                <a16:creationId xmlns:a16="http://schemas.microsoft.com/office/drawing/2014/main" id="{9AE331C0-C2DD-CD5C-CD66-E01E0EAF3DD5}"/>
              </a:ext>
            </a:extLst>
          </p:cNvPr>
          <p:cNvSpPr>
            <a:spLocks noChangeArrowheads="1"/>
          </p:cNvSpPr>
          <p:nvPr/>
        </p:nvSpPr>
        <p:spPr bwMode="auto">
          <a:xfrm>
            <a:off x="2760156" y="4316483"/>
            <a:ext cx="42560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NM</a:t>
            </a:r>
          </a:p>
        </p:txBody>
      </p:sp>
      <p:sp>
        <p:nvSpPr>
          <p:cNvPr id="93" name="Rectangle 146">
            <a:extLst>
              <a:ext uri="{FF2B5EF4-FFF2-40B4-BE49-F238E27FC236}">
                <a16:creationId xmlns:a16="http://schemas.microsoft.com/office/drawing/2014/main" id="{79477380-A04A-B6D1-4760-B54B9C73BFF8}"/>
              </a:ext>
            </a:extLst>
          </p:cNvPr>
          <p:cNvSpPr>
            <a:spLocks noChangeArrowheads="1"/>
          </p:cNvSpPr>
          <p:nvPr/>
        </p:nvSpPr>
        <p:spPr bwMode="auto">
          <a:xfrm>
            <a:off x="3627019" y="4812505"/>
            <a:ext cx="359889"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TX</a:t>
            </a:r>
          </a:p>
        </p:txBody>
      </p:sp>
      <p:sp>
        <p:nvSpPr>
          <p:cNvPr id="94" name="Rectangle 147">
            <a:extLst>
              <a:ext uri="{FF2B5EF4-FFF2-40B4-BE49-F238E27FC236}">
                <a16:creationId xmlns:a16="http://schemas.microsoft.com/office/drawing/2014/main" id="{B430CD10-A3AB-05F8-5720-FFDD7CE9A90F}"/>
              </a:ext>
            </a:extLst>
          </p:cNvPr>
          <p:cNvSpPr>
            <a:spLocks noChangeArrowheads="1"/>
          </p:cNvSpPr>
          <p:nvPr/>
        </p:nvSpPr>
        <p:spPr bwMode="auto">
          <a:xfrm>
            <a:off x="3894589" y="4244506"/>
            <a:ext cx="403702"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OK</a:t>
            </a:r>
          </a:p>
        </p:txBody>
      </p:sp>
      <p:sp>
        <p:nvSpPr>
          <p:cNvPr id="95" name="Rectangle 148">
            <a:extLst>
              <a:ext uri="{FF2B5EF4-FFF2-40B4-BE49-F238E27FC236}">
                <a16:creationId xmlns:a16="http://schemas.microsoft.com/office/drawing/2014/main" id="{7F4345F4-A0BB-B6C3-2A96-FEC3BE2B0A02}"/>
              </a:ext>
            </a:extLst>
          </p:cNvPr>
          <p:cNvSpPr>
            <a:spLocks noChangeArrowheads="1"/>
          </p:cNvSpPr>
          <p:nvPr/>
        </p:nvSpPr>
        <p:spPr bwMode="auto">
          <a:xfrm>
            <a:off x="3695867" y="3748484"/>
            <a:ext cx="363019"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KS</a:t>
            </a:r>
          </a:p>
        </p:txBody>
      </p:sp>
      <p:sp>
        <p:nvSpPr>
          <p:cNvPr id="96" name="Rectangle 149">
            <a:extLst>
              <a:ext uri="{FF2B5EF4-FFF2-40B4-BE49-F238E27FC236}">
                <a16:creationId xmlns:a16="http://schemas.microsoft.com/office/drawing/2014/main" id="{211B372C-62D4-A83B-1EFD-D945857430DC}"/>
              </a:ext>
            </a:extLst>
          </p:cNvPr>
          <p:cNvSpPr>
            <a:spLocks noChangeArrowheads="1"/>
          </p:cNvSpPr>
          <p:nvPr/>
        </p:nvSpPr>
        <p:spPr bwMode="auto">
          <a:xfrm>
            <a:off x="3550347" y="3321311"/>
            <a:ext cx="37710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NE</a:t>
            </a:r>
          </a:p>
        </p:txBody>
      </p:sp>
      <p:sp>
        <p:nvSpPr>
          <p:cNvPr id="97" name="Rectangle 150">
            <a:extLst>
              <a:ext uri="{FF2B5EF4-FFF2-40B4-BE49-F238E27FC236}">
                <a16:creationId xmlns:a16="http://schemas.microsoft.com/office/drawing/2014/main" id="{0EACD5C5-897C-F74C-11BA-5A0D1DDA8C8F}"/>
              </a:ext>
            </a:extLst>
          </p:cNvPr>
          <p:cNvSpPr>
            <a:spLocks noChangeArrowheads="1"/>
          </p:cNvSpPr>
          <p:nvPr/>
        </p:nvSpPr>
        <p:spPr bwMode="auto">
          <a:xfrm>
            <a:off x="3551912" y="2895703"/>
            <a:ext cx="372407"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SD</a:t>
            </a:r>
          </a:p>
        </p:txBody>
      </p:sp>
      <p:sp>
        <p:nvSpPr>
          <p:cNvPr id="98" name="Rectangle 151">
            <a:extLst>
              <a:ext uri="{FF2B5EF4-FFF2-40B4-BE49-F238E27FC236}">
                <a16:creationId xmlns:a16="http://schemas.microsoft.com/office/drawing/2014/main" id="{C1F5A99A-450B-B546-6188-E8153F7830B3}"/>
              </a:ext>
            </a:extLst>
          </p:cNvPr>
          <p:cNvSpPr>
            <a:spLocks noChangeArrowheads="1"/>
          </p:cNvSpPr>
          <p:nvPr/>
        </p:nvSpPr>
        <p:spPr bwMode="auto">
          <a:xfrm>
            <a:off x="3503231" y="2470095"/>
            <a:ext cx="332072" cy="215409"/>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ND</a:t>
            </a:r>
          </a:p>
        </p:txBody>
      </p:sp>
      <p:sp>
        <p:nvSpPr>
          <p:cNvPr id="99" name="Rectangle 152">
            <a:extLst>
              <a:ext uri="{FF2B5EF4-FFF2-40B4-BE49-F238E27FC236}">
                <a16:creationId xmlns:a16="http://schemas.microsoft.com/office/drawing/2014/main" id="{BF5428F1-6D8F-08E0-DA0D-7D0010F23749}"/>
              </a:ext>
            </a:extLst>
          </p:cNvPr>
          <p:cNvSpPr>
            <a:spLocks noChangeArrowheads="1"/>
          </p:cNvSpPr>
          <p:nvPr/>
        </p:nvSpPr>
        <p:spPr bwMode="auto">
          <a:xfrm>
            <a:off x="4055756" y="2612486"/>
            <a:ext cx="42560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MN</a:t>
            </a:r>
          </a:p>
        </p:txBody>
      </p:sp>
      <p:sp>
        <p:nvSpPr>
          <p:cNvPr id="100" name="Rectangle 153">
            <a:extLst>
              <a:ext uri="{FF2B5EF4-FFF2-40B4-BE49-F238E27FC236}">
                <a16:creationId xmlns:a16="http://schemas.microsoft.com/office/drawing/2014/main" id="{5C057392-B079-D4E2-2B93-8F02E06E3FDA}"/>
              </a:ext>
            </a:extLst>
          </p:cNvPr>
          <p:cNvSpPr>
            <a:spLocks noChangeArrowheads="1"/>
          </p:cNvSpPr>
          <p:nvPr/>
        </p:nvSpPr>
        <p:spPr bwMode="auto">
          <a:xfrm>
            <a:off x="4263866" y="3199262"/>
            <a:ext cx="34737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IA</a:t>
            </a:r>
          </a:p>
        </p:txBody>
      </p:sp>
      <p:sp>
        <p:nvSpPr>
          <p:cNvPr id="101" name="Rectangle 154">
            <a:extLst>
              <a:ext uri="{FF2B5EF4-FFF2-40B4-BE49-F238E27FC236}">
                <a16:creationId xmlns:a16="http://schemas.microsoft.com/office/drawing/2014/main" id="{8F6578F8-3458-52B9-14FA-578A5FD4520F}"/>
              </a:ext>
            </a:extLst>
          </p:cNvPr>
          <p:cNvSpPr>
            <a:spLocks noChangeArrowheads="1"/>
          </p:cNvSpPr>
          <p:nvPr/>
        </p:nvSpPr>
        <p:spPr bwMode="auto">
          <a:xfrm>
            <a:off x="4421348" y="3748484"/>
            <a:ext cx="364132" cy="215409"/>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MO</a:t>
            </a:r>
          </a:p>
        </p:txBody>
      </p:sp>
      <p:sp>
        <p:nvSpPr>
          <p:cNvPr id="102" name="Rectangle 155">
            <a:extLst>
              <a:ext uri="{FF2B5EF4-FFF2-40B4-BE49-F238E27FC236}">
                <a16:creationId xmlns:a16="http://schemas.microsoft.com/office/drawing/2014/main" id="{38A520EE-C1C1-3DAC-CDB2-46A2B60287AE}"/>
              </a:ext>
            </a:extLst>
          </p:cNvPr>
          <p:cNvSpPr>
            <a:spLocks noChangeArrowheads="1"/>
          </p:cNvSpPr>
          <p:nvPr/>
        </p:nvSpPr>
        <p:spPr bwMode="auto">
          <a:xfrm>
            <a:off x="4503250" y="4244506"/>
            <a:ext cx="319248" cy="215409"/>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AR</a:t>
            </a:r>
          </a:p>
        </p:txBody>
      </p:sp>
      <p:sp>
        <p:nvSpPr>
          <p:cNvPr id="103" name="Rectangle 156">
            <a:extLst>
              <a:ext uri="{FF2B5EF4-FFF2-40B4-BE49-F238E27FC236}">
                <a16:creationId xmlns:a16="http://schemas.microsoft.com/office/drawing/2014/main" id="{0F6A2895-0C6B-B3E8-2A5A-7086407A2729}"/>
              </a:ext>
            </a:extLst>
          </p:cNvPr>
          <p:cNvSpPr>
            <a:spLocks noChangeArrowheads="1"/>
          </p:cNvSpPr>
          <p:nvPr/>
        </p:nvSpPr>
        <p:spPr bwMode="auto">
          <a:xfrm>
            <a:off x="4567576" y="4812505"/>
            <a:ext cx="304821" cy="215409"/>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LA</a:t>
            </a:r>
          </a:p>
        </p:txBody>
      </p:sp>
      <p:sp>
        <p:nvSpPr>
          <p:cNvPr id="104" name="Rectangle 157">
            <a:extLst>
              <a:ext uri="{FF2B5EF4-FFF2-40B4-BE49-F238E27FC236}">
                <a16:creationId xmlns:a16="http://schemas.microsoft.com/office/drawing/2014/main" id="{01E061DF-18E0-4812-0E22-C8CE22EC0B5A}"/>
              </a:ext>
            </a:extLst>
          </p:cNvPr>
          <p:cNvSpPr>
            <a:spLocks noChangeArrowheads="1"/>
          </p:cNvSpPr>
          <p:nvPr/>
        </p:nvSpPr>
        <p:spPr bwMode="auto">
          <a:xfrm>
            <a:off x="4860588" y="4529287"/>
            <a:ext cx="39744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MS</a:t>
            </a:r>
          </a:p>
        </p:txBody>
      </p:sp>
      <p:sp>
        <p:nvSpPr>
          <p:cNvPr id="105" name="Rectangle 158">
            <a:extLst>
              <a:ext uri="{FF2B5EF4-FFF2-40B4-BE49-F238E27FC236}">
                <a16:creationId xmlns:a16="http://schemas.microsoft.com/office/drawing/2014/main" id="{2235405D-6FA0-9048-9C62-AA823C9FE085}"/>
              </a:ext>
            </a:extLst>
          </p:cNvPr>
          <p:cNvSpPr>
            <a:spLocks noChangeArrowheads="1"/>
          </p:cNvSpPr>
          <p:nvPr/>
        </p:nvSpPr>
        <p:spPr bwMode="auto">
          <a:xfrm>
            <a:off x="5252779" y="4457310"/>
            <a:ext cx="36771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AL</a:t>
            </a:r>
          </a:p>
        </p:txBody>
      </p:sp>
      <p:sp>
        <p:nvSpPr>
          <p:cNvPr id="106" name="Rectangle 159">
            <a:extLst>
              <a:ext uri="{FF2B5EF4-FFF2-40B4-BE49-F238E27FC236}">
                <a16:creationId xmlns:a16="http://schemas.microsoft.com/office/drawing/2014/main" id="{83FCBCED-19CA-D8D6-8FCC-6827FB170605}"/>
              </a:ext>
            </a:extLst>
          </p:cNvPr>
          <p:cNvSpPr>
            <a:spLocks noChangeArrowheads="1"/>
          </p:cNvSpPr>
          <p:nvPr/>
        </p:nvSpPr>
        <p:spPr bwMode="auto">
          <a:xfrm>
            <a:off x="5621957" y="4386896"/>
            <a:ext cx="417784"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GA</a:t>
            </a:r>
          </a:p>
        </p:txBody>
      </p:sp>
      <p:sp>
        <p:nvSpPr>
          <p:cNvPr id="107" name="Rectangle 160">
            <a:extLst>
              <a:ext uri="{FF2B5EF4-FFF2-40B4-BE49-F238E27FC236}">
                <a16:creationId xmlns:a16="http://schemas.microsoft.com/office/drawing/2014/main" id="{B1FFB2DB-22CB-8BC4-C2D6-981D60028D8F}"/>
              </a:ext>
            </a:extLst>
          </p:cNvPr>
          <p:cNvSpPr>
            <a:spLocks noChangeArrowheads="1"/>
          </p:cNvSpPr>
          <p:nvPr/>
        </p:nvSpPr>
        <p:spPr bwMode="auto">
          <a:xfrm>
            <a:off x="6001179" y="4954896"/>
            <a:ext cx="279173" cy="215409"/>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FL</a:t>
            </a:r>
          </a:p>
        </p:txBody>
      </p:sp>
      <p:sp>
        <p:nvSpPr>
          <p:cNvPr id="108" name="Rectangle 161">
            <a:extLst>
              <a:ext uri="{FF2B5EF4-FFF2-40B4-BE49-F238E27FC236}">
                <a16:creationId xmlns:a16="http://schemas.microsoft.com/office/drawing/2014/main" id="{B5C46DCA-BEC4-FEC7-9343-95E00ACE0328}"/>
              </a:ext>
            </a:extLst>
          </p:cNvPr>
          <p:cNvSpPr>
            <a:spLocks noChangeArrowheads="1"/>
          </p:cNvSpPr>
          <p:nvPr/>
        </p:nvSpPr>
        <p:spPr bwMode="auto">
          <a:xfrm>
            <a:off x="5953780" y="4123280"/>
            <a:ext cx="381795"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SC</a:t>
            </a:r>
          </a:p>
        </p:txBody>
      </p:sp>
      <p:sp>
        <p:nvSpPr>
          <p:cNvPr id="109" name="Rectangle 162">
            <a:extLst>
              <a:ext uri="{FF2B5EF4-FFF2-40B4-BE49-F238E27FC236}">
                <a16:creationId xmlns:a16="http://schemas.microsoft.com/office/drawing/2014/main" id="{C2DEA446-04A3-E2E4-4BBE-93C3BBDC7694}"/>
              </a:ext>
            </a:extLst>
          </p:cNvPr>
          <p:cNvSpPr>
            <a:spLocks noChangeArrowheads="1"/>
          </p:cNvSpPr>
          <p:nvPr/>
        </p:nvSpPr>
        <p:spPr bwMode="auto">
          <a:xfrm>
            <a:off x="5188625" y="4031701"/>
            <a:ext cx="36458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TN</a:t>
            </a:r>
          </a:p>
        </p:txBody>
      </p:sp>
      <p:sp>
        <p:nvSpPr>
          <p:cNvPr id="110" name="Rectangle 163">
            <a:extLst>
              <a:ext uri="{FF2B5EF4-FFF2-40B4-BE49-F238E27FC236}">
                <a16:creationId xmlns:a16="http://schemas.microsoft.com/office/drawing/2014/main" id="{98F180C3-A927-A808-8029-939380BCFDE2}"/>
              </a:ext>
            </a:extLst>
          </p:cNvPr>
          <p:cNvSpPr>
            <a:spLocks noChangeArrowheads="1"/>
          </p:cNvSpPr>
          <p:nvPr/>
        </p:nvSpPr>
        <p:spPr bwMode="auto">
          <a:xfrm>
            <a:off x="6124849" y="3818897"/>
            <a:ext cx="340086" cy="215409"/>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NC</a:t>
            </a:r>
          </a:p>
        </p:txBody>
      </p:sp>
      <p:sp>
        <p:nvSpPr>
          <p:cNvPr id="111" name="Rectangle 164">
            <a:extLst>
              <a:ext uri="{FF2B5EF4-FFF2-40B4-BE49-F238E27FC236}">
                <a16:creationId xmlns:a16="http://schemas.microsoft.com/office/drawing/2014/main" id="{61C6B5EE-DA01-50C6-FF3A-1D7E8433B6BA}"/>
              </a:ext>
            </a:extLst>
          </p:cNvPr>
          <p:cNvSpPr>
            <a:spLocks noChangeArrowheads="1"/>
          </p:cNvSpPr>
          <p:nvPr/>
        </p:nvSpPr>
        <p:spPr bwMode="auto">
          <a:xfrm>
            <a:off x="4844383" y="3393289"/>
            <a:ext cx="311382" cy="259746"/>
          </a:xfrm>
          <a:prstGeom prst="rect">
            <a:avLst/>
          </a:prstGeom>
          <a:noFill/>
          <a:ln>
            <a:noFill/>
          </a:ln>
          <a:effec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IL</a:t>
            </a:r>
          </a:p>
        </p:txBody>
      </p:sp>
      <p:sp>
        <p:nvSpPr>
          <p:cNvPr id="112" name="Rectangle 165">
            <a:extLst>
              <a:ext uri="{FF2B5EF4-FFF2-40B4-BE49-F238E27FC236}">
                <a16:creationId xmlns:a16="http://schemas.microsoft.com/office/drawing/2014/main" id="{4BFBEE29-E87F-06CA-B48B-115084B18279}"/>
              </a:ext>
            </a:extLst>
          </p:cNvPr>
          <p:cNvSpPr>
            <a:spLocks noChangeArrowheads="1"/>
          </p:cNvSpPr>
          <p:nvPr/>
        </p:nvSpPr>
        <p:spPr bwMode="auto">
          <a:xfrm>
            <a:off x="4626885" y="2825290"/>
            <a:ext cx="36927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WI</a:t>
            </a:r>
          </a:p>
        </p:txBody>
      </p:sp>
      <p:sp>
        <p:nvSpPr>
          <p:cNvPr id="113" name="Rectangle 166">
            <a:extLst>
              <a:ext uri="{FF2B5EF4-FFF2-40B4-BE49-F238E27FC236}">
                <a16:creationId xmlns:a16="http://schemas.microsoft.com/office/drawing/2014/main" id="{BE82D2C6-670E-800E-93A1-1B03E781BBE5}"/>
              </a:ext>
            </a:extLst>
          </p:cNvPr>
          <p:cNvSpPr>
            <a:spLocks noChangeArrowheads="1"/>
          </p:cNvSpPr>
          <p:nvPr/>
        </p:nvSpPr>
        <p:spPr bwMode="auto">
          <a:xfrm>
            <a:off x="5235699" y="2886315"/>
            <a:ext cx="306423" cy="215409"/>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MI</a:t>
            </a:r>
          </a:p>
        </p:txBody>
      </p:sp>
      <p:sp>
        <p:nvSpPr>
          <p:cNvPr id="114" name="Rectangle 167">
            <a:extLst>
              <a:ext uri="{FF2B5EF4-FFF2-40B4-BE49-F238E27FC236}">
                <a16:creationId xmlns:a16="http://schemas.microsoft.com/office/drawing/2014/main" id="{C6356193-90FD-B50B-45DA-449671DEBCED}"/>
              </a:ext>
            </a:extLst>
          </p:cNvPr>
          <p:cNvSpPr>
            <a:spLocks noChangeArrowheads="1"/>
          </p:cNvSpPr>
          <p:nvPr/>
        </p:nvSpPr>
        <p:spPr bwMode="auto">
          <a:xfrm>
            <a:off x="5457759" y="3250898"/>
            <a:ext cx="411525"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OH</a:t>
            </a:r>
          </a:p>
        </p:txBody>
      </p:sp>
      <p:sp>
        <p:nvSpPr>
          <p:cNvPr id="115" name="Rectangle 168">
            <a:extLst>
              <a:ext uri="{FF2B5EF4-FFF2-40B4-BE49-F238E27FC236}">
                <a16:creationId xmlns:a16="http://schemas.microsoft.com/office/drawing/2014/main" id="{A880BC46-ECA0-3CC8-24EF-B6B80EE47709}"/>
              </a:ext>
            </a:extLst>
          </p:cNvPr>
          <p:cNvSpPr>
            <a:spLocks noChangeArrowheads="1"/>
          </p:cNvSpPr>
          <p:nvPr/>
        </p:nvSpPr>
        <p:spPr bwMode="auto">
          <a:xfrm>
            <a:off x="5194444" y="3374512"/>
            <a:ext cx="288790" cy="215409"/>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IN</a:t>
            </a:r>
          </a:p>
        </p:txBody>
      </p:sp>
      <p:sp>
        <p:nvSpPr>
          <p:cNvPr id="116" name="Rectangle 169">
            <a:extLst>
              <a:ext uri="{FF2B5EF4-FFF2-40B4-BE49-F238E27FC236}">
                <a16:creationId xmlns:a16="http://schemas.microsoft.com/office/drawing/2014/main" id="{05BFB509-7941-3112-9675-817323566E86}"/>
              </a:ext>
            </a:extLst>
          </p:cNvPr>
          <p:cNvSpPr>
            <a:spLocks noChangeArrowheads="1"/>
          </p:cNvSpPr>
          <p:nvPr/>
        </p:nvSpPr>
        <p:spPr bwMode="auto">
          <a:xfrm>
            <a:off x="5352823" y="3718836"/>
            <a:ext cx="37710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KY</a:t>
            </a:r>
          </a:p>
        </p:txBody>
      </p:sp>
      <p:sp>
        <p:nvSpPr>
          <p:cNvPr id="117" name="Rectangle 170">
            <a:extLst>
              <a:ext uri="{FF2B5EF4-FFF2-40B4-BE49-F238E27FC236}">
                <a16:creationId xmlns:a16="http://schemas.microsoft.com/office/drawing/2014/main" id="{9EF94453-7E15-3C3A-2760-5A27F54615AB}"/>
              </a:ext>
            </a:extLst>
          </p:cNvPr>
          <p:cNvSpPr>
            <a:spLocks noChangeArrowheads="1"/>
          </p:cNvSpPr>
          <p:nvPr/>
        </p:nvSpPr>
        <p:spPr bwMode="auto">
          <a:xfrm>
            <a:off x="5768400" y="3456702"/>
            <a:ext cx="420914"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WV</a:t>
            </a:r>
          </a:p>
        </p:txBody>
      </p:sp>
      <p:sp>
        <p:nvSpPr>
          <p:cNvPr id="118" name="Rectangle 171">
            <a:extLst>
              <a:ext uri="{FF2B5EF4-FFF2-40B4-BE49-F238E27FC236}">
                <a16:creationId xmlns:a16="http://schemas.microsoft.com/office/drawing/2014/main" id="{4A1360DF-B223-4751-C4C7-FE5431179346}"/>
              </a:ext>
            </a:extLst>
          </p:cNvPr>
          <p:cNvSpPr>
            <a:spLocks noChangeArrowheads="1"/>
          </p:cNvSpPr>
          <p:nvPr/>
        </p:nvSpPr>
        <p:spPr bwMode="auto">
          <a:xfrm>
            <a:off x="6098921" y="3484867"/>
            <a:ext cx="400572"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VA</a:t>
            </a:r>
          </a:p>
        </p:txBody>
      </p:sp>
      <p:sp>
        <p:nvSpPr>
          <p:cNvPr id="119" name="Rectangle 172">
            <a:extLst>
              <a:ext uri="{FF2B5EF4-FFF2-40B4-BE49-F238E27FC236}">
                <a16:creationId xmlns:a16="http://schemas.microsoft.com/office/drawing/2014/main" id="{CB658A3A-E4BD-CF94-226C-6F6BDE5E29DD}"/>
              </a:ext>
            </a:extLst>
          </p:cNvPr>
          <p:cNvSpPr>
            <a:spLocks noChangeArrowheads="1"/>
          </p:cNvSpPr>
          <p:nvPr/>
        </p:nvSpPr>
        <p:spPr bwMode="auto">
          <a:xfrm>
            <a:off x="6090970" y="2988666"/>
            <a:ext cx="317644" cy="215409"/>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chemeClr val="bg1"/>
                </a:solidFill>
                <a:latin typeface="Century Gothic" charset="0"/>
                <a:ea typeface="Century Gothic" charset="0"/>
                <a:cs typeface="Century Gothic" charset="0"/>
              </a:rPr>
              <a:t>PA</a:t>
            </a:r>
          </a:p>
        </p:txBody>
      </p:sp>
      <p:sp>
        <p:nvSpPr>
          <p:cNvPr id="120" name="Rectangle 173">
            <a:extLst>
              <a:ext uri="{FF2B5EF4-FFF2-40B4-BE49-F238E27FC236}">
                <a16:creationId xmlns:a16="http://schemas.microsoft.com/office/drawing/2014/main" id="{48BDE80F-400C-AC68-01AD-0CCF4E8F1FC4}"/>
              </a:ext>
            </a:extLst>
          </p:cNvPr>
          <p:cNvSpPr>
            <a:spLocks noChangeArrowheads="1"/>
          </p:cNvSpPr>
          <p:nvPr/>
        </p:nvSpPr>
        <p:spPr bwMode="auto">
          <a:xfrm>
            <a:off x="6247660" y="2640651"/>
            <a:ext cx="389619"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NY</a:t>
            </a:r>
          </a:p>
        </p:txBody>
      </p:sp>
      <p:sp>
        <p:nvSpPr>
          <p:cNvPr id="121" name="Rectangle 175">
            <a:extLst>
              <a:ext uri="{FF2B5EF4-FFF2-40B4-BE49-F238E27FC236}">
                <a16:creationId xmlns:a16="http://schemas.microsoft.com/office/drawing/2014/main" id="{A7C94F4E-AB81-67FA-4E9E-9F4B3DB385D0}"/>
              </a:ext>
            </a:extLst>
          </p:cNvPr>
          <p:cNvSpPr>
            <a:spLocks noChangeArrowheads="1"/>
          </p:cNvSpPr>
          <p:nvPr/>
        </p:nvSpPr>
        <p:spPr bwMode="auto">
          <a:xfrm>
            <a:off x="7308841" y="2466966"/>
            <a:ext cx="300429"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VT</a:t>
            </a:r>
          </a:p>
        </p:txBody>
      </p:sp>
      <p:sp>
        <p:nvSpPr>
          <p:cNvPr id="122" name="Rectangle 176">
            <a:extLst>
              <a:ext uri="{FF2B5EF4-FFF2-40B4-BE49-F238E27FC236}">
                <a16:creationId xmlns:a16="http://schemas.microsoft.com/office/drawing/2014/main" id="{4920DE8C-CE93-42FE-22C0-89BB853D3EC2}"/>
              </a:ext>
            </a:extLst>
          </p:cNvPr>
          <p:cNvSpPr>
            <a:spLocks noChangeArrowheads="1"/>
          </p:cNvSpPr>
          <p:nvPr/>
        </p:nvSpPr>
        <p:spPr bwMode="auto">
          <a:xfrm>
            <a:off x="7308841" y="2722018"/>
            <a:ext cx="330159"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NH</a:t>
            </a:r>
          </a:p>
        </p:txBody>
      </p:sp>
      <p:sp>
        <p:nvSpPr>
          <p:cNvPr id="123" name="Rectangle 177">
            <a:extLst>
              <a:ext uri="{FF2B5EF4-FFF2-40B4-BE49-F238E27FC236}">
                <a16:creationId xmlns:a16="http://schemas.microsoft.com/office/drawing/2014/main" id="{31A2F773-7409-BF82-DEF8-F4379DD817D2}"/>
              </a:ext>
            </a:extLst>
          </p:cNvPr>
          <p:cNvSpPr>
            <a:spLocks noChangeArrowheads="1"/>
          </p:cNvSpPr>
          <p:nvPr/>
        </p:nvSpPr>
        <p:spPr bwMode="auto">
          <a:xfrm>
            <a:off x="7308841" y="3740661"/>
            <a:ext cx="309818"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NJ</a:t>
            </a:r>
          </a:p>
        </p:txBody>
      </p:sp>
      <p:sp>
        <p:nvSpPr>
          <p:cNvPr id="124" name="Rectangle 178">
            <a:extLst>
              <a:ext uri="{FF2B5EF4-FFF2-40B4-BE49-F238E27FC236}">
                <a16:creationId xmlns:a16="http://schemas.microsoft.com/office/drawing/2014/main" id="{23978EF5-FB43-3BBA-81BD-1F21D74A8DB0}"/>
              </a:ext>
            </a:extLst>
          </p:cNvPr>
          <p:cNvSpPr>
            <a:spLocks noChangeArrowheads="1"/>
          </p:cNvSpPr>
          <p:nvPr/>
        </p:nvSpPr>
        <p:spPr bwMode="auto">
          <a:xfrm>
            <a:off x="7308841" y="3995713"/>
            <a:ext cx="309818"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DE</a:t>
            </a:r>
          </a:p>
        </p:txBody>
      </p:sp>
      <p:sp>
        <p:nvSpPr>
          <p:cNvPr id="125" name="Rectangle 180">
            <a:extLst>
              <a:ext uri="{FF2B5EF4-FFF2-40B4-BE49-F238E27FC236}">
                <a16:creationId xmlns:a16="http://schemas.microsoft.com/office/drawing/2014/main" id="{8DD2E2D1-4707-58C5-D061-6CEC0F6E780A}"/>
              </a:ext>
            </a:extLst>
          </p:cNvPr>
          <p:cNvSpPr>
            <a:spLocks noChangeArrowheads="1"/>
          </p:cNvSpPr>
          <p:nvPr/>
        </p:nvSpPr>
        <p:spPr bwMode="auto">
          <a:xfrm>
            <a:off x="7308841" y="4249200"/>
            <a:ext cx="348936"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MD</a:t>
            </a:r>
          </a:p>
        </p:txBody>
      </p:sp>
      <p:sp>
        <p:nvSpPr>
          <p:cNvPr id="126" name="Rectangle 181">
            <a:extLst>
              <a:ext uri="{FF2B5EF4-FFF2-40B4-BE49-F238E27FC236}">
                <a16:creationId xmlns:a16="http://schemas.microsoft.com/office/drawing/2014/main" id="{0A21C9F9-50BD-043D-2C8E-5D25FCCABA76}"/>
              </a:ext>
            </a:extLst>
          </p:cNvPr>
          <p:cNvSpPr>
            <a:spLocks noChangeArrowheads="1"/>
          </p:cNvSpPr>
          <p:nvPr/>
        </p:nvSpPr>
        <p:spPr bwMode="auto">
          <a:xfrm>
            <a:off x="7308841" y="4504252"/>
            <a:ext cx="394589" cy="215409"/>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nchor="t">
            <a:spAutoFit/>
          </a:bodyPr>
          <a:lstStyle/>
          <a:p>
            <a:pPr defTabSz="4570413" fontAlgn="base">
              <a:spcBef>
                <a:spcPct val="0"/>
              </a:spcBef>
              <a:spcAft>
                <a:spcPct val="0"/>
              </a:spcAft>
            </a:pPr>
            <a:r>
              <a:rPr lang="en-US" altLang="zh-CN" sz="800" b="1" dirty="0">
                <a:solidFill>
                  <a:srgbClr val="000000"/>
                </a:solidFill>
                <a:latin typeface="Century Gothic"/>
                <a:ea typeface="Century Gothic" charset="0"/>
                <a:cs typeface="Century Gothic" charset="0"/>
              </a:rPr>
              <a:t>D</a:t>
            </a:r>
            <a:r>
              <a:rPr lang="en-US" altLang="zh-CN" sz="800" dirty="0">
                <a:solidFill>
                  <a:srgbClr val="000000"/>
                </a:solidFill>
                <a:latin typeface="Century Gothic"/>
                <a:ea typeface="Century Gothic" charset="0"/>
                <a:cs typeface="Century Gothic" charset="0"/>
              </a:rPr>
              <a:t>.</a:t>
            </a:r>
            <a:r>
              <a:rPr lang="en-US" altLang="zh-CN" sz="800" b="1" dirty="0">
                <a:solidFill>
                  <a:srgbClr val="000000"/>
                </a:solidFill>
                <a:latin typeface="Century Gothic"/>
                <a:ea typeface="Century Gothic" charset="0"/>
                <a:cs typeface="Century Gothic" charset="0"/>
              </a:rPr>
              <a:t>C</a:t>
            </a:r>
            <a:r>
              <a:rPr lang="en-US" altLang="zh-CN" sz="800" dirty="0">
                <a:solidFill>
                  <a:srgbClr val="000000"/>
                </a:solidFill>
                <a:latin typeface="Century Gothic"/>
                <a:ea typeface="Century Gothic" charset="0"/>
                <a:cs typeface="Century Gothic" charset="0"/>
              </a:rPr>
              <a:t>.</a:t>
            </a:r>
          </a:p>
        </p:txBody>
      </p:sp>
      <p:sp>
        <p:nvSpPr>
          <p:cNvPr id="127" name="Rectangle 183">
            <a:extLst>
              <a:ext uri="{FF2B5EF4-FFF2-40B4-BE49-F238E27FC236}">
                <a16:creationId xmlns:a16="http://schemas.microsoft.com/office/drawing/2014/main" id="{EFC397AE-2E4A-BFAB-DBEE-DA141C15BB87}"/>
              </a:ext>
            </a:extLst>
          </p:cNvPr>
          <p:cNvSpPr>
            <a:spLocks noChangeArrowheads="1"/>
          </p:cNvSpPr>
          <p:nvPr/>
        </p:nvSpPr>
        <p:spPr bwMode="auto">
          <a:xfrm>
            <a:off x="7308841" y="2977070"/>
            <a:ext cx="353630"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MA</a:t>
            </a:r>
          </a:p>
        </p:txBody>
      </p:sp>
      <p:sp>
        <p:nvSpPr>
          <p:cNvPr id="128" name="Rectangle 185">
            <a:extLst>
              <a:ext uri="{FF2B5EF4-FFF2-40B4-BE49-F238E27FC236}">
                <a16:creationId xmlns:a16="http://schemas.microsoft.com/office/drawing/2014/main" id="{FCB9F71F-6883-F20F-B789-EB60113C8984}"/>
              </a:ext>
            </a:extLst>
          </p:cNvPr>
          <p:cNvSpPr>
            <a:spLocks noChangeArrowheads="1"/>
          </p:cNvSpPr>
          <p:nvPr/>
        </p:nvSpPr>
        <p:spPr bwMode="auto">
          <a:xfrm>
            <a:off x="7308841" y="3485609"/>
            <a:ext cx="308253"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CT</a:t>
            </a:r>
          </a:p>
        </p:txBody>
      </p:sp>
      <p:sp>
        <p:nvSpPr>
          <p:cNvPr id="129" name="Rectangle 188">
            <a:extLst>
              <a:ext uri="{FF2B5EF4-FFF2-40B4-BE49-F238E27FC236}">
                <a16:creationId xmlns:a16="http://schemas.microsoft.com/office/drawing/2014/main" id="{3B6AA3ED-76D4-AFD1-67D7-58D0227FEBD7}"/>
              </a:ext>
            </a:extLst>
          </p:cNvPr>
          <p:cNvSpPr>
            <a:spLocks noChangeArrowheads="1"/>
          </p:cNvSpPr>
          <p:nvPr/>
        </p:nvSpPr>
        <p:spPr bwMode="auto">
          <a:xfrm>
            <a:off x="7308841" y="3230557"/>
            <a:ext cx="272264"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RI</a:t>
            </a:r>
          </a:p>
        </p:txBody>
      </p:sp>
      <p:sp>
        <p:nvSpPr>
          <p:cNvPr id="130" name="Rectangle 189">
            <a:extLst>
              <a:ext uri="{FF2B5EF4-FFF2-40B4-BE49-F238E27FC236}">
                <a16:creationId xmlns:a16="http://schemas.microsoft.com/office/drawing/2014/main" id="{EED3BF2B-7310-E0C9-354A-CB518CD79B1F}"/>
              </a:ext>
            </a:extLst>
          </p:cNvPr>
          <p:cNvSpPr>
            <a:spLocks noChangeArrowheads="1"/>
          </p:cNvSpPr>
          <p:nvPr/>
        </p:nvSpPr>
        <p:spPr bwMode="auto">
          <a:xfrm>
            <a:off x="884038" y="5211512"/>
            <a:ext cx="389619"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AK</a:t>
            </a:r>
          </a:p>
        </p:txBody>
      </p:sp>
      <p:sp>
        <p:nvSpPr>
          <p:cNvPr id="131" name="Rectangle 190">
            <a:extLst>
              <a:ext uri="{FF2B5EF4-FFF2-40B4-BE49-F238E27FC236}">
                <a16:creationId xmlns:a16="http://schemas.microsoft.com/office/drawing/2014/main" id="{DB4F2684-86D8-8D94-4253-C06D3D832874}"/>
              </a:ext>
            </a:extLst>
          </p:cNvPr>
          <p:cNvSpPr>
            <a:spLocks noChangeArrowheads="1"/>
          </p:cNvSpPr>
          <p:nvPr/>
        </p:nvSpPr>
        <p:spPr bwMode="auto">
          <a:xfrm>
            <a:off x="1819750" y="5912514"/>
            <a:ext cx="342677"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HI</a:t>
            </a:r>
          </a:p>
        </p:txBody>
      </p:sp>
      <p:sp>
        <p:nvSpPr>
          <p:cNvPr id="132" name="Rectangle 131">
            <a:extLst>
              <a:ext uri="{FF2B5EF4-FFF2-40B4-BE49-F238E27FC236}">
                <a16:creationId xmlns:a16="http://schemas.microsoft.com/office/drawing/2014/main" id="{6BA18309-E6DF-0C2F-060E-A129A64B8A38}"/>
              </a:ext>
            </a:extLst>
          </p:cNvPr>
          <p:cNvSpPr/>
          <p:nvPr/>
        </p:nvSpPr>
        <p:spPr>
          <a:xfrm>
            <a:off x="7186259" y="3509299"/>
            <a:ext cx="180513" cy="184098"/>
          </a:xfrm>
          <a:prstGeom prst="rect">
            <a:avLst/>
          </a:prstGeom>
          <a:solidFill>
            <a:srgbClr val="FB9B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6393415B-065C-0FFC-6136-98795D5B96A4}"/>
              </a:ext>
            </a:extLst>
          </p:cNvPr>
          <p:cNvSpPr/>
          <p:nvPr/>
        </p:nvSpPr>
        <p:spPr>
          <a:xfrm>
            <a:off x="7186259" y="4011470"/>
            <a:ext cx="180513" cy="184098"/>
          </a:xfrm>
          <a:prstGeom prst="rect">
            <a:avLst/>
          </a:prstGeom>
          <a:solidFill>
            <a:srgbClr val="772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B7BE16CE-E00E-6698-C61C-732F64DE22EA}"/>
              </a:ext>
            </a:extLst>
          </p:cNvPr>
          <p:cNvSpPr/>
          <p:nvPr/>
        </p:nvSpPr>
        <p:spPr>
          <a:xfrm>
            <a:off x="7186259" y="4258807"/>
            <a:ext cx="180513" cy="184098"/>
          </a:xfrm>
          <a:prstGeom prst="rect">
            <a:avLst/>
          </a:prstGeom>
          <a:solidFill>
            <a:srgbClr val="772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CBA57AAC-FA55-59F9-E33B-08A1C4D83377}"/>
              </a:ext>
            </a:extLst>
          </p:cNvPr>
          <p:cNvSpPr/>
          <p:nvPr/>
        </p:nvSpPr>
        <p:spPr>
          <a:xfrm>
            <a:off x="7186259" y="4521135"/>
            <a:ext cx="180513" cy="184098"/>
          </a:xfrm>
          <a:prstGeom prst="rect">
            <a:avLst/>
          </a:prstGeom>
          <a:solidFill>
            <a:srgbClr val="772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AF896D1F-5000-4E6E-8EF8-9B568CFFD3CC}"/>
              </a:ext>
            </a:extLst>
          </p:cNvPr>
          <p:cNvSpPr/>
          <p:nvPr/>
        </p:nvSpPr>
        <p:spPr>
          <a:xfrm>
            <a:off x="7186259" y="3239476"/>
            <a:ext cx="180513" cy="184098"/>
          </a:xfrm>
          <a:prstGeom prst="rect">
            <a:avLst/>
          </a:prstGeom>
          <a:solidFill>
            <a:srgbClr val="84BD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2429825-22C4-99D9-66C2-EE97252A69A4}"/>
              </a:ext>
            </a:extLst>
          </p:cNvPr>
          <p:cNvSpPr/>
          <p:nvPr/>
        </p:nvSpPr>
        <p:spPr>
          <a:xfrm>
            <a:off x="7186259" y="2744800"/>
            <a:ext cx="180513" cy="184098"/>
          </a:xfrm>
          <a:prstGeom prst="rect">
            <a:avLst/>
          </a:prstGeom>
          <a:solidFill>
            <a:srgbClr val="84BD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78418FC1-AB0F-AC4D-2F04-EF05DFABA99E}"/>
              </a:ext>
            </a:extLst>
          </p:cNvPr>
          <p:cNvSpPr/>
          <p:nvPr/>
        </p:nvSpPr>
        <p:spPr>
          <a:xfrm>
            <a:off x="7186259" y="2482472"/>
            <a:ext cx="180513" cy="184098"/>
          </a:xfrm>
          <a:prstGeom prst="rect">
            <a:avLst/>
          </a:prstGeom>
          <a:solidFill>
            <a:srgbClr val="7727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18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79E1-9998-3121-488F-B08FA36F6A28}"/>
              </a:ext>
            </a:extLst>
          </p:cNvPr>
          <p:cNvSpPr>
            <a:spLocks noGrp="1"/>
          </p:cNvSpPr>
          <p:nvPr>
            <p:ph type="title"/>
          </p:nvPr>
        </p:nvSpPr>
        <p:spPr/>
        <p:txBody>
          <a:bodyPr/>
          <a:lstStyle/>
          <a:p>
            <a:r>
              <a:rPr lang="en-US" dirty="0"/>
              <a:t>Additional Trends</a:t>
            </a:r>
          </a:p>
        </p:txBody>
      </p:sp>
      <p:sp>
        <p:nvSpPr>
          <p:cNvPr id="3" name="TextBox 2">
            <a:extLst>
              <a:ext uri="{FF2B5EF4-FFF2-40B4-BE49-F238E27FC236}">
                <a16:creationId xmlns:a16="http://schemas.microsoft.com/office/drawing/2014/main" id="{CA2AE235-1A95-11D6-18FD-09A32A9D07EA}"/>
              </a:ext>
            </a:extLst>
          </p:cNvPr>
          <p:cNvSpPr txBox="1"/>
          <p:nvPr/>
        </p:nvSpPr>
        <p:spPr>
          <a:xfrm>
            <a:off x="4572000" y="1395122"/>
            <a:ext cx="6488935" cy="3893374"/>
          </a:xfrm>
          <a:prstGeom prst="rect">
            <a:avLst/>
          </a:prstGeom>
          <a:noFill/>
        </p:spPr>
        <p:txBody>
          <a:bodyPr wrap="square" rtlCol="0" anchor="ctr">
            <a:spAutoFit/>
          </a:bodyPr>
          <a:lstStyle/>
          <a:p>
            <a:pPr marL="347472" indent="-356616">
              <a:spcBef>
                <a:spcPts val="2200"/>
              </a:spcBef>
              <a:buFont typeface="Arial" panose="020B0604020202020204" pitchFamily="34" charset="0"/>
              <a:buChar char="•"/>
            </a:pPr>
            <a:r>
              <a:rPr lang="en-US" sz="3200" dirty="0">
                <a:latin typeface="Century Gothic" panose="020B0502020202020204" pitchFamily="34" charset="0"/>
              </a:rPr>
              <a:t>Making technical changes </a:t>
            </a:r>
          </a:p>
          <a:p>
            <a:pPr marL="347472" indent="-356616">
              <a:spcBef>
                <a:spcPts val="2200"/>
              </a:spcBef>
              <a:buFont typeface="Arial" panose="020B0604020202020204" pitchFamily="34" charset="0"/>
              <a:buChar char="•"/>
            </a:pPr>
            <a:r>
              <a:rPr lang="en-US" sz="3200" dirty="0">
                <a:latin typeface="Century Gothic" panose="020B0502020202020204" pitchFamily="34" charset="0"/>
              </a:rPr>
              <a:t>Forming study committees and working groups</a:t>
            </a:r>
          </a:p>
          <a:p>
            <a:pPr marL="347472" indent="-356616">
              <a:spcBef>
                <a:spcPts val="2200"/>
              </a:spcBef>
              <a:buFont typeface="Arial" panose="020B0604020202020204" pitchFamily="34" charset="0"/>
              <a:buChar char="•"/>
            </a:pPr>
            <a:r>
              <a:rPr lang="en-US" sz="3200" dirty="0">
                <a:latin typeface="Century Gothic" panose="020B0502020202020204" pitchFamily="34" charset="0"/>
              </a:rPr>
              <a:t>Modifying children’s cabinets and ECE councils</a:t>
            </a:r>
          </a:p>
          <a:p>
            <a:pPr marL="347472" indent="-356616">
              <a:spcBef>
                <a:spcPts val="2200"/>
              </a:spcBef>
              <a:buFont typeface="Arial" panose="020B0604020202020204" pitchFamily="34" charset="0"/>
              <a:buChar char="•"/>
            </a:pPr>
            <a:r>
              <a:rPr lang="en-US" sz="3200" dirty="0">
                <a:latin typeface="Century Gothic" panose="020B0502020202020204" pitchFamily="34" charset="0"/>
              </a:rPr>
              <a:t>Others</a:t>
            </a:r>
          </a:p>
        </p:txBody>
      </p:sp>
    </p:spTree>
    <p:extLst>
      <p:ext uri="{BB962C8B-B14F-4D97-AF65-F5344CB8AC3E}">
        <p14:creationId xmlns:p14="http://schemas.microsoft.com/office/powerpoint/2010/main" val="212439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Resources from our presentation">
            <a:extLst>
              <a:ext uri="{FF2B5EF4-FFF2-40B4-BE49-F238E27FC236}">
                <a16:creationId xmlns:a16="http://schemas.microsoft.com/office/drawing/2014/main" id="{10D2254B-1B15-E24C-A92A-23936F665CC7}"/>
              </a:ext>
              <a:ext uri="{C183D7F6-B498-43B3-948B-1728B52AA6E4}">
                <adec:decorative xmlns:adec="http://schemas.microsoft.com/office/drawing/2017/decorative" val="0"/>
              </a:ext>
            </a:extLst>
          </p:cNvPr>
          <p:cNvGrpSpPr/>
          <p:nvPr/>
        </p:nvGrpSpPr>
        <p:grpSpPr>
          <a:xfrm>
            <a:off x="1039808" y="0"/>
            <a:ext cx="10048461" cy="2054590"/>
            <a:chOff x="1073426" y="2042589"/>
            <a:chExt cx="10048461" cy="2054590"/>
          </a:xfrm>
        </p:grpSpPr>
        <p:sp>
          <p:nvSpPr>
            <p:cNvPr id="7" name="TextBox 6">
              <a:extLst>
                <a:ext uri="{FF2B5EF4-FFF2-40B4-BE49-F238E27FC236}">
                  <a16:creationId xmlns:a16="http://schemas.microsoft.com/office/drawing/2014/main" id="{0C346ED0-BE5B-CE47-BA6B-42510C9512D7}"/>
                </a:ext>
              </a:extLst>
            </p:cNvPr>
            <p:cNvSpPr txBox="1"/>
            <p:nvPr/>
          </p:nvSpPr>
          <p:spPr>
            <a:xfrm>
              <a:off x="1073426" y="2042589"/>
              <a:ext cx="10048461" cy="1233158"/>
            </a:xfrm>
            <a:prstGeom prst="rect">
              <a:avLst/>
            </a:prstGeom>
            <a:noFill/>
          </p:spPr>
          <p:txBody>
            <a:bodyPr wrap="square" rtlCol="0">
              <a:spAutoFit/>
            </a:bodyPr>
            <a:lstStyle/>
            <a:p>
              <a:pPr marL="0" marR="0" lvl="0" indent="0" algn="ctr" defTabSz="1219170" rtl="0" eaLnBrk="1" fontAlgn="auto" latinLnBrk="0" hangingPunct="1">
                <a:lnSpc>
                  <a:spcPct val="200000"/>
                </a:lnSpc>
                <a:spcBef>
                  <a:spcPts val="0"/>
                </a:spcBef>
                <a:spcAft>
                  <a:spcPts val="0"/>
                </a:spcAft>
                <a:buClrTx/>
                <a:buSzTx/>
                <a:buFontTx/>
                <a:buNone/>
                <a:tabLst/>
                <a:defRPr/>
              </a:pPr>
              <a:r>
                <a:rPr kumimoji="0" lang="en-US" sz="4400" b="0" i="0" u="none" strike="noStrike" kern="1200" cap="none" spc="600" normalizeH="0" baseline="0" noProof="0">
                  <a:ln>
                    <a:noFill/>
                  </a:ln>
                  <a:solidFill>
                    <a:prstClr val="black"/>
                  </a:solidFill>
                  <a:effectLst/>
                  <a:uLnTx/>
                  <a:uFillTx/>
                  <a:latin typeface="Century Gothic" panose="020B0502020202020204" pitchFamily="34" charset="0"/>
                  <a:ea typeface="+mn-ea"/>
                  <a:cs typeface="+mn-cs"/>
                </a:rPr>
                <a:t>PROJECTS &amp; RESOURCES</a:t>
              </a:r>
            </a:p>
          </p:txBody>
        </p:sp>
        <p:cxnSp>
          <p:nvCxnSpPr>
            <p:cNvPr id="9" name="Straight Connector 8">
              <a:extLst>
                <a:ext uri="{FF2B5EF4-FFF2-40B4-BE49-F238E27FC236}">
                  <a16:creationId xmlns:a16="http://schemas.microsoft.com/office/drawing/2014/main" id="{5AA1F708-4844-6C4C-ADC7-96FD1B3A7223}"/>
                </a:ext>
              </a:extLst>
            </p:cNvPr>
            <p:cNvCxnSpPr>
              <a:cxnSpLocks/>
            </p:cNvCxnSpPr>
            <p:nvPr/>
          </p:nvCxnSpPr>
          <p:spPr>
            <a:xfrm>
              <a:off x="2372691" y="3431762"/>
              <a:ext cx="7374835" cy="0"/>
            </a:xfrm>
            <a:prstGeom prst="line">
              <a:avLst/>
            </a:prstGeom>
            <a:ln w="38100">
              <a:solidFill>
                <a:srgbClr val="97478A">
                  <a:alpha val="50000"/>
                </a:srgb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9690CA8-8425-B34B-A5FA-3BFB9BFB6922}"/>
                </a:ext>
              </a:extLst>
            </p:cNvPr>
            <p:cNvSpPr/>
            <p:nvPr/>
          </p:nvSpPr>
          <p:spPr>
            <a:xfrm>
              <a:off x="2216894" y="3278878"/>
              <a:ext cx="7765306" cy="818301"/>
            </a:xfrm>
            <a:prstGeom prst="rect">
              <a:avLst/>
            </a:prstGeom>
          </p:spPr>
          <p:txBody>
            <a:bodyPr wrap="square">
              <a:spAutoFit/>
            </a:bodyPr>
            <a:lstStyle/>
            <a:p>
              <a:pPr marL="0" marR="0" lvl="0" indent="0" algn="ctr" defTabSz="1219170" rtl="0" eaLnBrk="1" fontAlgn="auto" latinLnBrk="0" hangingPunct="1">
                <a:lnSpc>
                  <a:spcPct val="2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sp>
        <p:nvSpPr>
          <p:cNvPr id="2" name="Title 1">
            <a:extLst>
              <a:ext uri="{FF2B5EF4-FFF2-40B4-BE49-F238E27FC236}">
                <a16:creationId xmlns:a16="http://schemas.microsoft.com/office/drawing/2014/main" id="{864F43BC-DBD1-544A-9D59-5567A426CC2D}"/>
              </a:ext>
            </a:extLst>
          </p:cNvPr>
          <p:cNvSpPr>
            <a:spLocks noGrp="1"/>
          </p:cNvSpPr>
          <p:nvPr>
            <p:ph type="title"/>
          </p:nvPr>
        </p:nvSpPr>
        <p:spPr>
          <a:xfrm>
            <a:off x="577638" y="2207473"/>
            <a:ext cx="10972800" cy="3908513"/>
          </a:xfrm>
        </p:spPr>
        <p:txBody>
          <a:bodyPr>
            <a:normAutofit/>
          </a:bodyPr>
          <a:lstStyle/>
          <a:p>
            <a:r>
              <a:rPr lang="en-US" sz="2400" dirty="0"/>
              <a:t>Policy Outline: ECE Governance </a:t>
            </a:r>
            <a:r>
              <a:rPr lang="en-US" sz="2400" b="0" dirty="0"/>
              <a:t>(</a:t>
            </a:r>
            <a:r>
              <a:rPr lang="en-US" sz="2400" b="0" dirty="0">
                <a:hlinkClick r:id="rId3"/>
              </a:rPr>
              <a:t>link</a:t>
            </a:r>
            <a:r>
              <a:rPr lang="en-US" sz="2400" b="0" dirty="0"/>
              <a:t>)</a:t>
            </a:r>
            <a:br>
              <a:rPr lang="en-US" sz="2400" dirty="0"/>
            </a:br>
            <a:br>
              <a:rPr lang="en-US" sz="2400" dirty="0"/>
            </a:br>
            <a:r>
              <a:rPr lang="en-US" sz="2400" dirty="0"/>
              <a:t>50-State Comparison: K-3 Policies </a:t>
            </a:r>
            <a:r>
              <a:rPr lang="en-US" sz="2400" b="0" dirty="0"/>
              <a:t>(</a:t>
            </a:r>
            <a:r>
              <a:rPr lang="en-US" sz="2400" b="0" dirty="0">
                <a:hlinkClick r:id="rId4"/>
              </a:rPr>
              <a:t>link</a:t>
            </a:r>
            <a:r>
              <a:rPr lang="en-US" sz="2400" b="0" dirty="0"/>
              <a:t>)</a:t>
            </a:r>
            <a:br>
              <a:rPr lang="en-US" sz="2400" dirty="0"/>
            </a:br>
            <a:br>
              <a:rPr lang="en-US" sz="2400" dirty="0"/>
            </a:br>
            <a:r>
              <a:rPr lang="en-US" sz="2400" dirty="0"/>
              <a:t>Addressing Early Math Achievement Declines </a:t>
            </a:r>
            <a:r>
              <a:rPr lang="en-US" sz="2400" b="0" dirty="0"/>
              <a:t>(</a:t>
            </a:r>
            <a:r>
              <a:rPr lang="en-US" sz="2400" b="0" dirty="0">
                <a:hlinkClick r:id="rId5"/>
              </a:rPr>
              <a:t>link</a:t>
            </a:r>
            <a:r>
              <a:rPr lang="en-US" sz="2400" b="0" dirty="0"/>
              <a:t>)</a:t>
            </a:r>
            <a:br>
              <a:rPr lang="en-US" sz="2400" dirty="0"/>
            </a:br>
            <a:br>
              <a:rPr lang="en-US" sz="2400" dirty="0"/>
            </a:br>
            <a:r>
              <a:rPr lang="en-US" sz="2400" dirty="0"/>
              <a:t>Preschool – Fifth Grade STEAM Education PLC and TA Network </a:t>
            </a:r>
            <a:br>
              <a:rPr lang="en-US" sz="2400" dirty="0"/>
            </a:br>
            <a:br>
              <a:rPr lang="en-US" sz="2400" dirty="0"/>
            </a:br>
            <a:r>
              <a:rPr lang="en-US" sz="2400" dirty="0"/>
              <a:t>ECE Governance 50-State Comparison Update (Q2 2024)</a:t>
            </a:r>
            <a:br>
              <a:rPr lang="en-US" sz="2400" dirty="0"/>
            </a:br>
            <a:br>
              <a:rPr lang="en-US" sz="2400" dirty="0"/>
            </a:br>
            <a:r>
              <a:rPr lang="en-US" sz="2400" dirty="0"/>
              <a:t>State Education Policy Tracking </a:t>
            </a:r>
            <a:r>
              <a:rPr lang="en-US" sz="2400" b="0" dirty="0"/>
              <a:t>(</a:t>
            </a:r>
            <a:r>
              <a:rPr lang="en-US" sz="2400" b="0" dirty="0">
                <a:hlinkClick r:id="rId6"/>
              </a:rPr>
              <a:t>link</a:t>
            </a:r>
            <a:r>
              <a:rPr lang="en-US" sz="2400" b="0" dirty="0"/>
              <a:t>)</a:t>
            </a:r>
          </a:p>
        </p:txBody>
      </p:sp>
    </p:spTree>
    <p:extLst>
      <p:ext uri="{BB962C8B-B14F-4D97-AF65-F5344CB8AC3E}">
        <p14:creationId xmlns:p14="http://schemas.microsoft.com/office/powerpoint/2010/main" val="387303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descr="Multiple icons from the Education Commission of the States logo with an overlay on top of each other. ">
            <a:extLst>
              <a:ext uri="{FF2B5EF4-FFF2-40B4-BE49-F238E27FC236}">
                <a16:creationId xmlns:a16="http://schemas.microsoft.com/office/drawing/2014/main" id="{74012BAE-7B35-C531-B414-A631DB88942E}"/>
              </a:ext>
            </a:extLst>
          </p:cNvPr>
          <p:cNvGrpSpPr/>
          <p:nvPr/>
        </p:nvGrpSpPr>
        <p:grpSpPr>
          <a:xfrm>
            <a:off x="-1129940" y="-2975479"/>
            <a:ext cx="15456144" cy="12671783"/>
            <a:chOff x="13324614" y="-2898859"/>
            <a:chExt cx="15456144" cy="12671783"/>
          </a:xfrm>
        </p:grpSpPr>
        <p:pic>
          <p:nvPicPr>
            <p:cNvPr id="44" name="Picture 9">
              <a:extLst>
                <a:ext uri="{FF2B5EF4-FFF2-40B4-BE49-F238E27FC236}">
                  <a16:creationId xmlns:a16="http://schemas.microsoft.com/office/drawing/2014/main" id="{542E2F73-66B0-F53C-C89C-843D3295F047}"/>
                </a:ext>
              </a:extLst>
            </p:cNvPr>
            <p:cNvPicPr>
              <a:picLocks noChangeAspect="1"/>
            </p:cNvPicPr>
            <p:nvPr/>
          </p:nvPicPr>
          <p:blipFill>
            <a:blip r:embed="rId3">
              <a:alphaModFix amt="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7927827" y="4016143"/>
              <a:ext cx="4258635" cy="4258635"/>
            </a:xfrm>
            <a:prstGeom prst="rect">
              <a:avLst/>
            </a:prstGeom>
          </p:spPr>
        </p:pic>
        <p:pic>
          <p:nvPicPr>
            <p:cNvPr id="45" name="Picture 10">
              <a:extLst>
                <a:ext uri="{FF2B5EF4-FFF2-40B4-BE49-F238E27FC236}">
                  <a16:creationId xmlns:a16="http://schemas.microsoft.com/office/drawing/2014/main" id="{9E23005F-8E38-62F1-6EBF-8805EA5B952D}"/>
                </a:ext>
              </a:extLst>
            </p:cNvPr>
            <p:cNvPicPr>
              <a:picLocks noChangeAspect="1"/>
            </p:cNvPicPr>
            <p:nvPr/>
          </p:nvPicPr>
          <p:blipFill>
            <a:blip r:embed="rId3">
              <a:alphaModFix amt="7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324614" y="3082939"/>
              <a:ext cx="6689985" cy="6689985"/>
            </a:xfrm>
            <a:prstGeom prst="rect">
              <a:avLst/>
            </a:prstGeom>
            <a:effectLst>
              <a:outerShdw blurRad="50800" dist="50800" dir="5400000" algn="ctr" rotWithShape="0">
                <a:srgbClr val="000000">
                  <a:alpha val="16515"/>
                </a:srgbClr>
              </a:outerShdw>
            </a:effectLst>
          </p:spPr>
        </p:pic>
        <p:pic>
          <p:nvPicPr>
            <p:cNvPr id="46" name="Picture 13">
              <a:extLst>
                <a:ext uri="{FF2B5EF4-FFF2-40B4-BE49-F238E27FC236}">
                  <a16:creationId xmlns:a16="http://schemas.microsoft.com/office/drawing/2014/main" id="{AC1B7F74-1C81-D6AA-7859-1E1BEE794DF1}"/>
                </a:ext>
              </a:extLst>
            </p:cNvPr>
            <p:cNvPicPr>
              <a:picLocks noChangeAspect="1"/>
            </p:cNvPicPr>
            <p:nvPr/>
          </p:nvPicPr>
          <p:blipFill>
            <a:blip r:embed="rId3">
              <a:alphaModFix amt="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627426" y="2053678"/>
              <a:ext cx="4258635" cy="4258635"/>
            </a:xfrm>
            <a:prstGeom prst="rect">
              <a:avLst/>
            </a:prstGeom>
          </p:spPr>
        </p:pic>
        <p:pic>
          <p:nvPicPr>
            <p:cNvPr id="47" name="Picture 46" descr="Icon&#10;&#10;Description automatically generated">
              <a:extLst>
                <a:ext uri="{FF2B5EF4-FFF2-40B4-BE49-F238E27FC236}">
                  <a16:creationId xmlns:a16="http://schemas.microsoft.com/office/drawing/2014/main" id="{ED8B7275-6E5E-55C8-EFF4-D41CD09FC9DE}"/>
                </a:ext>
              </a:extLst>
            </p:cNvPr>
            <p:cNvPicPr>
              <a:picLocks noChangeAspect="1"/>
            </p:cNvPicPr>
            <p:nvPr/>
          </p:nvPicPr>
          <p:blipFill>
            <a:blip r:embed="rId5">
              <a:alphaModFix amt="6000"/>
            </a:blip>
            <a:stretch>
              <a:fillRect/>
            </a:stretch>
          </p:blipFill>
          <p:spPr>
            <a:xfrm>
              <a:off x="13376485" y="-883037"/>
              <a:ext cx="4258635" cy="4258635"/>
            </a:xfrm>
            <a:prstGeom prst="rect">
              <a:avLst/>
            </a:prstGeom>
          </p:spPr>
        </p:pic>
        <p:pic>
          <p:nvPicPr>
            <p:cNvPr id="48" name="Picture 17">
              <a:extLst>
                <a:ext uri="{FF2B5EF4-FFF2-40B4-BE49-F238E27FC236}">
                  <a16:creationId xmlns:a16="http://schemas.microsoft.com/office/drawing/2014/main" id="{796EE2FF-228D-059C-9145-8C0FFDD344CC}"/>
                </a:ext>
              </a:extLst>
            </p:cNvPr>
            <p:cNvPicPr>
              <a:picLocks noChangeAspect="1"/>
            </p:cNvPicPr>
            <p:nvPr/>
          </p:nvPicPr>
          <p:blipFill>
            <a:blip r:embed="rId3">
              <a:alphaModFix amt="7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2974711" y="4182996"/>
              <a:ext cx="4258635" cy="4258635"/>
            </a:xfrm>
            <a:prstGeom prst="rect">
              <a:avLst/>
            </a:prstGeom>
          </p:spPr>
        </p:pic>
        <p:pic>
          <p:nvPicPr>
            <p:cNvPr id="49" name="Picture 18">
              <a:extLst>
                <a:ext uri="{FF2B5EF4-FFF2-40B4-BE49-F238E27FC236}">
                  <a16:creationId xmlns:a16="http://schemas.microsoft.com/office/drawing/2014/main" id="{B4A0D49A-08CB-BB4E-D667-ED01A52776B8}"/>
                </a:ext>
              </a:extLst>
            </p:cNvPr>
            <p:cNvPicPr>
              <a:picLocks noChangeAspect="1"/>
            </p:cNvPicPr>
            <p:nvPr/>
          </p:nvPicPr>
          <p:blipFill>
            <a:blip r:embed="rId3">
              <a:alphaModFix amt="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4430447" y="2239324"/>
              <a:ext cx="3219932" cy="3219932"/>
            </a:xfrm>
            <a:prstGeom prst="rect">
              <a:avLst/>
            </a:prstGeom>
          </p:spPr>
        </p:pic>
        <p:pic>
          <p:nvPicPr>
            <p:cNvPr id="50" name="Picture 19">
              <a:extLst>
                <a:ext uri="{FF2B5EF4-FFF2-40B4-BE49-F238E27FC236}">
                  <a16:creationId xmlns:a16="http://schemas.microsoft.com/office/drawing/2014/main" id="{C8B92766-2655-A23D-CEA8-1634814DB941}"/>
                </a:ext>
              </a:extLst>
            </p:cNvPr>
            <p:cNvPicPr>
              <a:picLocks noChangeAspect="1"/>
            </p:cNvPicPr>
            <p:nvPr/>
          </p:nvPicPr>
          <p:blipFill>
            <a:blip r:embed="rId3">
              <a:alphaModFix amt="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968328" y="-2898859"/>
              <a:ext cx="7479943" cy="7479943"/>
            </a:xfrm>
            <a:prstGeom prst="rect">
              <a:avLst/>
            </a:prstGeom>
          </p:spPr>
        </p:pic>
        <p:pic>
          <p:nvPicPr>
            <p:cNvPr id="51" name="Picture 50" descr="Icon&#10;&#10;Description automatically generated">
              <a:extLst>
                <a:ext uri="{FF2B5EF4-FFF2-40B4-BE49-F238E27FC236}">
                  <a16:creationId xmlns:a16="http://schemas.microsoft.com/office/drawing/2014/main" id="{5AD8192C-6A17-6539-A972-E787A0261C76}"/>
                </a:ext>
              </a:extLst>
            </p:cNvPr>
            <p:cNvPicPr>
              <a:picLocks noChangeAspect="1"/>
            </p:cNvPicPr>
            <p:nvPr/>
          </p:nvPicPr>
          <p:blipFill>
            <a:blip r:embed="rId5">
              <a:alphaModFix amt="9000"/>
            </a:blip>
            <a:stretch>
              <a:fillRect/>
            </a:stretch>
          </p:blipFill>
          <p:spPr>
            <a:xfrm>
              <a:off x="13682477" y="1765632"/>
              <a:ext cx="3219932" cy="3219932"/>
            </a:xfrm>
            <a:prstGeom prst="rect">
              <a:avLst/>
            </a:prstGeom>
          </p:spPr>
        </p:pic>
        <p:pic>
          <p:nvPicPr>
            <p:cNvPr id="52" name="Picture 21">
              <a:extLst>
                <a:ext uri="{FF2B5EF4-FFF2-40B4-BE49-F238E27FC236}">
                  <a16:creationId xmlns:a16="http://schemas.microsoft.com/office/drawing/2014/main" id="{B6E7A174-3FA5-0BDD-054A-BBA5EA598FC7}"/>
                </a:ext>
              </a:extLst>
            </p:cNvPr>
            <p:cNvPicPr>
              <a:picLocks noChangeAspect="1"/>
            </p:cNvPicPr>
            <p:nvPr/>
          </p:nvPicPr>
          <p:blipFill>
            <a:blip r:embed="rId3">
              <a:alphaModFix amt="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1161306" y="5917537"/>
              <a:ext cx="3219932" cy="3219932"/>
            </a:xfrm>
            <a:prstGeom prst="rect">
              <a:avLst/>
            </a:prstGeom>
          </p:spPr>
        </p:pic>
        <p:pic>
          <p:nvPicPr>
            <p:cNvPr id="53" name="Picture 22">
              <a:extLst>
                <a:ext uri="{FF2B5EF4-FFF2-40B4-BE49-F238E27FC236}">
                  <a16:creationId xmlns:a16="http://schemas.microsoft.com/office/drawing/2014/main" id="{A7C2BC5F-B4E0-50D8-773A-ADBE4346DCE4}"/>
                </a:ext>
              </a:extLst>
            </p:cNvPr>
            <p:cNvPicPr>
              <a:picLocks noChangeAspect="1"/>
            </p:cNvPicPr>
            <p:nvPr/>
          </p:nvPicPr>
          <p:blipFill>
            <a:blip r:embed="rId3">
              <a:alphaModFix amt="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2090773" y="-2855057"/>
              <a:ext cx="6689985" cy="6689985"/>
            </a:xfrm>
            <a:prstGeom prst="rect">
              <a:avLst/>
            </a:prstGeom>
            <a:effectLst>
              <a:outerShdw blurRad="50800" dist="50800" dir="5400000" algn="ctr" rotWithShape="0">
                <a:srgbClr val="000000">
                  <a:alpha val="16515"/>
                </a:srgbClr>
              </a:outerShdw>
            </a:effectLst>
          </p:spPr>
        </p:pic>
      </p:grpSp>
      <p:sp>
        <p:nvSpPr>
          <p:cNvPr id="54" name="Oval 53">
            <a:extLst>
              <a:ext uri="{FF2B5EF4-FFF2-40B4-BE49-F238E27FC236}">
                <a16:creationId xmlns:a16="http://schemas.microsoft.com/office/drawing/2014/main" id="{9F5EE427-9050-49BD-CE11-F604AC7FC9FA}"/>
              </a:ext>
              <a:ext uri="{C183D7F6-B498-43B3-948B-1728B52AA6E4}">
                <adec:decorative xmlns:adec="http://schemas.microsoft.com/office/drawing/2017/decorative" val="1"/>
              </a:ext>
            </a:extLst>
          </p:cNvPr>
          <p:cNvSpPr/>
          <p:nvPr/>
        </p:nvSpPr>
        <p:spPr>
          <a:xfrm>
            <a:off x="-5143555" y="-1581253"/>
            <a:ext cx="10020506" cy="10020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75F2026E-AC81-BF48-0A73-C93C7B87D82F}"/>
              </a:ext>
            </a:extLst>
          </p:cNvPr>
          <p:cNvGrpSpPr/>
          <p:nvPr/>
        </p:nvGrpSpPr>
        <p:grpSpPr>
          <a:xfrm>
            <a:off x="1475522" y="1914486"/>
            <a:ext cx="9719002" cy="2666598"/>
            <a:chOff x="1475522" y="1914486"/>
            <a:chExt cx="9719002" cy="2666598"/>
          </a:xfrm>
        </p:grpSpPr>
        <p:grpSp>
          <p:nvGrpSpPr>
            <p:cNvPr id="56" name="Group 55">
              <a:extLst>
                <a:ext uri="{FF2B5EF4-FFF2-40B4-BE49-F238E27FC236}">
                  <a16:creationId xmlns:a16="http://schemas.microsoft.com/office/drawing/2014/main" id="{CF21C904-E48A-89A2-B650-28768D7A3EF5}"/>
                </a:ext>
              </a:extLst>
            </p:cNvPr>
            <p:cNvGrpSpPr/>
            <p:nvPr/>
          </p:nvGrpSpPr>
          <p:grpSpPr>
            <a:xfrm>
              <a:off x="5257800" y="1917932"/>
              <a:ext cx="5936724" cy="2467816"/>
              <a:chOff x="5097557" y="1917931"/>
              <a:chExt cx="6098951" cy="2467816"/>
            </a:xfrm>
          </p:grpSpPr>
          <p:sp>
            <p:nvSpPr>
              <p:cNvPr id="58" name="TextBox 57">
                <a:extLst>
                  <a:ext uri="{FF2B5EF4-FFF2-40B4-BE49-F238E27FC236}">
                    <a16:creationId xmlns:a16="http://schemas.microsoft.com/office/drawing/2014/main" id="{52CD07B1-9A7A-08CE-A332-7BC38CD8691C}"/>
                  </a:ext>
                </a:extLst>
              </p:cNvPr>
              <p:cNvSpPr txBox="1"/>
              <p:nvPr/>
            </p:nvSpPr>
            <p:spPr>
              <a:xfrm>
                <a:off x="5097557" y="1917931"/>
                <a:ext cx="6098951" cy="1233158"/>
              </a:xfrm>
              <a:prstGeom prst="rect">
                <a:avLst/>
              </a:prstGeom>
              <a:noFill/>
            </p:spPr>
            <p:txBody>
              <a:bodyPr wrap="square" rtlCol="0">
                <a:spAutoFit/>
              </a:bodyPr>
              <a:lstStyle/>
              <a:p>
                <a:pPr marL="0" marR="0" lvl="0" indent="0" algn="l" defTabSz="1219170" rtl="0" eaLnBrk="1" fontAlgn="auto" latinLnBrk="0" hangingPunct="1">
                  <a:lnSpc>
                    <a:spcPct val="200000"/>
                  </a:lnSpc>
                  <a:spcBef>
                    <a:spcPts val="0"/>
                  </a:spcBef>
                  <a:spcAft>
                    <a:spcPts val="0"/>
                  </a:spcAft>
                  <a:buClrTx/>
                  <a:buSzTx/>
                  <a:buFontTx/>
                  <a:buNone/>
                  <a:tabLst/>
                  <a:defRPr/>
                </a:pPr>
                <a:r>
                  <a:rPr kumimoji="0" lang="en-US" sz="4400" b="1" i="0" u="none" strike="noStrike" kern="1200" cap="none" spc="600" normalizeH="0" baseline="0" noProof="0" dirty="0">
                    <a:ln>
                      <a:noFill/>
                    </a:ln>
                    <a:solidFill>
                      <a:prstClr val="black"/>
                    </a:solidFill>
                    <a:effectLst/>
                    <a:uLnTx/>
                    <a:uFillTx/>
                    <a:latin typeface="Century Gothic" panose="020B0502020202020204" pitchFamily="34" charset="0"/>
                    <a:ea typeface="+mn-ea"/>
                    <a:cs typeface="+mn-cs"/>
                  </a:rPr>
                  <a:t>THANK YOU</a:t>
                </a:r>
              </a:p>
            </p:txBody>
          </p:sp>
          <p:cxnSp>
            <p:nvCxnSpPr>
              <p:cNvPr id="59" name="Straight Connector 58">
                <a:extLst>
                  <a:ext uri="{FF2B5EF4-FFF2-40B4-BE49-F238E27FC236}">
                    <a16:creationId xmlns:a16="http://schemas.microsoft.com/office/drawing/2014/main" id="{AF79E961-0FAC-7DA0-F41C-3AD0BBFC620B}"/>
                  </a:ext>
                </a:extLst>
              </p:cNvPr>
              <p:cNvCxnSpPr>
                <a:cxnSpLocks/>
              </p:cNvCxnSpPr>
              <p:nvPr/>
            </p:nvCxnSpPr>
            <p:spPr>
              <a:xfrm>
                <a:off x="5210738" y="3222439"/>
                <a:ext cx="3757548" cy="0"/>
              </a:xfrm>
              <a:prstGeom prst="line">
                <a:avLst/>
              </a:prstGeom>
              <a:ln w="38100">
                <a:solidFill>
                  <a:srgbClr val="8E297A"/>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86817F1E-5382-1556-C942-4B8C9398B8F5}"/>
                  </a:ext>
                </a:extLst>
              </p:cNvPr>
              <p:cNvSpPr/>
              <p:nvPr/>
            </p:nvSpPr>
            <p:spPr>
              <a:xfrm>
                <a:off x="5118432" y="3370084"/>
                <a:ext cx="4959264" cy="1015663"/>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Adrienne Fischer</a:t>
                </a:r>
                <a:b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lang="en-US" sz="2800" dirty="0">
                    <a:solidFill>
                      <a:prstClr val="black"/>
                    </a:solidFill>
                    <a:latin typeface="Century Gothic" panose="020B0502020202020204" pitchFamily="34" charset="0"/>
                  </a:rPr>
                  <a:t>afischer@ecs.org</a:t>
                </a: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pic>
          <p:nvPicPr>
            <p:cNvPr id="57" name="Picture 12">
              <a:extLst>
                <a:ext uri="{FF2B5EF4-FFF2-40B4-BE49-F238E27FC236}">
                  <a16:creationId xmlns:a16="http://schemas.microsoft.com/office/drawing/2014/main" id="{55BA94AD-F634-34AF-2FAE-3B328B2FC3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75522" y="1914486"/>
              <a:ext cx="3026377" cy="2666598"/>
            </a:xfrm>
            <a:prstGeom prst="rect">
              <a:avLst/>
            </a:prstGeom>
          </p:spPr>
        </p:pic>
      </p:grpSp>
    </p:spTree>
    <p:extLst>
      <p:ext uri="{BB962C8B-B14F-4D97-AF65-F5344CB8AC3E}">
        <p14:creationId xmlns:p14="http://schemas.microsoft.com/office/powerpoint/2010/main" val="4121478369"/>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ought Leadership Template 2023" id="{CB7F914B-7BBE-6C48-8E3C-174E8CF55616}" vid="{F546433C-A6C6-D144-BB4E-717350FF6E35}"/>
    </a:ext>
  </a:extLst>
</a:theme>
</file>

<file path=ppt/theme/theme2.xml><?xml version="1.0" encoding="utf-8"?>
<a:theme xmlns:a="http://schemas.openxmlformats.org/drawingml/2006/main" name="3_Custom Design">
  <a:themeElements>
    <a:clrScheme name="Purple Hyperlin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8E297A"/>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ought Leadership Template 2023" id="{CB7F914B-7BBE-6C48-8E3C-174E8CF55616}" vid="{B467FC60-FE79-F943-A0DA-296A66E9F8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ought Leadership Template 2023" id="{A61ED7AF-44E7-904F-BB76-7D69BB16AFE4}" vid="{36D5A219-272C-3448-9CAC-D1F70C100A1F}"/>
    </a:ext>
  </a:extLst>
</a:theme>
</file>

<file path=ppt/theme/theme4.xml><?xml version="1.0" encoding="utf-8"?>
<a:theme xmlns:a="http://schemas.openxmlformats.org/drawingml/2006/main" name="5_Custom Design">
  <a:themeElements>
    <a:clrScheme name="Purple Hyperlin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8E297A"/>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ought Leadership Template 2023" id="{A61ED7AF-44E7-904F-BB76-7D69BB16AFE4}" vid="{E9618DC6-A89D-6E4D-8587-22D040D253A3}"/>
    </a:ext>
  </a:extLst>
</a:theme>
</file>

<file path=ppt/theme/theme5.xml><?xml version="1.0" encoding="utf-8"?>
<a:theme xmlns:a="http://schemas.openxmlformats.org/drawingml/2006/main" name="1_Custom Design">
  <a:themeElements>
    <a:clrScheme name="Custom 6">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833077"/>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ought Leadership Template 2023" id="{A09A1560-62AA-CF4D-83ED-A6611AC431B0}" vid="{474C75A8-2A95-6B45-808B-5F7C917F394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30DEAAF82CC141A8E7AF3E9566446B" ma:contentTypeVersion="17" ma:contentTypeDescription="Create a new document." ma:contentTypeScope="" ma:versionID="0b8d418812ffc191192320f0ce77dc32">
  <xsd:schema xmlns:xsd="http://www.w3.org/2001/XMLSchema" xmlns:xs="http://www.w3.org/2001/XMLSchema" xmlns:p="http://schemas.microsoft.com/office/2006/metadata/properties" xmlns:ns2="762636f5-e8d8-4119-a206-6c170c361cb8" xmlns:ns3="d3468249-ce41-439d-9e41-59e0ce384dde" targetNamespace="http://schemas.microsoft.com/office/2006/metadata/properties" ma:root="true" ma:fieldsID="acc17f7cf1dd5961a5f1523b14ac3dea" ns2:_="" ns3:_="">
    <xsd:import namespace="762636f5-e8d8-4119-a206-6c170c361cb8"/>
    <xsd:import namespace="d3468249-ce41-439d-9e41-59e0ce384dd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2636f5-e8d8-4119-a206-6c170c361c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6b16078-8cac-4d23-8a48-5b4498058fc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468249-ce41-439d-9e41-59e0ce384d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62d0193-0251-49a9-aa9f-3217a29ae149}" ma:internalName="TaxCatchAll" ma:showField="CatchAllData" ma:web="d3468249-ce41-439d-9e41-59e0ce384d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3468249-ce41-439d-9e41-59e0ce384dde" xsi:nil="true"/>
    <SharedWithUsers xmlns="d3468249-ce41-439d-9e41-59e0ce384dde">
      <UserInfo>
        <DisplayName>Tom Keily</DisplayName>
        <AccountId>157</AccountId>
        <AccountType/>
      </UserInfo>
      <UserInfo>
        <DisplayName>Antionette Garcia</DisplayName>
        <AccountId>88</AccountId>
        <AccountType/>
      </UserInfo>
      <UserInfo>
        <DisplayName>Mandy Zatynski</DisplayName>
        <AccountId>57</AccountId>
        <AccountType/>
      </UserInfo>
      <UserInfo>
        <DisplayName>Jacquelyn Villa</DisplayName>
        <AccountId>54</AccountId>
        <AccountType/>
      </UserInfo>
    </SharedWithUsers>
    <lcf76f155ced4ddcb4097134ff3c332f xmlns="762636f5-e8d8-4119-a206-6c170c361c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7F50A6-4A04-47B7-9C6E-C93877E5D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2636f5-e8d8-4119-a206-6c170c361cb8"/>
    <ds:schemaRef ds:uri="d3468249-ce41-439d-9e41-59e0ce384d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9180A1-7182-4A5A-8BF1-2CA7C437B4A7}">
  <ds:schemaRefs>
    <ds:schemaRef ds:uri="http://schemas.microsoft.com/sharepoint/v3/contenttype/forms"/>
  </ds:schemaRefs>
</ds:datastoreItem>
</file>

<file path=customXml/itemProps3.xml><?xml version="1.0" encoding="utf-8"?>
<ds:datastoreItem xmlns:ds="http://schemas.openxmlformats.org/officeDocument/2006/customXml" ds:itemID="{73A56A4C-4812-4A51-9DB9-0D49478699CC}">
  <ds:schemaRefs>
    <ds:schemaRef ds:uri="http://www.w3.org/XML/1998/namespace"/>
    <ds:schemaRef ds:uri="d3468249-ce41-439d-9e41-59e0ce384dde"/>
    <ds:schemaRef ds:uri="http://purl.org/dc/terms/"/>
    <ds:schemaRef ds:uri="http://schemas.microsoft.com/office/2006/metadata/properties"/>
    <ds:schemaRef ds:uri="http://schemas.microsoft.com/office/2006/documentManagement/types"/>
    <ds:schemaRef ds:uri="http://schemas.microsoft.com/office/infopath/2007/PartnerControls"/>
    <ds:schemaRef ds:uri="762636f5-e8d8-4119-a206-6c170c361cb8"/>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NF PPT Master Template</Template>
  <TotalTime>246</TotalTime>
  <Words>887</Words>
  <Application>Microsoft Office PowerPoint</Application>
  <PresentationFormat>Widescreen</PresentationFormat>
  <Paragraphs>174</Paragraphs>
  <Slides>7</Slides>
  <Notes>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7</vt:i4>
      </vt:variant>
    </vt:vector>
  </HeadingPairs>
  <TitlesOfParts>
    <vt:vector size="18" baseType="lpstr">
      <vt:lpstr>Arial</vt:lpstr>
      <vt:lpstr>Calibri</vt:lpstr>
      <vt:lpstr>Calibri Light</vt:lpstr>
      <vt:lpstr>Century Gothic</vt:lpstr>
      <vt:lpstr>Gotham Bold</vt:lpstr>
      <vt:lpstr>Gotham Book</vt:lpstr>
      <vt:lpstr>4_Custom Design</vt:lpstr>
      <vt:lpstr>3_Custom Design</vt:lpstr>
      <vt:lpstr>Office Theme</vt:lpstr>
      <vt:lpstr>5_Custom Design</vt:lpstr>
      <vt:lpstr>1_Custom Design</vt:lpstr>
      <vt:lpstr>The National Landscape of ECE Governance</vt:lpstr>
      <vt:lpstr>Early Care and Education Governance Structures</vt:lpstr>
      <vt:lpstr>Early Childhood Governance Structures</vt:lpstr>
      <vt:lpstr>Early Childhood Governance Structures</vt:lpstr>
      <vt:lpstr>Additional Trends</vt:lpstr>
      <vt:lpstr>Policy Outline: ECE Governance (link)  50-State Comparison: K-3 Policies (link)  Addressing Early Math Achievement Declines (link)  Preschool – Fifth Grade STEAM Education PLC and TA Network   ECE Governance 50-State Comparison Update (Q2 2024)  State Education Policy Tracking (link)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Insert Title of this Session Here]</dc:title>
  <dc:creator>Matt Weyer</dc:creator>
  <cp:lastModifiedBy>Mandy Sorge</cp:lastModifiedBy>
  <cp:revision>13</cp:revision>
  <dcterms:created xsi:type="dcterms:W3CDTF">2023-05-19T18:41:58Z</dcterms:created>
  <dcterms:modified xsi:type="dcterms:W3CDTF">2023-10-20T17:34:18Z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0x0101007230DEAAF82CC141A8E7AF3E9566446B</vt:lpwstr>
  </property>
</Properties>
</file>