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A61"/>
    <a:srgbClr val="345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7ADA9-CDFD-4080-992C-6FC4AB513EA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5A7BE-C8EB-42BC-BBDD-F896BBF5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9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7C50B7-36E4-42B4-BA38-CEC2F7D4D82A}"/>
              </a:ext>
            </a:extLst>
          </p:cNvPr>
          <p:cNvSpPr/>
          <p:nvPr userDrawn="1"/>
        </p:nvSpPr>
        <p:spPr>
          <a:xfrm>
            <a:off x="-55831" y="-109181"/>
            <a:ext cx="12529885" cy="7100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5796D6-90E2-47FC-9C73-73E8500D63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5809" y="-1905843"/>
            <a:ext cx="17045992" cy="106696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0C6A1B-CCE6-48F9-913A-26520F9EE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412" y="1122363"/>
            <a:ext cx="7659329" cy="2387600"/>
          </a:xfrm>
        </p:spPr>
        <p:txBody>
          <a:bodyPr anchor="b"/>
          <a:lstStyle>
            <a:lvl1pPr algn="ctr">
              <a:defRPr sz="6000">
                <a:solidFill>
                  <a:srgbClr val="34507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88505-80C8-4CC3-B11E-AD208F209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0412" y="3602038"/>
            <a:ext cx="765932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9BEB-1EC1-4AF4-9916-64E05C1A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1558" y="6356350"/>
            <a:ext cx="1556442" cy="365125"/>
          </a:xfrm>
        </p:spPr>
        <p:txBody>
          <a:bodyPr/>
          <a:lstStyle>
            <a:lvl1pPr algn="r">
              <a:defRPr/>
            </a:lvl1pPr>
          </a:lstStyle>
          <a:p>
            <a:fld id="{A19D1B7D-A1AE-4E55-98AA-7C7207B98EC1}" type="datetime1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5BC5D-46FA-412A-A47F-FA60E9F6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99E61-E65A-4567-8553-AF8125CD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195D273-31EC-46EF-883D-C5C7F6B5D8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98A31A8-8C10-48BB-AC3F-F310BD9DD6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413" y="3475446"/>
            <a:ext cx="7659329" cy="16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50292CE-8F5A-40E0-ACBA-1FCEB0D49F2B}"/>
              </a:ext>
            </a:extLst>
          </p:cNvPr>
          <p:cNvSpPr/>
          <p:nvPr userDrawn="1"/>
        </p:nvSpPr>
        <p:spPr>
          <a:xfrm>
            <a:off x="-63374" y="-63374"/>
            <a:ext cx="12348926" cy="7007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5FF53-089A-4A44-8980-1D0439E5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310" y="365125"/>
            <a:ext cx="10285490" cy="7937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DDE63-9D3D-4278-8276-56F9940B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8310" y="6356350"/>
            <a:ext cx="2513089" cy="365125"/>
          </a:xfrm>
        </p:spPr>
        <p:txBody>
          <a:bodyPr/>
          <a:lstStyle/>
          <a:p>
            <a:fld id="{06F9E23F-DA24-4FB3-8BCD-2DEA2504884D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22B20-2AF5-46C7-B7EE-77AE3018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0973" y="6356350"/>
            <a:ext cx="5712737" cy="365125"/>
          </a:xfrm>
        </p:spPr>
        <p:txBody>
          <a:bodyPr/>
          <a:lstStyle/>
          <a:p>
            <a:r>
              <a:rPr lang="en-US" dirty="0"/>
              <a:t>www.michigan.gov/mde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F27E5-441A-4376-B51D-5E988278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06043" y="6356350"/>
            <a:ext cx="679010" cy="365125"/>
          </a:xfrm>
        </p:spPr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8124AB-51B6-49E8-98DD-5F1AE786D1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567" y="6259702"/>
            <a:ext cx="1201833" cy="46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6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493C-F857-4283-A7D1-CD389D05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265" y="457200"/>
            <a:ext cx="3033760" cy="764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9E81F-C17A-4ABC-A4E9-A20824951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6126" y="1716779"/>
            <a:ext cx="3395899" cy="41522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EA0CA-EE55-41C3-B5E5-51380ECF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0E6-9A0B-4097-AFB0-30600D1171C7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C66ED-6072-4EA8-B9E3-DA57BC15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BE6B3-3E67-4C90-9975-CA9F4F51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1EFF7B-0748-41C6-926A-A8942F130163}"/>
              </a:ext>
            </a:extLst>
          </p:cNvPr>
          <p:cNvSpPr/>
          <p:nvPr userDrawn="1"/>
        </p:nvSpPr>
        <p:spPr>
          <a:xfrm>
            <a:off x="4772025" y="805758"/>
            <a:ext cx="7640276" cy="764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DFB58-570E-445B-8B88-0412A15DF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864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D806E5-951C-45F0-97E6-BC7E2B3A0580}"/>
              </a:ext>
            </a:extLst>
          </p:cNvPr>
          <p:cNvSpPr/>
          <p:nvPr userDrawn="1"/>
        </p:nvSpPr>
        <p:spPr>
          <a:xfrm>
            <a:off x="4772025" y="805758"/>
            <a:ext cx="7640276" cy="764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4356F-DB16-4ED2-9E00-9170803D2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  <a:solidFill>
            <a:schemeClr val="bg1"/>
          </a:solidFill>
          <a:ln w="38100">
            <a:solidFill>
              <a:srgbClr val="7A9A6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60999-0A67-41C4-B3A1-FA43BB289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6126" y="1570037"/>
            <a:ext cx="3395899" cy="4298951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43BE76-40A0-431D-B89C-51C39BF5B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158" y="457200"/>
            <a:ext cx="3051867" cy="764280"/>
          </a:xfrm>
          <a:noFill/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E7880-21F5-47F7-A747-A9D8109D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E9CE-C0E1-4B35-AC63-C8AF87526AD2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4C2C2-4E5B-4E16-9350-5AACB7E8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D36A3-B9E7-4DC8-BC01-E1CDD370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9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EA625-B3D5-498C-A006-D765EF67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C6203-D770-45F0-91A9-B957B3A9B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7DB98-6E0C-4413-9725-CC8F7DC59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DFE-85A4-46EF-A667-2084E71F92A5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F0039-C812-4758-9C65-C60E762A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6242" y="6356350"/>
            <a:ext cx="4387158" cy="365125"/>
          </a:xfrm>
        </p:spPr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562CF-45C5-4AC8-A078-A3F4C3E3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7295" y="6356350"/>
            <a:ext cx="633743" cy="365125"/>
          </a:xfrm>
        </p:spPr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3DF1A4-1737-42E9-9D0B-B9FDB17FF13C}"/>
              </a:ext>
            </a:extLst>
          </p:cNvPr>
          <p:cNvSpPr/>
          <p:nvPr userDrawn="1"/>
        </p:nvSpPr>
        <p:spPr>
          <a:xfrm>
            <a:off x="-63374" y="-63374"/>
            <a:ext cx="12348926" cy="7007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AC43D6-C65B-4268-9F53-7CBC74BC10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710" y="-2553341"/>
            <a:ext cx="5334011" cy="53797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52BE0C-7CF5-4196-9B4D-EFA41292C2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424" y="4731330"/>
            <a:ext cx="6114300" cy="6114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D75ECD-D8A5-4793-92B2-8C283F7183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567" y="6259702"/>
            <a:ext cx="1201833" cy="4617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EEA625-B3D5-498C-A006-D765EF67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310" y="365125"/>
            <a:ext cx="10285490" cy="7937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C6203-D770-45F0-91A9-B957B3A9B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311" y="1548143"/>
            <a:ext cx="10285490" cy="46288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7DB98-6E0C-4413-9725-CC8F7DC59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8310" y="6356350"/>
            <a:ext cx="2513089" cy="365125"/>
          </a:xfrm>
        </p:spPr>
        <p:txBody>
          <a:bodyPr/>
          <a:lstStyle/>
          <a:p>
            <a:fld id="{C7B86DFE-85A4-46EF-A667-2084E71F92A5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F0039-C812-4758-9C65-C60E762A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6242" y="6356350"/>
            <a:ext cx="5868154" cy="365125"/>
          </a:xfrm>
        </p:spPr>
        <p:txBody>
          <a:bodyPr/>
          <a:lstStyle/>
          <a:p>
            <a:r>
              <a:rPr lang="en-US" dirty="0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562CF-45C5-4AC8-A078-A3F4C3E3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610" y="6356350"/>
            <a:ext cx="633743" cy="365125"/>
          </a:xfrm>
        </p:spPr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5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94772-AAF2-4D3C-84FD-3DE267175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4507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220DB-9517-4E74-BB1C-D41C3BA86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40D47-D95F-4F26-BD8F-3C1509A27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F1D-B64F-42F5-B04D-8A36EB9BAC50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678BE-A00A-46EC-B9F8-0852786D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4CFE8-F10C-450E-826A-8EE20195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2E6D2-41D1-4813-952A-BEAF715A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3EF14-8AC0-4209-8F8B-39222A0B9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6126" y="1542197"/>
            <a:ext cx="4643674" cy="4634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64565-C799-4360-A550-1989AA0F9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42197"/>
            <a:ext cx="5181600" cy="4634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D3015-3ED6-4FE4-8562-2522EEB0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4AB1-F20D-458A-BDC8-438A2EB01066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42418-B8D7-421D-A9AC-3A6D8786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www.michigan.gov/mde</a:t>
            </a:r>
          </a:p>
        </p:txBody>
      </p:sp>
    </p:spTree>
    <p:extLst>
      <p:ext uri="{BB962C8B-B14F-4D97-AF65-F5344CB8AC3E}">
        <p14:creationId xmlns:p14="http://schemas.microsoft.com/office/powerpoint/2010/main" val="73225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2E6D2-41D1-4813-952A-BEAF715A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3EF14-8AC0-4209-8F8B-39222A0B9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6126" y="1542197"/>
            <a:ext cx="3195874" cy="4634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64565-C799-4360-A550-1989AA0F9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4314" y="1542197"/>
            <a:ext cx="3195874" cy="46347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D3015-3ED6-4FE4-8562-2522EEB0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4AB1-F20D-458A-BDC8-438A2EB01066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42418-B8D7-421D-A9AC-3A6D8786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www.michigan.gov/mde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6E5A09B-8A49-4910-B00D-A96F8E14BEFF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157925" y="1542197"/>
            <a:ext cx="3195874" cy="46347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509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40086-1D45-409C-92A3-89DFDA21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212" y="365125"/>
            <a:ext cx="9626176" cy="8239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41032-10E0-4A67-9C53-0E7926DEA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6126" y="1681163"/>
            <a:ext cx="48387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67732-4945-45EA-A360-62DADBE1B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6126" y="2505075"/>
            <a:ext cx="483873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8BF16-F8B4-4D6F-9E8E-2E7D6D7DC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2826" y="1681163"/>
            <a:ext cx="48625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8B746F-AEBE-4FD5-AC61-A5459D1CA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2826" y="2505075"/>
            <a:ext cx="48625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CD396-0AC1-4DE9-A99D-6B2E212F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F810-A4E4-4D66-8D70-F17B748C1C0B}" type="datetime1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D3B1B-69B4-4355-9952-BB5CAEB5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5D57E-2A4F-4B23-876E-54C06896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8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5FF53-089A-4A44-8980-1D0439E5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DDE63-9D3D-4278-8276-56F9940B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E23F-DA24-4FB3-8BCD-2DEA2504884D}" type="datetime1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22B20-2AF5-46C7-B7EE-77AE3018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F27E5-441A-4376-B51D-5E988278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50292CE-8F5A-40E0-ACBA-1FCEB0D49F2B}"/>
              </a:ext>
            </a:extLst>
          </p:cNvPr>
          <p:cNvSpPr/>
          <p:nvPr userDrawn="1"/>
        </p:nvSpPr>
        <p:spPr>
          <a:xfrm>
            <a:off x="-63374" y="-63374"/>
            <a:ext cx="12348926" cy="7007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B85850-1B94-4081-97B9-AB193061EF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710" y="-2553341"/>
            <a:ext cx="5334011" cy="53797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15FF53-089A-4A44-8980-1D0439E5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310" y="365125"/>
            <a:ext cx="10285490" cy="7937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DDE63-9D3D-4278-8276-56F9940B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8310" y="6356350"/>
            <a:ext cx="2513089" cy="365125"/>
          </a:xfrm>
        </p:spPr>
        <p:txBody>
          <a:bodyPr/>
          <a:lstStyle/>
          <a:p>
            <a:fld id="{06F9E23F-DA24-4FB3-8BCD-2DEA2504884D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22B20-2AF5-46C7-B7EE-77AE3018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0973" y="6356350"/>
            <a:ext cx="5712737" cy="365125"/>
          </a:xfrm>
        </p:spPr>
        <p:txBody>
          <a:bodyPr/>
          <a:lstStyle/>
          <a:p>
            <a:r>
              <a:rPr lang="en-US" dirty="0"/>
              <a:t>www.michigan.gov/mde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F27E5-441A-4376-B51D-5E988278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06043" y="6356350"/>
            <a:ext cx="679010" cy="365125"/>
          </a:xfrm>
        </p:spPr>
        <p:txBody>
          <a:bodyPr/>
          <a:lstStyle/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8124AB-51B6-49E8-98DD-5F1AE786D1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567" y="6259702"/>
            <a:ext cx="1201833" cy="4617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41A60D-964C-416C-91F1-C5976827F91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424" y="4731330"/>
            <a:ext cx="6114300" cy="6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6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C6D4A16-5CF4-443F-9DAE-31A9EE323C7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972" y="-593726"/>
            <a:ext cx="15447855" cy="1144123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618C8-0FFB-41B4-8BCD-B9C0ADF3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372" y="365125"/>
            <a:ext cx="9597427" cy="793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DB858-B75D-486B-9BC5-8ED1ACC9F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6127" y="1548143"/>
            <a:ext cx="9977673" cy="46288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3112E-60D0-4312-8BD9-3BE9AA951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6126" y="6356350"/>
            <a:ext cx="2205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435-C6E2-48E9-BCF0-831C414E8A90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BB0DA-9AEC-44C6-89B5-7EA025EB1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20974" y="6356350"/>
            <a:ext cx="4432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FD04-3DA4-4B35-9513-034F9AD16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92974" y="6356350"/>
            <a:ext cx="679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D273-31EC-46EF-883D-C5C7F6B5D83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2FAE69-EA5B-43FC-B000-5DD72F924F0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22" y="392284"/>
            <a:ext cx="790449" cy="75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3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61" r:id="rId6"/>
    <p:sldLayoutId id="2147483653" r:id="rId7"/>
    <p:sldLayoutId id="2147483654" r:id="rId8"/>
    <p:sldLayoutId id="2147483658" r:id="rId9"/>
    <p:sldLayoutId id="2147483660" r:id="rId10"/>
    <p:sldLayoutId id="2147483656" r:id="rId11"/>
    <p:sldLayoutId id="214748365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5976-0ACD-44B3-9EDF-9444FB763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Multilingual Learners in Michigan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AA1C8-AAD8-443B-B867-F82BAA33EC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Shanon Everett</a:t>
            </a:r>
          </a:p>
          <a:p>
            <a:r>
              <a:rPr lang="en-US" dirty="0"/>
              <a:t>Office of Great Start</a:t>
            </a:r>
          </a:p>
          <a:p>
            <a:r>
              <a:rPr lang="en-US" dirty="0"/>
              <a:t>Michigan Department of Education</a:t>
            </a:r>
          </a:p>
          <a:p>
            <a:r>
              <a:rPr lang="en-US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11230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3CC6-3F68-4E9B-9CB7-63273756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in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F7EE-8521-4850-BF41-5313DBEFB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Preschool Development Grant B-5</a:t>
            </a:r>
          </a:p>
          <a:p>
            <a:r>
              <a:rPr lang="en-US" dirty="0"/>
              <a:t>Creation of Steering Committee</a:t>
            </a:r>
          </a:p>
          <a:p>
            <a:r>
              <a:rPr lang="en-US" dirty="0"/>
              <a:t>Theory of Change/Logic Model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43EF-DC1F-4D18-A457-C9408488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DFE-85A4-46EF-A667-2084E71F92A5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A939D-9CA8-4201-870C-817BF48A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E98D1-8D44-4AB1-92BE-59A5485D1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6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846CEA2-18E9-4CB5-B0E7-F3044A46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F646F0-C4A3-4EB0-92B3-E364E625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Early Childhood Standards of Quality (B-PreK)</a:t>
            </a:r>
          </a:p>
          <a:p>
            <a:r>
              <a:rPr lang="en-US" dirty="0"/>
              <a:t>Sections of GSRP Implementation Manual</a:t>
            </a:r>
          </a:p>
          <a:p>
            <a:r>
              <a:rPr lang="en-US" dirty="0"/>
              <a:t>Early Literacy Essentials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D688-6FC7-4197-A4CE-9BAE73AC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DFE-85A4-46EF-A667-2084E71F92A5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E7883-8057-4614-A18A-0F8AF6FB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BBA9C-6315-404B-B7DA-05F58B40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0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846CEA2-18E9-4CB5-B0E7-F3044A46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Educators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F646F0-C4A3-4EB0-92B3-E364E625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Modules Created</a:t>
            </a:r>
          </a:p>
          <a:p>
            <a:pPr lvl="1"/>
            <a:r>
              <a:rPr lang="en-US" dirty="0"/>
              <a:t>Family Engagement</a:t>
            </a:r>
          </a:p>
          <a:p>
            <a:pPr lvl="1"/>
            <a:r>
              <a:rPr lang="en-US" dirty="0"/>
              <a:t>Interactive Reading</a:t>
            </a:r>
          </a:p>
          <a:p>
            <a:pPr lvl="1"/>
            <a:r>
              <a:rPr lang="en-US" dirty="0"/>
              <a:t>Language Development and Vocabulary</a:t>
            </a:r>
          </a:p>
          <a:p>
            <a:r>
              <a:rPr lang="en-US" dirty="0"/>
              <a:t>Training in Best Practices/Asset Based Thinking</a:t>
            </a:r>
          </a:p>
          <a:p>
            <a:r>
              <a:rPr lang="en-US" dirty="0"/>
              <a:t>Supplemental Curriculum- Cultivating Oral Language and Literacy Talents in Students (COLLTS)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D688-6FC7-4197-A4CE-9BAE73AC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DFE-85A4-46EF-A667-2084E71F92A5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E7883-8057-4614-A18A-0F8AF6FB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www.michigan.gov/mde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BBA9C-6315-404B-B7DA-05F58B40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D273-31EC-46EF-883D-C5C7F6B5D8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DE -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4FD37F2FC74F4BA80BDAB9DF502165" ma:contentTypeVersion="11" ma:contentTypeDescription="Create a new document." ma:contentTypeScope="" ma:versionID="c8a8099a5fe520b17ff3922f94163c86">
  <xsd:schema xmlns:xsd="http://www.w3.org/2001/XMLSchema" xmlns:xs="http://www.w3.org/2001/XMLSchema" xmlns:p="http://schemas.microsoft.com/office/2006/metadata/properties" xmlns:ns3="41494642-0207-4e50-99a3-5a490374b78e" xmlns:ns4="559a947b-3694-4995-91dc-6fb01b02ac9e" targetNamespace="http://schemas.microsoft.com/office/2006/metadata/properties" ma:root="true" ma:fieldsID="9a2b5e8bffbbeccde317265d6c942ce6" ns3:_="" ns4:_="">
    <xsd:import namespace="41494642-0207-4e50-99a3-5a490374b78e"/>
    <xsd:import namespace="559a947b-3694-4995-91dc-6fb01b02ac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94642-0207-4e50-99a3-5a490374b7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a947b-3694-4995-91dc-6fb01b02ac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D8CA61-CA53-42F9-AB7F-4A1AEBED8F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494642-0207-4e50-99a3-5a490374b78e"/>
    <ds:schemaRef ds:uri="559a947b-3694-4995-91dc-6fb01b02a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49BB70-ACFC-49CF-8225-8B37FA9C10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9A9AB9-C860-47CC-BE9D-9704523214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113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Supporting Multilingual Learners in Michigan</vt:lpstr>
      <vt:lpstr>Starting in 2020</vt:lpstr>
      <vt:lpstr>Standards</vt:lpstr>
      <vt:lpstr>Resources For Educators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Christi (MDE)</dc:creator>
  <cp:lastModifiedBy>Mandy Sorge</cp:lastModifiedBy>
  <cp:revision>6</cp:revision>
  <dcterms:created xsi:type="dcterms:W3CDTF">2020-01-13T15:25:15Z</dcterms:created>
  <dcterms:modified xsi:type="dcterms:W3CDTF">2023-10-27T17:30:18Z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LopezC@michigan.gov</vt:lpwstr>
  </property>
  <property fmtid="{D5CDD505-2E9C-101B-9397-08002B2CF9AE}" pid="5" name="MSIP_Label_3a2fed65-62e7-46ea-af74-187e0c17143a_SetDate">
    <vt:lpwstr>2020-01-13T15:51:48.4079762Z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bcc4b205-bad6-4b9d-a65b-7c6cd25a1adb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  <property fmtid="{D5CDD505-2E9C-101B-9397-08002B2CF9AE}" pid="11" name="ContentTypeId">
    <vt:lpwstr>0x0101004B4FD37F2FC74F4BA80BDAB9DF502165</vt:lpwstr>
  </property>
</Properties>
</file>