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c053a19ac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c053a19ac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1c053a19ac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1c053a19ac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1c053a19a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1c053a19a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c053a19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c053a19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1c053a19ac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1c053a19ac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c053a19ac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c053a19ac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1bb3e65adc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1bb3e65adc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bb3e65adc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1bb3e65adc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bb3e65ad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1bb3e65ad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bb3e65ad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bb3e65ad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bb3e65adc_1_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bb3e65adc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c053a19a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c053a19a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1c053a19ac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1c053a19ac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1c053a19a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1c053a19a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73a04f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73a0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rgbClr val="99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XdH35IpnkNKY3n8o-lMWCUQQNGE9kThP/view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X6CJMxaA8G3kPmxgd5Yp5Mmya4fAVqiJ/view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JPYdxbfy7USq41_vFHjNTS8Yi9C09ZuV/view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drive.google.com/file/d/1xycP5wYz9Zo51095JOSQwd2m-N06Fwku/view" TargetMode="External"/><Relationship Id="rId4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j40xvmpnVs69USJnCQkqN4HUqAwfajjS/view" TargetMode="External"/><Relationship Id="rId4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zach.hobbs@mccracken.kyschools.us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1C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190250" y="799350"/>
            <a:ext cx="2808000" cy="305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When Playing Small Ball Turns Into Big Innings</a:t>
            </a:r>
            <a:endParaRPr sz="4000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050" y="378475"/>
            <a:ext cx="4071025" cy="271534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4320075" y="3305675"/>
            <a:ext cx="3890400" cy="1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Zach Hobbs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McCracken County High School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Paducah, Kentucky</a:t>
            </a:r>
            <a:endParaRPr sz="2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 title="IMG_0354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60800" y="486600"/>
            <a:ext cx="82224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Opportunistic Bunting</a:t>
            </a:r>
            <a:endParaRPr sz="4800"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don’t view bunting as an automatic out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Emphasize placement of bunts when possible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Runner at 1st - Bunt to 1st base side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Runner at 2nd  - Bunt to 3rd base side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Runners at 1st and 3rd-Great time to apply pressure (Safety squeeze/ fake bunt and steal)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Bunting Drills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Barrel</a:t>
            </a:r>
            <a:r>
              <a:rPr lang="en" sz="2300"/>
              <a:t> Hold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Reset to stance each pitch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300"/>
              <a:t>Maintain barrel angle and hold until ball stops rolling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 title="IMG_4578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9300" y="119350"/>
            <a:ext cx="2751376" cy="50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Bunting Drills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Rest to Stance every attempt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/>
              <a:t>Top hand only</a:t>
            </a:r>
            <a:endParaRPr sz="2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/>
              <a:t>Forces top hand up the </a:t>
            </a:r>
            <a:r>
              <a:rPr lang="en" sz="2000"/>
              <a:t>barrel</a:t>
            </a:r>
            <a:r>
              <a:rPr lang="en" sz="2000"/>
              <a:t> for better control and forces hitters to get eyes over the </a:t>
            </a:r>
            <a:r>
              <a:rPr lang="en" sz="2000"/>
              <a:t>barrel</a:t>
            </a:r>
            <a:endParaRPr sz="2000"/>
          </a:p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5" title="IMG_4579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166" y="137500"/>
            <a:ext cx="289322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Baserunning </a:t>
            </a:r>
            <a:endParaRPr/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Must teach fundamentals </a:t>
            </a:r>
            <a:r>
              <a:rPr lang="en" sz="2200">
                <a:solidFill>
                  <a:schemeClr val="dk2"/>
                </a:solidFill>
              </a:rPr>
              <a:t>base running</a:t>
            </a:r>
            <a:r>
              <a:rPr lang="en" sz="2200">
                <a:solidFill>
                  <a:schemeClr val="dk2"/>
                </a:solidFill>
              </a:rPr>
              <a:t> rules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Have to teach and reinforce </a:t>
            </a:r>
            <a:r>
              <a:rPr lang="en" sz="2200">
                <a:solidFill>
                  <a:schemeClr val="dk2"/>
                </a:solidFill>
              </a:rPr>
              <a:t>aggression</a:t>
            </a:r>
            <a:r>
              <a:rPr lang="en" sz="2200">
                <a:solidFill>
                  <a:schemeClr val="dk2"/>
                </a:solidFill>
              </a:rPr>
              <a:t> daily</a:t>
            </a:r>
            <a:endParaRPr sz="2200">
              <a:solidFill>
                <a:schemeClr val="dk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en" sz="2200">
                <a:solidFill>
                  <a:schemeClr val="dk2"/>
                </a:solidFill>
              </a:rPr>
              <a:t>Short and direct drill progressions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157" name="Google Shape;157;p2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2875" y="1919075"/>
            <a:ext cx="4175324" cy="278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Baserunning</a:t>
            </a:r>
            <a:r>
              <a:rPr lang="en"/>
              <a:t> Fundamentals Drills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Dirt Ball Reads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See ball down break for second/see it up read </a:t>
            </a:r>
            <a:endParaRPr sz="2400"/>
          </a:p>
        </p:txBody>
      </p:sp>
      <p:sp>
        <p:nvSpPr>
          <p:cNvPr id="165" name="Google Shape;165;p27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7" title="IMG_4569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1500" y="1470175"/>
            <a:ext cx="2029474" cy="36080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Baserunning Fundamental Drills</a:t>
            </a:r>
            <a:endParaRPr/>
          </a:p>
        </p:txBody>
      </p:sp>
      <p:sp>
        <p:nvSpPr>
          <p:cNvPr id="172" name="Google Shape;172;p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Fundamental Baserunning Reinforcement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Lots of options to change scenarios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8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8" title="IMG_457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175" y="1919073"/>
            <a:ext cx="1791350" cy="318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 Baserunning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9" title="IMG_4572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025" y="1799750"/>
            <a:ext cx="5166751" cy="387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68750" y="303275"/>
            <a:ext cx="82368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Player Choice and Freedom</a:t>
            </a:r>
            <a:endParaRPr sz="3000"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471900" y="1919075"/>
            <a:ext cx="3999900" cy="29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Give players the </a:t>
            </a:r>
            <a:r>
              <a:rPr lang="en" sz="2300">
                <a:solidFill>
                  <a:schemeClr val="dk2"/>
                </a:solidFill>
              </a:rPr>
              <a:t>ability</a:t>
            </a:r>
            <a:r>
              <a:rPr lang="en" sz="2300">
                <a:solidFill>
                  <a:schemeClr val="dk2"/>
                </a:solidFill>
              </a:rPr>
              <a:t> to bunt and steal on their own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Encourage them in inner-squads to see how </a:t>
            </a:r>
            <a:r>
              <a:rPr lang="en" sz="2300">
                <a:solidFill>
                  <a:schemeClr val="dk2"/>
                </a:solidFill>
              </a:rPr>
              <a:t>aggressive</a:t>
            </a:r>
            <a:r>
              <a:rPr lang="en" sz="2300">
                <a:solidFill>
                  <a:schemeClr val="dk2"/>
                </a:solidFill>
              </a:rPr>
              <a:t> they can be</a:t>
            </a:r>
            <a:endParaRPr sz="23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</a:t>
            </a:r>
            <a:endParaRPr sz="1400"/>
          </a:p>
        </p:txBody>
      </p:sp>
      <p:sp>
        <p:nvSpPr>
          <p:cNvPr id="189" name="Google Shape;189;p30"/>
          <p:cNvSpPr txBox="1"/>
          <p:nvPr>
            <p:ph idx="2" type="body"/>
          </p:nvPr>
        </p:nvSpPr>
        <p:spPr>
          <a:xfrm>
            <a:off x="4694250" y="1919075"/>
            <a:ext cx="3999900" cy="29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If a player executes a drag or sacrifice bunt in inner-squads put them on deck for another AB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Trust them-Hard for coaches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Buy in-Hardest Part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Player Creativity</a:t>
            </a:r>
            <a:endParaRPr sz="3600"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471900" y="1919075"/>
            <a:ext cx="4100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Let the players be creative when creating competitions</a:t>
            </a:r>
            <a:endParaRPr sz="2700"/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Let them be kids</a:t>
            </a:r>
            <a:endParaRPr sz="2700"/>
          </a:p>
        </p:txBody>
      </p:sp>
      <p:pic>
        <p:nvPicPr>
          <p:cNvPr id="196" name="Google Shape;196;p31" title="Eli 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875" y="1852125"/>
            <a:ext cx="4267203" cy="2844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471900" y="393825"/>
            <a:ext cx="8222100" cy="111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The Stang Mentality</a:t>
            </a:r>
            <a:endParaRPr sz="5500"/>
          </a:p>
        </p:txBody>
      </p:sp>
      <p:sp>
        <p:nvSpPr>
          <p:cNvPr id="75" name="Google Shape;75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b="1" i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INTENSE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b="1" i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COMMIT TO TEAM</a:t>
            </a:r>
            <a:endParaRPr b="1" i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b="1" i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SACRIFICE YOURSELF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b="1" i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EMBRACE IT</a:t>
            </a:r>
            <a:endParaRPr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AutoNum type="arabicPeriod"/>
            </a:pPr>
            <a:r>
              <a:rPr b="1" i="1" lang="en"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 FAST, PLAY HARD, PLAY LOOSE</a:t>
            </a:r>
            <a:endParaRPr b="1" i="1" sz="2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Player Creativity</a:t>
            </a:r>
            <a:endParaRPr sz="2800"/>
          </a:p>
        </p:txBody>
      </p:sp>
      <p:pic>
        <p:nvPicPr>
          <p:cNvPr id="202" name="Google Shape;202;p32" title="IMG_5135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8250" y="1088600"/>
            <a:ext cx="6447375" cy="483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71900" y="1919075"/>
            <a:ext cx="3217800" cy="18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Zach Hobbs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McCracken County High School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zach.hobbs@mccracken.kyschools.us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270-929-6828</a:t>
            </a:r>
            <a:endParaRPr/>
          </a:p>
        </p:txBody>
      </p:sp>
      <p:pic>
        <p:nvPicPr>
          <p:cNvPr id="209" name="Google Shape;209;p33" title="2024_mccracken-baseball-poster_social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2100" y="1658825"/>
            <a:ext cx="5149500" cy="328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The Stang Mentality</a:t>
            </a:r>
            <a:endParaRPr sz="5500"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471900" y="1634950"/>
            <a:ext cx="7201500" cy="29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1"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b="1" i="1"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EXTREMELY COMFORTABLE BEING                  </a:t>
            </a:r>
            <a:endParaRPr b="1" i="1"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UNCOMFORTABLE</a:t>
            </a:r>
            <a:endParaRPr b="1" i="1"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7. PUNCH THE CARD, GO TO WORK 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8. CHASE IMPOSSIBLE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9. FIGHT TO THE LAST OUT</a:t>
            </a:r>
            <a:endParaRPr sz="33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Create Chaos</a:t>
            </a:r>
            <a:endParaRPr sz="5500"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We want to speed the game up for our opponents. We want to CREATE CHAOS.  Offensively, we want to be the aggressors.  Be fearless, be aggressive. (But don’t be reckless.) </a:t>
            </a:r>
            <a:endParaRPr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Create Chaos</a:t>
            </a:r>
            <a:endParaRPr sz="5500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you create Chaos?</a:t>
            </a:r>
            <a:endParaRPr b="1" sz="3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Throw baseball rules out the window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Aggressiveness on the base paths (not reckless)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Bunting/Fake Bunting/Stealing/ Delay / Hit and Run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lang="en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up our opponents (mentally and physically) 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14600" y="3720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Chaos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6" y="1755987"/>
            <a:ext cx="4555653" cy="303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575" y="1794300"/>
            <a:ext cx="4555651" cy="299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Developing good bunters and aggressive baserunners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" sz="3200">
                <a:solidFill>
                  <a:schemeClr val="dk2"/>
                </a:solidFill>
              </a:rPr>
              <a:t>Baserunning is the most undercoached fundamental </a:t>
            </a:r>
            <a:endParaRPr sz="3200">
              <a:solidFill>
                <a:schemeClr val="dk2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" sz="3200">
                <a:solidFill>
                  <a:schemeClr val="dk2"/>
                </a:solidFill>
              </a:rPr>
              <a:t>Bunting is not being developed in Youth Baseball</a:t>
            </a:r>
            <a:r>
              <a:rPr lang="en" sz="3200"/>
              <a:t> </a:t>
            </a:r>
            <a:endParaRPr sz="3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471900" y="337675"/>
            <a:ext cx="8222100" cy="99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between Small Ball and Success in Our Program 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We average 36 </a:t>
            </a:r>
            <a:r>
              <a:rPr lang="en" sz="2400">
                <a:solidFill>
                  <a:schemeClr val="dk2"/>
                </a:solidFill>
              </a:rPr>
              <a:t>Sacrifice</a:t>
            </a:r>
            <a:r>
              <a:rPr lang="en" sz="2400">
                <a:solidFill>
                  <a:schemeClr val="dk2"/>
                </a:solidFill>
              </a:rPr>
              <a:t> bunts per season 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Net 84 stolen bases per season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In 2023, the only season we did not reach the final 4 in the last 10 seasons, we only had 15 sacrifice bunts.  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Did we call/attempt less or did we not execute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178328" y="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bunt?  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178325" y="11197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2.5% of all at bats in the history of our school result in Home Runs or Triples</a:t>
            </a:r>
            <a:endParaRPr sz="20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000"/>
              <a:t>29% of all at bats in the history of our school result in Singles or </a:t>
            </a:r>
            <a:r>
              <a:rPr lang="en" sz="2300"/>
              <a:t>Doubles</a:t>
            </a:r>
            <a:endParaRPr sz="2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625" y="664424"/>
            <a:ext cx="5394524" cy="35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