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1b152b0f7e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1b152b0f7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1b152b0f7e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1b152b0f7e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b152b0f7e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1b152b0f7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1b152b0f7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1b152b0f7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1b12011e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1b12011e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1b152b0f7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1b152b0f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1b152b0f7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1b152b0f7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1b152b0f7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1b152b0f7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1b152b0f7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1b152b0f7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b152b0f7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b152b0f7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1b152b0f7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1b152b0f7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b152b0f7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1b152b0f7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0">
                <a:latin typeface="Times New Roman"/>
                <a:ea typeface="Times New Roman"/>
                <a:cs typeface="Times New Roman"/>
                <a:sym typeface="Times New Roman"/>
              </a:rPr>
              <a:t>Developing Effective </a:t>
            </a:r>
            <a:endParaRPr b="1" sz="7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0">
                <a:latin typeface="Times New Roman"/>
                <a:ea typeface="Times New Roman"/>
                <a:cs typeface="Times New Roman"/>
                <a:sym typeface="Times New Roman"/>
              </a:rPr>
              <a:t>High School Bullpens</a:t>
            </a:r>
            <a:endParaRPr b="1" sz="7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10700" y="3333175"/>
            <a:ext cx="8520600" cy="13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n" sz="2010">
                <a:latin typeface="Times New Roman"/>
                <a:ea typeface="Times New Roman"/>
                <a:cs typeface="Times New Roman"/>
                <a:sym typeface="Times New Roman"/>
              </a:rPr>
              <a:t>Jeff Mielcarek</a:t>
            </a:r>
            <a:endParaRPr b="1" sz="201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n" sz="2010">
                <a:latin typeface="Times New Roman"/>
                <a:ea typeface="Times New Roman"/>
                <a:cs typeface="Times New Roman"/>
                <a:sym typeface="Times New Roman"/>
              </a:rPr>
              <a:t>Toledo Central Catholic High School</a:t>
            </a:r>
            <a:endParaRPr b="1" sz="201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b="1" sz="201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n" sz="2010">
                <a:latin typeface="Times New Roman"/>
                <a:ea typeface="Times New Roman"/>
                <a:cs typeface="Times New Roman"/>
                <a:sym typeface="Times New Roman"/>
              </a:rPr>
              <a:t>419-261-9245</a:t>
            </a:r>
            <a:endParaRPr b="1" sz="201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n" sz="2010">
                <a:latin typeface="Times New Roman"/>
                <a:ea typeface="Times New Roman"/>
                <a:cs typeface="Times New Roman"/>
                <a:sym typeface="Times New Roman"/>
              </a:rPr>
              <a:t>jmielcarek@twosathleticclub.com</a:t>
            </a:r>
            <a:endParaRPr b="1" sz="201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en" u="sng"/>
              <a:t>In Game (Relief) Bullpen (cont’d.)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Hardest bullpen!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Training ideas during practice</a:t>
            </a:r>
            <a:endParaRPr b="1"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b="1" lang="en" sz="2000"/>
              <a:t>Make it a station during batting practice</a:t>
            </a:r>
            <a:endParaRPr b="1"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b="1" lang="en" sz="2000"/>
              <a:t>Train with the game type urgency </a:t>
            </a:r>
            <a:endParaRPr b="1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Bullpen Thoughts</a:t>
            </a:r>
            <a:endParaRPr b="1" u="sng"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-34170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850"/>
              <a:t>Education of the </a:t>
            </a:r>
            <a:r>
              <a:rPr b="1" lang="en" sz="2850"/>
              <a:t>different bullpens with both coaches and players prior to the season is crucial</a:t>
            </a:r>
            <a:endParaRPr b="1" sz="2850"/>
          </a:p>
          <a:p>
            <a:pPr indent="-34170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850"/>
              <a:t>No games are won in the bullpen, however many are lost because of inadequate bullpen preparation:</a:t>
            </a:r>
            <a:endParaRPr b="1" sz="2850"/>
          </a:p>
          <a:p>
            <a:pPr indent="-34170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2850"/>
              <a:t>Physically</a:t>
            </a:r>
            <a:endParaRPr b="1" sz="2850"/>
          </a:p>
          <a:p>
            <a:pPr indent="-34170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2850"/>
              <a:t>Mentally</a:t>
            </a:r>
            <a:endParaRPr b="1" sz="2850"/>
          </a:p>
          <a:p>
            <a:pPr indent="-34170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850"/>
              <a:t>Pitchers and coaches need to leave the bullpen knowing what they have that day </a:t>
            </a:r>
            <a:endParaRPr b="1" sz="2850"/>
          </a:p>
          <a:p>
            <a:pPr indent="-34170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2850"/>
              <a:t>E.g. good fastball, great breaking pitch, …</a:t>
            </a:r>
            <a:endParaRPr b="1" sz="2850"/>
          </a:p>
          <a:p>
            <a:pPr indent="-34170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2850"/>
              <a:t>Golf range analogy </a:t>
            </a:r>
            <a:endParaRPr b="1" sz="2850"/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4 Points To Coaching</a:t>
            </a:r>
            <a:endParaRPr b="1" u="sng"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b="1" lang="en" sz="2000"/>
              <a:t>Remember your roots</a:t>
            </a:r>
            <a:endParaRPr b="1" sz="20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b="1" lang="en" sz="2000"/>
              <a:t>Live to serve</a:t>
            </a:r>
            <a:endParaRPr b="1" sz="20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b="1" lang="en" sz="2000"/>
              <a:t>Be true to yourself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b="1" lang="en" sz="2000"/>
              <a:t>Be better, not bitter</a:t>
            </a:r>
            <a:endParaRPr b="1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THANK YOU!</a:t>
            </a:r>
            <a:endParaRPr b="1" u="sng"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Ty, Ray, Tim and the NHSBCA Board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You for hanging in there and being respectful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ctr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1" lang="en" sz="2010">
                <a:latin typeface="Times New Roman"/>
                <a:ea typeface="Times New Roman"/>
                <a:cs typeface="Times New Roman"/>
                <a:sym typeface="Times New Roman"/>
              </a:rPr>
              <a:t>Jeff Mielcarek</a:t>
            </a:r>
            <a:endParaRPr b="1" sz="201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1" lang="en" sz="2010">
                <a:latin typeface="Times New Roman"/>
                <a:ea typeface="Times New Roman"/>
                <a:cs typeface="Times New Roman"/>
                <a:sym typeface="Times New Roman"/>
              </a:rPr>
              <a:t>Toledo Central Catholic High School</a:t>
            </a:r>
            <a:endParaRPr b="1" sz="201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t/>
            </a:r>
            <a:endParaRPr b="1" sz="201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1" lang="en" sz="2010">
                <a:latin typeface="Times New Roman"/>
                <a:ea typeface="Times New Roman"/>
                <a:cs typeface="Times New Roman"/>
                <a:sym typeface="Times New Roman"/>
              </a:rPr>
              <a:t>419-261-9245</a:t>
            </a:r>
            <a:endParaRPr b="1" sz="201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1" lang="en" sz="2010">
                <a:latin typeface="Times New Roman"/>
                <a:ea typeface="Times New Roman"/>
                <a:cs typeface="Times New Roman"/>
                <a:sym typeface="Times New Roman"/>
              </a:rPr>
              <a:t>jmielcarek@twosathleticclub.com</a:t>
            </a:r>
            <a:endParaRPr b="1" sz="201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Be a Constant Learner</a:t>
            </a:r>
            <a:endParaRPr b="1" u="sng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V:	Validate</a:t>
            </a:r>
            <a:endParaRPr b="1" sz="29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3200"/>
              <a:t>A:	Adjust (tweek)</a:t>
            </a:r>
            <a:endParaRPr b="1" sz="32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3200"/>
              <a:t>C:	Change</a:t>
            </a:r>
            <a:endParaRPr b="1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Opportunities </a:t>
            </a:r>
            <a:r>
              <a:rPr b="1" lang="en" u="sng"/>
              <a:t>To Learn</a:t>
            </a:r>
            <a:endParaRPr b="1" u="sng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n" sz="2000"/>
              <a:t>Clinics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n" sz="2000"/>
              <a:t>Videos (ABCA, NHSBCA,...)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n" sz="2000"/>
              <a:t>Observe (college practices, high school practices, games, ….)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n" sz="2000"/>
              <a:t>Games on TV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n" sz="2000"/>
              <a:t>Conversations with other coaches (e.g. the clinic bar)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n" sz="2000"/>
              <a:t>“X”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n" sz="2000"/>
              <a:t>Brian Cain “Mental Performance Daily”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n" sz="2000"/>
              <a:t>Success Hotline with Dr. Rob Gilbert (973-743-4690)</a:t>
            </a:r>
            <a:endParaRPr b="1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3 Types of Bullpens</a:t>
            </a:r>
            <a:endParaRPr b="1" u="sng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1)	Practice Bullpen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2) 	Pre-Game Bullpen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/>
              <a:t>3) 	In game (</a:t>
            </a:r>
            <a:r>
              <a:rPr b="1" lang="en" sz="2000"/>
              <a:t>relief</a:t>
            </a:r>
            <a:r>
              <a:rPr b="1" lang="en" sz="2000"/>
              <a:t>) Bullpen</a:t>
            </a:r>
            <a:endParaRPr b="1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Bullpen Absolutes</a:t>
            </a:r>
            <a:endParaRPr b="1" u="sng"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	</a:t>
            </a:r>
            <a:r>
              <a:rPr b="1" lang="en" sz="2000"/>
              <a:t>2 baseballs per pitcher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- 	Coach presence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- 	Catcher in full gear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- 	Every pitch is thrown with a purpose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- 	Create as much of a game situation as possible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/>
              <a:t>	-	Use a hitter with a helmet to track pitches</a:t>
            </a:r>
            <a:endParaRPr b="1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Practice Bullpen</a:t>
            </a:r>
            <a:endParaRPr b="1" u="sng"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-	</a:t>
            </a:r>
            <a:r>
              <a:rPr b="1" lang="en" sz="2000"/>
              <a:t>Different philosophies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- 	Script based on what we are working on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- 	Not just the pitchers place to work, but also the catcher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/>
              <a:t>-	When do you schedule </a:t>
            </a:r>
            <a:r>
              <a:rPr b="1" lang="en" sz="2000"/>
              <a:t>this</a:t>
            </a:r>
            <a:r>
              <a:rPr b="1" lang="en" sz="2000"/>
              <a:t> in a high school practice?</a:t>
            </a:r>
            <a:endParaRPr b="1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Pre-Game Bullpen</a:t>
            </a:r>
            <a:endParaRPr b="1" u="sng"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25"/>
              <a:t>Our “normal” script:</a:t>
            </a:r>
            <a:endParaRPr b="1" sz="2325"/>
          </a:p>
          <a:p>
            <a:pPr indent="-35413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en" sz="2325"/>
              <a:t>Go through team banding, jog, stretch &amp; throwing</a:t>
            </a:r>
            <a:endParaRPr b="1" sz="2325"/>
          </a:p>
          <a:p>
            <a:pPr indent="-35413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325"/>
              <a:t>Alone time (prior to the bullpen):</a:t>
            </a:r>
            <a:endParaRPr b="1" sz="2325"/>
          </a:p>
          <a:p>
            <a:pPr indent="-3541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2325"/>
              <a:t>Jog to get a sweat going</a:t>
            </a:r>
            <a:endParaRPr b="1" sz="2325"/>
          </a:p>
          <a:p>
            <a:pPr indent="-3541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2325"/>
              <a:t>Dry mechanics (shadow work)</a:t>
            </a:r>
            <a:endParaRPr b="1" sz="2325"/>
          </a:p>
          <a:p>
            <a:pPr indent="-3541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2325"/>
              <a:t>Long toss (if needed)</a:t>
            </a:r>
            <a:endParaRPr b="1" sz="2325"/>
          </a:p>
          <a:p>
            <a:pPr indent="-3541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2325"/>
              <a:t>Visualize during this time</a:t>
            </a:r>
            <a:endParaRPr b="1" sz="2325"/>
          </a:p>
          <a:p>
            <a:pPr indent="-3541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2325"/>
              <a:t>Other (based on what they need or are comfortable with)</a:t>
            </a:r>
            <a:endParaRPr b="1" sz="2325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137160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“Normal” Routine: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3-0 fastballs (5)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1" lang="en"/>
              <a:t>We need to throw these for strikes before we move on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Location fastballs (10)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Off-speed (10)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Stretch - mix in all pitches (15)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Pick-off moves to first base 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1" lang="en"/>
              <a:t>Use the center “pick-off” mound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1" lang="en"/>
              <a:t>Use the catcher as the first baseman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Short rest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Pitch the 1st inning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1" lang="en"/>
              <a:t>A hitter in the box (w/ helmet) tracking pitches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1" lang="en"/>
              <a:t>Simulate right or left handed hitter if we know what the </a:t>
            </a:r>
            <a:r>
              <a:rPr b="1" lang="en"/>
              <a:t>first</a:t>
            </a:r>
            <a:r>
              <a:rPr b="1" lang="en"/>
              <a:t> three are </a:t>
            </a:r>
            <a:endParaRPr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In Game (Relief) Bullpen</a:t>
            </a:r>
            <a:endParaRPr b="1" u="sng"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" sz="1900"/>
              <a:t>Coaches MUST have a plan prior to the game </a:t>
            </a:r>
            <a:endParaRPr b="1"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b="1" lang="en" sz="1900"/>
              <a:t>Shared with players</a:t>
            </a:r>
            <a:endParaRPr b="1"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b="1" lang="en" sz="1900"/>
              <a:t>Bullpen catcher </a:t>
            </a:r>
            <a:endParaRPr b="1"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" sz="1900"/>
              <a:t>Flexibility</a:t>
            </a:r>
            <a:r>
              <a:rPr b="1" lang="en" sz="1900"/>
              <a:t> to adjust during the game based on:</a:t>
            </a:r>
            <a:endParaRPr b="1"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b="1" lang="en" sz="1900"/>
              <a:t>Whose in the game</a:t>
            </a:r>
            <a:endParaRPr b="1"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b="1" lang="en" sz="1900"/>
              <a:t>Batting order</a:t>
            </a:r>
            <a:endParaRPr b="1"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" sz="1900"/>
              <a:t>Which coach will go to the bullpen (scripted)</a:t>
            </a:r>
            <a:endParaRPr b="1"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" sz="1900"/>
              <a:t>Players MUST be reminded of the plan during the game &amp; catcher must be in gear ready to go</a:t>
            </a:r>
            <a:endParaRPr b="1"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" sz="1900"/>
              <a:t>Communication between the bullpen and the dugout</a:t>
            </a:r>
            <a:endParaRPr b="1" sz="1900"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1900"/>
              <a:t> </a:t>
            </a:r>
            <a:endParaRPr b="1"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