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ef9b38c4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ef9b38c4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ef9b38c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ef9b38c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ef9b38c4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ef9b38c4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ef9b38c4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ef9b38c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ef9b38c4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ef9b38c4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ef9b38c4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ef9b38c4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ef9b38c4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ef9b38c4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ef9b38c4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ef9b38c4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ef9b38c4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ef9b38c4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hyperlink" Target="https://docs.google.com/spreadsheets/d/15wNF_sT2g44t5URqp8tDHLzk-quSAhRrmK0mGRwWgmI/edit?gid=126113531#gid=126113531" TargetMode="External"/><Relationship Id="rId6" Type="http://schemas.openxmlformats.org/officeDocument/2006/relationships/hyperlink" Target="https://docs.google.com/spreadsheets/d/1a9stp8c3v7JIrCxG42ZZ3Lg5WWGfX7YE1dHaDllIyvQ/edit?gid=647071448#gid=64707144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9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32325" y="1303550"/>
            <a:ext cx="733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 Practice Plan</a:t>
            </a:r>
            <a:r>
              <a:rPr lang="en" sz="2600" u="sng">
                <a:solidFill>
                  <a:schemeClr val="dk1"/>
                </a:solidFill>
              </a:rPr>
              <a:t>s Link</a:t>
            </a:r>
            <a:endParaRPr sz="2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378550" y="2392200"/>
            <a:ext cx="72462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F1C23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2023 Practice Plans Link</a:t>
            </a:r>
            <a:endParaRPr sz="26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