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6858000" cy="9144000"/>
  <p:embeddedFontLst>
    <p:embeddedFont>
      <p:font typeface="Raleway" panose="020F0502020204030204" pitchFamily="2" charset="0"/>
      <p:regular r:id="rId10"/>
      <p:bold r:id="rId11"/>
      <p:italic r:id="rId12"/>
      <p:boldItalic r:id="rId13"/>
    </p:embeddedFont>
    <p:embeddedFont>
      <p:font typeface="Source Sans Pro" panose="020B0503030403020204" pitchFamily="3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F6CA63-809F-1743-3858-A63B6F4093FF}" v="202" dt="2024-10-02T16:30:22.3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71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289417c609d_0_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289417c609d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289417c609d_0_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289417c609d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89417c609d_0_5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89417c609d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289417c609d_0_6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89417c609d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289417c609d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289417c609d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3056209e9a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3056209e9a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485875" y="264475"/>
            <a:ext cx="8183700" cy="1473600"/>
          </a:xfrm>
          <a:prstGeom prst="rect">
            <a:avLst/>
          </a:prstGeom>
        </p:spPr>
        <p:txBody>
          <a:bodyPr spcFirstLastPara="1" wrap="square" lIns="91425" tIns="91425" rIns="91425" bIns="91425" anchor="b"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2" name="Google Shape;12;p2"/>
          <p:cNvSpPr txBox="1">
            <a:spLocks noGrp="1"/>
          </p:cNvSpPr>
          <p:nvPr>
            <p:ph type="subTitle" idx="1"/>
          </p:nvPr>
        </p:nvSpPr>
        <p:spPr>
          <a:xfrm>
            <a:off x="485875" y="1738075"/>
            <a:ext cx="8183700" cy="861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2400"/>
              <a:buNone/>
              <a:defRPr sz="2400"/>
            </a:lvl1pPr>
            <a:lvl2pPr lvl="1">
              <a:lnSpc>
                <a:spcPct val="100000"/>
              </a:lnSpc>
              <a:spcBef>
                <a:spcPts val="0"/>
              </a:spcBef>
              <a:spcAft>
                <a:spcPts val="0"/>
              </a:spcAft>
              <a:buSzPts val="2400"/>
              <a:buNone/>
              <a:defRPr sz="2400"/>
            </a:lvl2pPr>
            <a:lvl3pPr lvl="2">
              <a:lnSpc>
                <a:spcPct val="100000"/>
              </a:lnSpc>
              <a:spcBef>
                <a:spcPts val="0"/>
              </a:spcBef>
              <a:spcAft>
                <a:spcPts val="0"/>
              </a:spcAft>
              <a:buSzPts val="2400"/>
              <a:buNone/>
              <a:defRPr sz="2400"/>
            </a:lvl3pPr>
            <a:lvl4pPr lvl="3">
              <a:lnSpc>
                <a:spcPct val="100000"/>
              </a:lnSpc>
              <a:spcBef>
                <a:spcPts val="0"/>
              </a:spcBef>
              <a:spcAft>
                <a:spcPts val="0"/>
              </a:spcAft>
              <a:buSzPts val="2400"/>
              <a:buNone/>
              <a:defRPr sz="2400"/>
            </a:lvl4pPr>
            <a:lvl5pPr lvl="4">
              <a:lnSpc>
                <a:spcPct val="100000"/>
              </a:lnSpc>
              <a:spcBef>
                <a:spcPts val="0"/>
              </a:spcBef>
              <a:spcAft>
                <a:spcPts val="0"/>
              </a:spcAft>
              <a:buSzPts val="2400"/>
              <a:buNone/>
              <a:defRPr sz="2400"/>
            </a:lvl5pPr>
            <a:lvl6pPr lvl="5">
              <a:lnSpc>
                <a:spcPct val="100000"/>
              </a:lnSpc>
              <a:spcBef>
                <a:spcPts val="0"/>
              </a:spcBef>
              <a:spcAft>
                <a:spcPts val="0"/>
              </a:spcAft>
              <a:buSzPts val="2400"/>
              <a:buNone/>
              <a:defRPr sz="2400"/>
            </a:lvl6pPr>
            <a:lvl7pPr lvl="6">
              <a:lnSpc>
                <a:spcPct val="100000"/>
              </a:lnSpc>
              <a:spcBef>
                <a:spcPts val="0"/>
              </a:spcBef>
              <a:spcAft>
                <a:spcPts val="0"/>
              </a:spcAft>
              <a:buSzPts val="2400"/>
              <a:buNone/>
              <a:defRPr sz="2400"/>
            </a:lvl7pPr>
            <a:lvl8pPr lvl="7">
              <a:lnSpc>
                <a:spcPct val="100000"/>
              </a:lnSpc>
              <a:spcBef>
                <a:spcPts val="0"/>
              </a:spcBef>
              <a:spcAft>
                <a:spcPts val="0"/>
              </a:spcAft>
              <a:buSzPts val="2400"/>
              <a:buNone/>
              <a:defRPr sz="2400"/>
            </a:lvl8pPr>
            <a:lvl9pPr lvl="8">
              <a:lnSpc>
                <a:spcPct val="100000"/>
              </a:lnSpc>
              <a:spcBef>
                <a:spcPts val="0"/>
              </a:spcBef>
              <a:spcAft>
                <a:spcPts val="0"/>
              </a:spcAft>
              <a:buSzPts val="2400"/>
              <a:buNone/>
              <a:defRPr sz="2400"/>
            </a:lvl9pPr>
          </a:lstStyle>
          <a:p>
            <a:endParaRPr/>
          </a:p>
        </p:txBody>
      </p:sp>
      <p:sp>
        <p:nvSpPr>
          <p:cNvPr id="13" name="Google Shape;13;p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7"/>
        <p:cNvGrpSpPr/>
        <p:nvPr/>
      </p:nvGrpSpPr>
      <p:grpSpPr>
        <a:xfrm>
          <a:off x="0" y="0"/>
          <a:ext cx="0" cy="0"/>
          <a:chOff x="0" y="0"/>
          <a:chExt cx="0" cy="0"/>
        </a:xfrm>
      </p:grpSpPr>
      <p:sp>
        <p:nvSpPr>
          <p:cNvPr id="48" name="Google Shape;48;p11"/>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11"/>
          <p:cNvSpPr txBox="1">
            <a:spLocks noGrp="1"/>
          </p:cNvSpPr>
          <p:nvPr>
            <p:ph type="title" hasCustomPrompt="1"/>
          </p:nvPr>
        </p:nvSpPr>
        <p:spPr>
          <a:xfrm>
            <a:off x="311700" y="743001"/>
            <a:ext cx="8520600" cy="20064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Font typeface="Source Sans Pro"/>
              <a:buNone/>
              <a:defRPr sz="12000">
                <a:latin typeface="Source Sans Pro"/>
                <a:ea typeface="Source Sans Pro"/>
                <a:cs typeface="Source Sans Pro"/>
                <a:sym typeface="Source Sans Pro"/>
              </a:defRPr>
            </a:lvl1pPr>
            <a:lvl2pPr lvl="1" algn="ctr">
              <a:spcBef>
                <a:spcPts val="0"/>
              </a:spcBef>
              <a:spcAft>
                <a:spcPts val="0"/>
              </a:spcAft>
              <a:buSzPts val="12000"/>
              <a:buFont typeface="Source Sans Pro"/>
              <a:buNone/>
              <a:defRPr sz="12000">
                <a:latin typeface="Source Sans Pro"/>
                <a:ea typeface="Source Sans Pro"/>
                <a:cs typeface="Source Sans Pro"/>
                <a:sym typeface="Source Sans Pro"/>
              </a:defRPr>
            </a:lvl2pPr>
            <a:lvl3pPr lvl="2" algn="ctr">
              <a:spcBef>
                <a:spcPts val="0"/>
              </a:spcBef>
              <a:spcAft>
                <a:spcPts val="0"/>
              </a:spcAft>
              <a:buSzPts val="12000"/>
              <a:buFont typeface="Source Sans Pro"/>
              <a:buNone/>
              <a:defRPr sz="12000">
                <a:latin typeface="Source Sans Pro"/>
                <a:ea typeface="Source Sans Pro"/>
                <a:cs typeface="Source Sans Pro"/>
                <a:sym typeface="Source Sans Pro"/>
              </a:defRPr>
            </a:lvl3pPr>
            <a:lvl4pPr lvl="3" algn="ctr">
              <a:spcBef>
                <a:spcPts val="0"/>
              </a:spcBef>
              <a:spcAft>
                <a:spcPts val="0"/>
              </a:spcAft>
              <a:buSzPts val="12000"/>
              <a:buFont typeface="Source Sans Pro"/>
              <a:buNone/>
              <a:defRPr sz="12000">
                <a:latin typeface="Source Sans Pro"/>
                <a:ea typeface="Source Sans Pro"/>
                <a:cs typeface="Source Sans Pro"/>
                <a:sym typeface="Source Sans Pro"/>
              </a:defRPr>
            </a:lvl4pPr>
            <a:lvl5pPr lvl="4" algn="ctr">
              <a:spcBef>
                <a:spcPts val="0"/>
              </a:spcBef>
              <a:spcAft>
                <a:spcPts val="0"/>
              </a:spcAft>
              <a:buSzPts val="12000"/>
              <a:buFont typeface="Source Sans Pro"/>
              <a:buNone/>
              <a:defRPr sz="12000">
                <a:latin typeface="Source Sans Pro"/>
                <a:ea typeface="Source Sans Pro"/>
                <a:cs typeface="Source Sans Pro"/>
                <a:sym typeface="Source Sans Pro"/>
              </a:defRPr>
            </a:lvl5pPr>
            <a:lvl6pPr lvl="5" algn="ctr">
              <a:spcBef>
                <a:spcPts val="0"/>
              </a:spcBef>
              <a:spcAft>
                <a:spcPts val="0"/>
              </a:spcAft>
              <a:buSzPts val="12000"/>
              <a:buFont typeface="Source Sans Pro"/>
              <a:buNone/>
              <a:defRPr sz="12000">
                <a:latin typeface="Source Sans Pro"/>
                <a:ea typeface="Source Sans Pro"/>
                <a:cs typeface="Source Sans Pro"/>
                <a:sym typeface="Source Sans Pro"/>
              </a:defRPr>
            </a:lvl6pPr>
            <a:lvl7pPr lvl="6" algn="ctr">
              <a:spcBef>
                <a:spcPts val="0"/>
              </a:spcBef>
              <a:spcAft>
                <a:spcPts val="0"/>
              </a:spcAft>
              <a:buSzPts val="12000"/>
              <a:buFont typeface="Source Sans Pro"/>
              <a:buNone/>
              <a:defRPr sz="12000">
                <a:latin typeface="Source Sans Pro"/>
                <a:ea typeface="Source Sans Pro"/>
                <a:cs typeface="Source Sans Pro"/>
                <a:sym typeface="Source Sans Pro"/>
              </a:defRPr>
            </a:lvl7pPr>
            <a:lvl8pPr lvl="7" algn="ctr">
              <a:spcBef>
                <a:spcPts val="0"/>
              </a:spcBef>
              <a:spcAft>
                <a:spcPts val="0"/>
              </a:spcAft>
              <a:buSzPts val="12000"/>
              <a:buFont typeface="Source Sans Pro"/>
              <a:buNone/>
              <a:defRPr sz="12000">
                <a:latin typeface="Source Sans Pro"/>
                <a:ea typeface="Source Sans Pro"/>
                <a:cs typeface="Source Sans Pro"/>
                <a:sym typeface="Source Sans Pro"/>
              </a:defRPr>
            </a:lvl8pPr>
            <a:lvl9pPr lvl="8" algn="ctr">
              <a:spcBef>
                <a:spcPts val="0"/>
              </a:spcBef>
              <a:spcAft>
                <a:spcPts val="0"/>
              </a:spcAft>
              <a:buSzPts val="12000"/>
              <a:buFont typeface="Source Sans Pro"/>
              <a:buNone/>
              <a:defRPr sz="12000">
                <a:latin typeface="Source Sans Pro"/>
                <a:ea typeface="Source Sans Pro"/>
                <a:cs typeface="Source Sans Pro"/>
                <a:sym typeface="Source Sans Pro"/>
              </a:defRPr>
            </a:lvl9pPr>
          </a:lstStyle>
          <a:p>
            <a:r>
              <a:t>xx%</a:t>
            </a:r>
          </a:p>
        </p:txBody>
      </p:sp>
      <p:sp>
        <p:nvSpPr>
          <p:cNvPr id="50" name="Google Shape;50;p11"/>
          <p:cNvSpPr txBox="1">
            <a:spLocks noGrp="1"/>
          </p:cNvSpPr>
          <p:nvPr>
            <p:ph type="body" idx="1"/>
          </p:nvPr>
        </p:nvSpPr>
        <p:spPr>
          <a:xfrm>
            <a:off x="311700" y="2845182"/>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0"/>
              </a:spcBef>
              <a:spcAft>
                <a:spcPts val="0"/>
              </a:spcAft>
              <a:buClr>
                <a:schemeClr val="lt1"/>
              </a:buClr>
              <a:buSzPts val="1400"/>
              <a:buChar char="○"/>
              <a:defRPr>
                <a:solidFill>
                  <a:schemeClr val="lt1"/>
                </a:solidFill>
              </a:defRPr>
            </a:lvl2pPr>
            <a:lvl3pPr marL="1371600" lvl="2" indent="-317500" algn="ctr">
              <a:spcBef>
                <a:spcPts val="0"/>
              </a:spcBef>
              <a:spcAft>
                <a:spcPts val="0"/>
              </a:spcAft>
              <a:buClr>
                <a:schemeClr val="lt1"/>
              </a:buClr>
              <a:buSzPts val="1400"/>
              <a:buChar char="■"/>
              <a:defRPr>
                <a:solidFill>
                  <a:schemeClr val="lt1"/>
                </a:solidFill>
              </a:defRPr>
            </a:lvl3pPr>
            <a:lvl4pPr marL="1828800" lvl="3" indent="-317500" algn="ctr">
              <a:spcBef>
                <a:spcPts val="0"/>
              </a:spcBef>
              <a:spcAft>
                <a:spcPts val="0"/>
              </a:spcAft>
              <a:buClr>
                <a:schemeClr val="lt1"/>
              </a:buClr>
              <a:buSzPts val="1400"/>
              <a:buChar char="●"/>
              <a:defRPr>
                <a:solidFill>
                  <a:schemeClr val="lt1"/>
                </a:solidFill>
              </a:defRPr>
            </a:lvl4pPr>
            <a:lvl5pPr marL="2286000" lvl="4" indent="-317500" algn="ctr">
              <a:spcBef>
                <a:spcPts val="0"/>
              </a:spcBef>
              <a:spcAft>
                <a:spcPts val="0"/>
              </a:spcAft>
              <a:buClr>
                <a:schemeClr val="lt1"/>
              </a:buClr>
              <a:buSzPts val="1400"/>
              <a:buChar char="○"/>
              <a:defRPr>
                <a:solidFill>
                  <a:schemeClr val="lt1"/>
                </a:solidFill>
              </a:defRPr>
            </a:lvl5pPr>
            <a:lvl6pPr marL="2743200" lvl="5" indent="-317500" algn="ctr">
              <a:spcBef>
                <a:spcPts val="0"/>
              </a:spcBef>
              <a:spcAft>
                <a:spcPts val="0"/>
              </a:spcAft>
              <a:buClr>
                <a:schemeClr val="lt1"/>
              </a:buClr>
              <a:buSzPts val="1400"/>
              <a:buChar char="■"/>
              <a:defRPr>
                <a:solidFill>
                  <a:schemeClr val="lt1"/>
                </a:solidFill>
              </a:defRPr>
            </a:lvl6pPr>
            <a:lvl7pPr marL="3200400" lvl="6" indent="-317500" algn="ctr">
              <a:spcBef>
                <a:spcPts val="0"/>
              </a:spcBef>
              <a:spcAft>
                <a:spcPts val="0"/>
              </a:spcAft>
              <a:buClr>
                <a:schemeClr val="lt1"/>
              </a:buClr>
              <a:buSzPts val="1400"/>
              <a:buChar char="●"/>
              <a:defRPr>
                <a:solidFill>
                  <a:schemeClr val="lt1"/>
                </a:solidFill>
              </a:defRPr>
            </a:lvl7pPr>
            <a:lvl8pPr marL="3657600" lvl="7" indent="-317500" algn="ctr">
              <a:spcBef>
                <a:spcPts val="0"/>
              </a:spcBef>
              <a:spcAft>
                <a:spcPts val="0"/>
              </a:spcAft>
              <a:buClr>
                <a:schemeClr val="lt1"/>
              </a:buClr>
              <a:buSzPts val="1400"/>
              <a:buChar char="○"/>
              <a:defRPr>
                <a:solidFill>
                  <a:schemeClr val="lt1"/>
                </a:solidFill>
              </a:defRPr>
            </a:lvl8pPr>
            <a:lvl9pPr marL="4114800" lvl="8" indent="-317500" algn="ctr">
              <a:spcBef>
                <a:spcPts val="0"/>
              </a:spcBef>
              <a:spcAft>
                <a:spcPts val="0"/>
              </a:spcAft>
              <a:buClr>
                <a:schemeClr val="lt1"/>
              </a:buClr>
              <a:buSzPts val="1400"/>
              <a:buChar char="■"/>
              <a:defRPr>
                <a:solidFill>
                  <a:schemeClr val="lt1"/>
                </a:solidFill>
              </a:defRPr>
            </a:lvl9pPr>
          </a:lstStyle>
          <a:p>
            <a:endParaRPr/>
          </a:p>
        </p:txBody>
      </p:sp>
      <p:sp>
        <p:nvSpPr>
          <p:cNvPr id="51" name="Google Shape;51;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2"/>
        <p:cNvGrpSpPr/>
        <p:nvPr/>
      </p:nvGrpSpPr>
      <p:grpSpPr>
        <a:xfrm>
          <a:off x="0" y="0"/>
          <a:ext cx="0" cy="0"/>
          <a:chOff x="0" y="0"/>
          <a:chExt cx="0" cy="0"/>
        </a:xfrm>
      </p:grpSpPr>
      <p:sp>
        <p:nvSpPr>
          <p:cNvPr id="53" name="Google Shape;53;p1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
        <p:cNvGrpSpPr/>
        <p:nvPr/>
      </p:nvGrpSpPr>
      <p:grpSpPr>
        <a:xfrm>
          <a:off x="0" y="0"/>
          <a:ext cx="0" cy="0"/>
          <a:chOff x="0" y="0"/>
          <a:chExt cx="0" cy="0"/>
        </a:xfrm>
      </p:grpSpPr>
      <p:sp>
        <p:nvSpPr>
          <p:cNvPr id="15" name="Google Shape;15;p3"/>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3"/>
          <p:cNvSpPr txBox="1">
            <a:spLocks noGrp="1"/>
          </p:cNvSpPr>
          <p:nvPr>
            <p:ph type="title"/>
          </p:nvPr>
        </p:nvSpPr>
        <p:spPr>
          <a:xfrm>
            <a:off x="485875" y="1714500"/>
            <a:ext cx="8183700" cy="785700"/>
          </a:xfrm>
          <a:prstGeom prst="rect">
            <a:avLst/>
          </a:prstGeom>
        </p:spPr>
        <p:txBody>
          <a:bodyPr spcFirstLastPara="1" wrap="square" lIns="91425" tIns="91425" rIns="91425" bIns="91425" anchor="b" anchorCtr="0">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7" name="Google Shape;17;p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0" name="Google Shape;20;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1" name="Google Shape;21;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4" name="Google Shape;24;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5" name="Google Shape;25;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6" name="Google Shape;26;p5"/>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9" name="Google Shape;29;p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0"/>
        <p:cNvGrpSpPr/>
        <p:nvPr/>
      </p:nvGrpSpPr>
      <p:grpSpPr>
        <a:xfrm>
          <a:off x="0" y="0"/>
          <a:ext cx="0" cy="0"/>
          <a:chOff x="0" y="0"/>
          <a:chExt cx="0" cy="0"/>
        </a:xfrm>
      </p:grpSpPr>
      <p:sp>
        <p:nvSpPr>
          <p:cNvPr id="31" name="Google Shape;31;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2" name="Google Shape;32;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3" name="Google Shape;33;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2"/>
        </a:solidFill>
        <a:effectLst/>
      </p:bgPr>
    </p:bg>
    <p:spTree>
      <p:nvGrpSpPr>
        <p:cNvPr id="1" name="Shape 34"/>
        <p:cNvGrpSpPr/>
        <p:nvPr/>
      </p:nvGrpSpPr>
      <p:grpSpPr>
        <a:xfrm>
          <a:off x="0" y="0"/>
          <a:ext cx="0" cy="0"/>
          <a:chOff x="0" y="0"/>
          <a:chExt cx="0" cy="0"/>
        </a:xfrm>
      </p:grpSpPr>
      <p:sp>
        <p:nvSpPr>
          <p:cNvPr id="35" name="Google Shape;35;p8"/>
          <p:cNvSpPr txBox="1">
            <a:spLocks noGrp="1"/>
          </p:cNvSpPr>
          <p:nvPr>
            <p:ph type="title"/>
          </p:nvPr>
        </p:nvSpPr>
        <p:spPr>
          <a:xfrm>
            <a:off x="490250" y="526350"/>
            <a:ext cx="56040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6" name="Google Shape;36;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7"/>
        <p:cNvGrpSpPr/>
        <p:nvPr/>
      </p:nvGrpSpPr>
      <p:grpSpPr>
        <a:xfrm>
          <a:off x="0" y="0"/>
          <a:ext cx="0" cy="0"/>
          <a:chOff x="0" y="0"/>
          <a:chExt cx="0" cy="0"/>
        </a:xfrm>
      </p:grpSpPr>
      <p:sp>
        <p:nvSpPr>
          <p:cNvPr id="38" name="Google Shape;38;p9"/>
          <p:cNvSpPr/>
          <p:nvPr/>
        </p:nvSpPr>
        <p:spPr>
          <a:xfrm>
            <a:off x="4636800" y="80700"/>
            <a:ext cx="4426500" cy="49821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9" name="Google Shape;39;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0" name="Google Shape;40;p9"/>
          <p:cNvSpPr txBox="1">
            <a:spLocks noGrp="1"/>
          </p:cNvSpPr>
          <p:nvPr>
            <p:ph type="title"/>
          </p:nvPr>
        </p:nvSpPr>
        <p:spPr>
          <a:xfrm>
            <a:off x="265500" y="1181700"/>
            <a:ext cx="4045200" cy="1533600"/>
          </a:xfrm>
          <a:prstGeom prst="rect">
            <a:avLst/>
          </a:prstGeom>
        </p:spPr>
        <p:txBody>
          <a:bodyPr spcFirstLastPara="1" wrap="square" lIns="91425" tIns="91425" rIns="91425" bIns="91425" anchor="b" anchorCtr="0">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41" name="Google Shape;41;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2" name="Google Shape;42;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43" name="Google Shape;43;p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4"/>
        <p:cNvGrpSpPr/>
        <p:nvPr/>
      </p:nvGrpSpPr>
      <p:grpSpPr>
        <a:xfrm>
          <a:off x="0" y="0"/>
          <a:ext cx="0" cy="0"/>
          <a:chOff x="0" y="0"/>
          <a:chExt cx="0" cy="0"/>
        </a:xfrm>
      </p:grpSpPr>
      <p:sp>
        <p:nvSpPr>
          <p:cNvPr id="45" name="Google Shape;45;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100"/>
              <a:buNone/>
              <a:defRPr sz="2100"/>
            </a:lvl1pPr>
          </a:lstStyle>
          <a:p>
            <a:endParaRPr/>
          </a:p>
        </p:txBody>
      </p:sp>
      <p:sp>
        <p:nvSpPr>
          <p:cNvPr id="46" name="Google Shape;46;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l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623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Font typeface="Source Sans Pro"/>
              <a:buChar char="●"/>
              <a:defRPr sz="1800">
                <a:solidFill>
                  <a:schemeClr val="lt2"/>
                </a:solidFill>
                <a:latin typeface="Source Sans Pro"/>
                <a:ea typeface="Source Sans Pro"/>
                <a:cs typeface="Source Sans Pro"/>
                <a:sym typeface="Source Sans Pro"/>
              </a:defRPr>
            </a:lvl1pPr>
            <a:lvl2pPr marL="914400" lvl="1"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2pPr>
            <a:lvl3pPr marL="1371600" lvl="2"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3pPr>
            <a:lvl4pPr marL="1828800" lvl="3"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4pPr>
            <a:lvl5pPr marL="2286000" lvl="4"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5pPr>
            <a:lvl6pPr marL="2743200" lvl="5"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6pPr>
            <a:lvl7pPr marL="3200400" lvl="6"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7pPr>
            <a:lvl8pPr marL="3657600" lvl="7"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8pPr>
            <a:lvl9pPr marL="4114800" lvl="8"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latin typeface="Source Sans Pro"/>
                <a:ea typeface="Source Sans Pro"/>
                <a:cs typeface="Source Sans Pro"/>
                <a:sym typeface="Source Sans Pro"/>
              </a:defRPr>
            </a:lvl1pPr>
            <a:lvl2pPr lvl="1" algn="r">
              <a:buNone/>
              <a:defRPr sz="1000">
                <a:solidFill>
                  <a:schemeClr val="lt2"/>
                </a:solidFill>
                <a:latin typeface="Source Sans Pro"/>
                <a:ea typeface="Source Sans Pro"/>
                <a:cs typeface="Source Sans Pro"/>
                <a:sym typeface="Source Sans Pro"/>
              </a:defRPr>
            </a:lvl2pPr>
            <a:lvl3pPr lvl="2" algn="r">
              <a:buNone/>
              <a:defRPr sz="1000">
                <a:solidFill>
                  <a:schemeClr val="lt2"/>
                </a:solidFill>
                <a:latin typeface="Source Sans Pro"/>
                <a:ea typeface="Source Sans Pro"/>
                <a:cs typeface="Source Sans Pro"/>
                <a:sym typeface="Source Sans Pro"/>
              </a:defRPr>
            </a:lvl3pPr>
            <a:lvl4pPr lvl="3" algn="r">
              <a:buNone/>
              <a:defRPr sz="1000">
                <a:solidFill>
                  <a:schemeClr val="lt2"/>
                </a:solidFill>
                <a:latin typeface="Source Sans Pro"/>
                <a:ea typeface="Source Sans Pro"/>
                <a:cs typeface="Source Sans Pro"/>
                <a:sym typeface="Source Sans Pro"/>
              </a:defRPr>
            </a:lvl4pPr>
            <a:lvl5pPr lvl="4" algn="r">
              <a:buNone/>
              <a:defRPr sz="1000">
                <a:solidFill>
                  <a:schemeClr val="lt2"/>
                </a:solidFill>
                <a:latin typeface="Source Sans Pro"/>
                <a:ea typeface="Source Sans Pro"/>
                <a:cs typeface="Source Sans Pro"/>
                <a:sym typeface="Source Sans Pro"/>
              </a:defRPr>
            </a:lvl5pPr>
            <a:lvl6pPr lvl="5" algn="r">
              <a:buNone/>
              <a:defRPr sz="1000">
                <a:solidFill>
                  <a:schemeClr val="lt2"/>
                </a:solidFill>
                <a:latin typeface="Source Sans Pro"/>
                <a:ea typeface="Source Sans Pro"/>
                <a:cs typeface="Source Sans Pro"/>
                <a:sym typeface="Source Sans Pro"/>
              </a:defRPr>
            </a:lvl6pPr>
            <a:lvl7pPr lvl="6" algn="r">
              <a:buNone/>
              <a:defRPr sz="1000">
                <a:solidFill>
                  <a:schemeClr val="lt2"/>
                </a:solidFill>
                <a:latin typeface="Source Sans Pro"/>
                <a:ea typeface="Source Sans Pro"/>
                <a:cs typeface="Source Sans Pro"/>
                <a:sym typeface="Source Sans Pro"/>
              </a:defRPr>
            </a:lvl7pPr>
            <a:lvl8pPr lvl="7" algn="r">
              <a:buNone/>
              <a:defRPr sz="1000">
                <a:solidFill>
                  <a:schemeClr val="lt2"/>
                </a:solidFill>
                <a:latin typeface="Source Sans Pro"/>
                <a:ea typeface="Source Sans Pro"/>
                <a:cs typeface="Source Sans Pro"/>
                <a:sym typeface="Source Sans Pro"/>
              </a:defRPr>
            </a:lvl8pPr>
            <a:lvl9pPr lvl="8" algn="r">
              <a:buNone/>
              <a:defRPr sz="1000">
                <a:solidFill>
                  <a:schemeClr val="lt2"/>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3"/>
          <p:cNvSpPr txBox="1">
            <a:spLocks noGrp="1"/>
          </p:cNvSpPr>
          <p:nvPr>
            <p:ph type="ctrTitle"/>
          </p:nvPr>
        </p:nvSpPr>
        <p:spPr>
          <a:xfrm>
            <a:off x="485875" y="264475"/>
            <a:ext cx="8183700" cy="14736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sz="5500"/>
              <a:t>Positional Drills for all aspects of the game</a:t>
            </a:r>
            <a:endParaRPr sz="5500"/>
          </a:p>
        </p:txBody>
      </p:sp>
      <p:sp>
        <p:nvSpPr>
          <p:cNvPr id="59" name="Google Shape;59;p13"/>
          <p:cNvSpPr txBox="1">
            <a:spLocks noGrp="1"/>
          </p:cNvSpPr>
          <p:nvPr>
            <p:ph type="subTitle" idx="1"/>
          </p:nvPr>
        </p:nvSpPr>
        <p:spPr>
          <a:xfrm>
            <a:off x="485875" y="1738075"/>
            <a:ext cx="8183700" cy="8610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endParaRPr b="1">
              <a:solidFill>
                <a:schemeClr val="dk2"/>
              </a:solidFill>
              <a:latin typeface="Raleway"/>
              <a:ea typeface="Raleway"/>
              <a:cs typeface="Raleway"/>
              <a:sym typeface="Raleway"/>
            </a:endParaRPr>
          </a:p>
          <a:p>
            <a:pPr marL="0" lvl="0" indent="0" algn="ctr" rtl="0">
              <a:spcBef>
                <a:spcPts val="0"/>
              </a:spcBef>
              <a:spcAft>
                <a:spcPts val="0"/>
              </a:spcAft>
              <a:buNone/>
            </a:pPr>
            <a:r>
              <a:rPr lang="en" b="1">
                <a:solidFill>
                  <a:schemeClr val="dk2"/>
                </a:solidFill>
                <a:latin typeface="Raleway"/>
                <a:ea typeface="Raleway"/>
                <a:cs typeface="Raleway"/>
                <a:sym typeface="Raleway"/>
              </a:rPr>
              <a:t>By: Scott Manahan</a:t>
            </a:r>
            <a:endParaRPr b="1">
              <a:solidFill>
                <a:schemeClr val="dk2"/>
              </a:solidFill>
              <a:latin typeface="Raleway"/>
              <a:ea typeface="Raleway"/>
              <a:cs typeface="Raleway"/>
              <a:sym typeface="Raleway"/>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4"/>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The Goal</a:t>
            </a:r>
            <a:endParaRPr/>
          </a:p>
        </p:txBody>
      </p:sp>
      <p:sp>
        <p:nvSpPr>
          <p:cNvPr id="65" name="Google Shape;65;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lnSpc>
                <a:spcPct val="200000"/>
              </a:lnSpc>
              <a:spcBef>
                <a:spcPts val="0"/>
              </a:spcBef>
              <a:spcAft>
                <a:spcPts val="0"/>
              </a:spcAft>
              <a:buClr>
                <a:schemeClr val="dk2"/>
              </a:buClr>
              <a:buSzPts val="1800"/>
              <a:buChar char="●"/>
            </a:pPr>
            <a:r>
              <a:rPr lang="en">
                <a:solidFill>
                  <a:schemeClr val="dk2"/>
                </a:solidFill>
              </a:rPr>
              <a:t>Getting sufficient reps for all position groups on your team. While still having individual time with their Positional Coach</a:t>
            </a:r>
            <a:endParaRPr>
              <a:solidFill>
                <a:schemeClr val="dk2"/>
              </a:solidFill>
            </a:endParaRPr>
          </a:p>
          <a:p>
            <a:pPr marL="457200" lvl="0" indent="-342900" algn="l" rtl="0">
              <a:lnSpc>
                <a:spcPct val="200000"/>
              </a:lnSpc>
              <a:spcBef>
                <a:spcPts val="0"/>
              </a:spcBef>
              <a:spcAft>
                <a:spcPts val="0"/>
              </a:spcAft>
              <a:buClr>
                <a:schemeClr val="dk2"/>
              </a:buClr>
              <a:buSzPts val="1800"/>
              <a:buChar char="●"/>
            </a:pPr>
            <a:r>
              <a:rPr lang="en">
                <a:solidFill>
                  <a:schemeClr val="dk2"/>
                </a:solidFill>
              </a:rPr>
              <a:t>Focus on intentional reps with high focus.</a:t>
            </a:r>
            <a:endParaRPr>
              <a:solidFill>
                <a:schemeClr val="dk2"/>
              </a:solidFill>
            </a:endParaRPr>
          </a:p>
          <a:p>
            <a:pPr marL="457200" lvl="0" indent="-342900" algn="l" rtl="0">
              <a:lnSpc>
                <a:spcPct val="200000"/>
              </a:lnSpc>
              <a:spcBef>
                <a:spcPts val="0"/>
              </a:spcBef>
              <a:spcAft>
                <a:spcPts val="0"/>
              </a:spcAft>
              <a:buClr>
                <a:schemeClr val="dk2"/>
              </a:buClr>
              <a:buSzPts val="1800"/>
              <a:buChar char="●"/>
            </a:pPr>
            <a:r>
              <a:rPr lang="en">
                <a:solidFill>
                  <a:schemeClr val="dk2"/>
                </a:solidFill>
              </a:rPr>
              <a:t>This can be done within an Individual Defense portion of practice.</a:t>
            </a:r>
            <a:endParaRPr>
              <a:solidFill>
                <a:schemeClr val="dk2"/>
              </a:solidFill>
            </a:endParaRPr>
          </a:p>
          <a:p>
            <a:pPr marL="457200" lvl="0" indent="-342900" algn="l" rtl="0">
              <a:lnSpc>
                <a:spcPct val="200000"/>
              </a:lnSpc>
              <a:spcBef>
                <a:spcPts val="0"/>
              </a:spcBef>
              <a:spcAft>
                <a:spcPts val="0"/>
              </a:spcAft>
              <a:buClr>
                <a:schemeClr val="dk2"/>
              </a:buClr>
              <a:buSzPts val="1800"/>
              <a:buChar char="●"/>
            </a:pPr>
            <a:r>
              <a:rPr lang="en">
                <a:solidFill>
                  <a:schemeClr val="dk2"/>
                </a:solidFill>
              </a:rPr>
              <a:t>Defense must be a priority for your team if you want the guys to have a buy in.</a:t>
            </a:r>
            <a:endParaRPr>
              <a:solidFill>
                <a:schemeClr val="dk2"/>
              </a:solidFill>
            </a:endParaRPr>
          </a:p>
          <a:p>
            <a:pPr marL="0" lvl="0" indent="0" algn="l" rtl="0">
              <a:lnSpc>
                <a:spcPct val="200000"/>
              </a:lnSpc>
              <a:spcBef>
                <a:spcPts val="1200"/>
              </a:spcBef>
              <a:spcAft>
                <a:spcPts val="1200"/>
              </a:spcAft>
              <a:buNone/>
            </a:pPr>
            <a:endParaRPr/>
          </a:p>
        </p:txBody>
      </p:sp>
      <p:pic>
        <p:nvPicPr>
          <p:cNvPr id="66" name="Google Shape;66;p14"/>
          <p:cNvPicPr preferRelativeResize="0"/>
          <p:nvPr/>
        </p:nvPicPr>
        <p:blipFill>
          <a:blip r:embed="rId3">
            <a:alphaModFix/>
          </a:blip>
          <a:stretch>
            <a:fillRect/>
          </a:stretch>
        </p:blipFill>
        <p:spPr>
          <a:xfrm>
            <a:off x="7895665" y="3901975"/>
            <a:ext cx="936624" cy="9491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Infield</a:t>
            </a:r>
            <a:endParaRPr/>
          </a:p>
        </p:txBody>
      </p:sp>
      <p:sp>
        <p:nvSpPr>
          <p:cNvPr id="72" name="Google Shape;72;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lnSpc>
                <a:spcPct val="105000"/>
              </a:lnSpc>
              <a:spcBef>
                <a:spcPts val="0"/>
              </a:spcBef>
              <a:spcAft>
                <a:spcPts val="0"/>
              </a:spcAft>
              <a:buClr>
                <a:schemeClr val="dk2"/>
              </a:buClr>
              <a:buSzPts val="1800"/>
              <a:buChar char="●"/>
            </a:pPr>
            <a:r>
              <a:rPr lang="en">
                <a:solidFill>
                  <a:schemeClr val="dk2"/>
                </a:solidFill>
              </a:rPr>
              <a:t>Our progression for infielders is very simple, we start with the hands working into footwork, into some sort or live rep (either fungo or off machine ground balls)</a:t>
            </a:r>
            <a:endParaRPr>
              <a:solidFill>
                <a:schemeClr val="dk2"/>
              </a:solidFill>
            </a:endParaRPr>
          </a:p>
          <a:p>
            <a:pPr marL="457200" lvl="0" indent="-342900" algn="l" rtl="0">
              <a:lnSpc>
                <a:spcPct val="105000"/>
              </a:lnSpc>
              <a:spcBef>
                <a:spcPts val="0"/>
              </a:spcBef>
              <a:spcAft>
                <a:spcPts val="0"/>
              </a:spcAft>
              <a:buClr>
                <a:schemeClr val="dk2"/>
              </a:buClr>
              <a:buSzPts val="1800"/>
              <a:buChar char="●"/>
            </a:pPr>
            <a:r>
              <a:rPr lang="en">
                <a:solidFill>
                  <a:schemeClr val="dk2"/>
                </a:solidFill>
              </a:rPr>
              <a:t>EDD’s: (Every day drills) our infielders do these every day, this is a hand progression done on knees. Short hops bare handed, into gloves on same progression. 10x reps per forehand, backhand, and balls right at them. They will get 60 reps before a fungo. </a:t>
            </a:r>
            <a:endParaRPr>
              <a:solidFill>
                <a:schemeClr val="dk2"/>
              </a:solidFill>
            </a:endParaRPr>
          </a:p>
          <a:p>
            <a:pPr marL="457200" lvl="0" indent="-342900" algn="l" rtl="0">
              <a:lnSpc>
                <a:spcPct val="105000"/>
              </a:lnSpc>
              <a:spcBef>
                <a:spcPts val="0"/>
              </a:spcBef>
              <a:spcAft>
                <a:spcPts val="0"/>
              </a:spcAft>
              <a:buClr>
                <a:schemeClr val="dk2"/>
              </a:buClr>
              <a:buSzPts val="1800"/>
              <a:buChar char="●"/>
            </a:pPr>
            <a:r>
              <a:rPr lang="en">
                <a:solidFill>
                  <a:schemeClr val="dk2"/>
                </a:solidFill>
              </a:rPr>
              <a:t>Footwork: We focus a lot on our footwork and footwork for our throws. The drill we do a lot, is a little square drill. Fielders have ball in hand, act like they are fielding a ground ball and then deliver the ball to another infielder. For us this goes 3B to 2B, 2B to SS, SS to 1B, 1B to 3B. Then Restart, focus on keeping the feet moving thru your throws and “Landing the Baseball” to your guy you are throwing to.</a:t>
            </a:r>
            <a:endParaRPr>
              <a:solidFill>
                <a:schemeClr val="dk2"/>
              </a:solidFill>
            </a:endParaRPr>
          </a:p>
        </p:txBody>
      </p:sp>
      <p:pic>
        <p:nvPicPr>
          <p:cNvPr id="73" name="Google Shape;73;p15"/>
          <p:cNvPicPr preferRelativeResize="0"/>
          <p:nvPr/>
        </p:nvPicPr>
        <p:blipFill>
          <a:blip r:embed="rId3">
            <a:alphaModFix/>
          </a:blip>
          <a:stretch>
            <a:fillRect/>
          </a:stretch>
        </p:blipFill>
        <p:spPr>
          <a:xfrm>
            <a:off x="7895665" y="119250"/>
            <a:ext cx="936624" cy="9491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6"/>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Infield Cont.</a:t>
            </a:r>
            <a:endParaRPr/>
          </a:p>
        </p:txBody>
      </p:sp>
      <p:sp>
        <p:nvSpPr>
          <p:cNvPr id="79" name="Google Shape;79;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2"/>
              </a:buClr>
              <a:buSzPts val="1800"/>
              <a:buChar char="●"/>
            </a:pPr>
            <a:r>
              <a:rPr lang="en">
                <a:solidFill>
                  <a:schemeClr val="dk2"/>
                </a:solidFill>
              </a:rPr>
              <a:t>Live Rep Work: (Fungos or machine ground balls) this is where your infielders will get a majority of reps for the day. You can go live throws or no throws if you want to just get mass reps. </a:t>
            </a:r>
            <a:endParaRPr>
              <a:solidFill>
                <a:schemeClr val="dk2"/>
              </a:solidFill>
            </a:endParaRPr>
          </a:p>
          <a:p>
            <a:pPr marL="457200" lvl="0" indent="-342900" algn="l" rtl="0">
              <a:spcBef>
                <a:spcPts val="0"/>
              </a:spcBef>
              <a:spcAft>
                <a:spcPts val="0"/>
              </a:spcAft>
              <a:buClr>
                <a:schemeClr val="dk2"/>
              </a:buClr>
              <a:buSzPts val="1800"/>
              <a:buChar char="●"/>
            </a:pPr>
            <a:r>
              <a:rPr lang="en">
                <a:solidFill>
                  <a:schemeClr val="dk2"/>
                </a:solidFill>
              </a:rPr>
              <a:t>Modify the balls that they get, make sure they get a mix of forehand, backhand, right at them, slow roller. Make it as “Game Like” as possible. </a:t>
            </a:r>
            <a:endParaRPr>
              <a:solidFill>
                <a:schemeClr val="dk2"/>
              </a:solidFill>
            </a:endParaRPr>
          </a:p>
          <a:p>
            <a:pPr marL="457200" lvl="0" indent="-342900" algn="l" rtl="0">
              <a:spcBef>
                <a:spcPts val="0"/>
              </a:spcBef>
              <a:spcAft>
                <a:spcPts val="0"/>
              </a:spcAft>
              <a:buClr>
                <a:schemeClr val="dk2"/>
              </a:buClr>
              <a:buSzPts val="1800"/>
              <a:buChar char="●"/>
            </a:pPr>
            <a:r>
              <a:rPr lang="en">
                <a:solidFill>
                  <a:schemeClr val="dk2"/>
                </a:solidFill>
              </a:rPr>
              <a:t>Making sure we stick to the priority of the day, if it is to work on throws, make the focus that. Be sure to have a solid focus for the day and be able to stick to it for all of your defensive drills. </a:t>
            </a:r>
            <a:endParaRPr>
              <a:solidFill>
                <a:schemeClr val="dk2"/>
              </a:solidFill>
            </a:endParaRPr>
          </a:p>
        </p:txBody>
      </p:sp>
      <p:pic>
        <p:nvPicPr>
          <p:cNvPr id="80" name="Google Shape;80;p16"/>
          <p:cNvPicPr preferRelativeResize="0"/>
          <p:nvPr/>
        </p:nvPicPr>
        <p:blipFill>
          <a:blip r:embed="rId3">
            <a:alphaModFix/>
          </a:blip>
          <a:stretch>
            <a:fillRect/>
          </a:stretch>
        </p:blipFill>
        <p:spPr>
          <a:xfrm>
            <a:off x="7735227" y="3739375"/>
            <a:ext cx="1097076" cy="111177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Outfield</a:t>
            </a:r>
            <a:endParaRPr/>
          </a:p>
        </p:txBody>
      </p:sp>
      <p:sp>
        <p:nvSpPr>
          <p:cNvPr id="86" name="Google Shape;86;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2"/>
              </a:buClr>
              <a:buSzPts val="1800"/>
              <a:buChar char="●"/>
            </a:pPr>
            <a:r>
              <a:rPr lang="en">
                <a:solidFill>
                  <a:schemeClr val="dk2"/>
                </a:solidFill>
              </a:rPr>
              <a:t>Very Similar to infield, EDD’s, into Drill work, to live rep work</a:t>
            </a:r>
            <a:endParaRPr>
              <a:solidFill>
                <a:schemeClr val="dk2"/>
              </a:solidFill>
            </a:endParaRPr>
          </a:p>
          <a:p>
            <a:pPr marL="457200" lvl="0" indent="-342900" algn="l" rtl="0">
              <a:spcBef>
                <a:spcPts val="0"/>
              </a:spcBef>
              <a:spcAft>
                <a:spcPts val="0"/>
              </a:spcAft>
              <a:buClr>
                <a:schemeClr val="dk2"/>
              </a:buClr>
              <a:buSzPts val="1800"/>
              <a:buChar char="●"/>
            </a:pPr>
            <a:r>
              <a:rPr lang="en">
                <a:solidFill>
                  <a:schemeClr val="dk2"/>
                </a:solidFill>
              </a:rPr>
              <a:t>Understanding outfielders most important time is getting reps during BP. That is the best time for them.</a:t>
            </a:r>
            <a:endParaRPr>
              <a:solidFill>
                <a:schemeClr val="dk2"/>
              </a:solidFill>
            </a:endParaRPr>
          </a:p>
          <a:p>
            <a:pPr marL="457200" lvl="0" indent="-342900" algn="l" rtl="0">
              <a:spcBef>
                <a:spcPts val="0"/>
              </a:spcBef>
              <a:spcAft>
                <a:spcPts val="0"/>
              </a:spcAft>
              <a:buClr>
                <a:schemeClr val="dk2"/>
              </a:buClr>
              <a:buSzPts val="1800"/>
              <a:buChar char="●"/>
            </a:pPr>
            <a:r>
              <a:rPr lang="en">
                <a:solidFill>
                  <a:schemeClr val="dk2"/>
                </a:solidFill>
              </a:rPr>
              <a:t>Drill work, is important to clean up the fundamentals of their game. So Drop steps, approaching the ball, how to run after balls, etc. </a:t>
            </a:r>
            <a:endParaRPr>
              <a:solidFill>
                <a:schemeClr val="dk2"/>
              </a:solidFill>
            </a:endParaRPr>
          </a:p>
          <a:p>
            <a:pPr marL="457200" lvl="0" indent="-342900" algn="l" rtl="0">
              <a:spcBef>
                <a:spcPts val="0"/>
              </a:spcBef>
              <a:spcAft>
                <a:spcPts val="0"/>
              </a:spcAft>
              <a:buClr>
                <a:schemeClr val="dk2"/>
              </a:buClr>
              <a:buSzPts val="1800"/>
              <a:buChar char="●"/>
            </a:pPr>
            <a:r>
              <a:rPr lang="en">
                <a:solidFill>
                  <a:schemeClr val="dk2"/>
                </a:solidFill>
              </a:rPr>
              <a:t>The Live rep phase is huge for them to get live looks like they would be in a game. Focusing on reading barrel, contact points, the spin of the ball, are all tools that can only come from live reads in a BP Setting. </a:t>
            </a:r>
            <a:endParaRPr>
              <a:solidFill>
                <a:schemeClr val="dk2"/>
              </a:solidFill>
            </a:endParaRPr>
          </a:p>
        </p:txBody>
      </p:sp>
      <p:pic>
        <p:nvPicPr>
          <p:cNvPr id="87" name="Google Shape;87;p17"/>
          <p:cNvPicPr preferRelativeResize="0"/>
          <p:nvPr/>
        </p:nvPicPr>
        <p:blipFill>
          <a:blip r:embed="rId3">
            <a:alphaModFix/>
          </a:blip>
          <a:stretch>
            <a:fillRect/>
          </a:stretch>
        </p:blipFill>
        <p:spPr>
          <a:xfrm>
            <a:off x="7581700" y="3698800"/>
            <a:ext cx="1250601" cy="12673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Catching</a:t>
            </a:r>
            <a:endParaRPr/>
          </a:p>
        </p:txBody>
      </p:sp>
      <p:sp>
        <p:nvSpPr>
          <p:cNvPr id="93" name="Google Shape;93;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62500" lnSpcReduction="20000"/>
          </a:bodyPr>
          <a:lstStyle/>
          <a:p>
            <a:pPr>
              <a:buClr>
                <a:srgbClr val="000000"/>
              </a:buClr>
            </a:pPr>
            <a:r>
              <a:rPr lang="en-US" sz="2300" dirty="0">
                <a:solidFill>
                  <a:schemeClr val="dk2"/>
                </a:solidFill>
              </a:rPr>
              <a:t>Equipment needed: 14 oz baseballs, training mitt</a:t>
            </a:r>
          </a:p>
          <a:p>
            <a:pPr>
              <a:buClr>
                <a:srgbClr val="000000"/>
              </a:buClr>
            </a:pPr>
            <a:endParaRPr lang="en-US" sz="2300" dirty="0">
              <a:solidFill>
                <a:schemeClr val="dk2"/>
              </a:solidFill>
            </a:endParaRPr>
          </a:p>
          <a:p>
            <a:pPr>
              <a:lnSpc>
                <a:spcPct val="114999"/>
              </a:lnSpc>
            </a:pPr>
            <a:r>
              <a:rPr lang="en-US" sz="2300" dirty="0">
                <a:solidFill>
                  <a:schemeClr val="dk2"/>
                </a:solidFill>
              </a:rPr>
              <a:t>Receiving Drills</a:t>
            </a:r>
          </a:p>
          <a:p>
            <a:pPr marL="114300" indent="0">
              <a:lnSpc>
                <a:spcPct val="114999"/>
              </a:lnSpc>
              <a:buNone/>
            </a:pPr>
            <a:r>
              <a:rPr lang="en-US" sz="2300" dirty="0">
                <a:solidFill>
                  <a:schemeClr val="dk2"/>
                </a:solidFill>
              </a:rPr>
              <a:t> 	A stance – working below the baseball – 7 ball drill</a:t>
            </a:r>
          </a:p>
          <a:p>
            <a:pPr marL="114300" indent="0">
              <a:lnSpc>
                <a:spcPct val="114999"/>
              </a:lnSpc>
              <a:buNone/>
            </a:pPr>
            <a:r>
              <a:rPr lang="en-US" sz="2300" dirty="0">
                <a:solidFill>
                  <a:schemeClr val="dk2"/>
                </a:solidFill>
              </a:rPr>
              <a:t>  		Thumb to 6pm – thumb to 3pm</a:t>
            </a:r>
          </a:p>
          <a:p>
            <a:pPr marL="114300" indent="0">
              <a:lnSpc>
                <a:spcPct val="114999"/>
              </a:lnSpc>
              <a:buNone/>
            </a:pPr>
            <a:r>
              <a:rPr lang="en-US" sz="2300" dirty="0">
                <a:solidFill>
                  <a:schemeClr val="dk2"/>
                </a:solidFill>
              </a:rPr>
              <a:t>	Wall in front of the catcher </a:t>
            </a:r>
          </a:p>
          <a:p>
            <a:pPr marL="114300" indent="0">
              <a:lnSpc>
                <a:spcPct val="114999"/>
              </a:lnSpc>
              <a:buNone/>
            </a:pPr>
            <a:endParaRPr lang="en-US" sz="2300" dirty="0">
              <a:solidFill>
                <a:schemeClr val="dk2"/>
              </a:solidFill>
            </a:endParaRPr>
          </a:p>
          <a:p>
            <a:pPr>
              <a:lnSpc>
                <a:spcPct val="114999"/>
              </a:lnSpc>
            </a:pPr>
            <a:r>
              <a:rPr lang="en-US" sz="2300" dirty="0">
                <a:solidFill>
                  <a:schemeClr val="bg2"/>
                </a:solidFill>
              </a:rPr>
              <a:t>Transfer Drills </a:t>
            </a:r>
          </a:p>
          <a:p>
            <a:pPr marL="114300" indent="0">
              <a:lnSpc>
                <a:spcPct val="114999"/>
              </a:lnSpc>
              <a:buNone/>
            </a:pPr>
            <a:r>
              <a:rPr lang="en-US" sz="2300" dirty="0">
                <a:solidFill>
                  <a:schemeClr val="dk2"/>
                </a:solidFill>
              </a:rPr>
              <a:t> 	Pause Drills, Framing band</a:t>
            </a:r>
          </a:p>
          <a:p>
            <a:pPr marL="114300" indent="0">
              <a:lnSpc>
                <a:spcPct val="114999"/>
              </a:lnSpc>
              <a:buNone/>
            </a:pPr>
            <a:endParaRPr lang="en-US" sz="2300" dirty="0">
              <a:solidFill>
                <a:schemeClr val="dk2"/>
              </a:solidFill>
            </a:endParaRPr>
          </a:p>
          <a:p>
            <a:pPr>
              <a:lnSpc>
                <a:spcPct val="114999"/>
              </a:lnSpc>
            </a:pPr>
            <a:r>
              <a:rPr lang="en-US" sz="2300" dirty="0">
                <a:solidFill>
                  <a:schemeClr val="dk2"/>
                </a:solidFill>
              </a:rPr>
              <a:t>Blocking Drills</a:t>
            </a:r>
          </a:p>
          <a:p>
            <a:pPr marL="114300" indent="0">
              <a:lnSpc>
                <a:spcPct val="114999"/>
              </a:lnSpc>
              <a:buNone/>
            </a:pPr>
            <a:r>
              <a:rPr lang="en-US" sz="2300" dirty="0">
                <a:solidFill>
                  <a:schemeClr val="dk2"/>
                </a:solidFill>
              </a:rPr>
              <a:t> 	Stationary work – no glove (tennis balls)</a:t>
            </a:r>
          </a:p>
          <a:p>
            <a:pPr marL="114300" indent="0">
              <a:lnSpc>
                <a:spcPct val="114999"/>
              </a:lnSpc>
              <a:buNone/>
            </a:pPr>
            <a:endParaRPr lang="en-US" sz="2300" dirty="0">
              <a:solidFill>
                <a:schemeClr val="dk2"/>
              </a:solidFill>
            </a:endParaRPr>
          </a:p>
          <a:p>
            <a:pPr>
              <a:lnSpc>
                <a:spcPct val="114999"/>
              </a:lnSpc>
            </a:pPr>
            <a:r>
              <a:rPr lang="en-US" sz="2300" dirty="0">
                <a:solidFill>
                  <a:schemeClr val="dk2"/>
                </a:solidFill>
              </a:rPr>
              <a:t>Throwing Drills</a:t>
            </a:r>
          </a:p>
          <a:p>
            <a:pPr marL="114300" indent="0">
              <a:lnSpc>
                <a:spcPct val="114999"/>
              </a:lnSpc>
              <a:buNone/>
            </a:pPr>
            <a:r>
              <a:rPr lang="en-US" sz="2300" dirty="0">
                <a:solidFill>
                  <a:schemeClr val="dk2"/>
                </a:solidFill>
              </a:rPr>
              <a:t> 	Pause Drill – wall drill</a:t>
            </a:r>
            <a:endParaRPr lang="en-US" dirty="0">
              <a:solidFill>
                <a:schemeClr val="dk2"/>
              </a:solidFill>
            </a:endParaRPr>
          </a:p>
          <a:p>
            <a:pPr lvl="1">
              <a:lnSpc>
                <a:spcPct val="114999"/>
              </a:lnSpc>
              <a:buClr>
                <a:schemeClr val="dk2"/>
              </a:buClr>
            </a:pPr>
            <a:endParaRPr lang="en-US" dirty="0">
              <a:solidFill>
                <a:schemeClr val="dk2"/>
              </a:solidFill>
            </a:endParaRPr>
          </a:p>
          <a:p>
            <a:pPr lvl="1">
              <a:lnSpc>
                <a:spcPct val="114999"/>
              </a:lnSpc>
              <a:buClr>
                <a:schemeClr val="dk2"/>
              </a:buClr>
            </a:pPr>
            <a:endParaRPr lang="en-US" dirty="0">
              <a:solidFill>
                <a:schemeClr val="dk2"/>
              </a:solidFill>
            </a:endParaRPr>
          </a:p>
          <a:p>
            <a:pPr lvl="1">
              <a:lnSpc>
                <a:spcPct val="114999"/>
              </a:lnSpc>
              <a:buClr>
                <a:schemeClr val="dk2"/>
              </a:buClr>
            </a:pPr>
            <a:endParaRPr lang="en-US" dirty="0">
              <a:solidFill>
                <a:schemeClr val="dk2"/>
              </a:solidFill>
            </a:endParaRPr>
          </a:p>
          <a:p>
            <a:pPr lvl="1">
              <a:lnSpc>
                <a:spcPct val="114999"/>
              </a:lnSpc>
              <a:buClr>
                <a:schemeClr val="dk2"/>
              </a:buClr>
            </a:pPr>
            <a:endParaRPr lang="en-US" dirty="0">
              <a:solidFill>
                <a:schemeClr val="dk2"/>
              </a:solidFill>
            </a:endParaRPr>
          </a:p>
          <a:p>
            <a:pPr lvl="1">
              <a:lnSpc>
                <a:spcPct val="114999"/>
              </a:lnSpc>
              <a:buClr>
                <a:schemeClr val="dk2"/>
              </a:buClr>
            </a:pPr>
            <a:endParaRPr lang="en-US" dirty="0">
              <a:solidFill>
                <a:schemeClr val="dk2"/>
              </a:solidFill>
            </a:endParaRPr>
          </a:p>
          <a:p>
            <a:pPr lvl="1">
              <a:lnSpc>
                <a:spcPct val="114999"/>
              </a:lnSpc>
              <a:buClr>
                <a:schemeClr val="dk2"/>
              </a:buClr>
            </a:pPr>
            <a:endParaRPr lang="en-US" dirty="0">
              <a:solidFill>
                <a:schemeClr val="dk2"/>
              </a:solidFill>
            </a:endParaRPr>
          </a:p>
        </p:txBody>
      </p:sp>
      <p:pic>
        <p:nvPicPr>
          <p:cNvPr id="94" name="Google Shape;94;p18"/>
          <p:cNvPicPr preferRelativeResize="0"/>
          <p:nvPr/>
        </p:nvPicPr>
        <p:blipFill>
          <a:blip r:embed="rId3">
            <a:alphaModFix/>
          </a:blip>
          <a:stretch>
            <a:fillRect/>
          </a:stretch>
        </p:blipFill>
        <p:spPr>
          <a:xfrm>
            <a:off x="7735227" y="40700"/>
            <a:ext cx="1097076" cy="111177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Pitching</a:t>
            </a:r>
            <a:endParaRPr/>
          </a:p>
        </p:txBody>
      </p:sp>
      <p:sp>
        <p:nvSpPr>
          <p:cNvPr id="100" name="Google Shape;100;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2"/>
              </a:buClr>
              <a:buSzPts val="1800"/>
              <a:buChar char="●"/>
            </a:pPr>
            <a:r>
              <a:rPr lang="en-US" dirty="0">
                <a:solidFill>
                  <a:schemeClr val="dk2"/>
                </a:solidFill>
              </a:rPr>
              <a:t>Progression Drill</a:t>
            </a:r>
          </a:p>
          <a:p>
            <a:pPr marL="114300" lvl="0" indent="0" algn="l" rtl="0">
              <a:spcBef>
                <a:spcPts val="0"/>
              </a:spcBef>
              <a:spcAft>
                <a:spcPts val="0"/>
              </a:spcAft>
              <a:buClr>
                <a:schemeClr val="dk2"/>
              </a:buClr>
              <a:buSzPts val="1800"/>
              <a:buNone/>
            </a:pPr>
            <a:r>
              <a:rPr lang="en-US" dirty="0">
                <a:solidFill>
                  <a:schemeClr val="dk2"/>
                </a:solidFill>
              </a:rPr>
              <a:t>	Phase 1 – Upper Body Isolation</a:t>
            </a:r>
          </a:p>
          <a:p>
            <a:pPr marL="114300" lvl="0" indent="0" algn="l" rtl="0">
              <a:spcBef>
                <a:spcPts val="0"/>
              </a:spcBef>
              <a:spcAft>
                <a:spcPts val="0"/>
              </a:spcAft>
              <a:buClr>
                <a:schemeClr val="dk2"/>
              </a:buClr>
              <a:buSzPts val="1800"/>
              <a:buNone/>
            </a:pPr>
            <a:endParaRPr lang="en-US" dirty="0">
              <a:solidFill>
                <a:schemeClr val="dk2"/>
              </a:solidFill>
            </a:endParaRPr>
          </a:p>
          <a:p>
            <a:pPr marL="114300" lvl="0" indent="0" algn="l" rtl="0">
              <a:spcBef>
                <a:spcPts val="0"/>
              </a:spcBef>
              <a:spcAft>
                <a:spcPts val="0"/>
              </a:spcAft>
              <a:buClr>
                <a:schemeClr val="dk2"/>
              </a:buClr>
              <a:buSzPts val="1800"/>
              <a:buNone/>
            </a:pPr>
            <a:r>
              <a:rPr lang="en-US" dirty="0">
                <a:solidFill>
                  <a:schemeClr val="dk2"/>
                </a:solidFill>
              </a:rPr>
              <a:t>	Phase 2 – Torque Series</a:t>
            </a:r>
          </a:p>
          <a:p>
            <a:pPr marL="114300" lvl="0" indent="0" algn="l" rtl="0">
              <a:spcBef>
                <a:spcPts val="0"/>
              </a:spcBef>
              <a:spcAft>
                <a:spcPts val="0"/>
              </a:spcAft>
              <a:buClr>
                <a:schemeClr val="dk2"/>
              </a:buClr>
              <a:buSzPts val="1800"/>
              <a:buNone/>
            </a:pPr>
            <a:endParaRPr lang="en-US" dirty="0">
              <a:solidFill>
                <a:schemeClr val="dk2"/>
              </a:solidFill>
            </a:endParaRPr>
          </a:p>
          <a:p>
            <a:pPr marL="114300" lvl="0" indent="0" algn="l" rtl="0">
              <a:spcBef>
                <a:spcPts val="0"/>
              </a:spcBef>
              <a:spcAft>
                <a:spcPts val="0"/>
              </a:spcAft>
              <a:buClr>
                <a:schemeClr val="dk2"/>
              </a:buClr>
              <a:buSzPts val="1800"/>
              <a:buNone/>
            </a:pPr>
            <a:r>
              <a:rPr lang="en-US" dirty="0">
                <a:solidFill>
                  <a:schemeClr val="dk2"/>
                </a:solidFill>
              </a:rPr>
              <a:t>	Phase 3 – Step Behind Series</a:t>
            </a:r>
          </a:p>
          <a:p>
            <a:pPr marL="114300" lvl="0" indent="0" algn="l" rtl="0">
              <a:spcBef>
                <a:spcPts val="0"/>
              </a:spcBef>
              <a:spcAft>
                <a:spcPts val="0"/>
              </a:spcAft>
              <a:buClr>
                <a:schemeClr val="dk2"/>
              </a:buClr>
              <a:buSzPts val="1800"/>
              <a:buNone/>
            </a:pPr>
            <a:endParaRPr lang="en-US" dirty="0">
              <a:solidFill>
                <a:schemeClr val="dk2"/>
              </a:solidFill>
            </a:endParaRPr>
          </a:p>
          <a:p>
            <a:pPr marL="114300" lvl="0" indent="0" algn="l" rtl="0">
              <a:spcBef>
                <a:spcPts val="0"/>
              </a:spcBef>
              <a:spcAft>
                <a:spcPts val="0"/>
              </a:spcAft>
              <a:buClr>
                <a:schemeClr val="dk2"/>
              </a:buClr>
              <a:buSzPts val="1800"/>
              <a:buNone/>
            </a:pPr>
            <a:r>
              <a:rPr lang="en-US" dirty="0">
                <a:solidFill>
                  <a:schemeClr val="dk2"/>
                </a:solidFill>
              </a:rPr>
              <a:t>	Phase 4 – Step Back </a:t>
            </a:r>
            <a:r>
              <a:rPr lang="en-US" dirty="0" err="1">
                <a:solidFill>
                  <a:schemeClr val="dk2"/>
                </a:solidFill>
              </a:rPr>
              <a:t>Strommies</a:t>
            </a:r>
            <a:endParaRPr lang="en-US" dirty="0">
              <a:solidFill>
                <a:schemeClr val="dk2"/>
              </a:solidFill>
            </a:endParaRPr>
          </a:p>
          <a:p>
            <a:pPr marL="114300" lvl="0" indent="0" algn="l" rtl="0">
              <a:spcBef>
                <a:spcPts val="0"/>
              </a:spcBef>
              <a:spcAft>
                <a:spcPts val="0"/>
              </a:spcAft>
              <a:buClr>
                <a:schemeClr val="dk2"/>
              </a:buClr>
              <a:buSzPts val="1800"/>
              <a:buNone/>
            </a:pPr>
            <a:endParaRPr lang="en-US" dirty="0">
              <a:solidFill>
                <a:schemeClr val="dk2"/>
              </a:solidFill>
            </a:endParaRPr>
          </a:p>
          <a:p>
            <a:pPr marL="114300" lvl="0" indent="0" algn="l" rtl="0">
              <a:spcBef>
                <a:spcPts val="0"/>
              </a:spcBef>
              <a:spcAft>
                <a:spcPts val="0"/>
              </a:spcAft>
              <a:buClr>
                <a:schemeClr val="dk2"/>
              </a:buClr>
              <a:buSzPts val="1800"/>
              <a:buNone/>
            </a:pPr>
            <a:r>
              <a:rPr lang="en-US" dirty="0">
                <a:solidFill>
                  <a:schemeClr val="dk2"/>
                </a:solidFill>
              </a:rPr>
              <a:t>	Wind Up/Stretch</a:t>
            </a:r>
          </a:p>
        </p:txBody>
      </p:sp>
      <p:pic>
        <p:nvPicPr>
          <p:cNvPr id="101" name="Google Shape;101;p19"/>
          <p:cNvPicPr preferRelativeResize="0"/>
          <p:nvPr/>
        </p:nvPicPr>
        <p:blipFill>
          <a:blip r:embed="rId3">
            <a:alphaModFix/>
          </a:blip>
          <a:stretch>
            <a:fillRect/>
          </a:stretch>
        </p:blipFill>
        <p:spPr>
          <a:xfrm>
            <a:off x="7735227" y="40700"/>
            <a:ext cx="1097076" cy="1111774"/>
          </a:xfrm>
          <a:prstGeom prst="rect">
            <a:avLst/>
          </a:prstGeom>
          <a:noFill/>
          <a:ln>
            <a:noFill/>
          </a:ln>
        </p:spPr>
      </p:pic>
    </p:spTree>
  </p:cSld>
  <p:clrMapOvr>
    <a:masterClrMapping/>
  </p:clrMapOvr>
</p:sld>
</file>

<file path=ppt/theme/theme1.xml><?xml version="1.0" encoding="utf-8"?>
<a:theme xmlns:a="http://schemas.openxmlformats.org/drawingml/2006/main" name="Plum">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610</Words>
  <Application>Microsoft Office PowerPoint</Application>
  <PresentationFormat>On-screen Show (16:9)</PresentationFormat>
  <Paragraphs>52</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Source Sans Pro</vt:lpstr>
      <vt:lpstr>Raleway</vt:lpstr>
      <vt:lpstr>Plum</vt:lpstr>
      <vt:lpstr>Positional Drills for all aspects of the game</vt:lpstr>
      <vt:lpstr>The Goal</vt:lpstr>
      <vt:lpstr>Infield</vt:lpstr>
      <vt:lpstr>Infield Cont.</vt:lpstr>
      <vt:lpstr>Outfield</vt:lpstr>
      <vt:lpstr>Catching</vt:lpstr>
      <vt:lpstr>Pitching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Positional Drills for all aspects of the game</dc:title>
  <cp:lastModifiedBy>Manahan, Scott</cp:lastModifiedBy>
  <cp:revision>55</cp:revision>
  <dcterms:modified xsi:type="dcterms:W3CDTF">2024-10-04T12:20:17Z</dcterms:modified>
</cp:coreProperties>
</file>