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61" r:id="rId6"/>
    <p:sldId id="262" r:id="rId7"/>
    <p:sldId id="294" r:id="rId8"/>
    <p:sldId id="263" r:id="rId9"/>
    <p:sldId id="295" r:id="rId10"/>
    <p:sldId id="297" r:id="rId11"/>
    <p:sldId id="296" r:id="rId12"/>
    <p:sldId id="298" r:id="rId13"/>
    <p:sldId id="264" r:id="rId14"/>
    <p:sldId id="299" r:id="rId15"/>
    <p:sldId id="300" r:id="rId16"/>
    <p:sldId id="301" r:id="rId17"/>
    <p:sldId id="302" r:id="rId18"/>
    <p:sldId id="303" r:id="rId19"/>
    <p:sldId id="304" r:id="rId20"/>
    <p:sldId id="305"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C7B9F-7718-4383-A090-9F7E77F460D4}" v="50" dt="2024-10-29T16:48:09.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447" autoAdjust="0"/>
  </p:normalViewPr>
  <p:slideViewPr>
    <p:cSldViewPr snapToGrid="0" snapToObjects="1">
      <p:cViewPr varScale="1">
        <p:scale>
          <a:sx n="56" d="100"/>
          <a:sy n="56" d="100"/>
        </p:scale>
        <p:origin x="976"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Njoki Nyaga (KE)" userId="8e705ec3-9ad0-4e13-963e-8d0f029d2e90" providerId="ADAL" clId="{4DFC7B9F-7718-4383-A090-9F7E77F460D4}"/>
    <pc:docChg chg="undo custSel addSld delSld modSld sldOrd">
      <pc:chgData name="Catherine Njoki Nyaga (KE)" userId="8e705ec3-9ad0-4e13-963e-8d0f029d2e90" providerId="ADAL" clId="{4DFC7B9F-7718-4383-A090-9F7E77F460D4}" dt="2024-10-30T08:22:15.067" v="726" actId="179"/>
      <pc:docMkLst>
        <pc:docMk/>
      </pc:docMkLst>
      <pc:sldChg chg="modSp mod">
        <pc:chgData name="Catherine Njoki Nyaga (KE)" userId="8e705ec3-9ad0-4e13-963e-8d0f029d2e90" providerId="ADAL" clId="{4DFC7B9F-7718-4383-A090-9F7E77F460D4}" dt="2024-10-30T07:48:32.074" v="505" actId="20577"/>
        <pc:sldMkLst>
          <pc:docMk/>
          <pc:sldMk cId="2069762050" sldId="256"/>
        </pc:sldMkLst>
        <pc:spChg chg="mod">
          <ac:chgData name="Catherine Njoki Nyaga (KE)" userId="8e705ec3-9ad0-4e13-963e-8d0f029d2e90" providerId="ADAL" clId="{4DFC7B9F-7718-4383-A090-9F7E77F460D4}" dt="2024-10-29T16:17:17.968" v="0"/>
          <ac:spMkLst>
            <pc:docMk/>
            <pc:sldMk cId="2069762050" sldId="256"/>
            <ac:spMk id="6" creationId="{774A76D9-9358-4D4C-AEF6-466CCFCDF867}"/>
          </ac:spMkLst>
        </pc:spChg>
        <pc:spChg chg="mod">
          <ac:chgData name="Catherine Njoki Nyaga (KE)" userId="8e705ec3-9ad0-4e13-963e-8d0f029d2e90" providerId="ADAL" clId="{4DFC7B9F-7718-4383-A090-9F7E77F460D4}" dt="2024-10-30T07:48:32.074" v="505" actId="20577"/>
          <ac:spMkLst>
            <pc:docMk/>
            <pc:sldMk cId="2069762050" sldId="256"/>
            <ac:spMk id="7" creationId="{796B0971-5D5D-5A48-B33E-9875DA1768DA}"/>
          </ac:spMkLst>
        </pc:spChg>
        <pc:spChg chg="mod">
          <ac:chgData name="Catherine Njoki Nyaga (KE)" userId="8e705ec3-9ad0-4e13-963e-8d0f029d2e90" providerId="ADAL" clId="{4DFC7B9F-7718-4383-A090-9F7E77F460D4}" dt="2024-10-29T16:49:12.037" v="245" actId="20577"/>
          <ac:spMkLst>
            <pc:docMk/>
            <pc:sldMk cId="2069762050" sldId="256"/>
            <ac:spMk id="8" creationId="{89CF2DBE-3EED-D445-93BF-4F75B024A10F}"/>
          </ac:spMkLst>
        </pc:spChg>
        <pc:picChg chg="mod">
          <ac:chgData name="Catherine Njoki Nyaga (KE)" userId="8e705ec3-9ad0-4e13-963e-8d0f029d2e90" providerId="ADAL" clId="{4DFC7B9F-7718-4383-A090-9F7E77F460D4}" dt="2024-10-29T16:18:19.024" v="13" actId="1076"/>
          <ac:picMkLst>
            <pc:docMk/>
            <pc:sldMk cId="2069762050" sldId="256"/>
            <ac:picMk id="5" creationId="{8434784E-C858-F64B-AA09-45BA6BADD234}"/>
          </ac:picMkLst>
        </pc:picChg>
      </pc:sldChg>
      <pc:sldChg chg="del">
        <pc:chgData name="Catherine Njoki Nyaga (KE)" userId="8e705ec3-9ad0-4e13-963e-8d0f029d2e90" providerId="ADAL" clId="{4DFC7B9F-7718-4383-A090-9F7E77F460D4}" dt="2024-10-29T16:18:43.075" v="16" actId="2696"/>
        <pc:sldMkLst>
          <pc:docMk/>
          <pc:sldMk cId="4043471797" sldId="257"/>
        </pc:sldMkLst>
      </pc:sldChg>
      <pc:sldChg chg="del">
        <pc:chgData name="Catherine Njoki Nyaga (KE)" userId="8e705ec3-9ad0-4e13-963e-8d0f029d2e90" providerId="ADAL" clId="{4DFC7B9F-7718-4383-A090-9F7E77F460D4}" dt="2024-10-29T16:49:24.561" v="246" actId="2696"/>
        <pc:sldMkLst>
          <pc:docMk/>
          <pc:sldMk cId="3330180209" sldId="259"/>
        </pc:sldMkLst>
      </pc:sldChg>
      <pc:sldChg chg="del">
        <pc:chgData name="Catherine Njoki Nyaga (KE)" userId="8e705ec3-9ad0-4e13-963e-8d0f029d2e90" providerId="ADAL" clId="{4DFC7B9F-7718-4383-A090-9F7E77F460D4}" dt="2024-10-29T16:49:27.707" v="247" actId="2696"/>
        <pc:sldMkLst>
          <pc:docMk/>
          <pc:sldMk cId="1784664018" sldId="260"/>
        </pc:sldMkLst>
      </pc:sldChg>
      <pc:sldChg chg="addSp modSp mod">
        <pc:chgData name="Catherine Njoki Nyaga (KE)" userId="8e705ec3-9ad0-4e13-963e-8d0f029d2e90" providerId="ADAL" clId="{4DFC7B9F-7718-4383-A090-9F7E77F460D4}" dt="2024-10-30T07:48:13.876" v="501" actId="14100"/>
        <pc:sldMkLst>
          <pc:docMk/>
          <pc:sldMk cId="2996497432" sldId="261"/>
        </pc:sldMkLst>
        <pc:spChg chg="mod">
          <ac:chgData name="Catherine Njoki Nyaga (KE)" userId="8e705ec3-9ad0-4e13-963e-8d0f029d2e90" providerId="ADAL" clId="{4DFC7B9F-7718-4383-A090-9F7E77F460D4}" dt="2024-10-29T16:19:43.967" v="17"/>
          <ac:spMkLst>
            <pc:docMk/>
            <pc:sldMk cId="2996497432" sldId="261"/>
            <ac:spMk id="3" creationId="{08358E0F-F320-EA4B-A8F4-2B20B8F9B416}"/>
          </ac:spMkLst>
        </pc:spChg>
        <pc:spChg chg="mod">
          <ac:chgData name="Catherine Njoki Nyaga (KE)" userId="8e705ec3-9ad0-4e13-963e-8d0f029d2e90" providerId="ADAL" clId="{4DFC7B9F-7718-4383-A090-9F7E77F460D4}" dt="2024-10-30T07:48:13.876" v="501" actId="14100"/>
          <ac:spMkLst>
            <pc:docMk/>
            <pc:sldMk cId="2996497432" sldId="261"/>
            <ac:spMk id="4" creationId="{086DA032-2D39-DA42-9C1E-1A052163D4ED}"/>
          </ac:spMkLst>
        </pc:spChg>
        <pc:picChg chg="add mod">
          <ac:chgData name="Catherine Njoki Nyaga (KE)" userId="8e705ec3-9ad0-4e13-963e-8d0f029d2e90" providerId="ADAL" clId="{4DFC7B9F-7718-4383-A090-9F7E77F460D4}" dt="2024-10-29T16:20:53.178" v="24" actId="14100"/>
          <ac:picMkLst>
            <pc:docMk/>
            <pc:sldMk cId="2996497432" sldId="261"/>
            <ac:picMk id="6" creationId="{8F99B8ED-EE4A-52BC-5471-E4367920CD1D}"/>
          </ac:picMkLst>
        </pc:picChg>
      </pc:sldChg>
      <pc:sldChg chg="delSp modSp mod">
        <pc:chgData name="Catherine Njoki Nyaga (KE)" userId="8e705ec3-9ad0-4e13-963e-8d0f029d2e90" providerId="ADAL" clId="{4DFC7B9F-7718-4383-A090-9F7E77F460D4}" dt="2024-10-30T07:41:02.771" v="475" actId="20577"/>
        <pc:sldMkLst>
          <pc:docMk/>
          <pc:sldMk cId="4078920893" sldId="262"/>
        </pc:sldMkLst>
        <pc:spChg chg="mod">
          <ac:chgData name="Catherine Njoki Nyaga (KE)" userId="8e705ec3-9ad0-4e13-963e-8d0f029d2e90" providerId="ADAL" clId="{4DFC7B9F-7718-4383-A090-9F7E77F460D4}" dt="2024-10-29T16:21:34.424" v="34" actId="20577"/>
          <ac:spMkLst>
            <pc:docMk/>
            <pc:sldMk cId="4078920893" sldId="262"/>
            <ac:spMk id="3" creationId="{5DD7B6EC-34F9-904E-B23B-5E239667CFD0}"/>
          </ac:spMkLst>
        </pc:spChg>
        <pc:spChg chg="del">
          <ac:chgData name="Catherine Njoki Nyaga (KE)" userId="8e705ec3-9ad0-4e13-963e-8d0f029d2e90" providerId="ADAL" clId="{4DFC7B9F-7718-4383-A090-9F7E77F460D4}" dt="2024-10-29T16:21:40.058" v="35" actId="478"/>
          <ac:spMkLst>
            <pc:docMk/>
            <pc:sldMk cId="4078920893" sldId="262"/>
            <ac:spMk id="4" creationId="{A51E5E9F-2684-B64D-8FB9-D8ECAEC08AD1}"/>
          </ac:spMkLst>
        </pc:spChg>
        <pc:spChg chg="mod">
          <ac:chgData name="Catherine Njoki Nyaga (KE)" userId="8e705ec3-9ad0-4e13-963e-8d0f029d2e90" providerId="ADAL" clId="{4DFC7B9F-7718-4383-A090-9F7E77F460D4}" dt="2024-10-30T07:41:02.771" v="475" actId="20577"/>
          <ac:spMkLst>
            <pc:docMk/>
            <pc:sldMk cId="4078920893" sldId="262"/>
            <ac:spMk id="5" creationId="{5BD13DDF-47FE-5E48-832A-4139D57618D7}"/>
          </ac:spMkLst>
        </pc:spChg>
      </pc:sldChg>
      <pc:sldChg chg="addSp modSp mod ord">
        <pc:chgData name="Catherine Njoki Nyaga (KE)" userId="8e705ec3-9ad0-4e13-963e-8d0f029d2e90" providerId="ADAL" clId="{4DFC7B9F-7718-4383-A090-9F7E77F460D4}" dt="2024-10-29T16:25:10.890" v="52" actId="1076"/>
        <pc:sldMkLst>
          <pc:docMk/>
          <pc:sldMk cId="555422875" sldId="263"/>
        </pc:sldMkLst>
        <pc:spChg chg="mod">
          <ac:chgData name="Catherine Njoki Nyaga (KE)" userId="8e705ec3-9ad0-4e13-963e-8d0f029d2e90" providerId="ADAL" clId="{4DFC7B9F-7718-4383-A090-9F7E77F460D4}" dt="2024-10-29T16:24:44.372" v="48"/>
          <ac:spMkLst>
            <pc:docMk/>
            <pc:sldMk cId="555422875" sldId="263"/>
            <ac:spMk id="3" creationId="{3F10DFAE-01A7-6D4E-AB6C-3CFCD6930907}"/>
          </ac:spMkLst>
        </pc:spChg>
        <pc:spChg chg="mod">
          <ac:chgData name="Catherine Njoki Nyaga (KE)" userId="8e705ec3-9ad0-4e13-963e-8d0f029d2e90" providerId="ADAL" clId="{4DFC7B9F-7718-4383-A090-9F7E77F460D4}" dt="2024-10-29T16:21:59.775" v="36"/>
          <ac:spMkLst>
            <pc:docMk/>
            <pc:sldMk cId="555422875" sldId="263"/>
            <ac:spMk id="5" creationId="{C16809CC-E623-6044-90A2-7FFDA9A4F64C}"/>
          </ac:spMkLst>
        </pc:spChg>
        <pc:picChg chg="add mod">
          <ac:chgData name="Catherine Njoki Nyaga (KE)" userId="8e705ec3-9ad0-4e13-963e-8d0f029d2e90" providerId="ADAL" clId="{4DFC7B9F-7718-4383-A090-9F7E77F460D4}" dt="2024-10-29T16:25:10.890" v="52" actId="1076"/>
          <ac:picMkLst>
            <pc:docMk/>
            <pc:sldMk cId="555422875" sldId="263"/>
            <ac:picMk id="7" creationId="{2BC71FBA-9D2C-EA05-F5C6-C5426ADFFC95}"/>
          </ac:picMkLst>
        </pc:picChg>
      </pc:sldChg>
      <pc:sldChg chg="addSp delSp modSp mod">
        <pc:chgData name="Catherine Njoki Nyaga (KE)" userId="8e705ec3-9ad0-4e13-963e-8d0f029d2e90" providerId="ADAL" clId="{4DFC7B9F-7718-4383-A090-9F7E77F460D4}" dt="2024-10-29T16:40:06.358" v="165" actId="478"/>
        <pc:sldMkLst>
          <pc:docMk/>
          <pc:sldMk cId="958191588" sldId="264"/>
        </pc:sldMkLst>
        <pc:spChg chg="mod">
          <ac:chgData name="Catherine Njoki Nyaga (KE)" userId="8e705ec3-9ad0-4e13-963e-8d0f029d2e90" providerId="ADAL" clId="{4DFC7B9F-7718-4383-A090-9F7E77F460D4}" dt="2024-10-29T16:38:53.129" v="157" actId="14100"/>
          <ac:spMkLst>
            <pc:docMk/>
            <pc:sldMk cId="958191588" sldId="264"/>
            <ac:spMk id="4" creationId="{56E13B64-FFB9-9C41-B196-7DD11B5EEF97}"/>
          </ac:spMkLst>
        </pc:spChg>
        <pc:spChg chg="mod">
          <ac:chgData name="Catherine Njoki Nyaga (KE)" userId="8e705ec3-9ad0-4e13-963e-8d0f029d2e90" providerId="ADAL" clId="{4DFC7B9F-7718-4383-A090-9F7E77F460D4}" dt="2024-10-29T16:40:03.341" v="164"/>
          <ac:spMkLst>
            <pc:docMk/>
            <pc:sldMk cId="958191588" sldId="264"/>
            <ac:spMk id="7" creationId="{9FB4D2CE-56E1-3241-A21C-2FD1CF6C26F7}"/>
          </ac:spMkLst>
        </pc:spChg>
        <pc:spChg chg="del">
          <ac:chgData name="Catherine Njoki Nyaga (KE)" userId="8e705ec3-9ad0-4e13-963e-8d0f029d2e90" providerId="ADAL" clId="{4DFC7B9F-7718-4383-A090-9F7E77F460D4}" dt="2024-10-29T16:40:06.358" v="165" actId="478"/>
          <ac:spMkLst>
            <pc:docMk/>
            <pc:sldMk cId="958191588" sldId="264"/>
            <ac:spMk id="8" creationId="{8EA43496-1F7C-6340-B5FD-92F081E255B7}"/>
          </ac:spMkLst>
        </pc:spChg>
        <pc:spChg chg="add mod">
          <ac:chgData name="Catherine Njoki Nyaga (KE)" userId="8e705ec3-9ad0-4e13-963e-8d0f029d2e90" providerId="ADAL" clId="{4DFC7B9F-7718-4383-A090-9F7E77F460D4}" dt="2024-10-29T16:39:45.804" v="163" actId="1076"/>
          <ac:spMkLst>
            <pc:docMk/>
            <pc:sldMk cId="958191588" sldId="264"/>
            <ac:spMk id="10" creationId="{217112DF-A2AA-6DC4-F55C-4D8ACF92749B}"/>
          </ac:spMkLst>
        </pc:spChg>
        <pc:picChg chg="del">
          <ac:chgData name="Catherine Njoki Nyaga (KE)" userId="8e705ec3-9ad0-4e13-963e-8d0f029d2e90" providerId="ADAL" clId="{4DFC7B9F-7718-4383-A090-9F7E77F460D4}" dt="2024-10-29T16:39:25.144" v="161" actId="478"/>
          <ac:picMkLst>
            <pc:docMk/>
            <pc:sldMk cId="958191588" sldId="264"/>
            <ac:picMk id="2" creationId="{5373B440-F0DB-C84F-BAD6-9CF6A08D2FE5}"/>
          </ac:picMkLst>
        </pc:picChg>
        <pc:picChg chg="add mod">
          <ac:chgData name="Catherine Njoki Nyaga (KE)" userId="8e705ec3-9ad0-4e13-963e-8d0f029d2e90" providerId="ADAL" clId="{4DFC7B9F-7718-4383-A090-9F7E77F460D4}" dt="2024-10-29T16:39:17.038" v="160" actId="1076"/>
          <ac:picMkLst>
            <pc:docMk/>
            <pc:sldMk cId="958191588" sldId="264"/>
            <ac:picMk id="5" creationId="{E682E410-049B-E127-9660-F96F2F25233B}"/>
          </ac:picMkLst>
        </pc:picChg>
        <pc:picChg chg="add mod">
          <ac:chgData name="Catherine Njoki Nyaga (KE)" userId="8e705ec3-9ad0-4e13-963e-8d0f029d2e90" providerId="ADAL" clId="{4DFC7B9F-7718-4383-A090-9F7E77F460D4}" dt="2024-10-29T16:39:11.763" v="159" actId="1076"/>
          <ac:picMkLst>
            <pc:docMk/>
            <pc:sldMk cId="958191588" sldId="264"/>
            <ac:picMk id="6" creationId="{0713D41A-8A2E-7909-D94E-3477752A9CBF}"/>
          </ac:picMkLst>
        </pc:picChg>
      </pc:sldChg>
      <pc:sldChg chg="del">
        <pc:chgData name="Catherine Njoki Nyaga (KE)" userId="8e705ec3-9ad0-4e13-963e-8d0f029d2e90" providerId="ADAL" clId="{4DFC7B9F-7718-4383-A090-9F7E77F460D4}" dt="2024-10-29T16:48:53.498" v="242" actId="2696"/>
        <pc:sldMkLst>
          <pc:docMk/>
          <pc:sldMk cId="1164533975" sldId="265"/>
        </pc:sldMkLst>
      </pc:sldChg>
      <pc:sldChg chg="del">
        <pc:chgData name="Catherine Njoki Nyaga (KE)" userId="8e705ec3-9ad0-4e13-963e-8d0f029d2e90" providerId="ADAL" clId="{4DFC7B9F-7718-4383-A090-9F7E77F460D4}" dt="2024-10-29T16:48:53.498" v="242" actId="2696"/>
        <pc:sldMkLst>
          <pc:docMk/>
          <pc:sldMk cId="4131956450" sldId="266"/>
        </pc:sldMkLst>
      </pc:sldChg>
      <pc:sldChg chg="del">
        <pc:chgData name="Catherine Njoki Nyaga (KE)" userId="8e705ec3-9ad0-4e13-963e-8d0f029d2e90" providerId="ADAL" clId="{4DFC7B9F-7718-4383-A090-9F7E77F460D4}" dt="2024-10-29T16:48:53.498" v="242" actId="2696"/>
        <pc:sldMkLst>
          <pc:docMk/>
          <pc:sldMk cId="477508287" sldId="267"/>
        </pc:sldMkLst>
      </pc:sldChg>
      <pc:sldChg chg="del">
        <pc:chgData name="Catherine Njoki Nyaga (KE)" userId="8e705ec3-9ad0-4e13-963e-8d0f029d2e90" providerId="ADAL" clId="{4DFC7B9F-7718-4383-A090-9F7E77F460D4}" dt="2024-10-29T16:48:53.498" v="242" actId="2696"/>
        <pc:sldMkLst>
          <pc:docMk/>
          <pc:sldMk cId="3561841295" sldId="268"/>
        </pc:sldMkLst>
      </pc:sldChg>
      <pc:sldChg chg="del">
        <pc:chgData name="Catherine Njoki Nyaga (KE)" userId="8e705ec3-9ad0-4e13-963e-8d0f029d2e90" providerId="ADAL" clId="{4DFC7B9F-7718-4383-A090-9F7E77F460D4}" dt="2024-10-29T16:48:53.498" v="242" actId="2696"/>
        <pc:sldMkLst>
          <pc:docMk/>
          <pc:sldMk cId="2496996667" sldId="269"/>
        </pc:sldMkLst>
      </pc:sldChg>
      <pc:sldChg chg="del">
        <pc:chgData name="Catherine Njoki Nyaga (KE)" userId="8e705ec3-9ad0-4e13-963e-8d0f029d2e90" providerId="ADAL" clId="{4DFC7B9F-7718-4383-A090-9F7E77F460D4}" dt="2024-10-29T16:48:53.498" v="242" actId="2696"/>
        <pc:sldMkLst>
          <pc:docMk/>
          <pc:sldMk cId="154816604" sldId="270"/>
        </pc:sldMkLst>
      </pc:sldChg>
      <pc:sldChg chg="del">
        <pc:chgData name="Catherine Njoki Nyaga (KE)" userId="8e705ec3-9ad0-4e13-963e-8d0f029d2e90" providerId="ADAL" clId="{4DFC7B9F-7718-4383-A090-9F7E77F460D4}" dt="2024-10-29T16:48:53.498" v="242" actId="2696"/>
        <pc:sldMkLst>
          <pc:docMk/>
          <pc:sldMk cId="318588546" sldId="271"/>
        </pc:sldMkLst>
      </pc:sldChg>
      <pc:sldChg chg="del">
        <pc:chgData name="Catherine Njoki Nyaga (KE)" userId="8e705ec3-9ad0-4e13-963e-8d0f029d2e90" providerId="ADAL" clId="{4DFC7B9F-7718-4383-A090-9F7E77F460D4}" dt="2024-10-29T16:48:53.498" v="242" actId="2696"/>
        <pc:sldMkLst>
          <pc:docMk/>
          <pc:sldMk cId="1502452907" sldId="272"/>
        </pc:sldMkLst>
      </pc:sldChg>
      <pc:sldChg chg="del">
        <pc:chgData name="Catherine Njoki Nyaga (KE)" userId="8e705ec3-9ad0-4e13-963e-8d0f029d2e90" providerId="ADAL" clId="{4DFC7B9F-7718-4383-A090-9F7E77F460D4}" dt="2024-10-29T16:48:53.498" v="242" actId="2696"/>
        <pc:sldMkLst>
          <pc:docMk/>
          <pc:sldMk cId="748869380" sldId="274"/>
        </pc:sldMkLst>
      </pc:sldChg>
      <pc:sldChg chg="del">
        <pc:chgData name="Catherine Njoki Nyaga (KE)" userId="8e705ec3-9ad0-4e13-963e-8d0f029d2e90" providerId="ADAL" clId="{4DFC7B9F-7718-4383-A090-9F7E77F460D4}" dt="2024-10-29T16:48:53.498" v="242" actId="2696"/>
        <pc:sldMkLst>
          <pc:docMk/>
          <pc:sldMk cId="2995647044" sldId="283"/>
        </pc:sldMkLst>
      </pc:sldChg>
      <pc:sldChg chg="del">
        <pc:chgData name="Catherine Njoki Nyaga (KE)" userId="8e705ec3-9ad0-4e13-963e-8d0f029d2e90" providerId="ADAL" clId="{4DFC7B9F-7718-4383-A090-9F7E77F460D4}" dt="2024-10-29T16:48:53.498" v="242" actId="2696"/>
        <pc:sldMkLst>
          <pc:docMk/>
          <pc:sldMk cId="4282073253" sldId="284"/>
        </pc:sldMkLst>
      </pc:sldChg>
      <pc:sldChg chg="del">
        <pc:chgData name="Catherine Njoki Nyaga (KE)" userId="8e705ec3-9ad0-4e13-963e-8d0f029d2e90" providerId="ADAL" clId="{4DFC7B9F-7718-4383-A090-9F7E77F460D4}" dt="2024-10-29T16:48:53.498" v="242" actId="2696"/>
        <pc:sldMkLst>
          <pc:docMk/>
          <pc:sldMk cId="3059656488" sldId="285"/>
        </pc:sldMkLst>
      </pc:sldChg>
      <pc:sldChg chg="del">
        <pc:chgData name="Catherine Njoki Nyaga (KE)" userId="8e705ec3-9ad0-4e13-963e-8d0f029d2e90" providerId="ADAL" clId="{4DFC7B9F-7718-4383-A090-9F7E77F460D4}" dt="2024-10-29T16:48:53.498" v="242" actId="2696"/>
        <pc:sldMkLst>
          <pc:docMk/>
          <pc:sldMk cId="1078965383" sldId="286"/>
        </pc:sldMkLst>
      </pc:sldChg>
      <pc:sldChg chg="del">
        <pc:chgData name="Catherine Njoki Nyaga (KE)" userId="8e705ec3-9ad0-4e13-963e-8d0f029d2e90" providerId="ADAL" clId="{4DFC7B9F-7718-4383-A090-9F7E77F460D4}" dt="2024-10-29T16:48:53.498" v="242" actId="2696"/>
        <pc:sldMkLst>
          <pc:docMk/>
          <pc:sldMk cId="67302341" sldId="287"/>
        </pc:sldMkLst>
      </pc:sldChg>
      <pc:sldChg chg="del">
        <pc:chgData name="Catherine Njoki Nyaga (KE)" userId="8e705ec3-9ad0-4e13-963e-8d0f029d2e90" providerId="ADAL" clId="{4DFC7B9F-7718-4383-A090-9F7E77F460D4}" dt="2024-10-29T16:48:53.498" v="242" actId="2696"/>
        <pc:sldMkLst>
          <pc:docMk/>
          <pc:sldMk cId="4045848950" sldId="288"/>
        </pc:sldMkLst>
      </pc:sldChg>
      <pc:sldChg chg="del">
        <pc:chgData name="Catherine Njoki Nyaga (KE)" userId="8e705ec3-9ad0-4e13-963e-8d0f029d2e90" providerId="ADAL" clId="{4DFC7B9F-7718-4383-A090-9F7E77F460D4}" dt="2024-10-29T16:48:53.498" v="242" actId="2696"/>
        <pc:sldMkLst>
          <pc:docMk/>
          <pc:sldMk cId="1382181047" sldId="289"/>
        </pc:sldMkLst>
      </pc:sldChg>
      <pc:sldChg chg="del">
        <pc:chgData name="Catherine Njoki Nyaga (KE)" userId="8e705ec3-9ad0-4e13-963e-8d0f029d2e90" providerId="ADAL" clId="{4DFC7B9F-7718-4383-A090-9F7E77F460D4}" dt="2024-10-29T16:48:53.498" v="242" actId="2696"/>
        <pc:sldMkLst>
          <pc:docMk/>
          <pc:sldMk cId="1025874552" sldId="290"/>
        </pc:sldMkLst>
      </pc:sldChg>
      <pc:sldChg chg="del">
        <pc:chgData name="Catherine Njoki Nyaga (KE)" userId="8e705ec3-9ad0-4e13-963e-8d0f029d2e90" providerId="ADAL" clId="{4DFC7B9F-7718-4383-A090-9F7E77F460D4}" dt="2024-10-29T16:48:53.498" v="242" actId="2696"/>
        <pc:sldMkLst>
          <pc:docMk/>
          <pc:sldMk cId="667907235" sldId="291"/>
        </pc:sldMkLst>
      </pc:sldChg>
      <pc:sldChg chg="del">
        <pc:chgData name="Catherine Njoki Nyaga (KE)" userId="8e705ec3-9ad0-4e13-963e-8d0f029d2e90" providerId="ADAL" clId="{4DFC7B9F-7718-4383-A090-9F7E77F460D4}" dt="2024-10-29T16:48:53.498" v="242" actId="2696"/>
        <pc:sldMkLst>
          <pc:docMk/>
          <pc:sldMk cId="3161796893" sldId="292"/>
        </pc:sldMkLst>
      </pc:sldChg>
      <pc:sldChg chg="modSp add mod">
        <pc:chgData name="Catherine Njoki Nyaga (KE)" userId="8e705ec3-9ad0-4e13-963e-8d0f029d2e90" providerId="ADAL" clId="{4DFC7B9F-7718-4383-A090-9F7E77F460D4}" dt="2024-10-30T07:50:32.420" v="507" actId="113"/>
        <pc:sldMkLst>
          <pc:docMk/>
          <pc:sldMk cId="2771276854" sldId="294"/>
        </pc:sldMkLst>
        <pc:spChg chg="mod">
          <ac:chgData name="Catherine Njoki Nyaga (KE)" userId="8e705ec3-9ad0-4e13-963e-8d0f029d2e90" providerId="ADAL" clId="{4DFC7B9F-7718-4383-A090-9F7E77F460D4}" dt="2024-10-30T07:47:57.912" v="498" actId="20577"/>
          <ac:spMkLst>
            <pc:docMk/>
            <pc:sldMk cId="2771276854" sldId="294"/>
            <ac:spMk id="3" creationId="{5DD7B6EC-34F9-904E-B23B-5E239667CFD0}"/>
          </ac:spMkLst>
        </pc:spChg>
        <pc:spChg chg="mod">
          <ac:chgData name="Catherine Njoki Nyaga (KE)" userId="8e705ec3-9ad0-4e13-963e-8d0f029d2e90" providerId="ADAL" clId="{4DFC7B9F-7718-4383-A090-9F7E77F460D4}" dt="2024-10-30T07:50:32.420" v="507" actId="113"/>
          <ac:spMkLst>
            <pc:docMk/>
            <pc:sldMk cId="2771276854" sldId="294"/>
            <ac:spMk id="5" creationId="{5BD13DDF-47FE-5E48-832A-4139D57618D7}"/>
          </ac:spMkLst>
        </pc:spChg>
      </pc:sldChg>
      <pc:sldChg chg="addSp modSp add mod">
        <pc:chgData name="Catherine Njoki Nyaga (KE)" userId="8e705ec3-9ad0-4e13-963e-8d0f029d2e90" providerId="ADAL" clId="{4DFC7B9F-7718-4383-A090-9F7E77F460D4}" dt="2024-10-30T08:04:53.322" v="510" actId="113"/>
        <pc:sldMkLst>
          <pc:docMk/>
          <pc:sldMk cId="3446257308" sldId="295"/>
        </pc:sldMkLst>
        <pc:spChg chg="mod">
          <ac:chgData name="Catherine Njoki Nyaga (KE)" userId="8e705ec3-9ad0-4e13-963e-8d0f029d2e90" providerId="ADAL" clId="{4DFC7B9F-7718-4383-A090-9F7E77F460D4}" dt="2024-10-29T16:26:01.606" v="53"/>
          <ac:spMkLst>
            <pc:docMk/>
            <pc:sldMk cId="3446257308" sldId="295"/>
            <ac:spMk id="3" creationId="{5DD7B6EC-34F9-904E-B23B-5E239667CFD0}"/>
          </ac:spMkLst>
        </pc:spChg>
        <pc:spChg chg="mod">
          <ac:chgData name="Catherine Njoki Nyaga (KE)" userId="8e705ec3-9ad0-4e13-963e-8d0f029d2e90" providerId="ADAL" clId="{4DFC7B9F-7718-4383-A090-9F7E77F460D4}" dt="2024-10-29T16:27:34.405" v="62" actId="1076"/>
          <ac:spMkLst>
            <pc:docMk/>
            <pc:sldMk cId="3446257308" sldId="295"/>
            <ac:spMk id="5" creationId="{5BD13DDF-47FE-5E48-832A-4139D57618D7}"/>
          </ac:spMkLst>
        </pc:spChg>
        <pc:graphicFrameChg chg="add mod modGraphic">
          <ac:chgData name="Catherine Njoki Nyaga (KE)" userId="8e705ec3-9ad0-4e13-963e-8d0f029d2e90" providerId="ADAL" clId="{4DFC7B9F-7718-4383-A090-9F7E77F460D4}" dt="2024-10-30T08:04:53.322" v="510" actId="113"/>
          <ac:graphicFrameMkLst>
            <pc:docMk/>
            <pc:sldMk cId="3446257308" sldId="295"/>
            <ac:graphicFrameMk id="4" creationId="{F6BBA199-E4E7-0952-1FFA-916EC50188B7}"/>
          </ac:graphicFrameMkLst>
        </pc:graphicFrameChg>
        <pc:picChg chg="add mod">
          <ac:chgData name="Catherine Njoki Nyaga (KE)" userId="8e705ec3-9ad0-4e13-963e-8d0f029d2e90" providerId="ADAL" clId="{4DFC7B9F-7718-4383-A090-9F7E77F460D4}" dt="2024-10-29T16:28:14.349" v="69" actId="14100"/>
          <ac:picMkLst>
            <pc:docMk/>
            <pc:sldMk cId="3446257308" sldId="295"/>
            <ac:picMk id="7" creationId="{17DA5876-7199-7D1A-DD7F-54561E6573CC}"/>
          </ac:picMkLst>
        </pc:picChg>
        <pc:picChg chg="add mod">
          <ac:chgData name="Catherine Njoki Nyaga (KE)" userId="8e705ec3-9ad0-4e13-963e-8d0f029d2e90" providerId="ADAL" clId="{4DFC7B9F-7718-4383-A090-9F7E77F460D4}" dt="2024-10-29T16:28:53.690" v="74" actId="14100"/>
          <ac:picMkLst>
            <pc:docMk/>
            <pc:sldMk cId="3446257308" sldId="295"/>
            <ac:picMk id="8" creationId="{8C2A9319-179A-25BA-6124-77B8AFCEA7A2}"/>
          </ac:picMkLst>
        </pc:picChg>
        <pc:picChg chg="add mod">
          <ac:chgData name="Catherine Njoki Nyaga (KE)" userId="8e705ec3-9ad0-4e13-963e-8d0f029d2e90" providerId="ADAL" clId="{4DFC7B9F-7718-4383-A090-9F7E77F460D4}" dt="2024-10-29T16:29:13.968" v="78" actId="14100"/>
          <ac:picMkLst>
            <pc:docMk/>
            <pc:sldMk cId="3446257308" sldId="295"/>
            <ac:picMk id="9" creationId="{3D49FF8D-B41C-A4F7-4E4D-D08320CB3027}"/>
          </ac:picMkLst>
        </pc:picChg>
      </pc:sldChg>
      <pc:sldChg chg="addSp delSp modSp add mod">
        <pc:chgData name="Catherine Njoki Nyaga (KE)" userId="8e705ec3-9ad0-4e13-963e-8d0f029d2e90" providerId="ADAL" clId="{4DFC7B9F-7718-4383-A090-9F7E77F460D4}" dt="2024-10-30T08:07:21.720" v="515" actId="113"/>
        <pc:sldMkLst>
          <pc:docMk/>
          <pc:sldMk cId="59597643" sldId="296"/>
        </pc:sldMkLst>
        <pc:spChg chg="mod">
          <ac:chgData name="Catherine Njoki Nyaga (KE)" userId="8e705ec3-9ad0-4e13-963e-8d0f029d2e90" providerId="ADAL" clId="{4DFC7B9F-7718-4383-A090-9F7E77F460D4}" dt="2024-10-29T16:33:20.699" v="121"/>
          <ac:spMkLst>
            <pc:docMk/>
            <pc:sldMk cId="59597643" sldId="296"/>
            <ac:spMk id="3" creationId="{5DD7B6EC-34F9-904E-B23B-5E239667CFD0}"/>
          </ac:spMkLst>
        </pc:spChg>
        <pc:spChg chg="add mod">
          <ac:chgData name="Catherine Njoki Nyaga (KE)" userId="8e705ec3-9ad0-4e13-963e-8d0f029d2e90" providerId="ADAL" clId="{4DFC7B9F-7718-4383-A090-9F7E77F460D4}" dt="2024-10-30T08:07:21.720" v="515" actId="113"/>
          <ac:spMkLst>
            <pc:docMk/>
            <pc:sldMk cId="59597643" sldId="296"/>
            <ac:spMk id="4" creationId="{B9750DB7-83AE-5369-1B81-7CDFD90846CA}"/>
          </ac:spMkLst>
        </pc:spChg>
        <pc:spChg chg="del">
          <ac:chgData name="Catherine Njoki Nyaga (KE)" userId="8e705ec3-9ad0-4e13-963e-8d0f029d2e90" providerId="ADAL" clId="{4DFC7B9F-7718-4383-A090-9F7E77F460D4}" dt="2024-10-29T16:33:39.500" v="122" actId="478"/>
          <ac:spMkLst>
            <pc:docMk/>
            <pc:sldMk cId="59597643" sldId="296"/>
            <ac:spMk id="5" creationId="{5BD13DDF-47FE-5E48-832A-4139D57618D7}"/>
          </ac:spMkLst>
        </pc:spChg>
        <pc:graphicFrameChg chg="add mod">
          <ac:chgData name="Catherine Njoki Nyaga (KE)" userId="8e705ec3-9ad0-4e13-963e-8d0f029d2e90" providerId="ADAL" clId="{4DFC7B9F-7718-4383-A090-9F7E77F460D4}" dt="2024-10-29T16:34:24.368" v="128" actId="1076"/>
          <ac:graphicFrameMkLst>
            <pc:docMk/>
            <pc:sldMk cId="59597643" sldId="296"/>
            <ac:graphicFrameMk id="7" creationId="{7BB28A87-2BBF-EF99-AAD7-FD2351368B06}"/>
          </ac:graphicFrameMkLst>
        </pc:graphicFrameChg>
        <pc:picChg chg="add mod">
          <ac:chgData name="Catherine Njoki Nyaga (KE)" userId="8e705ec3-9ad0-4e13-963e-8d0f029d2e90" providerId="ADAL" clId="{4DFC7B9F-7718-4383-A090-9F7E77F460D4}" dt="2024-10-29T16:34:36.761" v="130" actId="1076"/>
          <ac:picMkLst>
            <pc:docMk/>
            <pc:sldMk cId="59597643" sldId="296"/>
            <ac:picMk id="8" creationId="{21FCB8B5-1D9A-3172-6ADE-CE5F747B36BF}"/>
          </ac:picMkLst>
        </pc:picChg>
      </pc:sldChg>
      <pc:sldChg chg="addSp delSp modSp add mod">
        <pc:chgData name="Catherine Njoki Nyaga (KE)" userId="8e705ec3-9ad0-4e13-963e-8d0f029d2e90" providerId="ADAL" clId="{4DFC7B9F-7718-4383-A090-9F7E77F460D4}" dt="2024-10-30T08:07:00.109" v="514" actId="113"/>
        <pc:sldMkLst>
          <pc:docMk/>
          <pc:sldMk cId="3937656641" sldId="297"/>
        </pc:sldMkLst>
        <pc:spChg chg="del">
          <ac:chgData name="Catherine Njoki Nyaga (KE)" userId="8e705ec3-9ad0-4e13-963e-8d0f029d2e90" providerId="ADAL" clId="{4DFC7B9F-7718-4383-A090-9F7E77F460D4}" dt="2024-10-29T16:30:12.702" v="89" actId="478"/>
          <ac:spMkLst>
            <pc:docMk/>
            <pc:sldMk cId="3937656641" sldId="297"/>
            <ac:spMk id="5" creationId="{5BD13DDF-47FE-5E48-832A-4139D57618D7}"/>
          </ac:spMkLst>
        </pc:spChg>
        <pc:graphicFrameChg chg="del modGraphic">
          <ac:chgData name="Catherine Njoki Nyaga (KE)" userId="8e705ec3-9ad0-4e13-963e-8d0f029d2e90" providerId="ADAL" clId="{4DFC7B9F-7718-4383-A090-9F7E77F460D4}" dt="2024-10-29T16:30:09.508" v="88" actId="478"/>
          <ac:graphicFrameMkLst>
            <pc:docMk/>
            <pc:sldMk cId="3937656641" sldId="297"/>
            <ac:graphicFrameMk id="4" creationId="{F6BBA199-E4E7-0952-1FFA-916EC50188B7}"/>
          </ac:graphicFrameMkLst>
        </pc:graphicFrameChg>
        <pc:graphicFrameChg chg="add mod modGraphic">
          <ac:chgData name="Catherine Njoki Nyaga (KE)" userId="8e705ec3-9ad0-4e13-963e-8d0f029d2e90" providerId="ADAL" clId="{4DFC7B9F-7718-4383-A090-9F7E77F460D4}" dt="2024-10-30T08:07:00.109" v="514" actId="113"/>
          <ac:graphicFrameMkLst>
            <pc:docMk/>
            <pc:sldMk cId="3937656641" sldId="297"/>
            <ac:graphicFrameMk id="10" creationId="{67FEE8A7-32A1-1768-BFBE-041EFEB6815F}"/>
          </ac:graphicFrameMkLst>
        </pc:graphicFrameChg>
        <pc:picChg chg="del">
          <ac:chgData name="Catherine Njoki Nyaga (KE)" userId="8e705ec3-9ad0-4e13-963e-8d0f029d2e90" providerId="ADAL" clId="{4DFC7B9F-7718-4383-A090-9F7E77F460D4}" dt="2024-10-29T16:30:14.430" v="90" actId="478"/>
          <ac:picMkLst>
            <pc:docMk/>
            <pc:sldMk cId="3937656641" sldId="297"/>
            <ac:picMk id="7" creationId="{17DA5876-7199-7D1A-DD7F-54561E6573CC}"/>
          </ac:picMkLst>
        </pc:picChg>
        <pc:picChg chg="del">
          <ac:chgData name="Catherine Njoki Nyaga (KE)" userId="8e705ec3-9ad0-4e13-963e-8d0f029d2e90" providerId="ADAL" clId="{4DFC7B9F-7718-4383-A090-9F7E77F460D4}" dt="2024-10-29T16:30:16.237" v="91" actId="478"/>
          <ac:picMkLst>
            <pc:docMk/>
            <pc:sldMk cId="3937656641" sldId="297"/>
            <ac:picMk id="8" creationId="{8C2A9319-179A-25BA-6124-77B8AFCEA7A2}"/>
          </ac:picMkLst>
        </pc:picChg>
        <pc:picChg chg="del">
          <ac:chgData name="Catherine Njoki Nyaga (KE)" userId="8e705ec3-9ad0-4e13-963e-8d0f029d2e90" providerId="ADAL" clId="{4DFC7B9F-7718-4383-A090-9F7E77F460D4}" dt="2024-10-29T16:30:17.918" v="92" actId="478"/>
          <ac:picMkLst>
            <pc:docMk/>
            <pc:sldMk cId="3937656641" sldId="297"/>
            <ac:picMk id="9" creationId="{3D49FF8D-B41C-A4F7-4E4D-D08320CB3027}"/>
          </ac:picMkLst>
        </pc:picChg>
        <pc:picChg chg="add mod">
          <ac:chgData name="Catherine Njoki Nyaga (KE)" userId="8e705ec3-9ad0-4e13-963e-8d0f029d2e90" providerId="ADAL" clId="{4DFC7B9F-7718-4383-A090-9F7E77F460D4}" dt="2024-10-29T16:31:48.784" v="114" actId="1076"/>
          <ac:picMkLst>
            <pc:docMk/>
            <pc:sldMk cId="3937656641" sldId="297"/>
            <ac:picMk id="11" creationId="{007214A4-7E6A-00E9-E16D-BCA2572C8D64}"/>
          </ac:picMkLst>
        </pc:picChg>
        <pc:picChg chg="add mod">
          <ac:chgData name="Catherine Njoki Nyaga (KE)" userId="8e705ec3-9ad0-4e13-963e-8d0f029d2e90" providerId="ADAL" clId="{4DFC7B9F-7718-4383-A090-9F7E77F460D4}" dt="2024-10-29T16:32:18.454" v="117" actId="14100"/>
          <ac:picMkLst>
            <pc:docMk/>
            <pc:sldMk cId="3937656641" sldId="297"/>
            <ac:picMk id="12" creationId="{0D11D98F-E04A-B8F1-BA23-19785008A0CD}"/>
          </ac:picMkLst>
        </pc:picChg>
        <pc:picChg chg="add mod">
          <ac:chgData name="Catherine Njoki Nyaga (KE)" userId="8e705ec3-9ad0-4e13-963e-8d0f029d2e90" providerId="ADAL" clId="{4DFC7B9F-7718-4383-A090-9F7E77F460D4}" dt="2024-10-29T16:32:37.840" v="120" actId="14100"/>
          <ac:picMkLst>
            <pc:docMk/>
            <pc:sldMk cId="3937656641" sldId="297"/>
            <ac:picMk id="13" creationId="{C6C9AA56-68AA-2A59-D470-8CADFE91E28B}"/>
          </ac:picMkLst>
        </pc:picChg>
      </pc:sldChg>
      <pc:sldChg chg="addSp delSp modSp add mod">
        <pc:chgData name="Catherine Njoki Nyaga (KE)" userId="8e705ec3-9ad0-4e13-963e-8d0f029d2e90" providerId="ADAL" clId="{4DFC7B9F-7718-4383-A090-9F7E77F460D4}" dt="2024-10-30T08:18:24.780" v="721" actId="1076"/>
        <pc:sldMkLst>
          <pc:docMk/>
          <pc:sldMk cId="2216049800" sldId="298"/>
        </pc:sldMkLst>
        <pc:spChg chg="del">
          <ac:chgData name="Catherine Njoki Nyaga (KE)" userId="8e705ec3-9ad0-4e13-963e-8d0f029d2e90" providerId="ADAL" clId="{4DFC7B9F-7718-4383-A090-9F7E77F460D4}" dt="2024-10-29T16:35:25.249" v="133" actId="478"/>
          <ac:spMkLst>
            <pc:docMk/>
            <pc:sldMk cId="2216049800" sldId="298"/>
            <ac:spMk id="3" creationId="{5DD7B6EC-34F9-904E-B23B-5E239667CFD0}"/>
          </ac:spMkLst>
        </pc:spChg>
        <pc:spChg chg="del">
          <ac:chgData name="Catherine Njoki Nyaga (KE)" userId="8e705ec3-9ad0-4e13-963e-8d0f029d2e90" providerId="ADAL" clId="{4DFC7B9F-7718-4383-A090-9F7E77F460D4}" dt="2024-10-29T16:35:22.114" v="132" actId="478"/>
          <ac:spMkLst>
            <pc:docMk/>
            <pc:sldMk cId="2216049800" sldId="298"/>
            <ac:spMk id="4" creationId="{B9750DB7-83AE-5369-1B81-7CDFD90846CA}"/>
          </ac:spMkLst>
        </pc:spChg>
        <pc:spChg chg="add mod">
          <ac:chgData name="Catherine Njoki Nyaga (KE)" userId="8e705ec3-9ad0-4e13-963e-8d0f029d2e90" providerId="ADAL" clId="{4DFC7B9F-7718-4383-A090-9F7E77F460D4}" dt="2024-10-30T08:18:13.782" v="718" actId="1076"/>
          <ac:spMkLst>
            <pc:docMk/>
            <pc:sldMk cId="2216049800" sldId="298"/>
            <ac:spMk id="5" creationId="{99E11001-8822-03A8-3FEC-01E031D81532}"/>
          </ac:spMkLst>
        </pc:spChg>
        <pc:spChg chg="add mod">
          <ac:chgData name="Catherine Njoki Nyaga (KE)" userId="8e705ec3-9ad0-4e13-963e-8d0f029d2e90" providerId="ADAL" clId="{4DFC7B9F-7718-4383-A090-9F7E77F460D4}" dt="2024-10-30T08:18:04.502" v="717" actId="20577"/>
          <ac:spMkLst>
            <pc:docMk/>
            <pc:sldMk cId="2216049800" sldId="298"/>
            <ac:spMk id="10" creationId="{C6716E59-B0D7-960A-1EDB-FAFA36B82712}"/>
          </ac:spMkLst>
        </pc:spChg>
        <pc:graphicFrameChg chg="del">
          <ac:chgData name="Catherine Njoki Nyaga (KE)" userId="8e705ec3-9ad0-4e13-963e-8d0f029d2e90" providerId="ADAL" clId="{4DFC7B9F-7718-4383-A090-9F7E77F460D4}" dt="2024-10-29T16:35:28.044" v="134" actId="478"/>
          <ac:graphicFrameMkLst>
            <pc:docMk/>
            <pc:sldMk cId="2216049800" sldId="298"/>
            <ac:graphicFrameMk id="7" creationId="{7BB28A87-2BBF-EF99-AAD7-FD2351368B06}"/>
          </ac:graphicFrameMkLst>
        </pc:graphicFrameChg>
        <pc:picChg chg="del">
          <ac:chgData name="Catherine Njoki Nyaga (KE)" userId="8e705ec3-9ad0-4e13-963e-8d0f029d2e90" providerId="ADAL" clId="{4DFC7B9F-7718-4383-A090-9F7E77F460D4}" dt="2024-10-29T16:35:46.229" v="138" actId="478"/>
          <ac:picMkLst>
            <pc:docMk/>
            <pc:sldMk cId="2216049800" sldId="298"/>
            <ac:picMk id="8" creationId="{21FCB8B5-1D9A-3172-6ADE-CE5F747B36BF}"/>
          </ac:picMkLst>
        </pc:picChg>
        <pc:picChg chg="add mod">
          <ac:chgData name="Catherine Njoki Nyaga (KE)" userId="8e705ec3-9ad0-4e13-963e-8d0f029d2e90" providerId="ADAL" clId="{4DFC7B9F-7718-4383-A090-9F7E77F460D4}" dt="2024-10-29T16:38:10.082" v="154" actId="1076"/>
          <ac:picMkLst>
            <pc:docMk/>
            <pc:sldMk cId="2216049800" sldId="298"/>
            <ac:picMk id="9" creationId="{BCBE5EC3-5C10-4D90-F230-F475EEB8E901}"/>
          </ac:picMkLst>
        </pc:picChg>
        <pc:picChg chg="add mod">
          <ac:chgData name="Catherine Njoki Nyaga (KE)" userId="8e705ec3-9ad0-4e13-963e-8d0f029d2e90" providerId="ADAL" clId="{4DFC7B9F-7718-4383-A090-9F7E77F460D4}" dt="2024-10-30T08:18:19.732" v="719" actId="1076"/>
          <ac:picMkLst>
            <pc:docMk/>
            <pc:sldMk cId="2216049800" sldId="298"/>
            <ac:picMk id="11" creationId="{820E4E31-44A2-DEDB-5CA9-6DF276A9553E}"/>
          </ac:picMkLst>
        </pc:picChg>
        <pc:picChg chg="add mod">
          <ac:chgData name="Catherine Njoki Nyaga (KE)" userId="8e705ec3-9ad0-4e13-963e-8d0f029d2e90" providerId="ADAL" clId="{4DFC7B9F-7718-4383-A090-9F7E77F460D4}" dt="2024-10-30T08:18:24.780" v="721" actId="1076"/>
          <ac:picMkLst>
            <pc:docMk/>
            <pc:sldMk cId="2216049800" sldId="298"/>
            <ac:picMk id="12" creationId="{F4F3819E-E47F-A192-049C-6AEDDA5C3958}"/>
          </ac:picMkLst>
        </pc:picChg>
        <pc:picChg chg="add mod">
          <ac:chgData name="Catherine Njoki Nyaga (KE)" userId="8e705ec3-9ad0-4e13-963e-8d0f029d2e90" providerId="ADAL" clId="{4DFC7B9F-7718-4383-A090-9F7E77F460D4}" dt="2024-10-29T16:37:15.587" v="150" actId="14100"/>
          <ac:picMkLst>
            <pc:docMk/>
            <pc:sldMk cId="2216049800" sldId="298"/>
            <ac:picMk id="13" creationId="{EFB07B93-5EA8-E95A-4ADC-30C80B58295D}"/>
          </ac:picMkLst>
        </pc:picChg>
      </pc:sldChg>
      <pc:sldChg chg="addSp delSp modSp add mod">
        <pc:chgData name="Catherine Njoki Nyaga (KE)" userId="8e705ec3-9ad0-4e13-963e-8d0f029d2e90" providerId="ADAL" clId="{4DFC7B9F-7718-4383-A090-9F7E77F460D4}" dt="2024-10-29T16:41:28.471" v="177" actId="1076"/>
        <pc:sldMkLst>
          <pc:docMk/>
          <pc:sldMk cId="1235813201" sldId="299"/>
        </pc:sldMkLst>
        <pc:spChg chg="mod">
          <ac:chgData name="Catherine Njoki Nyaga (KE)" userId="8e705ec3-9ad0-4e13-963e-8d0f029d2e90" providerId="ADAL" clId="{4DFC7B9F-7718-4383-A090-9F7E77F460D4}" dt="2024-10-29T16:41:01.364" v="172" actId="20577"/>
          <ac:spMkLst>
            <pc:docMk/>
            <pc:sldMk cId="1235813201" sldId="299"/>
            <ac:spMk id="3" creationId="{5DD7B6EC-34F9-904E-B23B-5E239667CFD0}"/>
          </ac:spMkLst>
        </pc:spChg>
        <pc:spChg chg="del">
          <ac:chgData name="Catherine Njoki Nyaga (KE)" userId="8e705ec3-9ad0-4e13-963e-8d0f029d2e90" providerId="ADAL" clId="{4DFC7B9F-7718-4383-A090-9F7E77F460D4}" dt="2024-10-29T16:41:05.966" v="173" actId="478"/>
          <ac:spMkLst>
            <pc:docMk/>
            <pc:sldMk cId="1235813201" sldId="299"/>
            <ac:spMk id="4" creationId="{B9750DB7-83AE-5369-1B81-7CDFD90846CA}"/>
          </ac:spMkLst>
        </pc:spChg>
        <pc:spChg chg="add mod">
          <ac:chgData name="Catherine Njoki Nyaga (KE)" userId="8e705ec3-9ad0-4e13-963e-8d0f029d2e90" providerId="ADAL" clId="{4DFC7B9F-7718-4383-A090-9F7E77F460D4}" dt="2024-10-29T16:41:28.471" v="177" actId="1076"/>
          <ac:spMkLst>
            <pc:docMk/>
            <pc:sldMk cId="1235813201" sldId="299"/>
            <ac:spMk id="5" creationId="{6F65A6E0-0A65-E2C2-5104-C566C2B9A102}"/>
          </ac:spMkLst>
        </pc:spChg>
        <pc:graphicFrameChg chg="del">
          <ac:chgData name="Catherine Njoki Nyaga (KE)" userId="8e705ec3-9ad0-4e13-963e-8d0f029d2e90" providerId="ADAL" clId="{4DFC7B9F-7718-4383-A090-9F7E77F460D4}" dt="2024-10-29T16:41:10.326" v="174" actId="478"/>
          <ac:graphicFrameMkLst>
            <pc:docMk/>
            <pc:sldMk cId="1235813201" sldId="299"/>
            <ac:graphicFrameMk id="7" creationId="{7BB28A87-2BBF-EF99-AAD7-FD2351368B06}"/>
          </ac:graphicFrameMkLst>
        </pc:graphicFrameChg>
        <pc:picChg chg="del">
          <ac:chgData name="Catherine Njoki Nyaga (KE)" userId="8e705ec3-9ad0-4e13-963e-8d0f029d2e90" providerId="ADAL" clId="{4DFC7B9F-7718-4383-A090-9F7E77F460D4}" dt="2024-10-29T16:41:12.686" v="175" actId="478"/>
          <ac:picMkLst>
            <pc:docMk/>
            <pc:sldMk cId="1235813201" sldId="299"/>
            <ac:picMk id="8" creationId="{21FCB8B5-1D9A-3172-6ADE-CE5F747B36BF}"/>
          </ac:picMkLst>
        </pc:picChg>
      </pc:sldChg>
      <pc:sldChg chg="modSp add mod">
        <pc:chgData name="Catherine Njoki Nyaga (KE)" userId="8e705ec3-9ad0-4e13-963e-8d0f029d2e90" providerId="ADAL" clId="{4DFC7B9F-7718-4383-A090-9F7E77F460D4}" dt="2024-10-29T16:42:23.066" v="183" actId="108"/>
        <pc:sldMkLst>
          <pc:docMk/>
          <pc:sldMk cId="799344016" sldId="300"/>
        </pc:sldMkLst>
        <pc:spChg chg="mod">
          <ac:chgData name="Catherine Njoki Nyaga (KE)" userId="8e705ec3-9ad0-4e13-963e-8d0f029d2e90" providerId="ADAL" clId="{4DFC7B9F-7718-4383-A090-9F7E77F460D4}" dt="2024-10-29T16:42:23.066" v="183" actId="108"/>
          <ac:spMkLst>
            <pc:docMk/>
            <pc:sldMk cId="799344016" sldId="300"/>
            <ac:spMk id="5" creationId="{6F65A6E0-0A65-E2C2-5104-C566C2B9A102}"/>
          </ac:spMkLst>
        </pc:spChg>
      </pc:sldChg>
      <pc:sldChg chg="addSp delSp modSp add mod">
        <pc:chgData name="Catherine Njoki Nyaga (KE)" userId="8e705ec3-9ad0-4e13-963e-8d0f029d2e90" providerId="ADAL" clId="{4DFC7B9F-7718-4383-A090-9F7E77F460D4}" dt="2024-10-30T08:21:40.608" v="725" actId="6549"/>
        <pc:sldMkLst>
          <pc:docMk/>
          <pc:sldMk cId="145734481" sldId="301"/>
        </pc:sldMkLst>
        <pc:spChg chg="mod">
          <ac:chgData name="Catherine Njoki Nyaga (KE)" userId="8e705ec3-9ad0-4e13-963e-8d0f029d2e90" providerId="ADAL" clId="{4DFC7B9F-7718-4383-A090-9F7E77F460D4}" dt="2024-10-29T16:43:07.727" v="185"/>
          <ac:spMkLst>
            <pc:docMk/>
            <pc:sldMk cId="145734481" sldId="301"/>
            <ac:spMk id="3" creationId="{5DD7B6EC-34F9-904E-B23B-5E239667CFD0}"/>
          </ac:spMkLst>
        </pc:spChg>
        <pc:spChg chg="add mod">
          <ac:chgData name="Catherine Njoki Nyaga (KE)" userId="8e705ec3-9ad0-4e13-963e-8d0f029d2e90" providerId="ADAL" clId="{4DFC7B9F-7718-4383-A090-9F7E77F460D4}" dt="2024-10-30T08:21:40.608" v="725" actId="6549"/>
          <ac:spMkLst>
            <pc:docMk/>
            <pc:sldMk cId="145734481" sldId="301"/>
            <ac:spMk id="4" creationId="{0553AC1B-16CF-3F9D-DD66-AF4808659C14}"/>
          </ac:spMkLst>
        </pc:spChg>
        <pc:spChg chg="del">
          <ac:chgData name="Catherine Njoki Nyaga (KE)" userId="8e705ec3-9ad0-4e13-963e-8d0f029d2e90" providerId="ADAL" clId="{4DFC7B9F-7718-4383-A090-9F7E77F460D4}" dt="2024-10-29T16:43:37.107" v="188" actId="478"/>
          <ac:spMkLst>
            <pc:docMk/>
            <pc:sldMk cId="145734481" sldId="301"/>
            <ac:spMk id="5" creationId="{6F65A6E0-0A65-E2C2-5104-C566C2B9A102}"/>
          </ac:spMkLst>
        </pc:spChg>
      </pc:sldChg>
      <pc:sldChg chg="addSp delSp modSp add mod">
        <pc:chgData name="Catherine Njoki Nyaga (KE)" userId="8e705ec3-9ad0-4e13-963e-8d0f029d2e90" providerId="ADAL" clId="{4DFC7B9F-7718-4383-A090-9F7E77F460D4}" dt="2024-10-30T08:22:15.067" v="726" actId="179"/>
        <pc:sldMkLst>
          <pc:docMk/>
          <pc:sldMk cId="3312955783" sldId="302"/>
        </pc:sldMkLst>
        <pc:spChg chg="del">
          <ac:chgData name="Catherine Njoki Nyaga (KE)" userId="8e705ec3-9ad0-4e13-963e-8d0f029d2e90" providerId="ADAL" clId="{4DFC7B9F-7718-4383-A090-9F7E77F460D4}" dt="2024-10-29T16:44:16.534" v="191" actId="478"/>
          <ac:spMkLst>
            <pc:docMk/>
            <pc:sldMk cId="3312955783" sldId="302"/>
            <ac:spMk id="4" creationId="{0553AC1B-16CF-3F9D-DD66-AF4808659C14}"/>
          </ac:spMkLst>
        </pc:spChg>
        <pc:spChg chg="add mod">
          <ac:chgData name="Catherine Njoki Nyaga (KE)" userId="8e705ec3-9ad0-4e13-963e-8d0f029d2e90" providerId="ADAL" clId="{4DFC7B9F-7718-4383-A090-9F7E77F460D4}" dt="2024-10-30T08:22:15.067" v="726" actId="179"/>
          <ac:spMkLst>
            <pc:docMk/>
            <pc:sldMk cId="3312955783" sldId="302"/>
            <ac:spMk id="5" creationId="{F01C501B-7F86-7407-256B-764F2F31ED81}"/>
          </ac:spMkLst>
        </pc:spChg>
      </pc:sldChg>
      <pc:sldChg chg="addSp delSp modSp add mod">
        <pc:chgData name="Catherine Njoki Nyaga (KE)" userId="8e705ec3-9ad0-4e13-963e-8d0f029d2e90" providerId="ADAL" clId="{4DFC7B9F-7718-4383-A090-9F7E77F460D4}" dt="2024-10-29T16:46:02.778" v="210"/>
        <pc:sldMkLst>
          <pc:docMk/>
          <pc:sldMk cId="3973833328" sldId="303"/>
        </pc:sldMkLst>
        <pc:spChg chg="mod">
          <ac:chgData name="Catherine Njoki Nyaga (KE)" userId="8e705ec3-9ad0-4e13-963e-8d0f029d2e90" providerId="ADAL" clId="{4DFC7B9F-7718-4383-A090-9F7E77F460D4}" dt="2024-10-29T16:46:02.778" v="210"/>
          <ac:spMkLst>
            <pc:docMk/>
            <pc:sldMk cId="3973833328" sldId="303"/>
            <ac:spMk id="3" creationId="{5DD7B6EC-34F9-904E-B23B-5E239667CFD0}"/>
          </ac:spMkLst>
        </pc:spChg>
        <pc:spChg chg="del">
          <ac:chgData name="Catherine Njoki Nyaga (KE)" userId="8e705ec3-9ad0-4e13-963e-8d0f029d2e90" providerId="ADAL" clId="{4DFC7B9F-7718-4383-A090-9F7E77F460D4}" dt="2024-10-29T16:45:31.476" v="204" actId="478"/>
          <ac:spMkLst>
            <pc:docMk/>
            <pc:sldMk cId="3973833328" sldId="303"/>
            <ac:spMk id="5" creationId="{F01C501B-7F86-7407-256B-764F2F31ED81}"/>
          </ac:spMkLst>
        </pc:spChg>
        <pc:picChg chg="add mod">
          <ac:chgData name="Catherine Njoki Nyaga (KE)" userId="8e705ec3-9ad0-4e13-963e-8d0f029d2e90" providerId="ADAL" clId="{4DFC7B9F-7718-4383-A090-9F7E77F460D4}" dt="2024-10-29T16:45:48.240" v="209" actId="14100"/>
          <ac:picMkLst>
            <pc:docMk/>
            <pc:sldMk cId="3973833328" sldId="303"/>
            <ac:picMk id="4" creationId="{8E4D4D41-BC30-59F1-85B9-3FA3C674C49B}"/>
          </ac:picMkLst>
        </pc:picChg>
      </pc:sldChg>
      <pc:sldChg chg="addSp delSp modSp add mod">
        <pc:chgData name="Catherine Njoki Nyaga (KE)" userId="8e705ec3-9ad0-4e13-963e-8d0f029d2e90" providerId="ADAL" clId="{4DFC7B9F-7718-4383-A090-9F7E77F460D4}" dt="2024-10-29T16:46:53.230" v="233" actId="14100"/>
        <pc:sldMkLst>
          <pc:docMk/>
          <pc:sldMk cId="958549499" sldId="304"/>
        </pc:sldMkLst>
        <pc:spChg chg="mod">
          <ac:chgData name="Catherine Njoki Nyaga (KE)" userId="8e705ec3-9ad0-4e13-963e-8d0f029d2e90" providerId="ADAL" clId="{4DFC7B9F-7718-4383-A090-9F7E77F460D4}" dt="2024-10-29T16:46:41.692" v="230" actId="6549"/>
          <ac:spMkLst>
            <pc:docMk/>
            <pc:sldMk cId="958549499" sldId="304"/>
            <ac:spMk id="3" creationId="{5DD7B6EC-34F9-904E-B23B-5E239667CFD0}"/>
          </ac:spMkLst>
        </pc:spChg>
        <pc:picChg chg="del">
          <ac:chgData name="Catherine Njoki Nyaga (KE)" userId="8e705ec3-9ad0-4e13-963e-8d0f029d2e90" providerId="ADAL" clId="{4DFC7B9F-7718-4383-A090-9F7E77F460D4}" dt="2024-10-29T16:46:24.593" v="212" actId="478"/>
          <ac:picMkLst>
            <pc:docMk/>
            <pc:sldMk cId="958549499" sldId="304"/>
            <ac:picMk id="4" creationId="{8E4D4D41-BC30-59F1-85B9-3FA3C674C49B}"/>
          </ac:picMkLst>
        </pc:picChg>
        <pc:picChg chg="add mod">
          <ac:chgData name="Catherine Njoki Nyaga (KE)" userId="8e705ec3-9ad0-4e13-963e-8d0f029d2e90" providerId="ADAL" clId="{4DFC7B9F-7718-4383-A090-9F7E77F460D4}" dt="2024-10-29T16:46:53.230" v="233" actId="14100"/>
          <ac:picMkLst>
            <pc:docMk/>
            <pc:sldMk cId="958549499" sldId="304"/>
            <ac:picMk id="5" creationId="{B81D383A-AEEE-D72B-6008-10A9FDAC443D}"/>
          </ac:picMkLst>
        </pc:picChg>
      </pc:sldChg>
      <pc:sldChg chg="addSp delSp modSp add mod">
        <pc:chgData name="Catherine Njoki Nyaga (KE)" userId="8e705ec3-9ad0-4e13-963e-8d0f029d2e90" providerId="ADAL" clId="{4DFC7B9F-7718-4383-A090-9F7E77F460D4}" dt="2024-10-29T16:48:14.681" v="241" actId="1076"/>
        <pc:sldMkLst>
          <pc:docMk/>
          <pc:sldMk cId="1110591901" sldId="305"/>
        </pc:sldMkLst>
        <pc:spChg chg="del">
          <ac:chgData name="Catherine Njoki Nyaga (KE)" userId="8e705ec3-9ad0-4e13-963e-8d0f029d2e90" providerId="ADAL" clId="{4DFC7B9F-7718-4383-A090-9F7E77F460D4}" dt="2024-10-29T16:47:31.780" v="236" actId="478"/>
          <ac:spMkLst>
            <pc:docMk/>
            <pc:sldMk cId="1110591901" sldId="305"/>
            <ac:spMk id="3" creationId="{5DD7B6EC-34F9-904E-B23B-5E239667CFD0}"/>
          </ac:spMkLst>
        </pc:spChg>
        <pc:spChg chg="add mod">
          <ac:chgData name="Catherine Njoki Nyaga (KE)" userId="8e705ec3-9ad0-4e13-963e-8d0f029d2e90" providerId="ADAL" clId="{4DFC7B9F-7718-4383-A090-9F7E77F460D4}" dt="2024-10-29T16:47:47.815" v="239" actId="1076"/>
          <ac:spMkLst>
            <pc:docMk/>
            <pc:sldMk cId="1110591901" sldId="305"/>
            <ac:spMk id="7" creationId="{B2B219AE-FC51-009D-98A8-27AC10142AD5}"/>
          </ac:spMkLst>
        </pc:spChg>
        <pc:spChg chg="add mod">
          <ac:chgData name="Catherine Njoki Nyaga (KE)" userId="8e705ec3-9ad0-4e13-963e-8d0f029d2e90" providerId="ADAL" clId="{4DFC7B9F-7718-4383-A090-9F7E77F460D4}" dt="2024-10-29T16:48:14.681" v="241" actId="1076"/>
          <ac:spMkLst>
            <pc:docMk/>
            <pc:sldMk cId="1110591901" sldId="305"/>
            <ac:spMk id="8" creationId="{8A4D92F1-F8DD-FA3F-B91E-4EAFFCBC1391}"/>
          </ac:spMkLst>
        </pc:spChg>
        <pc:picChg chg="add mod">
          <ac:chgData name="Catherine Njoki Nyaga (KE)" userId="8e705ec3-9ad0-4e13-963e-8d0f029d2e90" providerId="ADAL" clId="{4DFC7B9F-7718-4383-A090-9F7E77F460D4}" dt="2024-10-29T16:47:32.942" v="237"/>
          <ac:picMkLst>
            <pc:docMk/>
            <pc:sldMk cId="1110591901" sldId="305"/>
            <ac:picMk id="4" creationId="{CC75CB5C-1069-0E81-EF6A-15F223A219D6}"/>
          </ac:picMkLst>
        </pc:picChg>
        <pc:picChg chg="del">
          <ac:chgData name="Catherine Njoki Nyaga (KE)" userId="8e705ec3-9ad0-4e13-963e-8d0f029d2e90" providerId="ADAL" clId="{4DFC7B9F-7718-4383-A090-9F7E77F460D4}" dt="2024-10-29T16:47:29.551" v="235" actId="478"/>
          <ac:picMkLst>
            <pc:docMk/>
            <pc:sldMk cId="1110591901" sldId="305"/>
            <ac:picMk id="5" creationId="{B81D383A-AEEE-D72B-6008-10A9FDAC443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5E99F-AA18-48DF-B16F-A408B6A758C4}"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2F2B82E-2428-45FB-B987-D3CA2644F2FE}">
      <dgm:prSet/>
      <dgm:spPr/>
      <dgm:t>
        <a:bodyPr/>
        <a:lstStyle/>
        <a:p>
          <a:pPr>
            <a:lnSpc>
              <a:spcPct val="100000"/>
            </a:lnSpc>
          </a:pPr>
          <a:r>
            <a:rPr lang="en-US" dirty="0">
              <a:latin typeface="Arial" panose="020B0604020202020204" pitchFamily="34" charset="0"/>
              <a:cs typeface="Arial" panose="020B0604020202020204" pitchFamily="34" charset="0"/>
            </a:rPr>
            <a:t>Access to Specialized Technology and Innovation</a:t>
          </a:r>
        </a:p>
      </dgm:t>
    </dgm:pt>
    <dgm:pt modelId="{3FE1CB91-E866-458B-9533-8304DBB6437E}" type="parTrans" cxnId="{811D2B12-A96D-401A-B5FE-B92A0ABAD54A}">
      <dgm:prSet/>
      <dgm:spPr/>
      <dgm:t>
        <a:bodyPr/>
        <a:lstStyle/>
        <a:p>
          <a:endParaRPr lang="en-US">
            <a:latin typeface="Arial" panose="020B0604020202020204" pitchFamily="34" charset="0"/>
            <a:cs typeface="Arial" panose="020B0604020202020204" pitchFamily="34" charset="0"/>
          </a:endParaRPr>
        </a:p>
      </dgm:t>
    </dgm:pt>
    <dgm:pt modelId="{18F2841C-C27B-4A8F-AF0B-D34CE6705A0E}" type="sibTrans" cxnId="{811D2B12-A96D-401A-B5FE-B92A0ABAD54A}">
      <dgm:prSet/>
      <dgm:spPr/>
      <dgm:t>
        <a:bodyPr/>
        <a:lstStyle/>
        <a:p>
          <a:endParaRPr lang="en-US">
            <a:latin typeface="Arial" panose="020B0604020202020204" pitchFamily="34" charset="0"/>
            <a:cs typeface="Arial" panose="020B0604020202020204" pitchFamily="34" charset="0"/>
          </a:endParaRPr>
        </a:p>
      </dgm:t>
    </dgm:pt>
    <dgm:pt modelId="{719FFA93-C4BF-42AC-8D0A-F90FD658171B}">
      <dgm:prSet/>
      <dgm:spPr/>
      <dgm:t>
        <a:bodyPr/>
        <a:lstStyle/>
        <a:p>
          <a:pPr>
            <a:lnSpc>
              <a:spcPct val="100000"/>
            </a:lnSpc>
          </a:pPr>
          <a:r>
            <a:rPr lang="en-US">
              <a:latin typeface="Arial" panose="020B0604020202020204" pitchFamily="34" charset="0"/>
              <a:cs typeface="Arial" panose="020B0604020202020204" pitchFamily="34" charset="0"/>
            </a:rPr>
            <a:t>Scalability and Flexibility</a:t>
          </a:r>
        </a:p>
      </dgm:t>
    </dgm:pt>
    <dgm:pt modelId="{3157214F-CB18-4807-9988-6C2F2127A00B}" type="parTrans" cxnId="{4DF52FD4-CA3A-4B5B-BA92-C95AFB305479}">
      <dgm:prSet/>
      <dgm:spPr/>
      <dgm:t>
        <a:bodyPr/>
        <a:lstStyle/>
        <a:p>
          <a:endParaRPr lang="en-US">
            <a:latin typeface="Arial" panose="020B0604020202020204" pitchFamily="34" charset="0"/>
            <a:cs typeface="Arial" panose="020B0604020202020204" pitchFamily="34" charset="0"/>
          </a:endParaRPr>
        </a:p>
      </dgm:t>
    </dgm:pt>
    <dgm:pt modelId="{CA87D50E-0319-4405-93E0-182D1F6780A4}" type="sibTrans" cxnId="{4DF52FD4-CA3A-4B5B-BA92-C95AFB305479}">
      <dgm:prSet/>
      <dgm:spPr/>
      <dgm:t>
        <a:bodyPr/>
        <a:lstStyle/>
        <a:p>
          <a:endParaRPr lang="en-US">
            <a:latin typeface="Arial" panose="020B0604020202020204" pitchFamily="34" charset="0"/>
            <a:cs typeface="Arial" panose="020B0604020202020204" pitchFamily="34" charset="0"/>
          </a:endParaRPr>
        </a:p>
      </dgm:t>
    </dgm:pt>
    <dgm:pt modelId="{0D1BE828-F1E7-4162-867F-0A6FBC19E3E5}">
      <dgm:prSet/>
      <dgm:spPr/>
      <dgm:t>
        <a:bodyPr/>
        <a:lstStyle/>
        <a:p>
          <a:pPr>
            <a:lnSpc>
              <a:spcPct val="100000"/>
            </a:lnSpc>
          </a:pPr>
          <a:r>
            <a:rPr lang="en-US" dirty="0">
              <a:latin typeface="Arial" panose="020B0604020202020204" pitchFamily="34" charset="0"/>
              <a:cs typeface="Arial" panose="020B0604020202020204" pitchFamily="34" charset="0"/>
            </a:rPr>
            <a:t>Enhanced Data Management and Analytics</a:t>
          </a:r>
        </a:p>
      </dgm:t>
    </dgm:pt>
    <dgm:pt modelId="{8BD1FF0C-DAEE-4EE1-8913-B82DBECA0495}" type="parTrans" cxnId="{C978612A-F7ED-4478-8302-4B50B9399DCC}">
      <dgm:prSet/>
      <dgm:spPr/>
      <dgm:t>
        <a:bodyPr/>
        <a:lstStyle/>
        <a:p>
          <a:endParaRPr lang="en-US">
            <a:latin typeface="Arial" panose="020B0604020202020204" pitchFamily="34" charset="0"/>
            <a:cs typeface="Arial" panose="020B0604020202020204" pitchFamily="34" charset="0"/>
          </a:endParaRPr>
        </a:p>
      </dgm:t>
    </dgm:pt>
    <dgm:pt modelId="{840C5ABF-0857-4BB4-8D8D-9DB695A2F8EA}" type="sibTrans" cxnId="{C978612A-F7ED-4478-8302-4B50B9399DCC}">
      <dgm:prSet/>
      <dgm:spPr/>
      <dgm:t>
        <a:bodyPr/>
        <a:lstStyle/>
        <a:p>
          <a:endParaRPr lang="en-US">
            <a:latin typeface="Arial" panose="020B0604020202020204" pitchFamily="34" charset="0"/>
            <a:cs typeface="Arial" panose="020B0604020202020204" pitchFamily="34" charset="0"/>
          </a:endParaRPr>
        </a:p>
      </dgm:t>
    </dgm:pt>
    <dgm:pt modelId="{4AED9428-4BAE-4936-8362-72C5C6C39984}">
      <dgm:prSet/>
      <dgm:spPr/>
      <dgm:t>
        <a:bodyPr/>
        <a:lstStyle/>
        <a:p>
          <a:pPr>
            <a:lnSpc>
              <a:spcPct val="100000"/>
            </a:lnSpc>
          </a:pPr>
          <a:r>
            <a:rPr lang="en-US">
              <a:latin typeface="Arial" panose="020B0604020202020204" pitchFamily="34" charset="0"/>
              <a:cs typeface="Arial" panose="020B0604020202020204" pitchFamily="34" charset="0"/>
            </a:rPr>
            <a:t>Cost Reduction</a:t>
          </a:r>
        </a:p>
      </dgm:t>
    </dgm:pt>
    <dgm:pt modelId="{3802CADF-2CDB-4343-BFF2-629CDAC2506E}" type="parTrans" cxnId="{54913A85-A784-4362-9714-58F60CA2F864}">
      <dgm:prSet/>
      <dgm:spPr/>
      <dgm:t>
        <a:bodyPr/>
        <a:lstStyle/>
        <a:p>
          <a:endParaRPr lang="en-US">
            <a:latin typeface="Arial" panose="020B0604020202020204" pitchFamily="34" charset="0"/>
            <a:cs typeface="Arial" panose="020B0604020202020204" pitchFamily="34" charset="0"/>
          </a:endParaRPr>
        </a:p>
      </dgm:t>
    </dgm:pt>
    <dgm:pt modelId="{12B6B2BF-4E26-4B80-B97B-E50EBA80F3CC}" type="sibTrans" cxnId="{54913A85-A784-4362-9714-58F60CA2F864}">
      <dgm:prSet/>
      <dgm:spPr/>
      <dgm:t>
        <a:bodyPr/>
        <a:lstStyle/>
        <a:p>
          <a:endParaRPr lang="en-US">
            <a:latin typeface="Arial" panose="020B0604020202020204" pitchFamily="34" charset="0"/>
            <a:cs typeface="Arial" panose="020B0604020202020204" pitchFamily="34" charset="0"/>
          </a:endParaRPr>
        </a:p>
      </dgm:t>
    </dgm:pt>
    <dgm:pt modelId="{48738450-B9F8-4409-A2FB-68064ADA9535}">
      <dgm:prSet/>
      <dgm:spPr/>
      <dgm:t>
        <a:bodyPr/>
        <a:lstStyle/>
        <a:p>
          <a:pPr>
            <a:lnSpc>
              <a:spcPct val="100000"/>
            </a:lnSpc>
          </a:pPr>
          <a:r>
            <a:rPr lang="en-US">
              <a:latin typeface="Arial" panose="020B0604020202020204" pitchFamily="34" charset="0"/>
              <a:cs typeface="Arial" panose="020B0604020202020204" pitchFamily="34" charset="0"/>
            </a:rPr>
            <a:t>Focus on Core Competencies</a:t>
          </a:r>
        </a:p>
      </dgm:t>
    </dgm:pt>
    <dgm:pt modelId="{59A2B3F0-E4C5-4EF8-90F2-00CE425511FF}" type="parTrans" cxnId="{315DE8E6-FEE2-4E5A-ACAE-050A0ACB360E}">
      <dgm:prSet/>
      <dgm:spPr/>
      <dgm:t>
        <a:bodyPr/>
        <a:lstStyle/>
        <a:p>
          <a:endParaRPr lang="en-US">
            <a:latin typeface="Arial" panose="020B0604020202020204" pitchFamily="34" charset="0"/>
            <a:cs typeface="Arial" panose="020B0604020202020204" pitchFamily="34" charset="0"/>
          </a:endParaRPr>
        </a:p>
      </dgm:t>
    </dgm:pt>
    <dgm:pt modelId="{FFAD2BCB-644C-4ACB-A68A-B1BB9C70B7EE}" type="sibTrans" cxnId="{315DE8E6-FEE2-4E5A-ACAE-050A0ACB360E}">
      <dgm:prSet/>
      <dgm:spPr/>
      <dgm:t>
        <a:bodyPr/>
        <a:lstStyle/>
        <a:p>
          <a:endParaRPr lang="en-US">
            <a:latin typeface="Arial" panose="020B0604020202020204" pitchFamily="34" charset="0"/>
            <a:cs typeface="Arial" panose="020B0604020202020204" pitchFamily="34" charset="0"/>
          </a:endParaRPr>
        </a:p>
      </dgm:t>
    </dgm:pt>
    <dgm:pt modelId="{3FC42411-6475-4D9B-8377-C2A983BE3FCF}">
      <dgm:prSet/>
      <dgm:spPr/>
      <dgm:t>
        <a:bodyPr/>
        <a:lstStyle/>
        <a:p>
          <a:pPr>
            <a:lnSpc>
              <a:spcPct val="100000"/>
            </a:lnSpc>
          </a:pPr>
          <a:r>
            <a:rPr lang="en-US">
              <a:latin typeface="Arial" panose="020B0604020202020204" pitchFamily="34" charset="0"/>
              <a:cs typeface="Arial" panose="020B0604020202020204" pitchFamily="34" charset="0"/>
            </a:rPr>
            <a:t>Cybersecurity and Compliance Support</a:t>
          </a:r>
        </a:p>
      </dgm:t>
    </dgm:pt>
    <dgm:pt modelId="{86322743-773B-4D04-8463-1DE319440373}" type="parTrans" cxnId="{6F71B8D1-EBEC-4CF1-9336-DC3F6639E44E}">
      <dgm:prSet/>
      <dgm:spPr/>
      <dgm:t>
        <a:bodyPr/>
        <a:lstStyle/>
        <a:p>
          <a:endParaRPr lang="en-US">
            <a:latin typeface="Arial" panose="020B0604020202020204" pitchFamily="34" charset="0"/>
            <a:cs typeface="Arial" panose="020B0604020202020204" pitchFamily="34" charset="0"/>
          </a:endParaRPr>
        </a:p>
      </dgm:t>
    </dgm:pt>
    <dgm:pt modelId="{1C083B43-B4DE-44BE-BF99-4F85E935A416}" type="sibTrans" cxnId="{6F71B8D1-EBEC-4CF1-9336-DC3F6639E44E}">
      <dgm:prSet/>
      <dgm:spPr/>
      <dgm:t>
        <a:bodyPr/>
        <a:lstStyle/>
        <a:p>
          <a:endParaRPr lang="en-US">
            <a:latin typeface="Arial" panose="020B0604020202020204" pitchFamily="34" charset="0"/>
            <a:cs typeface="Arial" panose="020B0604020202020204" pitchFamily="34" charset="0"/>
          </a:endParaRPr>
        </a:p>
      </dgm:t>
    </dgm:pt>
    <dgm:pt modelId="{71929E10-F9FE-4E8A-9757-64E27F424BDF}">
      <dgm:prSet/>
      <dgm:spPr/>
      <dgm:t>
        <a:bodyPr/>
        <a:lstStyle/>
        <a:p>
          <a:pPr>
            <a:lnSpc>
              <a:spcPct val="100000"/>
            </a:lnSpc>
          </a:pPr>
          <a:r>
            <a:rPr lang="en-US">
              <a:latin typeface="Arial" panose="020B0604020202020204" pitchFamily="34" charset="0"/>
              <a:cs typeface="Arial" panose="020B0604020202020204" pitchFamily="34" charset="0"/>
            </a:rPr>
            <a:t>Brings expertise</a:t>
          </a:r>
          <a:endParaRPr lang="en-US" dirty="0">
            <a:latin typeface="Arial" panose="020B0604020202020204" pitchFamily="34" charset="0"/>
            <a:cs typeface="Arial" panose="020B0604020202020204" pitchFamily="34" charset="0"/>
          </a:endParaRPr>
        </a:p>
      </dgm:t>
    </dgm:pt>
    <dgm:pt modelId="{DC019B78-F680-4B0E-A27A-313967D583F4}" type="parTrans" cxnId="{34DC1E00-CBF2-4BA5-B2D9-E22879872392}">
      <dgm:prSet/>
      <dgm:spPr/>
      <dgm:t>
        <a:bodyPr/>
        <a:lstStyle/>
        <a:p>
          <a:endParaRPr lang="en-US"/>
        </a:p>
      </dgm:t>
    </dgm:pt>
    <dgm:pt modelId="{4E146A7A-A174-458F-AE65-0361B1D2D9FD}" type="sibTrans" cxnId="{34DC1E00-CBF2-4BA5-B2D9-E22879872392}">
      <dgm:prSet/>
      <dgm:spPr/>
      <dgm:t>
        <a:bodyPr/>
        <a:lstStyle/>
        <a:p>
          <a:endParaRPr lang="en-US"/>
        </a:p>
      </dgm:t>
    </dgm:pt>
    <dgm:pt modelId="{7D55E3D9-634D-4107-BC23-5C4A01000FE0}">
      <dgm:prSet/>
      <dgm:spPr/>
      <dgm:t>
        <a:bodyPr/>
        <a:lstStyle/>
        <a:p>
          <a:pPr>
            <a:lnSpc>
              <a:spcPct val="100000"/>
            </a:lnSpc>
          </a:pPr>
          <a:r>
            <a:rPr lang="en-US">
              <a:latin typeface="Arial" panose="020B0604020202020204" pitchFamily="34" charset="0"/>
              <a:cs typeface="Arial" panose="020B0604020202020204" pitchFamily="34" charset="0"/>
            </a:rPr>
            <a:t>Saves time</a:t>
          </a:r>
        </a:p>
      </dgm:t>
    </dgm:pt>
    <dgm:pt modelId="{0171CDB1-3CBE-48FA-9232-277C0083E2A2}" type="parTrans" cxnId="{DA964C03-05D3-44B8-AD28-CE75E62BA93F}">
      <dgm:prSet/>
      <dgm:spPr/>
      <dgm:t>
        <a:bodyPr/>
        <a:lstStyle/>
        <a:p>
          <a:endParaRPr lang="en-US"/>
        </a:p>
      </dgm:t>
    </dgm:pt>
    <dgm:pt modelId="{02530D0D-8868-4E21-A439-31BA757117C4}" type="sibTrans" cxnId="{DA964C03-05D3-44B8-AD28-CE75E62BA93F}">
      <dgm:prSet/>
      <dgm:spPr/>
      <dgm:t>
        <a:bodyPr/>
        <a:lstStyle/>
        <a:p>
          <a:endParaRPr lang="en-US"/>
        </a:p>
      </dgm:t>
    </dgm:pt>
    <dgm:pt modelId="{3B346396-CEC8-4781-8A43-9588B3B871FE}" type="pres">
      <dgm:prSet presAssocID="{E735E99F-AA18-48DF-B16F-A408B6A758C4}" presName="root" presStyleCnt="0">
        <dgm:presLayoutVars>
          <dgm:dir/>
          <dgm:resizeHandles val="exact"/>
        </dgm:presLayoutVars>
      </dgm:prSet>
      <dgm:spPr/>
    </dgm:pt>
    <dgm:pt modelId="{3D35B9DA-A8D2-48E3-94D8-B661214BDE16}" type="pres">
      <dgm:prSet presAssocID="{22F2B82E-2428-45FB-B987-D3CA2644F2FE}" presName="compNode" presStyleCnt="0"/>
      <dgm:spPr/>
    </dgm:pt>
    <dgm:pt modelId="{6A9C13AD-6373-4F0C-A2C1-C69D88F893E4}" type="pres">
      <dgm:prSet presAssocID="{22F2B82E-2428-45FB-B987-D3CA2644F2FE}"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6DE3303C-96E8-4D1F-B8CC-05EF781964D6}" type="pres">
      <dgm:prSet presAssocID="{22F2B82E-2428-45FB-B987-D3CA2644F2FE}" presName="spaceRect" presStyleCnt="0"/>
      <dgm:spPr/>
    </dgm:pt>
    <dgm:pt modelId="{73722D27-8C20-48A2-BD51-DF2F605C76EE}" type="pres">
      <dgm:prSet presAssocID="{22F2B82E-2428-45FB-B987-D3CA2644F2FE}" presName="textRect" presStyleLbl="revTx" presStyleIdx="0" presStyleCnt="8">
        <dgm:presLayoutVars>
          <dgm:chMax val="1"/>
          <dgm:chPref val="1"/>
        </dgm:presLayoutVars>
      </dgm:prSet>
      <dgm:spPr/>
    </dgm:pt>
    <dgm:pt modelId="{952E9510-0F02-4179-A944-AFA724F3C276}" type="pres">
      <dgm:prSet presAssocID="{18F2841C-C27B-4A8F-AF0B-D34CE6705A0E}" presName="sibTrans" presStyleCnt="0"/>
      <dgm:spPr/>
    </dgm:pt>
    <dgm:pt modelId="{AE618E7C-572A-4EA2-8C8A-D044C7997933}" type="pres">
      <dgm:prSet presAssocID="{719FFA93-C4BF-42AC-8D0A-F90FD658171B}" presName="compNode" presStyleCnt="0"/>
      <dgm:spPr/>
    </dgm:pt>
    <dgm:pt modelId="{624615FF-FB99-47AC-A808-CABBB3C003A4}" type="pres">
      <dgm:prSet presAssocID="{719FFA93-C4BF-42AC-8D0A-F90FD658171B}"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B3A0946-7D07-40C8-B223-BC90B9A2A54B}" type="pres">
      <dgm:prSet presAssocID="{719FFA93-C4BF-42AC-8D0A-F90FD658171B}" presName="spaceRect" presStyleCnt="0"/>
      <dgm:spPr/>
    </dgm:pt>
    <dgm:pt modelId="{84809A9D-4903-4615-9FFB-14F0AB29A1EC}" type="pres">
      <dgm:prSet presAssocID="{719FFA93-C4BF-42AC-8D0A-F90FD658171B}" presName="textRect" presStyleLbl="revTx" presStyleIdx="1" presStyleCnt="8">
        <dgm:presLayoutVars>
          <dgm:chMax val="1"/>
          <dgm:chPref val="1"/>
        </dgm:presLayoutVars>
      </dgm:prSet>
      <dgm:spPr/>
    </dgm:pt>
    <dgm:pt modelId="{44F5EB07-3BEB-4460-98ED-FD5E73E1F7E3}" type="pres">
      <dgm:prSet presAssocID="{CA87D50E-0319-4405-93E0-182D1F6780A4}" presName="sibTrans" presStyleCnt="0"/>
      <dgm:spPr/>
    </dgm:pt>
    <dgm:pt modelId="{F798A938-6FE8-4097-BB0D-8359EF6B620D}" type="pres">
      <dgm:prSet presAssocID="{0D1BE828-F1E7-4162-867F-0A6FBC19E3E5}" presName="compNode" presStyleCnt="0"/>
      <dgm:spPr/>
    </dgm:pt>
    <dgm:pt modelId="{90B8BAB6-6327-497B-A5C2-9B6D1903E9F7}" type="pres">
      <dgm:prSet presAssocID="{0D1BE828-F1E7-4162-867F-0A6FBC19E3E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EF25E61F-C2E9-49D4-B73C-A2DC2E4FB7BD}" type="pres">
      <dgm:prSet presAssocID="{0D1BE828-F1E7-4162-867F-0A6FBC19E3E5}" presName="spaceRect" presStyleCnt="0"/>
      <dgm:spPr/>
    </dgm:pt>
    <dgm:pt modelId="{4C484A72-64F7-4D22-913D-65EE9F8B23BD}" type="pres">
      <dgm:prSet presAssocID="{0D1BE828-F1E7-4162-867F-0A6FBC19E3E5}" presName="textRect" presStyleLbl="revTx" presStyleIdx="2" presStyleCnt="8">
        <dgm:presLayoutVars>
          <dgm:chMax val="1"/>
          <dgm:chPref val="1"/>
        </dgm:presLayoutVars>
      </dgm:prSet>
      <dgm:spPr/>
    </dgm:pt>
    <dgm:pt modelId="{C3E88759-54C6-4696-89EC-AAE56AF6188C}" type="pres">
      <dgm:prSet presAssocID="{840C5ABF-0857-4BB4-8D8D-9DB695A2F8EA}" presName="sibTrans" presStyleCnt="0"/>
      <dgm:spPr/>
    </dgm:pt>
    <dgm:pt modelId="{B077B0C4-BE2F-41A2-A13E-2240442BE07A}" type="pres">
      <dgm:prSet presAssocID="{4AED9428-4BAE-4936-8362-72C5C6C39984}" presName="compNode" presStyleCnt="0"/>
      <dgm:spPr/>
    </dgm:pt>
    <dgm:pt modelId="{CF8A4577-4F82-4956-B374-A1D203424375}" type="pres">
      <dgm:prSet presAssocID="{4AED9428-4BAE-4936-8362-72C5C6C3998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703D9C9F-EE6F-4FCA-A42D-53BB93271237}" type="pres">
      <dgm:prSet presAssocID="{4AED9428-4BAE-4936-8362-72C5C6C39984}" presName="spaceRect" presStyleCnt="0"/>
      <dgm:spPr/>
    </dgm:pt>
    <dgm:pt modelId="{F1B97AED-FC4B-4726-B531-BC2C7818091B}" type="pres">
      <dgm:prSet presAssocID="{4AED9428-4BAE-4936-8362-72C5C6C39984}" presName="textRect" presStyleLbl="revTx" presStyleIdx="3" presStyleCnt="8">
        <dgm:presLayoutVars>
          <dgm:chMax val="1"/>
          <dgm:chPref val="1"/>
        </dgm:presLayoutVars>
      </dgm:prSet>
      <dgm:spPr/>
    </dgm:pt>
    <dgm:pt modelId="{7567442C-0B52-4193-BE30-EC714D683199}" type="pres">
      <dgm:prSet presAssocID="{12B6B2BF-4E26-4B80-B97B-E50EBA80F3CC}" presName="sibTrans" presStyleCnt="0"/>
      <dgm:spPr/>
    </dgm:pt>
    <dgm:pt modelId="{4A16D1F6-A43D-467C-A1DB-E857F24677F7}" type="pres">
      <dgm:prSet presAssocID="{48738450-B9F8-4409-A2FB-68064ADA9535}" presName="compNode" presStyleCnt="0"/>
      <dgm:spPr/>
    </dgm:pt>
    <dgm:pt modelId="{79EDA989-E73F-4201-B81F-87B9EA87E586}" type="pres">
      <dgm:prSet presAssocID="{48738450-B9F8-4409-A2FB-68064ADA953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0E802B79-8E0B-4A65-9AA1-52C2F2C93C3D}" type="pres">
      <dgm:prSet presAssocID="{48738450-B9F8-4409-A2FB-68064ADA9535}" presName="spaceRect" presStyleCnt="0"/>
      <dgm:spPr/>
    </dgm:pt>
    <dgm:pt modelId="{A4188AEC-6DFA-4FE6-891F-7BE836EF957F}" type="pres">
      <dgm:prSet presAssocID="{48738450-B9F8-4409-A2FB-68064ADA9535}" presName="textRect" presStyleLbl="revTx" presStyleIdx="4" presStyleCnt="8">
        <dgm:presLayoutVars>
          <dgm:chMax val="1"/>
          <dgm:chPref val="1"/>
        </dgm:presLayoutVars>
      </dgm:prSet>
      <dgm:spPr/>
    </dgm:pt>
    <dgm:pt modelId="{D53483D3-4F63-40E4-96F8-0C88D081BD59}" type="pres">
      <dgm:prSet presAssocID="{FFAD2BCB-644C-4ACB-A68A-B1BB9C70B7EE}" presName="sibTrans" presStyleCnt="0"/>
      <dgm:spPr/>
    </dgm:pt>
    <dgm:pt modelId="{DB678174-238E-48FA-A8B9-F31AE6C9A201}" type="pres">
      <dgm:prSet presAssocID="{3FC42411-6475-4D9B-8377-C2A983BE3FCF}" presName="compNode" presStyleCnt="0"/>
      <dgm:spPr/>
    </dgm:pt>
    <dgm:pt modelId="{32D94F0F-646D-4077-8F78-7E10C2D12FBB}" type="pres">
      <dgm:prSet presAssocID="{3FC42411-6475-4D9B-8377-C2A983BE3FC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93215B4E-AD87-4D59-905B-42BE28ACBED1}" type="pres">
      <dgm:prSet presAssocID="{3FC42411-6475-4D9B-8377-C2A983BE3FCF}" presName="spaceRect" presStyleCnt="0"/>
      <dgm:spPr/>
    </dgm:pt>
    <dgm:pt modelId="{A043C928-C689-4DFD-AD29-BE75821D93FC}" type="pres">
      <dgm:prSet presAssocID="{3FC42411-6475-4D9B-8377-C2A983BE3FCF}" presName="textRect" presStyleLbl="revTx" presStyleIdx="5" presStyleCnt="8">
        <dgm:presLayoutVars>
          <dgm:chMax val="1"/>
          <dgm:chPref val="1"/>
        </dgm:presLayoutVars>
      </dgm:prSet>
      <dgm:spPr/>
    </dgm:pt>
    <dgm:pt modelId="{112D477F-6EEC-4061-9689-D301B4F8DC01}" type="pres">
      <dgm:prSet presAssocID="{1C083B43-B4DE-44BE-BF99-4F85E935A416}" presName="sibTrans" presStyleCnt="0"/>
      <dgm:spPr/>
    </dgm:pt>
    <dgm:pt modelId="{C33167DB-360F-4B18-A3D5-27342814FF13}" type="pres">
      <dgm:prSet presAssocID="{71929E10-F9FE-4E8A-9757-64E27F424BDF}" presName="compNode" presStyleCnt="0"/>
      <dgm:spPr/>
    </dgm:pt>
    <dgm:pt modelId="{25D32564-D80F-423B-AEDB-5D5F679CD043}" type="pres">
      <dgm:prSet presAssocID="{71929E10-F9FE-4E8A-9757-64E27F424BD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andshake"/>
        </a:ext>
      </dgm:extLst>
    </dgm:pt>
    <dgm:pt modelId="{F22645CF-EB31-42E7-B752-E79B94B45503}" type="pres">
      <dgm:prSet presAssocID="{71929E10-F9FE-4E8A-9757-64E27F424BDF}" presName="spaceRect" presStyleCnt="0"/>
      <dgm:spPr/>
    </dgm:pt>
    <dgm:pt modelId="{83C209D7-6025-4420-968A-32A4F7E852FF}" type="pres">
      <dgm:prSet presAssocID="{71929E10-F9FE-4E8A-9757-64E27F424BDF}" presName="textRect" presStyleLbl="revTx" presStyleIdx="6" presStyleCnt="8">
        <dgm:presLayoutVars>
          <dgm:chMax val="1"/>
          <dgm:chPref val="1"/>
        </dgm:presLayoutVars>
      </dgm:prSet>
      <dgm:spPr/>
    </dgm:pt>
    <dgm:pt modelId="{77DF05CD-C9AE-4414-9A43-D37700B33C76}" type="pres">
      <dgm:prSet presAssocID="{4E146A7A-A174-458F-AE65-0361B1D2D9FD}" presName="sibTrans" presStyleCnt="0"/>
      <dgm:spPr/>
    </dgm:pt>
    <dgm:pt modelId="{20966874-7D44-4812-BD4A-19AC96A1E392}" type="pres">
      <dgm:prSet presAssocID="{7D55E3D9-634D-4107-BC23-5C4A01000FE0}" presName="compNode" presStyleCnt="0"/>
      <dgm:spPr/>
    </dgm:pt>
    <dgm:pt modelId="{93FEE56B-F883-49AA-B462-398F11B1C1D4}" type="pres">
      <dgm:prSet presAssocID="{7D55E3D9-634D-4107-BC23-5C4A01000FE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topwatch"/>
        </a:ext>
      </dgm:extLst>
    </dgm:pt>
    <dgm:pt modelId="{7238753D-D1A3-4B4A-95AB-31ECE392BE15}" type="pres">
      <dgm:prSet presAssocID="{7D55E3D9-634D-4107-BC23-5C4A01000FE0}" presName="spaceRect" presStyleCnt="0"/>
      <dgm:spPr/>
    </dgm:pt>
    <dgm:pt modelId="{4AB2E459-C54E-4738-A705-60FBA65522D7}" type="pres">
      <dgm:prSet presAssocID="{7D55E3D9-634D-4107-BC23-5C4A01000FE0}" presName="textRect" presStyleLbl="revTx" presStyleIdx="7" presStyleCnt="8">
        <dgm:presLayoutVars>
          <dgm:chMax val="1"/>
          <dgm:chPref val="1"/>
        </dgm:presLayoutVars>
      </dgm:prSet>
      <dgm:spPr/>
    </dgm:pt>
  </dgm:ptLst>
  <dgm:cxnLst>
    <dgm:cxn modelId="{34DC1E00-CBF2-4BA5-B2D9-E22879872392}" srcId="{E735E99F-AA18-48DF-B16F-A408B6A758C4}" destId="{71929E10-F9FE-4E8A-9757-64E27F424BDF}" srcOrd="6" destOrd="0" parTransId="{DC019B78-F680-4B0E-A27A-313967D583F4}" sibTransId="{4E146A7A-A174-458F-AE65-0361B1D2D9FD}"/>
    <dgm:cxn modelId="{DA964C03-05D3-44B8-AD28-CE75E62BA93F}" srcId="{E735E99F-AA18-48DF-B16F-A408B6A758C4}" destId="{7D55E3D9-634D-4107-BC23-5C4A01000FE0}" srcOrd="7" destOrd="0" parTransId="{0171CDB1-3CBE-48FA-9232-277C0083E2A2}" sibTransId="{02530D0D-8868-4E21-A439-31BA757117C4}"/>
    <dgm:cxn modelId="{7B33BD03-96AE-4174-B913-27CCAB73242F}" type="presOf" srcId="{71929E10-F9FE-4E8A-9757-64E27F424BDF}" destId="{83C209D7-6025-4420-968A-32A4F7E852FF}" srcOrd="0" destOrd="0" presId="urn:microsoft.com/office/officeart/2018/2/layout/IconLabelList"/>
    <dgm:cxn modelId="{2278E511-BD3E-4192-99C3-148413A59D39}" type="presOf" srcId="{4AED9428-4BAE-4936-8362-72C5C6C39984}" destId="{F1B97AED-FC4B-4726-B531-BC2C7818091B}" srcOrd="0" destOrd="0" presId="urn:microsoft.com/office/officeart/2018/2/layout/IconLabelList"/>
    <dgm:cxn modelId="{811D2B12-A96D-401A-B5FE-B92A0ABAD54A}" srcId="{E735E99F-AA18-48DF-B16F-A408B6A758C4}" destId="{22F2B82E-2428-45FB-B987-D3CA2644F2FE}" srcOrd="0" destOrd="0" parTransId="{3FE1CB91-E866-458B-9533-8304DBB6437E}" sibTransId="{18F2841C-C27B-4A8F-AF0B-D34CE6705A0E}"/>
    <dgm:cxn modelId="{C978612A-F7ED-4478-8302-4B50B9399DCC}" srcId="{E735E99F-AA18-48DF-B16F-A408B6A758C4}" destId="{0D1BE828-F1E7-4162-867F-0A6FBC19E3E5}" srcOrd="2" destOrd="0" parTransId="{8BD1FF0C-DAEE-4EE1-8913-B82DBECA0495}" sibTransId="{840C5ABF-0857-4BB4-8D8D-9DB695A2F8EA}"/>
    <dgm:cxn modelId="{2B33C467-9071-4CFA-89BA-D5B96E85B912}" type="presOf" srcId="{22F2B82E-2428-45FB-B987-D3CA2644F2FE}" destId="{73722D27-8C20-48A2-BD51-DF2F605C76EE}" srcOrd="0" destOrd="0" presId="urn:microsoft.com/office/officeart/2018/2/layout/IconLabelList"/>
    <dgm:cxn modelId="{DD3A377E-6DC9-4BBF-B1A3-A9C5CF7F3165}" type="presOf" srcId="{48738450-B9F8-4409-A2FB-68064ADA9535}" destId="{A4188AEC-6DFA-4FE6-891F-7BE836EF957F}" srcOrd="0" destOrd="0" presId="urn:microsoft.com/office/officeart/2018/2/layout/IconLabelList"/>
    <dgm:cxn modelId="{54913A85-A784-4362-9714-58F60CA2F864}" srcId="{E735E99F-AA18-48DF-B16F-A408B6A758C4}" destId="{4AED9428-4BAE-4936-8362-72C5C6C39984}" srcOrd="3" destOrd="0" parTransId="{3802CADF-2CDB-4343-BFF2-629CDAC2506E}" sibTransId="{12B6B2BF-4E26-4B80-B97B-E50EBA80F3CC}"/>
    <dgm:cxn modelId="{42284194-5559-4A9E-83E8-6A8A57A4359E}" type="presOf" srcId="{3FC42411-6475-4D9B-8377-C2A983BE3FCF}" destId="{A043C928-C689-4DFD-AD29-BE75821D93FC}" srcOrd="0" destOrd="0" presId="urn:microsoft.com/office/officeart/2018/2/layout/IconLabelList"/>
    <dgm:cxn modelId="{4AF00595-08A1-470A-A77E-C3D56D271E77}" type="presOf" srcId="{0D1BE828-F1E7-4162-867F-0A6FBC19E3E5}" destId="{4C484A72-64F7-4D22-913D-65EE9F8B23BD}" srcOrd="0" destOrd="0" presId="urn:microsoft.com/office/officeart/2018/2/layout/IconLabelList"/>
    <dgm:cxn modelId="{A83859A1-6EC7-41B8-9F3E-F1C65732409E}" type="presOf" srcId="{E735E99F-AA18-48DF-B16F-A408B6A758C4}" destId="{3B346396-CEC8-4781-8A43-9588B3B871FE}" srcOrd="0" destOrd="0" presId="urn:microsoft.com/office/officeart/2018/2/layout/IconLabelList"/>
    <dgm:cxn modelId="{3E4563A9-1694-43E2-970E-17CDDD91D3B2}" type="presOf" srcId="{7D55E3D9-634D-4107-BC23-5C4A01000FE0}" destId="{4AB2E459-C54E-4738-A705-60FBA65522D7}" srcOrd="0" destOrd="0" presId="urn:microsoft.com/office/officeart/2018/2/layout/IconLabelList"/>
    <dgm:cxn modelId="{6F71B8D1-EBEC-4CF1-9336-DC3F6639E44E}" srcId="{E735E99F-AA18-48DF-B16F-A408B6A758C4}" destId="{3FC42411-6475-4D9B-8377-C2A983BE3FCF}" srcOrd="5" destOrd="0" parTransId="{86322743-773B-4D04-8463-1DE319440373}" sibTransId="{1C083B43-B4DE-44BE-BF99-4F85E935A416}"/>
    <dgm:cxn modelId="{4DF52FD4-CA3A-4B5B-BA92-C95AFB305479}" srcId="{E735E99F-AA18-48DF-B16F-A408B6A758C4}" destId="{719FFA93-C4BF-42AC-8D0A-F90FD658171B}" srcOrd="1" destOrd="0" parTransId="{3157214F-CB18-4807-9988-6C2F2127A00B}" sibTransId="{CA87D50E-0319-4405-93E0-182D1F6780A4}"/>
    <dgm:cxn modelId="{315DE8E6-FEE2-4E5A-ACAE-050A0ACB360E}" srcId="{E735E99F-AA18-48DF-B16F-A408B6A758C4}" destId="{48738450-B9F8-4409-A2FB-68064ADA9535}" srcOrd="4" destOrd="0" parTransId="{59A2B3F0-E4C5-4EF8-90F2-00CE425511FF}" sibTransId="{FFAD2BCB-644C-4ACB-A68A-B1BB9C70B7EE}"/>
    <dgm:cxn modelId="{A17997F8-9518-4B89-931F-C6FBBE05B3AA}" type="presOf" srcId="{719FFA93-C4BF-42AC-8D0A-F90FD658171B}" destId="{84809A9D-4903-4615-9FFB-14F0AB29A1EC}" srcOrd="0" destOrd="0" presId="urn:microsoft.com/office/officeart/2018/2/layout/IconLabelList"/>
    <dgm:cxn modelId="{E9B0B274-3C31-496F-B5E3-F304FD5CBEF5}" type="presParOf" srcId="{3B346396-CEC8-4781-8A43-9588B3B871FE}" destId="{3D35B9DA-A8D2-48E3-94D8-B661214BDE16}" srcOrd="0" destOrd="0" presId="urn:microsoft.com/office/officeart/2018/2/layout/IconLabelList"/>
    <dgm:cxn modelId="{00E36BB5-8DA7-4080-8C4E-83249C558BF0}" type="presParOf" srcId="{3D35B9DA-A8D2-48E3-94D8-B661214BDE16}" destId="{6A9C13AD-6373-4F0C-A2C1-C69D88F893E4}" srcOrd="0" destOrd="0" presId="urn:microsoft.com/office/officeart/2018/2/layout/IconLabelList"/>
    <dgm:cxn modelId="{83C20EC6-9772-4381-B333-E9C1E75B723B}" type="presParOf" srcId="{3D35B9DA-A8D2-48E3-94D8-B661214BDE16}" destId="{6DE3303C-96E8-4D1F-B8CC-05EF781964D6}" srcOrd="1" destOrd="0" presId="urn:microsoft.com/office/officeart/2018/2/layout/IconLabelList"/>
    <dgm:cxn modelId="{18900826-3287-44C9-935B-5490269D571D}" type="presParOf" srcId="{3D35B9DA-A8D2-48E3-94D8-B661214BDE16}" destId="{73722D27-8C20-48A2-BD51-DF2F605C76EE}" srcOrd="2" destOrd="0" presId="urn:microsoft.com/office/officeart/2018/2/layout/IconLabelList"/>
    <dgm:cxn modelId="{69A8686A-3E6A-4466-8850-B271610F1A6E}" type="presParOf" srcId="{3B346396-CEC8-4781-8A43-9588B3B871FE}" destId="{952E9510-0F02-4179-A944-AFA724F3C276}" srcOrd="1" destOrd="0" presId="urn:microsoft.com/office/officeart/2018/2/layout/IconLabelList"/>
    <dgm:cxn modelId="{09640300-61A0-4794-96C5-EAF8ED9D2DAA}" type="presParOf" srcId="{3B346396-CEC8-4781-8A43-9588B3B871FE}" destId="{AE618E7C-572A-4EA2-8C8A-D044C7997933}" srcOrd="2" destOrd="0" presId="urn:microsoft.com/office/officeart/2018/2/layout/IconLabelList"/>
    <dgm:cxn modelId="{556FDBCC-0596-4231-B4FD-07421213F626}" type="presParOf" srcId="{AE618E7C-572A-4EA2-8C8A-D044C7997933}" destId="{624615FF-FB99-47AC-A808-CABBB3C003A4}" srcOrd="0" destOrd="0" presId="urn:microsoft.com/office/officeart/2018/2/layout/IconLabelList"/>
    <dgm:cxn modelId="{8E2E8C64-2398-44A9-8047-6ACB8D138302}" type="presParOf" srcId="{AE618E7C-572A-4EA2-8C8A-D044C7997933}" destId="{5B3A0946-7D07-40C8-B223-BC90B9A2A54B}" srcOrd="1" destOrd="0" presId="urn:microsoft.com/office/officeart/2018/2/layout/IconLabelList"/>
    <dgm:cxn modelId="{C52CF030-148C-4FD5-A78F-9BB0B2B588B4}" type="presParOf" srcId="{AE618E7C-572A-4EA2-8C8A-D044C7997933}" destId="{84809A9D-4903-4615-9FFB-14F0AB29A1EC}" srcOrd="2" destOrd="0" presId="urn:microsoft.com/office/officeart/2018/2/layout/IconLabelList"/>
    <dgm:cxn modelId="{6F3451A9-5EDD-4A8A-9DEB-36298E8CBB8D}" type="presParOf" srcId="{3B346396-CEC8-4781-8A43-9588B3B871FE}" destId="{44F5EB07-3BEB-4460-98ED-FD5E73E1F7E3}" srcOrd="3" destOrd="0" presId="urn:microsoft.com/office/officeart/2018/2/layout/IconLabelList"/>
    <dgm:cxn modelId="{1A855D09-72C8-4D91-B5EC-CF81BC115D77}" type="presParOf" srcId="{3B346396-CEC8-4781-8A43-9588B3B871FE}" destId="{F798A938-6FE8-4097-BB0D-8359EF6B620D}" srcOrd="4" destOrd="0" presId="urn:microsoft.com/office/officeart/2018/2/layout/IconLabelList"/>
    <dgm:cxn modelId="{6313074D-3342-45B8-B7A8-B50862127619}" type="presParOf" srcId="{F798A938-6FE8-4097-BB0D-8359EF6B620D}" destId="{90B8BAB6-6327-497B-A5C2-9B6D1903E9F7}" srcOrd="0" destOrd="0" presId="urn:microsoft.com/office/officeart/2018/2/layout/IconLabelList"/>
    <dgm:cxn modelId="{9A1EC709-4B8C-4339-BEB0-9B53D93443A6}" type="presParOf" srcId="{F798A938-6FE8-4097-BB0D-8359EF6B620D}" destId="{EF25E61F-C2E9-49D4-B73C-A2DC2E4FB7BD}" srcOrd="1" destOrd="0" presId="urn:microsoft.com/office/officeart/2018/2/layout/IconLabelList"/>
    <dgm:cxn modelId="{1B786155-D185-4D94-8244-03D4E6F0244F}" type="presParOf" srcId="{F798A938-6FE8-4097-BB0D-8359EF6B620D}" destId="{4C484A72-64F7-4D22-913D-65EE9F8B23BD}" srcOrd="2" destOrd="0" presId="urn:microsoft.com/office/officeart/2018/2/layout/IconLabelList"/>
    <dgm:cxn modelId="{AFCCA7DD-B7FB-4CB4-AA80-6DAB8F9E0DF4}" type="presParOf" srcId="{3B346396-CEC8-4781-8A43-9588B3B871FE}" destId="{C3E88759-54C6-4696-89EC-AAE56AF6188C}" srcOrd="5" destOrd="0" presId="urn:microsoft.com/office/officeart/2018/2/layout/IconLabelList"/>
    <dgm:cxn modelId="{E8B27D1A-89B6-4418-8987-DA820FAF375F}" type="presParOf" srcId="{3B346396-CEC8-4781-8A43-9588B3B871FE}" destId="{B077B0C4-BE2F-41A2-A13E-2240442BE07A}" srcOrd="6" destOrd="0" presId="urn:microsoft.com/office/officeart/2018/2/layout/IconLabelList"/>
    <dgm:cxn modelId="{ABA0C777-EF86-4FB2-BBDF-E7B81516DBCE}" type="presParOf" srcId="{B077B0C4-BE2F-41A2-A13E-2240442BE07A}" destId="{CF8A4577-4F82-4956-B374-A1D203424375}" srcOrd="0" destOrd="0" presId="urn:microsoft.com/office/officeart/2018/2/layout/IconLabelList"/>
    <dgm:cxn modelId="{ABAA9D08-A345-4A19-BD52-6D9A6C1B9595}" type="presParOf" srcId="{B077B0C4-BE2F-41A2-A13E-2240442BE07A}" destId="{703D9C9F-EE6F-4FCA-A42D-53BB93271237}" srcOrd="1" destOrd="0" presId="urn:microsoft.com/office/officeart/2018/2/layout/IconLabelList"/>
    <dgm:cxn modelId="{4AF84F0A-BEDC-4425-B3E4-165B97B75294}" type="presParOf" srcId="{B077B0C4-BE2F-41A2-A13E-2240442BE07A}" destId="{F1B97AED-FC4B-4726-B531-BC2C7818091B}" srcOrd="2" destOrd="0" presId="urn:microsoft.com/office/officeart/2018/2/layout/IconLabelList"/>
    <dgm:cxn modelId="{4B393FD5-C9DB-473D-968C-061274B754DA}" type="presParOf" srcId="{3B346396-CEC8-4781-8A43-9588B3B871FE}" destId="{7567442C-0B52-4193-BE30-EC714D683199}" srcOrd="7" destOrd="0" presId="urn:microsoft.com/office/officeart/2018/2/layout/IconLabelList"/>
    <dgm:cxn modelId="{33895CD9-2BDD-467E-9720-E20A51691324}" type="presParOf" srcId="{3B346396-CEC8-4781-8A43-9588B3B871FE}" destId="{4A16D1F6-A43D-467C-A1DB-E857F24677F7}" srcOrd="8" destOrd="0" presId="urn:microsoft.com/office/officeart/2018/2/layout/IconLabelList"/>
    <dgm:cxn modelId="{36BEAC29-2E0E-49CB-9F35-1C1A76A0A5D9}" type="presParOf" srcId="{4A16D1F6-A43D-467C-A1DB-E857F24677F7}" destId="{79EDA989-E73F-4201-B81F-87B9EA87E586}" srcOrd="0" destOrd="0" presId="urn:microsoft.com/office/officeart/2018/2/layout/IconLabelList"/>
    <dgm:cxn modelId="{F2032E17-6092-452A-8DDA-CCC58DC9A203}" type="presParOf" srcId="{4A16D1F6-A43D-467C-A1DB-E857F24677F7}" destId="{0E802B79-8E0B-4A65-9AA1-52C2F2C93C3D}" srcOrd="1" destOrd="0" presId="urn:microsoft.com/office/officeart/2018/2/layout/IconLabelList"/>
    <dgm:cxn modelId="{8FA0455B-7914-4ACD-80E2-4B23C2EC74AF}" type="presParOf" srcId="{4A16D1F6-A43D-467C-A1DB-E857F24677F7}" destId="{A4188AEC-6DFA-4FE6-891F-7BE836EF957F}" srcOrd="2" destOrd="0" presId="urn:microsoft.com/office/officeart/2018/2/layout/IconLabelList"/>
    <dgm:cxn modelId="{FF58E20C-B499-4C01-B6D1-770E1529326D}" type="presParOf" srcId="{3B346396-CEC8-4781-8A43-9588B3B871FE}" destId="{D53483D3-4F63-40E4-96F8-0C88D081BD59}" srcOrd="9" destOrd="0" presId="urn:microsoft.com/office/officeart/2018/2/layout/IconLabelList"/>
    <dgm:cxn modelId="{DDC5EA0E-FBDA-46ED-955C-C8A95B0D72BE}" type="presParOf" srcId="{3B346396-CEC8-4781-8A43-9588B3B871FE}" destId="{DB678174-238E-48FA-A8B9-F31AE6C9A201}" srcOrd="10" destOrd="0" presId="urn:microsoft.com/office/officeart/2018/2/layout/IconLabelList"/>
    <dgm:cxn modelId="{003F8308-D1E6-4C97-9815-5ABC6F82F8F9}" type="presParOf" srcId="{DB678174-238E-48FA-A8B9-F31AE6C9A201}" destId="{32D94F0F-646D-4077-8F78-7E10C2D12FBB}" srcOrd="0" destOrd="0" presId="urn:microsoft.com/office/officeart/2018/2/layout/IconLabelList"/>
    <dgm:cxn modelId="{677EA5CC-9E21-453F-A68D-B5105A2B5E51}" type="presParOf" srcId="{DB678174-238E-48FA-A8B9-F31AE6C9A201}" destId="{93215B4E-AD87-4D59-905B-42BE28ACBED1}" srcOrd="1" destOrd="0" presId="urn:microsoft.com/office/officeart/2018/2/layout/IconLabelList"/>
    <dgm:cxn modelId="{3118C5FE-A90B-4A93-A25E-D90F7D48E4DD}" type="presParOf" srcId="{DB678174-238E-48FA-A8B9-F31AE6C9A201}" destId="{A043C928-C689-4DFD-AD29-BE75821D93FC}" srcOrd="2" destOrd="0" presId="urn:microsoft.com/office/officeart/2018/2/layout/IconLabelList"/>
    <dgm:cxn modelId="{E39BB6EA-AC7A-4E35-827B-21A2F8E4F3D3}" type="presParOf" srcId="{3B346396-CEC8-4781-8A43-9588B3B871FE}" destId="{112D477F-6EEC-4061-9689-D301B4F8DC01}" srcOrd="11" destOrd="0" presId="urn:microsoft.com/office/officeart/2018/2/layout/IconLabelList"/>
    <dgm:cxn modelId="{BBBA52A1-B283-4538-9592-3DF6CEBCD649}" type="presParOf" srcId="{3B346396-CEC8-4781-8A43-9588B3B871FE}" destId="{C33167DB-360F-4B18-A3D5-27342814FF13}" srcOrd="12" destOrd="0" presId="urn:microsoft.com/office/officeart/2018/2/layout/IconLabelList"/>
    <dgm:cxn modelId="{DD44A9DA-F0F4-4028-9E02-F33F83910D81}" type="presParOf" srcId="{C33167DB-360F-4B18-A3D5-27342814FF13}" destId="{25D32564-D80F-423B-AEDB-5D5F679CD043}" srcOrd="0" destOrd="0" presId="urn:microsoft.com/office/officeart/2018/2/layout/IconLabelList"/>
    <dgm:cxn modelId="{D2183ED4-6432-4030-9303-4C92651B2DA9}" type="presParOf" srcId="{C33167DB-360F-4B18-A3D5-27342814FF13}" destId="{F22645CF-EB31-42E7-B752-E79B94B45503}" srcOrd="1" destOrd="0" presId="urn:microsoft.com/office/officeart/2018/2/layout/IconLabelList"/>
    <dgm:cxn modelId="{10C72858-6C34-438D-BEEC-9E017DDE73F2}" type="presParOf" srcId="{C33167DB-360F-4B18-A3D5-27342814FF13}" destId="{83C209D7-6025-4420-968A-32A4F7E852FF}" srcOrd="2" destOrd="0" presId="urn:microsoft.com/office/officeart/2018/2/layout/IconLabelList"/>
    <dgm:cxn modelId="{9EADC12D-0A28-4317-A166-CB08FEF82DDE}" type="presParOf" srcId="{3B346396-CEC8-4781-8A43-9588B3B871FE}" destId="{77DF05CD-C9AE-4414-9A43-D37700B33C76}" srcOrd="13" destOrd="0" presId="urn:microsoft.com/office/officeart/2018/2/layout/IconLabelList"/>
    <dgm:cxn modelId="{D395D530-901D-4CB1-AC56-D8793D3DC15D}" type="presParOf" srcId="{3B346396-CEC8-4781-8A43-9588B3B871FE}" destId="{20966874-7D44-4812-BD4A-19AC96A1E392}" srcOrd="14" destOrd="0" presId="urn:microsoft.com/office/officeart/2018/2/layout/IconLabelList"/>
    <dgm:cxn modelId="{1A81D95E-E76C-4B76-BD04-919BA36D889D}" type="presParOf" srcId="{20966874-7D44-4812-BD4A-19AC96A1E392}" destId="{93FEE56B-F883-49AA-B462-398F11B1C1D4}" srcOrd="0" destOrd="0" presId="urn:microsoft.com/office/officeart/2018/2/layout/IconLabelList"/>
    <dgm:cxn modelId="{50D16059-77E2-48F0-BBAE-0EBF8CD4C60B}" type="presParOf" srcId="{20966874-7D44-4812-BD4A-19AC96A1E392}" destId="{7238753D-D1A3-4B4A-95AB-31ECE392BE15}" srcOrd="1" destOrd="0" presId="urn:microsoft.com/office/officeart/2018/2/layout/IconLabelList"/>
    <dgm:cxn modelId="{1D71AAD3-1592-4FC6-96F4-6AF615570C44}" type="presParOf" srcId="{20966874-7D44-4812-BD4A-19AC96A1E392}" destId="{4AB2E459-C54E-4738-A705-60FBA65522D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C13AD-6373-4F0C-A2C1-C69D88F893E4}">
      <dsp:nvSpPr>
        <dsp:cNvPr id="0" name=""/>
        <dsp:cNvSpPr/>
      </dsp:nvSpPr>
      <dsp:spPr>
        <a:xfrm>
          <a:off x="414803" y="420398"/>
          <a:ext cx="676318" cy="676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722D27-8C20-48A2-BD51-DF2F605C76EE}">
      <dsp:nvSpPr>
        <dsp:cNvPr id="0" name=""/>
        <dsp:cNvSpPr/>
      </dsp:nvSpPr>
      <dsp:spPr>
        <a:xfrm>
          <a:off x="1498" y="1353865"/>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Arial" panose="020B0604020202020204" pitchFamily="34" charset="0"/>
              <a:cs typeface="Arial" panose="020B0604020202020204" pitchFamily="34" charset="0"/>
            </a:rPr>
            <a:t>Access to Specialized Technology and Innovation</a:t>
          </a:r>
        </a:p>
      </dsp:txBody>
      <dsp:txXfrm>
        <a:off x="1498" y="1353865"/>
        <a:ext cx="1502929" cy="601171"/>
      </dsp:txXfrm>
    </dsp:sp>
    <dsp:sp modelId="{624615FF-FB99-47AC-A808-CABBB3C003A4}">
      <dsp:nvSpPr>
        <dsp:cNvPr id="0" name=""/>
        <dsp:cNvSpPr/>
      </dsp:nvSpPr>
      <dsp:spPr>
        <a:xfrm>
          <a:off x="2180746" y="420398"/>
          <a:ext cx="676318" cy="676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809A9D-4903-4615-9FFB-14F0AB29A1EC}">
      <dsp:nvSpPr>
        <dsp:cNvPr id="0" name=""/>
        <dsp:cNvSpPr/>
      </dsp:nvSpPr>
      <dsp:spPr>
        <a:xfrm>
          <a:off x="1767440" y="1353865"/>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Scalability and Flexibility</a:t>
          </a:r>
        </a:p>
      </dsp:txBody>
      <dsp:txXfrm>
        <a:off x="1767440" y="1353865"/>
        <a:ext cx="1502929" cy="601171"/>
      </dsp:txXfrm>
    </dsp:sp>
    <dsp:sp modelId="{90B8BAB6-6327-497B-A5C2-9B6D1903E9F7}">
      <dsp:nvSpPr>
        <dsp:cNvPr id="0" name=""/>
        <dsp:cNvSpPr/>
      </dsp:nvSpPr>
      <dsp:spPr>
        <a:xfrm>
          <a:off x="3946688" y="420398"/>
          <a:ext cx="676318" cy="676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84A72-64F7-4D22-913D-65EE9F8B23BD}">
      <dsp:nvSpPr>
        <dsp:cNvPr id="0" name=""/>
        <dsp:cNvSpPr/>
      </dsp:nvSpPr>
      <dsp:spPr>
        <a:xfrm>
          <a:off x="3533382" y="1353865"/>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Arial" panose="020B0604020202020204" pitchFamily="34" charset="0"/>
              <a:cs typeface="Arial" panose="020B0604020202020204" pitchFamily="34" charset="0"/>
            </a:rPr>
            <a:t>Enhanced Data Management and Analytics</a:t>
          </a:r>
        </a:p>
      </dsp:txBody>
      <dsp:txXfrm>
        <a:off x="3533382" y="1353865"/>
        <a:ext cx="1502929" cy="601171"/>
      </dsp:txXfrm>
    </dsp:sp>
    <dsp:sp modelId="{CF8A4577-4F82-4956-B374-A1D203424375}">
      <dsp:nvSpPr>
        <dsp:cNvPr id="0" name=""/>
        <dsp:cNvSpPr/>
      </dsp:nvSpPr>
      <dsp:spPr>
        <a:xfrm>
          <a:off x="5712630" y="420398"/>
          <a:ext cx="676318" cy="676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B97AED-FC4B-4726-B531-BC2C7818091B}">
      <dsp:nvSpPr>
        <dsp:cNvPr id="0" name=""/>
        <dsp:cNvSpPr/>
      </dsp:nvSpPr>
      <dsp:spPr>
        <a:xfrm>
          <a:off x="5299325" y="1353865"/>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Cost Reduction</a:t>
          </a:r>
        </a:p>
      </dsp:txBody>
      <dsp:txXfrm>
        <a:off x="5299325" y="1353865"/>
        <a:ext cx="1502929" cy="601171"/>
      </dsp:txXfrm>
    </dsp:sp>
    <dsp:sp modelId="{79EDA989-E73F-4201-B81F-87B9EA87E586}">
      <dsp:nvSpPr>
        <dsp:cNvPr id="0" name=""/>
        <dsp:cNvSpPr/>
      </dsp:nvSpPr>
      <dsp:spPr>
        <a:xfrm>
          <a:off x="414803" y="2330769"/>
          <a:ext cx="676318" cy="6763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188AEC-6DFA-4FE6-891F-7BE836EF957F}">
      <dsp:nvSpPr>
        <dsp:cNvPr id="0" name=""/>
        <dsp:cNvSpPr/>
      </dsp:nvSpPr>
      <dsp:spPr>
        <a:xfrm>
          <a:off x="1498" y="3264236"/>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Focus on Core Competencies</a:t>
          </a:r>
        </a:p>
      </dsp:txBody>
      <dsp:txXfrm>
        <a:off x="1498" y="3264236"/>
        <a:ext cx="1502929" cy="601171"/>
      </dsp:txXfrm>
    </dsp:sp>
    <dsp:sp modelId="{32D94F0F-646D-4077-8F78-7E10C2D12FBB}">
      <dsp:nvSpPr>
        <dsp:cNvPr id="0" name=""/>
        <dsp:cNvSpPr/>
      </dsp:nvSpPr>
      <dsp:spPr>
        <a:xfrm>
          <a:off x="2180746" y="2330769"/>
          <a:ext cx="676318" cy="6763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43C928-C689-4DFD-AD29-BE75821D93FC}">
      <dsp:nvSpPr>
        <dsp:cNvPr id="0" name=""/>
        <dsp:cNvSpPr/>
      </dsp:nvSpPr>
      <dsp:spPr>
        <a:xfrm>
          <a:off x="1767440" y="3264236"/>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Cybersecurity and Compliance Support</a:t>
          </a:r>
        </a:p>
      </dsp:txBody>
      <dsp:txXfrm>
        <a:off x="1767440" y="3264236"/>
        <a:ext cx="1502929" cy="601171"/>
      </dsp:txXfrm>
    </dsp:sp>
    <dsp:sp modelId="{25D32564-D80F-423B-AEDB-5D5F679CD043}">
      <dsp:nvSpPr>
        <dsp:cNvPr id="0" name=""/>
        <dsp:cNvSpPr/>
      </dsp:nvSpPr>
      <dsp:spPr>
        <a:xfrm>
          <a:off x="3946688" y="2330769"/>
          <a:ext cx="676318" cy="67631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C209D7-6025-4420-968A-32A4F7E852FF}">
      <dsp:nvSpPr>
        <dsp:cNvPr id="0" name=""/>
        <dsp:cNvSpPr/>
      </dsp:nvSpPr>
      <dsp:spPr>
        <a:xfrm>
          <a:off x="3533382" y="3264236"/>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Brings expertise</a:t>
          </a:r>
          <a:endParaRPr lang="en-US" sz="1200" kern="1200" dirty="0">
            <a:latin typeface="Arial" panose="020B0604020202020204" pitchFamily="34" charset="0"/>
            <a:cs typeface="Arial" panose="020B0604020202020204" pitchFamily="34" charset="0"/>
          </a:endParaRPr>
        </a:p>
      </dsp:txBody>
      <dsp:txXfrm>
        <a:off x="3533382" y="3264236"/>
        <a:ext cx="1502929" cy="601171"/>
      </dsp:txXfrm>
    </dsp:sp>
    <dsp:sp modelId="{93FEE56B-F883-49AA-B462-398F11B1C1D4}">
      <dsp:nvSpPr>
        <dsp:cNvPr id="0" name=""/>
        <dsp:cNvSpPr/>
      </dsp:nvSpPr>
      <dsp:spPr>
        <a:xfrm>
          <a:off x="5712630" y="2330769"/>
          <a:ext cx="676318" cy="67631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B2E459-C54E-4738-A705-60FBA65522D7}">
      <dsp:nvSpPr>
        <dsp:cNvPr id="0" name=""/>
        <dsp:cNvSpPr/>
      </dsp:nvSpPr>
      <dsp:spPr>
        <a:xfrm>
          <a:off x="5299325" y="3264236"/>
          <a:ext cx="1502929"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Saves time</a:t>
          </a:r>
        </a:p>
      </dsp:txBody>
      <dsp:txXfrm>
        <a:off x="5299325" y="3264236"/>
        <a:ext cx="1502929" cy="60117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C4AE3-E91E-4BFE-94DC-11F91BFF701F}"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4BB27-84C4-4D91-82BC-7F7EE185BD78}" type="slidenum">
              <a:rPr lang="en-US" smtClean="0"/>
              <a:t>‹#›</a:t>
            </a:fld>
            <a:endParaRPr lang="en-US"/>
          </a:p>
        </p:txBody>
      </p:sp>
    </p:spTree>
    <p:extLst>
      <p:ext uri="{BB962C8B-B14F-4D97-AF65-F5344CB8AC3E}">
        <p14:creationId xmlns:p14="http://schemas.microsoft.com/office/powerpoint/2010/main" val="106870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4BB27-84C4-4D91-82BC-7F7EE185BD78}" type="slidenum">
              <a:rPr lang="en-US" smtClean="0"/>
              <a:t>1</a:t>
            </a:fld>
            <a:endParaRPr lang="en-US"/>
          </a:p>
        </p:txBody>
      </p:sp>
    </p:spTree>
    <p:extLst>
      <p:ext uri="{BB962C8B-B14F-4D97-AF65-F5344CB8AC3E}">
        <p14:creationId xmlns:p14="http://schemas.microsoft.com/office/powerpoint/2010/main" val="248898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44BB27-84C4-4D91-82BC-7F7EE185BD78}" type="slidenum">
              <a:rPr lang="en-US" smtClean="0"/>
              <a:t>2</a:t>
            </a:fld>
            <a:endParaRPr lang="en-US"/>
          </a:p>
        </p:txBody>
      </p:sp>
    </p:spTree>
    <p:extLst>
      <p:ext uri="{BB962C8B-B14F-4D97-AF65-F5344CB8AC3E}">
        <p14:creationId xmlns:p14="http://schemas.microsoft.com/office/powerpoint/2010/main" val="33407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44BB27-84C4-4D91-82BC-7F7EE185BD78}" type="slidenum">
              <a:rPr lang="en-US" smtClean="0"/>
              <a:t>9</a:t>
            </a:fld>
            <a:endParaRPr lang="en-US"/>
          </a:p>
        </p:txBody>
      </p:sp>
    </p:spTree>
    <p:extLst>
      <p:ext uri="{BB962C8B-B14F-4D97-AF65-F5344CB8AC3E}">
        <p14:creationId xmlns:p14="http://schemas.microsoft.com/office/powerpoint/2010/main" val="122948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497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0CFEEF-5CC9-432A-9099-600428BC082F}"/>
              </a:ext>
            </a:extLst>
          </p:cNvPr>
          <p:cNvPicPr>
            <a:picLocks noChangeAspect="1"/>
          </p:cNvPicPr>
          <p:nvPr userDrawn="1"/>
        </p:nvPicPr>
        <p:blipFill>
          <a:blip r:embed="rId3"/>
          <a:stretch>
            <a:fillRect/>
          </a:stretch>
        </p:blipFill>
        <p:spPr>
          <a:xfrm>
            <a:off x="10010773" y="6224015"/>
            <a:ext cx="1828804" cy="633985"/>
          </a:xfrm>
          <a:prstGeom prst="rect">
            <a:avLst/>
          </a:prstGeom>
        </p:spPr>
      </p:pic>
    </p:spTree>
    <p:extLst>
      <p:ext uri="{BB962C8B-B14F-4D97-AF65-F5344CB8AC3E}">
        <p14:creationId xmlns:p14="http://schemas.microsoft.com/office/powerpoint/2010/main" val="96989756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hyperlink" Target="mailto:cnjoki2001@yahoo.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C57A9D-FA83-264A-B734-394BC67E94C4}"/>
              </a:ext>
            </a:extLst>
          </p:cNvPr>
          <p:cNvSpPr/>
          <p:nvPr/>
        </p:nvSpPr>
        <p:spPr>
          <a:xfrm>
            <a:off x="9477697" y="6031725"/>
            <a:ext cx="2468880" cy="6483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descr="A picture containing food&#10;&#10;Description automatically generated">
            <a:extLst>
              <a:ext uri="{FF2B5EF4-FFF2-40B4-BE49-F238E27FC236}">
                <a16:creationId xmlns:a16="http://schemas.microsoft.com/office/drawing/2014/main" id="{8434784E-C858-F64B-AA09-45BA6BADD234}"/>
              </a:ext>
            </a:extLst>
          </p:cNvPr>
          <p:cNvPicPr>
            <a:picLocks noChangeAspect="1"/>
          </p:cNvPicPr>
          <p:nvPr/>
        </p:nvPicPr>
        <p:blipFill>
          <a:blip r:embed="rId3"/>
          <a:stretch>
            <a:fillRect/>
          </a:stretch>
        </p:blipFill>
        <p:spPr>
          <a:xfrm>
            <a:off x="-1" y="-59378"/>
            <a:ext cx="12297559" cy="6917377"/>
          </a:xfrm>
          <a:prstGeom prst="rect">
            <a:avLst/>
          </a:prstGeom>
        </p:spPr>
      </p:pic>
      <p:sp>
        <p:nvSpPr>
          <p:cNvPr id="6" name="Text Placeholder 6">
            <a:extLst>
              <a:ext uri="{FF2B5EF4-FFF2-40B4-BE49-F238E27FC236}">
                <a16:creationId xmlns:a16="http://schemas.microsoft.com/office/drawing/2014/main" id="{774A76D9-9358-4D4C-AEF6-466CCFCDF867}"/>
              </a:ext>
            </a:extLst>
          </p:cNvPr>
          <p:cNvSpPr txBox="1">
            <a:spLocks/>
          </p:cNvSpPr>
          <p:nvPr/>
        </p:nvSpPr>
        <p:spPr>
          <a:xfrm>
            <a:off x="439388" y="1223158"/>
            <a:ext cx="8906494" cy="1341912"/>
          </a:xfrm>
          <a:prstGeom prst="rect">
            <a:avLst/>
          </a:prstGeom>
        </p:spPr>
        <p:txBody>
          <a:bodyPr vert="horz" lIns="121899" tIns="60949" rIns="121899" bIns="60949" rtlCol="0" anchor="ctr"/>
          <a:lstStyle>
            <a:defPPr>
              <a:defRPr lang="en-US"/>
            </a:defPPr>
            <a:lvl1pPr marL="0" indent="0" algn="l" defTabSz="914400" rtl="0" eaLnBrk="1" latinLnBrk="0" hangingPunct="1">
              <a:lnSpc>
                <a:spcPts val="4200"/>
              </a:lnSpc>
              <a:spcBef>
                <a:spcPts val="0"/>
              </a:spcBef>
              <a:buFontTx/>
              <a:buNone/>
              <a:defRPr sz="4000" b="1"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Securing the Digital Supply Chain: Innovative Strategies for Third Party Risk Management</a:t>
            </a:r>
          </a:p>
        </p:txBody>
      </p:sp>
      <p:sp>
        <p:nvSpPr>
          <p:cNvPr id="7" name="Text Placeholder 6">
            <a:extLst>
              <a:ext uri="{FF2B5EF4-FFF2-40B4-BE49-F238E27FC236}">
                <a16:creationId xmlns:a16="http://schemas.microsoft.com/office/drawing/2014/main" id="{796B0971-5D5D-5A48-B33E-9875DA1768DA}"/>
              </a:ext>
            </a:extLst>
          </p:cNvPr>
          <p:cNvSpPr txBox="1">
            <a:spLocks/>
          </p:cNvSpPr>
          <p:nvPr/>
        </p:nvSpPr>
        <p:spPr>
          <a:xfrm>
            <a:off x="451263" y="3548846"/>
            <a:ext cx="8906494" cy="692508"/>
          </a:xfrm>
          <a:prstGeom prst="rect">
            <a:avLst/>
          </a:prstGeom>
        </p:spPr>
        <p:txBody>
          <a:bodyPr vert="horz" lIns="121899" tIns="60949" rIns="121899" bIns="60949" anchor="ctr"/>
          <a:lstStyle>
            <a:lvl1pPr marL="0" indent="0" algn="l" defTabSz="914400" rtl="0" eaLnBrk="1" latinLnBrk="0" hangingPunct="1">
              <a:lnSpc>
                <a:spcPts val="2600"/>
              </a:lnSpc>
              <a:spcBef>
                <a:spcPts val="0"/>
              </a:spcBef>
              <a:buFontTx/>
              <a:buNone/>
              <a:defRPr sz="2000" b="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Arial" panose="020B0604020202020204" pitchFamily="34" charset="0"/>
                <a:ea typeface="+mj-ea"/>
                <a:cs typeface="Arial" panose="020B0604020202020204" pitchFamily="34" charset="0"/>
              </a:rPr>
              <a:t>Catherine Nyaga-Mbithi</a:t>
            </a:r>
          </a:p>
          <a:p>
            <a:r>
              <a:rPr lang="en-US" sz="2000" dirty="0">
                <a:latin typeface="Arial" panose="020B0604020202020204" pitchFamily="34" charset="0"/>
                <a:ea typeface="+mj-ea"/>
                <a:cs typeface="Arial" panose="020B0604020202020204" pitchFamily="34" charset="0"/>
              </a:rPr>
              <a:t>Co-Chair, Institute of Risk Management, East Africa</a:t>
            </a:r>
          </a:p>
          <a:p>
            <a:r>
              <a:rPr lang="en-US" sz="2000" dirty="0">
                <a:latin typeface="Arial" panose="020B0604020202020204" pitchFamily="34" charset="0"/>
                <a:ea typeface="+mj-ea"/>
                <a:cs typeface="Arial" panose="020B0604020202020204" pitchFamily="34" charset="0"/>
              </a:rPr>
              <a:t>30/10/2024</a:t>
            </a:r>
          </a:p>
          <a:p>
            <a:r>
              <a:rPr lang="en-US" sz="2000" dirty="0">
                <a:latin typeface="Arial" panose="020B0604020202020204" pitchFamily="34" charset="0"/>
                <a:ea typeface="+mj-ea"/>
                <a:cs typeface="Arial" panose="020B0604020202020204" pitchFamily="34" charset="0"/>
              </a:rPr>
              <a:t>Lake Naivasha Resort</a:t>
            </a:r>
          </a:p>
        </p:txBody>
      </p:sp>
      <p:sp>
        <p:nvSpPr>
          <p:cNvPr id="8" name="Text Placeholder 6">
            <a:extLst>
              <a:ext uri="{FF2B5EF4-FFF2-40B4-BE49-F238E27FC236}">
                <a16:creationId xmlns:a16="http://schemas.microsoft.com/office/drawing/2014/main" id="{89CF2DBE-3EED-D445-93BF-4F75B024A10F}"/>
              </a:ext>
            </a:extLst>
          </p:cNvPr>
          <p:cNvSpPr txBox="1">
            <a:spLocks/>
          </p:cNvSpPr>
          <p:nvPr/>
        </p:nvSpPr>
        <p:spPr>
          <a:xfrm>
            <a:off x="479171" y="4332628"/>
            <a:ext cx="8906494" cy="692508"/>
          </a:xfrm>
          <a:prstGeom prst="rect">
            <a:avLst/>
          </a:prstGeom>
        </p:spPr>
        <p:txBody>
          <a:bodyPr vert="horz" lIns="121899" tIns="60949" rIns="121899" bIns="60949" anchor="ctr"/>
          <a:lstStyle>
            <a:lvl1pPr marL="0" indent="0" algn="l" defTabSz="914400" rtl="0" eaLnBrk="1" latinLnBrk="0" hangingPunct="1">
              <a:lnSpc>
                <a:spcPts val="2600"/>
              </a:lnSpc>
              <a:spcBef>
                <a:spcPts val="0"/>
              </a:spcBef>
              <a:buFontTx/>
              <a:buNone/>
              <a:defRPr sz="1400" b="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October 30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Nov 2024</a:t>
            </a:r>
          </a:p>
        </p:txBody>
      </p:sp>
      <p:pic>
        <p:nvPicPr>
          <p:cNvPr id="9" name="Picture 8" descr="A picture containing drawing&#10;&#10;Description automatically generated">
            <a:extLst>
              <a:ext uri="{FF2B5EF4-FFF2-40B4-BE49-F238E27FC236}">
                <a16:creationId xmlns:a16="http://schemas.microsoft.com/office/drawing/2014/main" id="{32D9596D-A197-6946-9E11-E5BF90DB5FB1}"/>
              </a:ext>
            </a:extLst>
          </p:cNvPr>
          <p:cNvPicPr>
            <a:picLocks noChangeAspect="1"/>
          </p:cNvPicPr>
          <p:nvPr/>
        </p:nvPicPr>
        <p:blipFill>
          <a:blip r:embed="rId4"/>
          <a:stretch>
            <a:fillRect/>
          </a:stretch>
        </p:blipFill>
        <p:spPr>
          <a:xfrm>
            <a:off x="9357757" y="5794093"/>
            <a:ext cx="2588820" cy="1123637"/>
          </a:xfrm>
          <a:prstGeom prst="rect">
            <a:avLst/>
          </a:prstGeom>
        </p:spPr>
      </p:pic>
      <p:sp>
        <p:nvSpPr>
          <p:cNvPr id="10" name="Rectangle 9">
            <a:extLst>
              <a:ext uri="{FF2B5EF4-FFF2-40B4-BE49-F238E27FC236}">
                <a16:creationId xmlns:a16="http://schemas.microsoft.com/office/drawing/2014/main" id="{43969795-AB64-3C4D-A50B-3592FED251DE}"/>
              </a:ext>
            </a:extLst>
          </p:cNvPr>
          <p:cNvSpPr/>
          <p:nvPr/>
        </p:nvSpPr>
        <p:spPr>
          <a:xfrm>
            <a:off x="1" y="6134100"/>
            <a:ext cx="9575799" cy="723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spTree>
    <p:extLst>
      <p:ext uri="{BB962C8B-B14F-4D97-AF65-F5344CB8AC3E}">
        <p14:creationId xmlns:p14="http://schemas.microsoft.com/office/powerpoint/2010/main" val="206976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7">
            <a:extLst>
              <a:ext uri="{FF2B5EF4-FFF2-40B4-BE49-F238E27FC236}">
                <a16:creationId xmlns:a16="http://schemas.microsoft.com/office/drawing/2014/main" id="{338FE978-CDDF-1547-A41D-870ECA68A691}"/>
              </a:ext>
            </a:extLst>
          </p:cNvPr>
          <p:cNvSpPr txBox="1">
            <a:spLocks/>
          </p:cNvSpPr>
          <p:nvPr/>
        </p:nvSpPr>
        <p:spPr>
          <a:xfrm>
            <a:off x="480542" y="1887976"/>
            <a:ext cx="4655628" cy="3792735"/>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4" name="Text Placeholder 27">
            <a:extLst>
              <a:ext uri="{FF2B5EF4-FFF2-40B4-BE49-F238E27FC236}">
                <a16:creationId xmlns:a16="http://schemas.microsoft.com/office/drawing/2014/main" id="{56E13B64-FFB9-9C41-B196-7DD11B5EEF97}"/>
              </a:ext>
            </a:extLst>
          </p:cNvPr>
          <p:cNvSpPr txBox="1">
            <a:spLocks/>
          </p:cNvSpPr>
          <p:nvPr/>
        </p:nvSpPr>
        <p:spPr>
          <a:xfrm>
            <a:off x="8175813" y="1469567"/>
            <a:ext cx="3638526" cy="3792735"/>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7" name="Text Placeholder 25">
            <a:extLst>
              <a:ext uri="{FF2B5EF4-FFF2-40B4-BE49-F238E27FC236}">
                <a16:creationId xmlns:a16="http://schemas.microsoft.com/office/drawing/2014/main" id="{9FB4D2CE-56E1-3241-A21C-2FD1CF6C26F7}"/>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Risks associated with Third Parties</a:t>
            </a:r>
            <a:endParaRPr lang="en-US" dirty="0"/>
          </a:p>
        </p:txBody>
      </p:sp>
      <p:sp>
        <p:nvSpPr>
          <p:cNvPr id="9" name="TextBox 8"/>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pic>
        <p:nvPicPr>
          <p:cNvPr id="5" name="Picture 4" descr="A diagram of a risk management&#10;&#10;Description automatically generated with medium confidence">
            <a:extLst>
              <a:ext uri="{FF2B5EF4-FFF2-40B4-BE49-F238E27FC236}">
                <a16:creationId xmlns:a16="http://schemas.microsoft.com/office/drawing/2014/main" id="{E682E410-049B-E127-9660-F96F2F252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8" y="1280301"/>
            <a:ext cx="8175813" cy="5080501"/>
          </a:xfrm>
          <a:prstGeom prst="rect">
            <a:avLst/>
          </a:prstGeom>
        </p:spPr>
      </p:pic>
      <p:pic>
        <p:nvPicPr>
          <p:cNvPr id="6" name="Picture 2" descr="2,500+ Third Party Stock Illustrations, Royalty-Free Vector Graphics &amp; Clip  Art - iStock | Third party business, Outsourcing, Business">
            <a:extLst>
              <a:ext uri="{FF2B5EF4-FFF2-40B4-BE49-F238E27FC236}">
                <a16:creationId xmlns:a16="http://schemas.microsoft.com/office/drawing/2014/main" id="{0713D41A-8A2E-7909-D94E-3477752A9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161" y="1216250"/>
            <a:ext cx="3496235" cy="26737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17112DF-A2AA-6DC4-F55C-4D8ACF92749B}"/>
              </a:ext>
            </a:extLst>
          </p:cNvPr>
          <p:cNvSpPr txBox="1"/>
          <p:nvPr/>
        </p:nvSpPr>
        <p:spPr>
          <a:xfrm>
            <a:off x="8806862" y="4106731"/>
            <a:ext cx="2953617" cy="1477328"/>
          </a:xfrm>
          <a:prstGeom prst="rect">
            <a:avLst/>
          </a:prstGeom>
          <a:noFill/>
        </p:spPr>
        <p:txBody>
          <a:bodyPr wrap="square" rtlCol="0">
            <a:spAutoFit/>
          </a:bodyPr>
          <a:lstStyle/>
          <a:p>
            <a:r>
              <a:rPr lang="en-US" sz="1800" i="1" dirty="0">
                <a:effectLst/>
                <a:latin typeface="Aptos" panose="020B0004020202020204" pitchFamily="34" charset="0"/>
                <a:ea typeface="Aptos" panose="020B0004020202020204" pitchFamily="34" charset="0"/>
                <a:cs typeface="Times New Roman" panose="02020603050405020304" pitchFamily="18" charset="0"/>
              </a:rPr>
              <a:t>IRM, Extended Enterprise, Managing Risk in complex 21</a:t>
            </a:r>
            <a:r>
              <a:rPr lang="en-US" sz="1800" i="1"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800" i="1" dirty="0">
                <a:effectLst/>
                <a:latin typeface="Aptos" panose="020B0004020202020204" pitchFamily="34" charset="0"/>
                <a:ea typeface="Aptos" panose="020B0004020202020204" pitchFamily="34" charset="0"/>
                <a:cs typeface="Times New Roman" panose="02020603050405020304" pitchFamily="18" charset="0"/>
              </a:rPr>
              <a:t> Century organizations, 2015.</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819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Challenges in Managing Third Party Risks</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
        <p:nvSpPr>
          <p:cNvPr id="5" name="TextBox 4">
            <a:extLst>
              <a:ext uri="{FF2B5EF4-FFF2-40B4-BE49-F238E27FC236}">
                <a16:creationId xmlns:a16="http://schemas.microsoft.com/office/drawing/2014/main" id="{6F65A6E0-0A65-E2C2-5104-C566C2B9A102}"/>
              </a:ext>
            </a:extLst>
          </p:cNvPr>
          <p:cNvSpPr txBox="1"/>
          <p:nvPr/>
        </p:nvSpPr>
        <p:spPr>
          <a:xfrm>
            <a:off x="414068" y="1272080"/>
            <a:ext cx="11526920" cy="5119928"/>
          </a:xfrm>
          <a:prstGeom prst="rect">
            <a:avLst/>
          </a:prstGeom>
          <a:noFill/>
        </p:spPr>
        <p:txBody>
          <a:bodyPr wrap="square" rtlCol="0">
            <a:spAutoFit/>
          </a:bodyPr>
          <a:lstStyle/>
          <a:p>
            <a:pPr marL="342900" lvl="0" indent="-342900">
              <a:lnSpc>
                <a:spcPct val="107000"/>
              </a:lnSpc>
              <a:buFont typeface="+mj-lt"/>
              <a:buAutoNum type="arabicPeriod"/>
            </a:pPr>
            <a:r>
              <a:rPr lang="en-US" sz="2400" dirty="0">
                <a:effectLst/>
                <a:latin typeface="Arial" panose="020B0604020202020204" pitchFamily="34" charset="0"/>
                <a:ea typeface="Aptos" panose="020B0004020202020204" pitchFamily="34" charset="0"/>
                <a:cs typeface="Arial" panose="020B0604020202020204" pitchFamily="34" charset="0"/>
              </a:rPr>
              <a:t>Complexities of the extended enterprise- Do we know who our third parties are and the risks that they are facing that could affect our operations? </a:t>
            </a:r>
          </a:p>
          <a:p>
            <a:pPr marL="342900" lvl="0" indent="-342900">
              <a:lnSpc>
                <a:spcPct val="107000"/>
              </a:lnSpc>
              <a:buFont typeface="+mj-lt"/>
              <a:buAutoNum type="arabicPeriod"/>
            </a:pPr>
            <a:r>
              <a:rPr lang="en-US" sz="2400" dirty="0">
                <a:effectLst/>
                <a:latin typeface="Arial" panose="020B0604020202020204" pitchFamily="34" charset="0"/>
                <a:ea typeface="Aptos" panose="020B0004020202020204" pitchFamily="34" charset="0"/>
                <a:cs typeface="Arial" panose="020B0604020202020204" pitchFamily="34" charset="0"/>
              </a:rPr>
              <a:t>Lack of visibility-</a:t>
            </a:r>
            <a:r>
              <a:rPr lang="en-US" sz="2400" dirty="0">
                <a:latin typeface="Arial" panose="020B0604020202020204" pitchFamily="34" charset="0"/>
                <a:ea typeface="Aptos" panose="020B0004020202020204" pitchFamily="34" charset="0"/>
                <a:cs typeface="Arial" panose="020B0604020202020204" pitchFamily="34" charset="0"/>
              </a:rPr>
              <a:t>How much data can the vendor access and what type of data are they accessing?</a:t>
            </a: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US" sz="2400" dirty="0">
                <a:effectLst/>
                <a:latin typeface="Arial" panose="020B0604020202020204" pitchFamily="34" charset="0"/>
                <a:ea typeface="Aptos" panose="020B0004020202020204" pitchFamily="34" charset="0"/>
                <a:cs typeface="Arial" panose="020B0604020202020204" pitchFamily="34" charset="0"/>
              </a:rPr>
              <a:t>Increasing scope of third parties- A significant amount of business can be generated by third parties e.g. in Insurance making it critical to evaluate vendors</a:t>
            </a:r>
          </a:p>
          <a:p>
            <a:pPr marL="342900" lvl="0" indent="-342900">
              <a:lnSpc>
                <a:spcPct val="107000"/>
              </a:lnSpc>
              <a:buFont typeface="+mj-lt"/>
              <a:buAutoNum type="arabicPeriod"/>
            </a:pPr>
            <a:r>
              <a:rPr lang="en-US" sz="2400" dirty="0">
                <a:effectLst/>
                <a:latin typeface="Arial" panose="020B0604020202020204" pitchFamily="34" charset="0"/>
                <a:ea typeface="Aptos" panose="020B0004020202020204" pitchFamily="34" charset="0"/>
                <a:cs typeface="Arial" panose="020B0604020202020204" pitchFamily="34" charset="0"/>
              </a:rPr>
              <a:t>Limitation in current approaches to managing third party risks and supply chain risks;</a:t>
            </a:r>
          </a:p>
          <a:p>
            <a:pPr marL="457200">
              <a:lnSpc>
                <a:spcPct val="107000"/>
              </a:lnSpc>
            </a:pPr>
            <a:r>
              <a:rPr lang="en-US" sz="2400" dirty="0">
                <a:effectLst/>
                <a:latin typeface="Arial" panose="020B0604020202020204" pitchFamily="34" charset="0"/>
                <a:ea typeface="Aptos" panose="020B0004020202020204" pitchFamily="34" charset="0"/>
                <a:cs typeface="Arial" panose="020B0604020202020204" pitchFamily="34" charset="0"/>
              </a:rPr>
              <a:t>“While scrutiny is increasing, a recent RSAM survey showed 50% of the respondents said that they assess less than 15% of their vendors leaving a big risk gap”. RSAM, May 2018.  Further, most organizations assess the risks, but they don’t take time to remediate identified risks</a:t>
            </a:r>
          </a:p>
          <a:p>
            <a:pPr lvl="0">
              <a:lnSpc>
                <a:spcPct val="107000"/>
              </a:lnSpc>
              <a:spcAft>
                <a:spcPts val="800"/>
              </a:spcAft>
            </a:pPr>
            <a:r>
              <a:rPr lang="en-US" sz="1800" i="1"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23581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Challenges in Managing Third Party Risks</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
        <p:nvSpPr>
          <p:cNvPr id="5" name="TextBox 4">
            <a:extLst>
              <a:ext uri="{FF2B5EF4-FFF2-40B4-BE49-F238E27FC236}">
                <a16:creationId xmlns:a16="http://schemas.microsoft.com/office/drawing/2014/main" id="{6F65A6E0-0A65-E2C2-5104-C566C2B9A102}"/>
              </a:ext>
            </a:extLst>
          </p:cNvPr>
          <p:cNvSpPr txBox="1"/>
          <p:nvPr/>
        </p:nvSpPr>
        <p:spPr>
          <a:xfrm>
            <a:off x="414068" y="1272080"/>
            <a:ext cx="11526920" cy="4740657"/>
          </a:xfrm>
          <a:prstGeom prst="rect">
            <a:avLst/>
          </a:prstGeom>
          <a:noFill/>
        </p:spPr>
        <p:txBody>
          <a:bodyPr wrap="square" rtlCol="0">
            <a:spAutoFit/>
          </a:bodyPr>
          <a:lstStyle/>
          <a:p>
            <a:pPr lvl="0">
              <a:lnSpc>
                <a:spcPct val="107000"/>
              </a:lnSpc>
            </a:pPr>
            <a:r>
              <a:rPr lang="en-US" sz="2400" dirty="0">
                <a:latin typeface="Arial" panose="020B0604020202020204" pitchFamily="34" charset="0"/>
                <a:cs typeface="Arial" panose="020B0604020202020204" pitchFamily="34" charset="0"/>
              </a:rPr>
              <a:t>5. </a:t>
            </a:r>
            <a:r>
              <a:rPr lang="en-US" sz="2400" dirty="0">
                <a:effectLst/>
                <a:latin typeface="Arial" panose="020B0604020202020204" pitchFamily="34" charset="0"/>
                <a:ea typeface="Aptos" panose="020B0004020202020204" pitchFamily="34" charset="0"/>
                <a:cs typeface="Arial" panose="020B0604020202020204" pitchFamily="34" charset="0"/>
              </a:rPr>
              <a:t>Implementation challenges</a:t>
            </a:r>
          </a:p>
          <a:p>
            <a:pPr marL="800100" indent="-342900">
              <a:lnSpc>
                <a:spcPct val="107000"/>
              </a:lnSpc>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Regulatory and Compliance Risks with Vendors e.g. Compliance with GDPR, Data Protection Act </a:t>
            </a:r>
            <a:r>
              <a:rPr lang="en-US" sz="2400" dirty="0" err="1">
                <a:effectLst/>
                <a:latin typeface="Arial" panose="020B0604020202020204" pitchFamily="34" charset="0"/>
                <a:ea typeface="Aptos" panose="020B0004020202020204" pitchFamily="34" charset="0"/>
                <a:cs typeface="Arial" panose="020B0604020202020204" pitchFamily="34" charset="0"/>
              </a:rPr>
              <a:t>etc</a:t>
            </a:r>
            <a:endParaRPr lang="en-US" sz="2400" dirty="0">
              <a:effectLst/>
              <a:latin typeface="Arial" panose="020B0604020202020204" pitchFamily="34" charset="0"/>
              <a:ea typeface="Aptos" panose="020B0004020202020204" pitchFamily="34" charset="0"/>
              <a:cs typeface="Arial" panose="020B0604020202020204" pitchFamily="34" charset="0"/>
            </a:endParaRPr>
          </a:p>
          <a:p>
            <a:pPr marL="800100" indent="-342900">
              <a:lnSpc>
                <a:spcPct val="107000"/>
              </a:lnSpc>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Economic pressures- Need for cost efficiency and cost savings</a:t>
            </a:r>
          </a:p>
          <a:p>
            <a:pPr marL="800100" indent="-342900">
              <a:lnSpc>
                <a:spcPct val="107000"/>
              </a:lnSpc>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De/risking and reducing number of High-Risk Third-Party relationships</a:t>
            </a:r>
          </a:p>
          <a:p>
            <a:pPr marL="800100" indent="-342900">
              <a:lnSpc>
                <a:spcPct val="107000"/>
              </a:lnSpc>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Difficulties in proper monitoring of fourth parties</a:t>
            </a:r>
          </a:p>
          <a:p>
            <a:pPr marL="800100" indent="-342900">
              <a:lnSpc>
                <a:spcPct val="107000"/>
              </a:lnSpc>
              <a:spcAft>
                <a:spcPts val="800"/>
              </a:spcAft>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Emergence of continuous monitoring</a:t>
            </a:r>
            <a:endParaRPr lang="en-US" sz="2400" dirty="0">
              <a:latin typeface="Arial" panose="020B0604020202020204" pitchFamily="34" charset="0"/>
              <a:ea typeface="Aptos" panose="020B0004020202020204" pitchFamily="34" charset="0"/>
              <a:cs typeface="Arial" panose="020B0604020202020204" pitchFamily="34" charset="0"/>
            </a:endParaRPr>
          </a:p>
          <a:p>
            <a:pPr marL="800100" indent="-342900">
              <a:lnSpc>
                <a:spcPct val="107000"/>
              </a:lnSpc>
              <a:spcAft>
                <a:spcPts val="800"/>
              </a:spcAft>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Operational and Supply Chain Disruptions</a:t>
            </a:r>
            <a:endParaRPr lang="en-US" sz="2400" dirty="0">
              <a:latin typeface="Arial" panose="020B0604020202020204" pitchFamily="34" charset="0"/>
              <a:ea typeface="Aptos" panose="020B0004020202020204" pitchFamily="34" charset="0"/>
              <a:cs typeface="Arial" panose="020B0604020202020204" pitchFamily="34" charset="0"/>
            </a:endParaRPr>
          </a:p>
          <a:p>
            <a:pPr marL="800100" indent="-342900">
              <a:lnSpc>
                <a:spcPct val="107000"/>
              </a:lnSpc>
              <a:spcAft>
                <a:spcPts val="800"/>
              </a:spcAft>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Technological Risks</a:t>
            </a:r>
          </a:p>
          <a:p>
            <a:pPr lvl="0">
              <a:lnSpc>
                <a:spcPct val="107000"/>
              </a:lnSpc>
              <a:spcAft>
                <a:spcPts val="800"/>
              </a:spcAft>
            </a:pPr>
            <a:endParaRPr lang="en-US" sz="2400" dirty="0">
              <a:effectLst/>
              <a:latin typeface="Arial" panose="020B0604020202020204" pitchFamily="34" charset="0"/>
              <a:ea typeface="Aptos" panose="020B0004020202020204" pitchFamily="34" charset="0"/>
              <a:cs typeface="Arial" panose="020B0604020202020204" pitchFamily="34" charset="0"/>
            </a:endParaRPr>
          </a:p>
          <a:p>
            <a:pPr lvl="0">
              <a:lnSpc>
                <a:spcPct val="107000"/>
              </a:lnSpc>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9934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Responses to the identified risks</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
        <p:nvSpPr>
          <p:cNvPr id="4" name="TextBox 3">
            <a:extLst>
              <a:ext uri="{FF2B5EF4-FFF2-40B4-BE49-F238E27FC236}">
                <a16:creationId xmlns:a16="http://schemas.microsoft.com/office/drawing/2014/main" id="{0553AC1B-16CF-3F9D-DD66-AF4808659C14}"/>
              </a:ext>
            </a:extLst>
          </p:cNvPr>
          <p:cNvSpPr txBox="1"/>
          <p:nvPr/>
        </p:nvSpPr>
        <p:spPr>
          <a:xfrm>
            <a:off x="595997" y="1181375"/>
            <a:ext cx="11439793" cy="4974952"/>
          </a:xfrm>
          <a:prstGeom prst="rect">
            <a:avLst/>
          </a:prstGeom>
          <a:noFill/>
        </p:spPr>
        <p:txBody>
          <a:bodyPr wrap="square">
            <a:spAutoFit/>
          </a:bodyPr>
          <a:lstStyle/>
          <a:p>
            <a:pPr>
              <a:lnSpc>
                <a:spcPct val="107000"/>
              </a:lnSpc>
              <a:spcAft>
                <a:spcPts val="800"/>
              </a:spcAft>
            </a:pPr>
            <a:r>
              <a:rPr lang="en-US" sz="2000" b="1" dirty="0">
                <a:latin typeface="Arial" panose="020B0604020202020204" pitchFamily="34" charset="0"/>
                <a:ea typeface="Aptos" panose="020B0004020202020204" pitchFamily="34" charset="0"/>
                <a:cs typeface="Arial" panose="020B0604020202020204" pitchFamily="34" charset="0"/>
              </a:rPr>
              <a:t>1. In</a:t>
            </a:r>
            <a:r>
              <a:rPr lang="en-US" sz="2000" b="1" dirty="0">
                <a:effectLst/>
                <a:latin typeface="Arial" panose="020B0604020202020204" pitchFamily="34" charset="0"/>
                <a:ea typeface="Aptos" panose="020B0004020202020204" pitchFamily="34" charset="0"/>
                <a:cs typeface="Arial" panose="020B0604020202020204" pitchFamily="34" charset="0"/>
              </a:rPr>
              <a:t>herent sourcing risk</a:t>
            </a:r>
          </a:p>
          <a:p>
            <a:pP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Before any third parties are considered, the company should have a process to assess the risk of sourcing a process, product or function</a:t>
            </a:r>
          </a:p>
          <a:p>
            <a:pPr>
              <a:lnSpc>
                <a:spcPct val="107000"/>
              </a:lnSpc>
              <a:spcAft>
                <a:spcPts val="800"/>
              </a:spcAft>
            </a:pPr>
            <a:r>
              <a:rPr lang="en-US" sz="2000" b="1" dirty="0">
                <a:effectLst/>
                <a:latin typeface="Arial" panose="020B0604020202020204" pitchFamily="34" charset="0"/>
                <a:ea typeface="Aptos" panose="020B0004020202020204" pitchFamily="34" charset="0"/>
                <a:cs typeface="Arial" panose="020B0604020202020204" pitchFamily="34" charset="0"/>
              </a:rPr>
              <a:t>2. Due diligence of Potential Suppliers/Third Party Suppliers</a:t>
            </a:r>
          </a:p>
          <a:p>
            <a:pP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Once the company has appropriately considered the general risk inherent in sourcing a process, product or function, the second area is the selection of third party.</a:t>
            </a:r>
            <a:endParaRPr lang="en-US" sz="20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2000" b="1" dirty="0">
                <a:latin typeface="Arial" panose="020B0604020202020204" pitchFamily="34" charset="0"/>
                <a:ea typeface="Aptos" panose="020B0004020202020204" pitchFamily="34" charset="0"/>
                <a:cs typeface="Arial" panose="020B0604020202020204" pitchFamily="34" charset="0"/>
              </a:rPr>
              <a:t>3</a:t>
            </a:r>
            <a:r>
              <a:rPr lang="en-US" sz="2000" dirty="0">
                <a:latin typeface="Arial" panose="020B0604020202020204" pitchFamily="34" charset="0"/>
                <a:ea typeface="Aptos" panose="020B0004020202020204" pitchFamily="34" charset="0"/>
                <a:cs typeface="Arial" panose="020B0604020202020204" pitchFamily="34" charset="0"/>
              </a:rPr>
              <a:t>. </a:t>
            </a:r>
            <a:r>
              <a:rPr lang="en-US" sz="2000" b="1" dirty="0">
                <a:effectLst/>
                <a:latin typeface="Arial" panose="020B0604020202020204" pitchFamily="34" charset="0"/>
                <a:ea typeface="Aptos" panose="020B0004020202020204" pitchFamily="34" charset="0"/>
                <a:cs typeface="Arial" panose="020B0604020202020204" pitchFamily="34" charset="0"/>
              </a:rPr>
              <a:t>Risk assessment </a:t>
            </a:r>
            <a:r>
              <a:rPr lang="en-US" sz="2000" dirty="0">
                <a:effectLst/>
                <a:latin typeface="Arial" panose="020B0604020202020204" pitchFamily="34" charset="0"/>
                <a:ea typeface="Aptos" panose="020B0004020202020204" pitchFamily="34" charset="0"/>
                <a:cs typeface="Arial" panose="020B0604020202020204" pitchFamily="34" charset="0"/>
              </a:rPr>
              <a:t>to be undertaken, and generally the business should be satisfied that the proposed 3</a:t>
            </a:r>
            <a:r>
              <a:rPr lang="en-US" sz="2000" baseline="30000" dirty="0">
                <a:effectLst/>
                <a:latin typeface="Arial" panose="020B0604020202020204" pitchFamily="34" charset="0"/>
                <a:ea typeface="Aptos" panose="020B0004020202020204" pitchFamily="34" charset="0"/>
                <a:cs typeface="Arial" panose="020B0604020202020204" pitchFamily="34" charset="0"/>
              </a:rPr>
              <a:t>rd</a:t>
            </a:r>
            <a:r>
              <a:rPr lang="en-US" sz="2000" dirty="0">
                <a:effectLst/>
                <a:latin typeface="Arial" panose="020B0604020202020204" pitchFamily="34" charset="0"/>
                <a:ea typeface="Aptos" panose="020B0004020202020204" pitchFamily="34" charset="0"/>
                <a:cs typeface="Arial" panose="020B0604020202020204" pitchFamily="34" charset="0"/>
              </a:rPr>
              <a:t> party arrangements will not increase </a:t>
            </a:r>
            <a:r>
              <a:rPr lang="en-US" sz="2000" b="1" dirty="0">
                <a:effectLst/>
                <a:latin typeface="Arial" panose="020B0604020202020204" pitchFamily="34" charset="0"/>
                <a:ea typeface="Aptos" panose="020B0004020202020204" pitchFamily="34" charset="0"/>
                <a:cs typeface="Arial" panose="020B0604020202020204" pitchFamily="34" charset="0"/>
              </a:rPr>
              <a:t>the institution’s overall risk profile</a:t>
            </a:r>
            <a:r>
              <a:rPr lang="en-US" sz="2000" dirty="0">
                <a:effectLst/>
                <a:latin typeface="Arial" panose="020B0604020202020204" pitchFamily="34" charset="0"/>
                <a:ea typeface="Aptos" panose="020B0004020202020204" pitchFamily="34" charset="0"/>
                <a:cs typeface="Arial" panose="020B0604020202020204" pitchFamily="34" charset="0"/>
              </a:rPr>
              <a:t>.</a:t>
            </a:r>
          </a:p>
          <a:p>
            <a:pPr>
              <a:lnSpc>
                <a:spcPct val="107000"/>
              </a:lnSpc>
              <a:spcAft>
                <a:spcPts val="800"/>
              </a:spcAft>
            </a:pPr>
            <a:r>
              <a:rPr lang="en-US" sz="2000" b="1" dirty="0">
                <a:latin typeface="Arial" panose="020B0604020202020204" pitchFamily="34" charset="0"/>
                <a:ea typeface="Aptos" panose="020B0004020202020204" pitchFamily="34" charset="0"/>
                <a:cs typeface="Arial" panose="020B0604020202020204" pitchFamily="34" charset="0"/>
              </a:rPr>
              <a:t>4.</a:t>
            </a:r>
            <a:r>
              <a:rPr lang="en-US" sz="2000" b="1" dirty="0">
                <a:effectLst/>
                <a:latin typeface="Arial" panose="020B0604020202020204" pitchFamily="34" charset="0"/>
                <a:ea typeface="Aptos" panose="020B0004020202020204" pitchFamily="34" charset="0"/>
                <a:cs typeface="Arial" panose="020B0604020202020204" pitchFamily="34" charset="0"/>
              </a:rPr>
              <a:t> Contract form and content</a:t>
            </a:r>
          </a:p>
          <a:p>
            <a:pP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This aspect of supplier/ 3</a:t>
            </a:r>
            <a:r>
              <a:rPr lang="en-US" sz="2000" baseline="30000" dirty="0">
                <a:effectLst/>
                <a:latin typeface="Arial" panose="020B0604020202020204" pitchFamily="34" charset="0"/>
                <a:ea typeface="Aptos" panose="020B0004020202020204" pitchFamily="34" charset="0"/>
                <a:cs typeface="Arial" panose="020B0604020202020204" pitchFamily="34" charset="0"/>
              </a:rPr>
              <a:t>rd</a:t>
            </a:r>
            <a:r>
              <a:rPr lang="en-US" sz="2000" dirty="0">
                <a:effectLst/>
                <a:latin typeface="Arial" panose="020B0604020202020204" pitchFamily="34" charset="0"/>
                <a:ea typeface="Aptos" panose="020B0004020202020204" pitchFamily="34" charset="0"/>
                <a:cs typeface="Arial" panose="020B0604020202020204" pitchFamily="34" charset="0"/>
              </a:rPr>
              <a:t> party risk management involves the completeness and sufficiency of the agreement with the third party. Most regimes prescribe the types of clauses which need to be included. They should meet the regulatory</a:t>
            </a:r>
            <a:r>
              <a:rPr lang="en-US" sz="2000" dirty="0">
                <a:latin typeface="Arial" panose="020B0604020202020204" pitchFamily="34" charset="0"/>
                <a:ea typeface="Aptos" panose="020B0004020202020204" pitchFamily="34" charset="0"/>
                <a:cs typeface="Arial" panose="020B0604020202020204" pitchFamily="34" charset="0"/>
              </a:rPr>
              <a:t> requirements. A Non-Disclosure agreement should be signed.</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4573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Responses to the identified risks</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
        <p:nvSpPr>
          <p:cNvPr id="5" name="TextBox 4">
            <a:extLst>
              <a:ext uri="{FF2B5EF4-FFF2-40B4-BE49-F238E27FC236}">
                <a16:creationId xmlns:a16="http://schemas.microsoft.com/office/drawing/2014/main" id="{F01C501B-7F86-7407-256B-764F2F31ED81}"/>
              </a:ext>
            </a:extLst>
          </p:cNvPr>
          <p:cNvSpPr txBox="1"/>
          <p:nvPr/>
        </p:nvSpPr>
        <p:spPr>
          <a:xfrm>
            <a:off x="268941" y="1448805"/>
            <a:ext cx="11923059" cy="5220788"/>
          </a:xfrm>
          <a:prstGeom prst="rect">
            <a:avLst/>
          </a:prstGeom>
          <a:noFill/>
        </p:spPr>
        <p:txBody>
          <a:bodyPr wrap="square">
            <a:spAutoFit/>
          </a:bodyPr>
          <a:lstStyle/>
          <a:p>
            <a:pPr>
              <a:lnSpc>
                <a:spcPct val="107000"/>
              </a:lnSpc>
              <a:spcAft>
                <a:spcPts val="800"/>
              </a:spcAft>
            </a:pPr>
            <a:r>
              <a:rPr lang="en-US" sz="2000" dirty="0">
                <a:latin typeface="Arial" panose="020B0604020202020204" pitchFamily="34" charset="0"/>
                <a:ea typeface="Aptos" panose="020B0004020202020204" pitchFamily="34" charset="0"/>
                <a:cs typeface="Arial" panose="020B0604020202020204" pitchFamily="34" charset="0"/>
              </a:rPr>
              <a:t>5</a:t>
            </a:r>
            <a:r>
              <a:rPr lang="en-US" sz="2000" dirty="0">
                <a:effectLst/>
                <a:latin typeface="Arial" panose="020B0604020202020204" pitchFamily="34" charset="0"/>
                <a:ea typeface="Aptos" panose="020B0004020202020204" pitchFamily="34" charset="0"/>
                <a:cs typeface="Arial" panose="020B0604020202020204" pitchFamily="34" charset="0"/>
              </a:rPr>
              <a:t>. Ongoing governance</a:t>
            </a:r>
          </a:p>
          <a:p>
            <a:pP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This area is post-contract, ongoing oversight of the supplier’s delivery of the process, product or function that has been contracted. Ongoing governance of the relationship is important for regulatory demands, as well as good business practices as the post contract period can run for longer periods than 3 years.</a:t>
            </a:r>
          </a:p>
          <a:p>
            <a:pPr>
              <a:lnSpc>
                <a:spcPct val="107000"/>
              </a:lnSpc>
              <a:spcAft>
                <a:spcPts val="800"/>
              </a:spcAft>
            </a:pPr>
            <a:r>
              <a:rPr lang="en-US" sz="2000" dirty="0">
                <a:latin typeface="Arial" panose="020B0604020202020204" pitchFamily="34" charset="0"/>
                <a:ea typeface="Aptos" panose="020B0004020202020204" pitchFamily="34" charset="0"/>
                <a:cs typeface="Arial" panose="020B0604020202020204" pitchFamily="34" charset="0"/>
              </a:rPr>
              <a:t>6. Have a remediation plan</a:t>
            </a:r>
          </a:p>
          <a:p>
            <a:pPr>
              <a:lnSpc>
                <a:spcPct val="107000"/>
              </a:lnSpc>
              <a:spcAft>
                <a:spcPts val="800"/>
              </a:spcAft>
            </a:pPr>
            <a:r>
              <a:rPr lang="en-US" sz="2000" dirty="0">
                <a:latin typeface="Arial" panose="020B0604020202020204" pitchFamily="34" charset="0"/>
                <a:ea typeface="Aptos" panose="020B0004020202020204" pitchFamily="34" charset="0"/>
                <a:cs typeface="Arial" panose="020B0604020202020204" pitchFamily="34" charset="0"/>
              </a:rPr>
              <a:t>7</a:t>
            </a:r>
            <a:r>
              <a:rPr lang="en-US" sz="2000" dirty="0">
                <a:effectLst/>
                <a:latin typeface="Arial" panose="020B0604020202020204" pitchFamily="34" charset="0"/>
                <a:ea typeface="Aptos" panose="020B0004020202020204" pitchFamily="34" charset="0"/>
                <a:cs typeface="Arial" panose="020B0604020202020204" pitchFamily="34" charset="0"/>
              </a:rPr>
              <a:t>. Client confidentiality to be maintained</a:t>
            </a:r>
          </a:p>
          <a:p>
            <a:pPr>
              <a:lnSpc>
                <a:spcPct val="107000"/>
              </a:lnSpc>
              <a:spcAft>
                <a:spcPts val="800"/>
              </a:spcAft>
            </a:pPr>
            <a:r>
              <a:rPr lang="en-US" sz="2000" dirty="0">
                <a:latin typeface="Arial" panose="020B0604020202020204" pitchFamily="34" charset="0"/>
                <a:ea typeface="Aptos" panose="020B0004020202020204" pitchFamily="34" charset="0"/>
                <a:cs typeface="Arial" panose="020B0604020202020204" pitchFamily="34" charset="0"/>
              </a:rPr>
              <a:t>8. Keep an inventory of all Third Parties</a:t>
            </a:r>
          </a:p>
          <a:p>
            <a:pPr marL="263525" indent="-263525">
              <a:lnSpc>
                <a:spcPct val="107000"/>
              </a:lnSpc>
              <a:spcAft>
                <a:spcPts val="800"/>
              </a:spcAft>
            </a:pPr>
            <a:r>
              <a:rPr lang="en-US" sz="2000" dirty="0">
                <a:latin typeface="Arial" panose="020B0604020202020204" pitchFamily="34" charset="0"/>
                <a:ea typeface="Aptos" panose="020B0004020202020204" pitchFamily="34" charset="0"/>
                <a:cs typeface="Arial" panose="020B0604020202020204" pitchFamily="34" charset="0"/>
              </a:rPr>
              <a:t>9. Perform independent audits of suppliers' controls to obtain assurance- Obtain an SOC (System and </a:t>
            </a:r>
            <a:r>
              <a:rPr lang="en-US" sz="2000" dirty="0" err="1">
                <a:latin typeface="Arial" panose="020B0604020202020204" pitchFamily="34" charset="0"/>
                <a:ea typeface="Aptos" panose="020B0004020202020204" pitchFamily="34" charset="0"/>
                <a:cs typeface="Arial" panose="020B0604020202020204" pitchFamily="34" charset="0"/>
              </a:rPr>
              <a:t>Organisation</a:t>
            </a:r>
            <a:r>
              <a:rPr lang="en-US" sz="2000" dirty="0">
                <a:latin typeface="Arial" panose="020B0604020202020204" pitchFamily="34" charset="0"/>
                <a:ea typeface="Aptos" panose="020B0004020202020204" pitchFamily="34" charset="0"/>
                <a:cs typeface="Arial" panose="020B0604020202020204" pitchFamily="34" charset="0"/>
              </a:rPr>
              <a:t> Control (SOC) report</a:t>
            </a:r>
          </a:p>
          <a:p>
            <a:pPr>
              <a:lnSpc>
                <a:spcPct val="107000"/>
              </a:lnSpc>
              <a:spcAft>
                <a:spcPts val="800"/>
              </a:spcAft>
            </a:pPr>
            <a:endParaRPr lang="en-US" sz="20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US" sz="20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i="1"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1295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Third Party Risk Management- ERM Framework</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pic>
        <p:nvPicPr>
          <p:cNvPr id="4" name="Picture 3" descr="A diagram of a risk culture&#10;&#10;Description automatically generated">
            <a:extLst>
              <a:ext uri="{FF2B5EF4-FFF2-40B4-BE49-F238E27FC236}">
                <a16:creationId xmlns:a16="http://schemas.microsoft.com/office/drawing/2014/main" id="{8E4D4D41-BC30-59F1-85B9-3FA3C674C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97" y="968813"/>
            <a:ext cx="9239004" cy="5391989"/>
          </a:xfrm>
          <a:prstGeom prst="rect">
            <a:avLst/>
          </a:prstGeom>
        </p:spPr>
      </p:pic>
    </p:spTree>
    <p:extLst>
      <p:ext uri="{BB962C8B-B14F-4D97-AF65-F5344CB8AC3E}">
        <p14:creationId xmlns:p14="http://schemas.microsoft.com/office/powerpoint/2010/main" val="397383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Third Party Governance Framework</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pic>
        <p:nvPicPr>
          <p:cNvPr id="5" name="Picture 4" descr="A screen shot of a computer&#10;&#10;Description automatically generated">
            <a:extLst>
              <a:ext uri="{FF2B5EF4-FFF2-40B4-BE49-F238E27FC236}">
                <a16:creationId xmlns:a16="http://schemas.microsoft.com/office/drawing/2014/main" id="{B81D383A-AEEE-D72B-6008-10A9FDAC4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29" y="1194793"/>
            <a:ext cx="10218421" cy="4943118"/>
          </a:xfrm>
          <a:prstGeom prst="rect">
            <a:avLst/>
          </a:prstGeom>
        </p:spPr>
      </p:pic>
    </p:spTree>
    <p:extLst>
      <p:ext uri="{BB962C8B-B14F-4D97-AF65-F5344CB8AC3E}">
        <p14:creationId xmlns:p14="http://schemas.microsoft.com/office/powerpoint/2010/main" val="95854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pic>
        <p:nvPicPr>
          <p:cNvPr id="4" name="Picture 3" descr="https://www.konfest.com/wp-content/uploads/2019/05/Konfest-PNG-JPG-Image-Pic-Photo-Free-Download-Royalty-Unlimited-clip-art-sticker-Question-Mark-Symbol-Sign-Blue-7.png">
            <a:extLst>
              <a:ext uri="{FF2B5EF4-FFF2-40B4-BE49-F238E27FC236}">
                <a16:creationId xmlns:a16="http://schemas.microsoft.com/office/drawing/2014/main" id="{CC75CB5C-1069-0E81-EF6A-15F223A219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417" y="1475154"/>
            <a:ext cx="3048000" cy="2821354"/>
          </a:xfrm>
          <a:prstGeom prst="rect">
            <a:avLst/>
          </a:prstGeom>
          <a:noFill/>
          <a:ln>
            <a:noFill/>
          </a:ln>
        </p:spPr>
      </p:pic>
      <p:sp>
        <p:nvSpPr>
          <p:cNvPr id="7" name="TextBox 6">
            <a:extLst>
              <a:ext uri="{FF2B5EF4-FFF2-40B4-BE49-F238E27FC236}">
                <a16:creationId xmlns:a16="http://schemas.microsoft.com/office/drawing/2014/main" id="{B2B219AE-FC51-009D-98A8-27AC10142AD5}"/>
              </a:ext>
            </a:extLst>
          </p:cNvPr>
          <p:cNvSpPr txBox="1"/>
          <p:nvPr/>
        </p:nvSpPr>
        <p:spPr>
          <a:xfrm>
            <a:off x="8013546" y="459491"/>
            <a:ext cx="4007004" cy="203132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txBody>
          <a:bodyPr wrap="square" rtlCol="0">
            <a:spAutoFit/>
          </a:bodyPr>
          <a:lstStyle/>
          <a:p>
            <a:r>
              <a:rPr lang="en-US" b="1" i="1" dirty="0">
                <a:solidFill>
                  <a:srgbClr val="FF0000"/>
                </a:solidFill>
              </a:rPr>
              <a:t>Contacts:</a:t>
            </a:r>
          </a:p>
          <a:p>
            <a:r>
              <a:rPr lang="en-US" dirty="0"/>
              <a:t>Personal email: </a:t>
            </a:r>
            <a:r>
              <a:rPr lang="en-US" dirty="0">
                <a:hlinkClick r:id="rId4"/>
              </a:rPr>
              <a:t>cnjoki2001@yahoo.com</a:t>
            </a:r>
            <a:endParaRPr lang="en-US" dirty="0"/>
          </a:p>
          <a:p>
            <a:r>
              <a:rPr lang="en-US" dirty="0"/>
              <a:t>Phone no: 0728420644</a:t>
            </a:r>
          </a:p>
          <a:p>
            <a:r>
              <a:rPr lang="en-US" dirty="0" err="1"/>
              <a:t>Linkedin</a:t>
            </a:r>
            <a:r>
              <a:rPr lang="en-US" dirty="0"/>
              <a:t> URL:</a:t>
            </a:r>
          </a:p>
          <a:p>
            <a:r>
              <a:rPr lang="en-US" dirty="0"/>
              <a:t>https://www.linkedin.com/in/catherine-nyaga-mbithi-cpa-k-gradirm-mba-b5b0253b/</a:t>
            </a:r>
          </a:p>
        </p:txBody>
      </p:sp>
      <p:sp>
        <p:nvSpPr>
          <p:cNvPr id="8" name="Bevel 3">
            <a:extLst>
              <a:ext uri="{FF2B5EF4-FFF2-40B4-BE49-F238E27FC236}">
                <a16:creationId xmlns:a16="http://schemas.microsoft.com/office/drawing/2014/main" id="{8A4D92F1-F8DD-FA3F-B91E-4EAFFCBC1391}"/>
              </a:ext>
            </a:extLst>
          </p:cNvPr>
          <p:cNvSpPr/>
          <p:nvPr/>
        </p:nvSpPr>
        <p:spPr>
          <a:xfrm>
            <a:off x="304800" y="4447071"/>
            <a:ext cx="11715750" cy="1636089"/>
          </a:xfrm>
          <a:prstGeom prst="bevel">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r>
              <a:rPr lang="en-US" sz="2000" dirty="0">
                <a:solidFill>
                  <a:schemeClr val="tx1"/>
                </a:solidFill>
              </a:rPr>
              <a:t>“The key to risk management is never putting yourself in a position where you cannot live to fight another day”</a:t>
            </a:r>
          </a:p>
          <a:p>
            <a:pPr algn="ctr"/>
            <a:r>
              <a:rPr lang="en-US" sz="2800" i="1" dirty="0">
                <a:solidFill>
                  <a:schemeClr val="tx1"/>
                </a:solidFill>
              </a:rPr>
              <a:t>Richard S. Fuld, Jnr</a:t>
            </a:r>
          </a:p>
        </p:txBody>
      </p:sp>
    </p:spTree>
    <p:extLst>
      <p:ext uri="{BB962C8B-B14F-4D97-AF65-F5344CB8AC3E}">
        <p14:creationId xmlns:p14="http://schemas.microsoft.com/office/powerpoint/2010/main" val="1110591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651F45-D141-FA4E-B3D8-9B0E0B4EBE70}"/>
              </a:ext>
            </a:extLst>
          </p:cNvPr>
          <p:cNvSpPr/>
          <p:nvPr/>
        </p:nvSpPr>
        <p:spPr>
          <a:xfrm>
            <a:off x="0" y="0"/>
            <a:ext cx="12188825" cy="6858000"/>
          </a:xfrm>
          <a:prstGeom prst="rect">
            <a:avLst/>
          </a:prstGeom>
          <a:solidFill>
            <a:srgbClr val="182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A2099E-EA63-4ECC-8C8E-7D2013A3255E}"/>
              </a:ext>
            </a:extLst>
          </p:cNvPr>
          <p:cNvPicPr>
            <a:picLocks noChangeAspect="1"/>
          </p:cNvPicPr>
          <p:nvPr/>
        </p:nvPicPr>
        <p:blipFill>
          <a:blip r:embed="rId2"/>
          <a:stretch>
            <a:fillRect/>
          </a:stretch>
        </p:blipFill>
        <p:spPr>
          <a:xfrm>
            <a:off x="3502146" y="2529838"/>
            <a:ext cx="5187707" cy="1798324"/>
          </a:xfrm>
          <a:prstGeom prst="rect">
            <a:avLst/>
          </a:prstGeom>
        </p:spPr>
      </p:pic>
      <p:sp>
        <p:nvSpPr>
          <p:cNvPr id="4" name="TextBox 3"/>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spTree>
    <p:extLst>
      <p:ext uri="{BB962C8B-B14F-4D97-AF65-F5344CB8AC3E}">
        <p14:creationId xmlns:p14="http://schemas.microsoft.com/office/powerpoint/2010/main" val="167842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B770993-B0FD-F649-9F18-FF0FE4344B3D}"/>
              </a:ext>
            </a:extLst>
          </p:cNvPr>
          <p:cNvPicPr>
            <a:picLocks noChangeAspect="1"/>
          </p:cNvPicPr>
          <p:nvPr/>
        </p:nvPicPr>
        <p:blipFill rotWithShape="1">
          <a:blip r:embed="rId3">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08358E0F-F320-EA4B-A8F4-2B20B8F9B416}"/>
              </a:ext>
            </a:extLst>
          </p:cNvPr>
          <p:cNvSpPr txBox="1">
            <a:spLocks/>
          </p:cNvSpPr>
          <p:nvPr/>
        </p:nvSpPr>
        <p:spPr>
          <a:xfrm>
            <a:off x="467668" y="244399"/>
            <a:ext cx="9641278" cy="981809"/>
          </a:xfrm>
          <a:prstGeom prst="rect">
            <a:avLst/>
          </a:prstGeom>
        </p:spPr>
        <p:txBody>
          <a:bodyPr vert="horz" anchor="ctr"/>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Speaker’s profile</a:t>
            </a:r>
            <a:endParaRPr lang="en-US" dirty="0"/>
          </a:p>
        </p:txBody>
      </p:sp>
      <p:sp>
        <p:nvSpPr>
          <p:cNvPr id="4" name="Text Placeholder 27">
            <a:extLst>
              <a:ext uri="{FF2B5EF4-FFF2-40B4-BE49-F238E27FC236}">
                <a16:creationId xmlns:a16="http://schemas.microsoft.com/office/drawing/2014/main" id="{086DA032-2D39-DA42-9C1E-1A052163D4ED}"/>
              </a:ext>
            </a:extLst>
          </p:cNvPr>
          <p:cNvSpPr txBox="1">
            <a:spLocks/>
          </p:cNvSpPr>
          <p:nvPr/>
        </p:nvSpPr>
        <p:spPr>
          <a:xfrm>
            <a:off x="2879057" y="971550"/>
            <a:ext cx="9283495" cy="4846320"/>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00B0F0"/>
                </a:solidFill>
                <a:latin typeface="Arial" panose="020B0604020202020204" pitchFamily="34" charset="0"/>
                <a:cs typeface="Arial" panose="020B0604020202020204" pitchFamily="34" charset="0"/>
              </a:rPr>
              <a:t>Catherine Nyaga-Mbithi CPA-K, IRM Cert</a:t>
            </a:r>
          </a:p>
          <a:p>
            <a:pPr marL="285750" indent="-228600">
              <a:lnSpc>
                <a:spcPct val="90000"/>
              </a:lnSpc>
              <a:spcAft>
                <a:spcPts val="600"/>
              </a:spcAft>
              <a:buClr>
                <a:srgbClr val="00B0F0"/>
              </a:buClr>
              <a:buFont typeface="Arial" panose="020B0604020202020204" pitchFamily="34" charset="0"/>
              <a:buChar char="•"/>
            </a:pPr>
            <a:r>
              <a:rPr lang="en-US" sz="2000" dirty="0">
                <a:latin typeface="Arial" panose="020B0604020202020204" pitchFamily="34" charset="0"/>
                <a:ea typeface="Helvetica World" panose="020B0604020202020204" charset="-128"/>
                <a:cs typeface="Arial" panose="020B0604020202020204" pitchFamily="34" charset="0"/>
              </a:rPr>
              <a:t>Co-Chair, Institute of Risk Management (IRM), East Africa Group </a:t>
            </a: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Award</a:t>
            </a:r>
            <a:r>
              <a:rPr lang="en-US" sz="2000" dirty="0">
                <a:latin typeface="Arial" panose="020B0604020202020204" pitchFamily="34" charset="0"/>
                <a:ea typeface="Helvetica World" panose="020B0604020202020204" charset="-128"/>
                <a:cs typeface="Arial" panose="020B0604020202020204" pitchFamily="34" charset="0"/>
              </a:rPr>
              <a:t>: Corporate Risk Manager of the Year by “Think Business” in July 2023</a:t>
            </a: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Expertise</a:t>
            </a:r>
            <a:r>
              <a:rPr lang="en-US" sz="2000" dirty="0">
                <a:latin typeface="Arial" panose="020B0604020202020204" pitchFamily="34" charset="0"/>
                <a:ea typeface="Helvetica World" panose="020B0604020202020204" charset="-128"/>
                <a:cs typeface="Arial" panose="020B0604020202020204" pitchFamily="34" charset="0"/>
              </a:rPr>
              <a:t>: Governance, Risk Management, Compliance and Audit</a:t>
            </a: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Current role</a:t>
            </a:r>
            <a:r>
              <a:rPr lang="en-US" sz="2000" dirty="0">
                <a:latin typeface="Arial" panose="020B0604020202020204" pitchFamily="34" charset="0"/>
                <a:ea typeface="Helvetica World" panose="020B0604020202020204" charset="-128"/>
                <a:cs typeface="Arial" panose="020B0604020202020204" pitchFamily="34" charset="0"/>
              </a:rPr>
              <a:t>: Manager- Internal Audit, Absa Life Assurance Limited</a:t>
            </a: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Directorships:</a:t>
            </a:r>
            <a:r>
              <a:rPr lang="en-US" sz="2000" dirty="0">
                <a:latin typeface="Arial" panose="020B0604020202020204" pitchFamily="34" charset="0"/>
                <a:ea typeface="Helvetica World" panose="020B0604020202020204" charset="-128"/>
                <a:cs typeface="Arial" panose="020B0604020202020204" pitchFamily="34" charset="0"/>
              </a:rPr>
              <a:t> </a:t>
            </a:r>
            <a:r>
              <a:rPr lang="en-US" sz="2000" dirty="0" err="1">
                <a:latin typeface="Arial" panose="020B0604020202020204" pitchFamily="34" charset="0"/>
                <a:ea typeface="Helvetica World" panose="020B0604020202020204" charset="-128"/>
                <a:cs typeface="Arial" panose="020B0604020202020204" pitchFamily="34" charset="0"/>
              </a:rPr>
              <a:t>RentCo</a:t>
            </a:r>
            <a:r>
              <a:rPr lang="en-US" sz="2000" dirty="0">
                <a:latin typeface="Arial" panose="020B0604020202020204" pitchFamily="34" charset="0"/>
                <a:ea typeface="Helvetica World" panose="020B0604020202020204" charset="-128"/>
                <a:cs typeface="Arial" panose="020B0604020202020204" pitchFamily="34" charset="0"/>
              </a:rPr>
              <a:t> Africa, </a:t>
            </a:r>
            <a:r>
              <a:rPr lang="en-US" sz="2000" dirty="0">
                <a:effectLst/>
                <a:latin typeface="Arial" panose="020B0604020202020204" pitchFamily="34" charset="0"/>
                <a:ea typeface="Helvetica World" panose="020B0604020202020204" charset="-128"/>
                <a:cs typeface="Arial" panose="020B0604020202020204" pitchFamily="34" charset="0"/>
              </a:rPr>
              <a:t>Vice-Chair of the </a:t>
            </a:r>
            <a:r>
              <a:rPr lang="en-US" sz="2000" dirty="0" err="1">
                <a:effectLst/>
                <a:latin typeface="Arial" panose="020B0604020202020204" pitchFamily="34" charset="0"/>
                <a:ea typeface="Helvetica World" panose="020B0604020202020204" charset="-128"/>
                <a:cs typeface="Arial" panose="020B0604020202020204" pitchFamily="34" charset="0"/>
              </a:rPr>
              <a:t>Mikisa</a:t>
            </a:r>
            <a:r>
              <a:rPr lang="en-US" sz="2000" dirty="0">
                <a:effectLst/>
                <a:latin typeface="Arial" panose="020B0604020202020204" pitchFamily="34" charset="0"/>
                <a:ea typeface="Helvetica World" panose="020B0604020202020204" charset="-128"/>
                <a:cs typeface="Arial" panose="020B0604020202020204" pitchFamily="34" charset="0"/>
              </a:rPr>
              <a:t> Group of Schools Board and a member of Audit and Risk Committee, IRM</a:t>
            </a:r>
            <a:endParaRPr lang="en-US" sz="2000" dirty="0">
              <a:latin typeface="Arial" panose="020B0604020202020204" pitchFamily="34" charset="0"/>
              <a:ea typeface="Helvetica World" panose="020B0604020202020204" charset="-128"/>
              <a:cs typeface="Arial" panose="020B0604020202020204" pitchFamily="34" charset="0"/>
            </a:endParaRP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Member</a:t>
            </a:r>
            <a:r>
              <a:rPr lang="en-US" sz="2000" dirty="0">
                <a:latin typeface="Arial" panose="020B0604020202020204" pitchFamily="34" charset="0"/>
                <a:ea typeface="Helvetica World" panose="020B0604020202020204" charset="-128"/>
                <a:cs typeface="Arial" panose="020B0604020202020204" pitchFamily="34" charset="0"/>
              </a:rPr>
              <a:t>- Institute of Risk Management (UK)</a:t>
            </a: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Member</a:t>
            </a:r>
            <a:r>
              <a:rPr lang="en-US" sz="2000" dirty="0">
                <a:latin typeface="Arial" panose="020B0604020202020204" pitchFamily="34" charset="0"/>
                <a:ea typeface="Helvetica World" panose="020B0604020202020204" charset="-128"/>
                <a:cs typeface="Arial" panose="020B0604020202020204" pitchFamily="34" charset="0"/>
              </a:rPr>
              <a:t>, Institute of Certified Public Accountants of Kenya</a:t>
            </a: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Member</a:t>
            </a:r>
            <a:r>
              <a:rPr lang="en-US" sz="2000" dirty="0">
                <a:latin typeface="Arial" panose="020B0604020202020204" pitchFamily="34" charset="0"/>
                <a:ea typeface="Helvetica World" panose="020B0604020202020204" charset="-128"/>
                <a:cs typeface="Arial" panose="020B0604020202020204" pitchFamily="34" charset="0"/>
              </a:rPr>
              <a:t>- Women in Boards Network (WOBN)</a:t>
            </a:r>
          </a:p>
          <a:p>
            <a:pPr marL="285750" indent="-228600">
              <a:lnSpc>
                <a:spcPct val="90000"/>
              </a:lnSpc>
              <a:spcAft>
                <a:spcPts val="600"/>
              </a:spcAft>
              <a:buClr>
                <a:srgbClr val="00B0F0"/>
              </a:buClr>
              <a:buFont typeface="Arial" panose="020B0604020202020204" pitchFamily="34" charset="0"/>
              <a:buChar char="•"/>
            </a:pPr>
            <a:r>
              <a:rPr lang="en-US" sz="2000" b="1" dirty="0">
                <a:latin typeface="Arial" panose="020B0604020202020204" pitchFamily="34" charset="0"/>
                <a:ea typeface="Helvetica World" panose="020B0604020202020204" charset="-128"/>
                <a:cs typeface="Arial" panose="020B0604020202020204" pitchFamily="34" charset="0"/>
              </a:rPr>
              <a:t>Author:  “</a:t>
            </a:r>
            <a:r>
              <a:rPr lang="en-US" sz="2000" i="1" dirty="0">
                <a:latin typeface="Arial" panose="020B0604020202020204" pitchFamily="34" charset="0"/>
                <a:ea typeface="Helvetica World" panose="020B0604020202020204" charset="-128"/>
                <a:cs typeface="Arial" panose="020B0604020202020204" pitchFamily="34" charset="0"/>
              </a:rPr>
              <a:t>The Way She Leads</a:t>
            </a:r>
            <a:r>
              <a:rPr lang="en-US" sz="2000" dirty="0">
                <a:latin typeface="Arial" panose="020B0604020202020204" pitchFamily="34" charset="0"/>
                <a:ea typeface="Helvetica World" panose="020B0604020202020204" charset="-128"/>
                <a:cs typeface="Arial" panose="020B0604020202020204" pitchFamily="34" charset="0"/>
              </a:rPr>
              <a:t>”</a:t>
            </a:r>
          </a:p>
          <a:p>
            <a:pPr marL="285750" indent="-285750">
              <a:buClr>
                <a:srgbClr val="00B0F0"/>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a:buClr>
                <a:srgbClr val="00B0F0"/>
              </a:buClr>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2921" y="6478507"/>
            <a:ext cx="1613857" cy="369332"/>
          </a:xfrm>
          <a:prstGeom prst="rect">
            <a:avLst/>
          </a:prstGeom>
          <a:noFill/>
        </p:spPr>
        <p:txBody>
          <a:bodyPr wrap="square" rtlCol="0">
            <a:spAutoFit/>
          </a:bodyPr>
          <a:lstStyle/>
          <a:p>
            <a:r>
              <a:rPr lang="en-US" b="1" i="1" dirty="0">
                <a:solidFill>
                  <a:srgbClr val="00B0F0"/>
                </a:solidFill>
              </a:rPr>
              <a:t>GRC 2024</a:t>
            </a:r>
          </a:p>
        </p:txBody>
      </p:sp>
      <p:pic>
        <p:nvPicPr>
          <p:cNvPr id="6" name="Content Placeholder 8">
            <a:extLst>
              <a:ext uri="{FF2B5EF4-FFF2-40B4-BE49-F238E27FC236}">
                <a16:creationId xmlns:a16="http://schemas.microsoft.com/office/drawing/2014/main" id="{8F99B8ED-EE4A-52BC-5471-E4367920C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8" y="1410202"/>
            <a:ext cx="2849609" cy="2596314"/>
          </a:xfrm>
          <a:prstGeom prst="rect">
            <a:avLst/>
          </a:prstGeom>
        </p:spPr>
      </p:pic>
    </p:spTree>
    <p:extLst>
      <p:ext uri="{BB962C8B-B14F-4D97-AF65-F5344CB8AC3E}">
        <p14:creationId xmlns:p14="http://schemas.microsoft.com/office/powerpoint/2010/main" val="299649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Content</a:t>
            </a:r>
          </a:p>
        </p:txBody>
      </p:sp>
      <p:sp>
        <p:nvSpPr>
          <p:cNvPr id="5" name="Text Placeholder 27">
            <a:extLst>
              <a:ext uri="{FF2B5EF4-FFF2-40B4-BE49-F238E27FC236}">
                <a16:creationId xmlns:a16="http://schemas.microsoft.com/office/drawing/2014/main" id="{5BD13DDF-47FE-5E48-832A-4139D57618D7}"/>
              </a:ext>
            </a:extLst>
          </p:cNvPr>
          <p:cNvSpPr txBox="1">
            <a:spLocks/>
          </p:cNvSpPr>
          <p:nvPr/>
        </p:nvSpPr>
        <p:spPr>
          <a:xfrm>
            <a:off x="480541" y="1887976"/>
            <a:ext cx="9767887" cy="3792735"/>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Char char="v"/>
            </a:pPr>
            <a:r>
              <a:rPr lang="en-US" sz="2400" dirty="0">
                <a:latin typeface="Arial" panose="020B0604020202020204" pitchFamily="34" charset="0"/>
                <a:cs typeface="Arial" panose="020B0604020202020204" pitchFamily="34" charset="0"/>
              </a:rPr>
              <a:t>Definitions- Providing the context</a:t>
            </a:r>
          </a:p>
          <a:p>
            <a:pPr marL="571500" indent="-571500">
              <a:buFont typeface="Wingdings" panose="05000000000000000000" pitchFamily="2" charset="2"/>
              <a:buChar char="v"/>
            </a:pPr>
            <a:r>
              <a:rPr lang="en-US" sz="2400" dirty="0">
                <a:latin typeface="Arial" panose="020B0604020202020204" pitchFamily="34" charset="0"/>
                <a:cs typeface="Arial" panose="020B0604020202020204" pitchFamily="34" charset="0"/>
              </a:rPr>
              <a:t>Trends in Global Supply Chain</a:t>
            </a:r>
          </a:p>
          <a:p>
            <a:pPr marL="571500" indent="-571500">
              <a:buFont typeface="Wingdings" panose="05000000000000000000" pitchFamily="2" charset="2"/>
              <a:buChar char="v"/>
            </a:pPr>
            <a:r>
              <a:rPr lang="en-US" sz="2400" dirty="0">
                <a:latin typeface="Arial" panose="020B0604020202020204" pitchFamily="34" charset="0"/>
                <a:cs typeface="Arial" panose="020B0604020202020204" pitchFamily="34" charset="0"/>
              </a:rPr>
              <a:t>Why increasing use of Third-Party Providers?</a:t>
            </a:r>
          </a:p>
          <a:p>
            <a:pPr marL="571500" indent="-571500">
              <a:buFont typeface="Wingdings" panose="05000000000000000000" pitchFamily="2" charset="2"/>
              <a:buChar char="v"/>
            </a:pPr>
            <a:r>
              <a:rPr lang="en-US" sz="2400" dirty="0">
                <a:latin typeface="Arial" panose="020B0604020202020204" pitchFamily="34" charset="0"/>
                <a:cs typeface="Arial" panose="020B0604020202020204" pitchFamily="34" charset="0"/>
              </a:rPr>
              <a:t>Recorded cases of Third-Party Risks</a:t>
            </a:r>
          </a:p>
          <a:p>
            <a:pPr marL="571500" indent="-571500">
              <a:buFont typeface="Wingdings" panose="05000000000000000000" pitchFamily="2" charset="2"/>
              <a:buChar char="v"/>
            </a:pPr>
            <a:r>
              <a:rPr lang="en-US" sz="2400" dirty="0">
                <a:latin typeface="Arial" panose="020B0604020202020204" pitchFamily="34" charset="0"/>
                <a:cs typeface="Arial" panose="020B0604020202020204" pitchFamily="34" charset="0"/>
              </a:rPr>
              <a:t>Risks associated with Third Parties</a:t>
            </a:r>
          </a:p>
          <a:p>
            <a:pPr marL="571500" indent="-571500">
              <a:buFont typeface="Wingdings" panose="05000000000000000000" pitchFamily="2" charset="2"/>
              <a:buChar char="v"/>
            </a:pPr>
            <a:r>
              <a:rPr lang="en-US" sz="2400" dirty="0">
                <a:latin typeface="Arial" panose="020B0604020202020204" pitchFamily="34" charset="0"/>
                <a:cs typeface="Arial" panose="020B0604020202020204" pitchFamily="34" charset="0"/>
              </a:rPr>
              <a:t>Challenges in Managing Third Party Risks</a:t>
            </a:r>
          </a:p>
          <a:p>
            <a:pPr marL="571500" indent="-571500">
              <a:buFont typeface="Wingdings" panose="05000000000000000000" pitchFamily="2" charset="2"/>
              <a:buChar char="v"/>
            </a:pPr>
            <a:r>
              <a:rPr lang="en-US" sz="2400" dirty="0">
                <a:latin typeface="Arial" panose="020B0604020202020204" pitchFamily="34" charset="0"/>
                <a:cs typeface="Arial" panose="020B0604020202020204" pitchFamily="34" charset="0"/>
              </a:rPr>
              <a:t>Responses to the identified risks</a:t>
            </a:r>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Tree>
    <p:extLst>
      <p:ext uri="{BB962C8B-B14F-4D97-AF65-F5344CB8AC3E}">
        <p14:creationId xmlns:p14="http://schemas.microsoft.com/office/powerpoint/2010/main" val="407892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Definitions- Providing the context</a:t>
            </a:r>
            <a:endParaRPr lang="en-US" dirty="0"/>
          </a:p>
        </p:txBody>
      </p:sp>
      <p:sp>
        <p:nvSpPr>
          <p:cNvPr id="5" name="Text Placeholder 27">
            <a:extLst>
              <a:ext uri="{FF2B5EF4-FFF2-40B4-BE49-F238E27FC236}">
                <a16:creationId xmlns:a16="http://schemas.microsoft.com/office/drawing/2014/main" id="{5BD13DDF-47FE-5E48-832A-4139D57618D7}"/>
              </a:ext>
            </a:extLst>
          </p:cNvPr>
          <p:cNvSpPr txBox="1">
            <a:spLocks/>
          </p:cNvSpPr>
          <p:nvPr/>
        </p:nvSpPr>
        <p:spPr>
          <a:xfrm>
            <a:off x="251941" y="1179316"/>
            <a:ext cx="11418089" cy="3792735"/>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Supplier risk management (SRM) is the process of ensuring that the use of </a:t>
            </a:r>
            <a:r>
              <a:rPr lang="en-US" sz="2000" b="1" dirty="0">
                <a:effectLst/>
                <a:latin typeface="Arial" panose="020B0604020202020204" pitchFamily="34" charset="0"/>
                <a:ea typeface="Aptos" panose="020B0004020202020204" pitchFamily="34" charset="0"/>
                <a:cs typeface="Arial" panose="020B0604020202020204" pitchFamily="34" charset="0"/>
              </a:rPr>
              <a:t>service providers </a:t>
            </a:r>
            <a:r>
              <a:rPr lang="en-US" sz="2000" dirty="0">
                <a:effectLst/>
                <a:latin typeface="Arial" panose="020B0604020202020204" pitchFamily="34" charset="0"/>
                <a:ea typeface="Aptos" panose="020B0004020202020204" pitchFamily="34" charset="0"/>
                <a:cs typeface="Arial" panose="020B0604020202020204" pitchFamily="34" charset="0"/>
              </a:rPr>
              <a:t>and </a:t>
            </a:r>
            <a:r>
              <a:rPr lang="en-US" sz="2000" b="1" dirty="0">
                <a:effectLst/>
                <a:latin typeface="Arial" panose="020B0604020202020204" pitchFamily="34" charset="0"/>
                <a:ea typeface="Aptos" panose="020B0004020202020204" pitchFamily="34" charset="0"/>
                <a:cs typeface="Arial" panose="020B0604020202020204" pitchFamily="34" charset="0"/>
              </a:rPr>
              <a:t>IT suppliers </a:t>
            </a:r>
            <a:r>
              <a:rPr lang="en-US" sz="2000" dirty="0">
                <a:effectLst/>
                <a:latin typeface="Arial" panose="020B0604020202020204" pitchFamily="34" charset="0"/>
                <a:ea typeface="Aptos" panose="020B0004020202020204" pitchFamily="34" charset="0"/>
                <a:cs typeface="Arial" panose="020B0604020202020204" pitchFamily="34" charset="0"/>
              </a:rPr>
              <a:t>does not create an unacceptable potential for business disruption or a negative impact on business performance. </a:t>
            </a:r>
          </a:p>
          <a:p>
            <a:pPr algn="r">
              <a:lnSpc>
                <a:spcPct val="107000"/>
              </a:lnSpc>
              <a:spcAft>
                <a:spcPts val="800"/>
              </a:spcAft>
            </a:pPr>
            <a:r>
              <a:rPr lang="en-US" sz="2000" dirty="0">
                <a:solidFill>
                  <a:srgbClr val="00B0F0"/>
                </a:solidFill>
                <a:effectLst/>
                <a:latin typeface="Arial" panose="020B0604020202020204" pitchFamily="34" charset="0"/>
                <a:ea typeface="Aptos" panose="020B0004020202020204" pitchFamily="34" charset="0"/>
                <a:cs typeface="Arial" panose="020B0604020202020204" pitchFamily="34" charset="0"/>
              </a:rPr>
              <a:t>Third Party Risk Management (TPRM) is the process of analyzing and controlling risks presented to your company, your data, your operations and your finances by parties other than your own company. </a:t>
            </a:r>
          </a:p>
          <a:p>
            <a:pP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Third party risks isn’t just about numbers- it’s about relationships. What a third party is, is evolving. A decade ago, a third party was simply a vendor. Today, third parties can be affiliates, joint marketers, and intra-group entities.</a:t>
            </a:r>
          </a:p>
          <a:p>
            <a:pPr algn="r">
              <a:lnSpc>
                <a:spcPct val="107000"/>
              </a:lnSpc>
              <a:spcAft>
                <a:spcPts val="800"/>
              </a:spcAft>
            </a:pPr>
            <a:r>
              <a:rPr lang="en-US" sz="2000" dirty="0">
                <a:solidFill>
                  <a:srgbClr val="00B0F0"/>
                </a:solidFill>
                <a:effectLst/>
                <a:latin typeface="Arial" panose="020B0604020202020204" pitchFamily="34" charset="0"/>
                <a:ea typeface="Aptos" panose="020B0004020202020204" pitchFamily="34" charset="0"/>
                <a:cs typeface="Arial" panose="020B0604020202020204" pitchFamily="34" charset="0"/>
              </a:rPr>
              <a:t>Third party and supply chain risk management often used interchangeably but 3</a:t>
            </a:r>
            <a:r>
              <a:rPr lang="en-US" sz="2000" baseline="30000" dirty="0">
                <a:solidFill>
                  <a:srgbClr val="00B0F0"/>
                </a:solidFill>
                <a:effectLst/>
                <a:latin typeface="Arial" panose="020B0604020202020204" pitchFamily="34" charset="0"/>
                <a:ea typeface="Aptos" panose="020B0004020202020204" pitchFamily="34" charset="0"/>
                <a:cs typeface="Arial" panose="020B0604020202020204" pitchFamily="34" charset="0"/>
              </a:rPr>
              <a:t>rd</a:t>
            </a:r>
            <a:r>
              <a:rPr lang="en-US" sz="2000" dirty="0">
                <a:solidFill>
                  <a:srgbClr val="00B0F0"/>
                </a:solidFill>
                <a:effectLst/>
                <a:latin typeface="Arial" panose="020B0604020202020204" pitchFamily="34" charset="0"/>
                <a:ea typeface="Aptos" panose="020B0004020202020204" pitchFamily="34" charset="0"/>
                <a:cs typeface="Arial" panose="020B0604020202020204" pitchFamily="34" charset="0"/>
              </a:rPr>
              <a:t> party risk has a potential wider scope. </a:t>
            </a:r>
          </a:p>
          <a:p>
            <a:pPr algn="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Chairman ISACA- September, 2014</a:t>
            </a:r>
          </a:p>
          <a:p>
            <a:pPr algn="r">
              <a:lnSpc>
                <a:spcPct val="107000"/>
              </a:lnSpc>
              <a:spcAft>
                <a:spcPts val="800"/>
              </a:spcAft>
            </a:pPr>
            <a:r>
              <a:rPr lang="en-US" sz="2000" dirty="0">
                <a:effectLst/>
                <a:latin typeface="Arial" panose="020B0604020202020204" pitchFamily="34" charset="0"/>
                <a:ea typeface="Aptos" panose="020B0004020202020204" pitchFamily="34" charset="0"/>
                <a:cs typeface="Arial" panose="020B0604020202020204" pitchFamily="34" charset="0"/>
              </a:rPr>
              <a:t>“Gartner IT Glossary</a:t>
            </a:r>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Tree>
    <p:extLst>
      <p:ext uri="{BB962C8B-B14F-4D97-AF65-F5344CB8AC3E}">
        <p14:creationId xmlns:p14="http://schemas.microsoft.com/office/powerpoint/2010/main" val="277127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FA5DDD23-AE81-F04E-A79D-08A697508A8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7">
            <a:extLst>
              <a:ext uri="{FF2B5EF4-FFF2-40B4-BE49-F238E27FC236}">
                <a16:creationId xmlns:a16="http://schemas.microsoft.com/office/drawing/2014/main" id="{3F10DFAE-01A7-6D4E-AB6C-3CFCD6930907}"/>
              </a:ext>
            </a:extLst>
          </p:cNvPr>
          <p:cNvSpPr txBox="1">
            <a:spLocks/>
          </p:cNvSpPr>
          <p:nvPr/>
        </p:nvSpPr>
        <p:spPr>
          <a:xfrm>
            <a:off x="480542" y="1424144"/>
            <a:ext cx="4655628" cy="3792735"/>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90000"/>
              </a:lnSpc>
              <a:spcAft>
                <a:spcPts val="800"/>
              </a:spcAft>
            </a:pPr>
            <a:r>
              <a:rPr lang="en-US" sz="2400" b="1" dirty="0">
                <a:latin typeface="Arial" panose="020B0604020202020204" pitchFamily="34" charset="0"/>
                <a:cs typeface="Arial" panose="020B0604020202020204" pitchFamily="34" charset="0"/>
              </a:rPr>
              <a:t>Extended Enterprise</a:t>
            </a:r>
          </a:p>
          <a:p>
            <a:pPr algn="just">
              <a:lnSpc>
                <a:spcPct val="90000"/>
              </a:lnSpc>
              <a:spcAft>
                <a:spcPts val="800"/>
              </a:spcAft>
            </a:pPr>
            <a:r>
              <a:rPr lang="en-US" sz="2400" dirty="0">
                <a:latin typeface="Arial" panose="020B0604020202020204" pitchFamily="34" charset="0"/>
                <a:cs typeface="Arial" panose="020B0604020202020204" pitchFamily="34" charset="0"/>
              </a:rPr>
              <a:t>It is an enterprise in which a number of </a:t>
            </a:r>
            <a:r>
              <a:rPr lang="en-US" sz="2400" dirty="0" err="1">
                <a:latin typeface="Arial" panose="020B0604020202020204" pitchFamily="34" charset="0"/>
                <a:cs typeface="Arial" panose="020B0604020202020204" pitchFamily="34" charset="0"/>
              </a:rPr>
              <a:t>organisations</a:t>
            </a:r>
            <a:r>
              <a:rPr lang="en-US" sz="2400" dirty="0">
                <a:latin typeface="Arial" panose="020B0604020202020204" pitchFamily="34" charset="0"/>
                <a:cs typeface="Arial" panose="020B0604020202020204" pitchFamily="34" charset="0"/>
              </a:rPr>
              <a:t> come together in order to achieve some outcomes that none of them can achieve on their own, within the timescale within which they wish to operate, with the skills available to them. </a:t>
            </a:r>
          </a:p>
          <a:p>
            <a:pPr algn="just">
              <a:lnSpc>
                <a:spcPct val="90000"/>
              </a:lnSpc>
              <a:spcAft>
                <a:spcPts val="800"/>
              </a:spcAft>
            </a:pPr>
            <a:endParaRPr lang="en-US" sz="2400" dirty="0">
              <a:latin typeface="Arial" panose="020B0604020202020204" pitchFamily="34" charset="0"/>
              <a:cs typeface="Arial" panose="020B0604020202020204" pitchFamily="34" charset="0"/>
            </a:endParaRPr>
          </a:p>
          <a:p>
            <a:pPr algn="just">
              <a:lnSpc>
                <a:spcPct val="90000"/>
              </a:lnSpc>
              <a:spcAft>
                <a:spcPts val="800"/>
              </a:spcAft>
            </a:pPr>
            <a:r>
              <a:rPr lang="en-US" sz="1600" i="1" dirty="0">
                <a:effectLst/>
                <a:latin typeface="Aptos" panose="020B0004020202020204" pitchFamily="34" charset="0"/>
                <a:ea typeface="Aptos" panose="020B0004020202020204" pitchFamily="34" charset="0"/>
                <a:cs typeface="Times New Roman" panose="02020603050405020304" pitchFamily="18" charset="0"/>
              </a:rPr>
              <a:t>IRM, Extended Enterprise, Managing Risk in complex 21</a:t>
            </a:r>
            <a:r>
              <a:rPr lang="en-US" sz="1600" i="1"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600" i="1" dirty="0">
                <a:effectLst/>
                <a:latin typeface="Aptos" panose="020B0004020202020204" pitchFamily="34" charset="0"/>
                <a:ea typeface="Aptos" panose="020B0004020202020204" pitchFamily="34" charset="0"/>
                <a:cs typeface="Times New Roman" panose="02020603050405020304" pitchFamily="18" charset="0"/>
              </a:rPr>
              <a:t> Century organizations, 2015.</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27">
            <a:extLst>
              <a:ext uri="{FF2B5EF4-FFF2-40B4-BE49-F238E27FC236}">
                <a16:creationId xmlns:a16="http://schemas.microsoft.com/office/drawing/2014/main" id="{2E5D67A3-0BF5-EC4C-A01F-1E569CAEAC26}"/>
              </a:ext>
            </a:extLst>
          </p:cNvPr>
          <p:cNvSpPr txBox="1">
            <a:spLocks/>
          </p:cNvSpPr>
          <p:nvPr/>
        </p:nvSpPr>
        <p:spPr>
          <a:xfrm>
            <a:off x="5592801" y="1424144"/>
            <a:ext cx="4655628" cy="3792735"/>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4"/>
            <a:r>
              <a:rPr lang="en-US" dirty="0"/>
              <a:t>Fourth level</a:t>
            </a:r>
          </a:p>
          <a:p>
            <a:pPr lvl="4"/>
            <a:r>
              <a:rPr lang="en-US" dirty="0"/>
              <a:t>Fifth level</a:t>
            </a:r>
          </a:p>
        </p:txBody>
      </p:sp>
      <p:sp>
        <p:nvSpPr>
          <p:cNvPr id="5" name="Text Placeholder 25">
            <a:extLst>
              <a:ext uri="{FF2B5EF4-FFF2-40B4-BE49-F238E27FC236}">
                <a16:creationId xmlns:a16="http://schemas.microsoft.com/office/drawing/2014/main" id="{C16809CC-E623-6044-90A2-7FFDA9A4F64C}"/>
              </a:ext>
            </a:extLst>
          </p:cNvPr>
          <p:cNvSpPr txBox="1">
            <a:spLocks/>
          </p:cNvSpPr>
          <p:nvPr/>
        </p:nvSpPr>
        <p:spPr>
          <a:xfrm>
            <a:off x="467668" y="244399"/>
            <a:ext cx="9641278" cy="981809"/>
          </a:xfrm>
          <a:prstGeom prst="rect">
            <a:avLst/>
          </a:prstGeom>
        </p:spPr>
        <p:txBody>
          <a:bodyPr vert="horz" anchor="ctr"/>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Definitions</a:t>
            </a:r>
            <a:endParaRPr lang="en-US" dirty="0"/>
          </a:p>
        </p:txBody>
      </p:sp>
      <p:sp>
        <p:nvSpPr>
          <p:cNvPr id="6" name="TextBox 5"/>
          <p:cNvSpPr txBox="1"/>
          <p:nvPr/>
        </p:nvSpPr>
        <p:spPr>
          <a:xfrm>
            <a:off x="32921" y="6468347"/>
            <a:ext cx="1613857" cy="369332"/>
          </a:xfrm>
          <a:prstGeom prst="rect">
            <a:avLst/>
          </a:prstGeom>
          <a:noFill/>
        </p:spPr>
        <p:txBody>
          <a:bodyPr wrap="square" rtlCol="0">
            <a:spAutoFit/>
          </a:bodyPr>
          <a:lstStyle/>
          <a:p>
            <a:r>
              <a:rPr lang="en-US" b="1" i="1" dirty="0">
                <a:solidFill>
                  <a:srgbClr val="00B0F0"/>
                </a:solidFill>
              </a:rPr>
              <a:t>GRC 2024</a:t>
            </a:r>
          </a:p>
        </p:txBody>
      </p:sp>
      <p:pic>
        <p:nvPicPr>
          <p:cNvPr id="7" name="Picture 6">
            <a:extLst>
              <a:ext uri="{FF2B5EF4-FFF2-40B4-BE49-F238E27FC236}">
                <a16:creationId xmlns:a16="http://schemas.microsoft.com/office/drawing/2014/main" id="{2BC71FBA-9D2C-EA05-F5C6-C5426ADFF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841" y="356841"/>
            <a:ext cx="6870772" cy="5663207"/>
          </a:xfrm>
          <a:prstGeom prst="rect">
            <a:avLst/>
          </a:prstGeom>
        </p:spPr>
      </p:pic>
    </p:spTree>
    <p:extLst>
      <p:ext uri="{BB962C8B-B14F-4D97-AF65-F5344CB8AC3E}">
        <p14:creationId xmlns:p14="http://schemas.microsoft.com/office/powerpoint/2010/main" val="55542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Trends in Global Supply Chain</a:t>
            </a:r>
            <a:endParaRPr lang="en-US" dirty="0"/>
          </a:p>
        </p:txBody>
      </p:sp>
      <p:sp>
        <p:nvSpPr>
          <p:cNvPr id="5" name="Text Placeholder 27">
            <a:extLst>
              <a:ext uri="{FF2B5EF4-FFF2-40B4-BE49-F238E27FC236}">
                <a16:creationId xmlns:a16="http://schemas.microsoft.com/office/drawing/2014/main" id="{5BD13DDF-47FE-5E48-832A-4139D57618D7}"/>
              </a:ext>
            </a:extLst>
          </p:cNvPr>
          <p:cNvSpPr txBox="1">
            <a:spLocks/>
          </p:cNvSpPr>
          <p:nvPr/>
        </p:nvSpPr>
        <p:spPr>
          <a:xfrm>
            <a:off x="251941" y="987617"/>
            <a:ext cx="11418089" cy="1060964"/>
          </a:xfrm>
          <a:prstGeom prst="rect">
            <a:avLst/>
          </a:prstGeom>
        </p:spPr>
        <p:txBody>
          <a:bodyPr vert="horz"/>
          <a:lstStyle>
            <a:lvl1pPr marL="0" indent="0" algn="l" defTabSz="914400" rtl="0" eaLnBrk="1" latinLnBrk="0" hangingPunct="1">
              <a:lnSpc>
                <a:spcPct val="90000"/>
              </a:lnSpc>
              <a:spcBef>
                <a:spcPts val="600"/>
              </a:spcBef>
              <a:buFontTx/>
              <a:buNone/>
              <a:defRPr sz="2200" kern="1200">
                <a:solidFill>
                  <a:srgbClr val="626F7A"/>
                </a:solidFill>
                <a:latin typeface="+mn-lt"/>
                <a:ea typeface="+mn-ea"/>
                <a:cs typeface="+mn-cs"/>
              </a:defRPr>
            </a:lvl1pPr>
            <a:lvl2pPr marL="0" indent="0" algn="l" defTabSz="914400" rtl="0" eaLnBrk="1" latinLnBrk="0" hangingPunct="1">
              <a:lnSpc>
                <a:spcPct val="90000"/>
              </a:lnSpc>
              <a:spcBef>
                <a:spcPts val="600"/>
              </a:spcBef>
              <a:buFontTx/>
              <a:buNone/>
              <a:defRPr sz="1600" kern="1200">
                <a:solidFill>
                  <a:srgbClr val="626F7A"/>
                </a:solidFill>
                <a:latin typeface="+mn-lt"/>
                <a:ea typeface="+mn-ea"/>
                <a:cs typeface="+mn-cs"/>
              </a:defRPr>
            </a:lvl2pPr>
            <a:lvl3pPr marL="365760" indent="-201168" algn="l" defTabSz="914400" rtl="0" eaLnBrk="1" latinLnBrk="0" hangingPunct="1">
              <a:lnSpc>
                <a:spcPct val="90000"/>
              </a:lnSpc>
              <a:spcBef>
                <a:spcPts val="600"/>
              </a:spcBef>
              <a:buFont typeface="Arial" panose="020B0604020202020204" pitchFamily="34" charset="0"/>
              <a:buChar char="•"/>
              <a:defRPr sz="1400" kern="1200">
                <a:solidFill>
                  <a:srgbClr val="626F7A"/>
                </a:solidFill>
                <a:latin typeface="+mn-lt"/>
                <a:ea typeface="+mn-ea"/>
                <a:cs typeface="+mn-cs"/>
              </a:defRPr>
            </a:lvl3pPr>
            <a:lvl4pPr marL="91440" indent="-289505"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4pPr>
            <a:lvl5pPr marL="548640" indent="-201168" algn="l" defTabSz="914400" rtl="0" eaLnBrk="1" latinLnBrk="0" hangingPunct="1">
              <a:lnSpc>
                <a:spcPct val="90000"/>
              </a:lnSpc>
              <a:spcBef>
                <a:spcPts val="600"/>
              </a:spcBef>
              <a:buFont typeface="Lucida Grande"/>
              <a:buChar char="–"/>
              <a:defRPr sz="1400" kern="1200">
                <a:solidFill>
                  <a:srgbClr val="626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400" dirty="0">
                <a:effectLst/>
                <a:latin typeface="Arial" panose="020B0604020202020204" pitchFamily="34" charset="0"/>
                <a:ea typeface="Aptos" panose="020B0004020202020204" pitchFamily="34" charset="0"/>
                <a:cs typeface="Arial" panose="020B0604020202020204" pitchFamily="34" charset="0"/>
              </a:rPr>
              <a:t>Highly evolving due to technological advancements, shifts in consumer expectations, and a need for greater resilience.  </a:t>
            </a:r>
            <a:r>
              <a:rPr lang="en-US" sz="1400" dirty="0">
                <a:latin typeface="Arial" panose="020B0604020202020204" pitchFamily="34" charset="0"/>
                <a:ea typeface="Aptos" panose="020B0004020202020204" pitchFamily="34" charset="0"/>
                <a:cs typeface="Arial" panose="020B0604020202020204" pitchFamily="34" charset="0"/>
              </a:rPr>
              <a:t>The trends </a:t>
            </a:r>
            <a:r>
              <a:rPr lang="en-US" sz="1400" dirty="0">
                <a:effectLst/>
                <a:latin typeface="Arial" panose="020B0604020202020204" pitchFamily="34" charset="0"/>
                <a:ea typeface="Aptos" panose="020B0004020202020204" pitchFamily="34" charset="0"/>
                <a:cs typeface="Arial" panose="020B0604020202020204" pitchFamily="34" charset="0"/>
              </a:rPr>
              <a:t>reflect a move toward efficiency, transparency, and agility in supply chain management.</a:t>
            </a:r>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graphicFrame>
        <p:nvGraphicFramePr>
          <p:cNvPr id="4" name="Table 3">
            <a:extLst>
              <a:ext uri="{FF2B5EF4-FFF2-40B4-BE49-F238E27FC236}">
                <a16:creationId xmlns:a16="http://schemas.microsoft.com/office/drawing/2014/main" id="{F6BBA199-E4E7-0952-1FFA-916EC50188B7}"/>
              </a:ext>
            </a:extLst>
          </p:cNvPr>
          <p:cNvGraphicFramePr>
            <a:graphicFrameLocks noGrp="1"/>
          </p:cNvGraphicFramePr>
          <p:nvPr>
            <p:extLst>
              <p:ext uri="{D42A27DB-BD31-4B8C-83A1-F6EECF244321}">
                <p14:modId xmlns:p14="http://schemas.microsoft.com/office/powerpoint/2010/main" val="404727127"/>
              </p:ext>
            </p:extLst>
          </p:nvPr>
        </p:nvGraphicFramePr>
        <p:xfrm>
          <a:off x="77447" y="1474871"/>
          <a:ext cx="11992633" cy="4628749"/>
        </p:xfrm>
        <a:graphic>
          <a:graphicData uri="http://schemas.openxmlformats.org/drawingml/2006/table">
            <a:tbl>
              <a:tblPr firstRow="1" bandRow="1">
                <a:tableStyleId>{7DF18680-E054-41AD-8BC1-D1AEF772440D}</a:tableStyleId>
              </a:tblPr>
              <a:tblGrid>
                <a:gridCol w="4024677">
                  <a:extLst>
                    <a:ext uri="{9D8B030D-6E8A-4147-A177-3AD203B41FA5}">
                      <a16:colId xmlns:a16="http://schemas.microsoft.com/office/drawing/2014/main" val="697733323"/>
                    </a:ext>
                  </a:extLst>
                </a:gridCol>
                <a:gridCol w="7967956">
                  <a:extLst>
                    <a:ext uri="{9D8B030D-6E8A-4147-A177-3AD203B41FA5}">
                      <a16:colId xmlns:a16="http://schemas.microsoft.com/office/drawing/2014/main" val="1842162332"/>
                    </a:ext>
                  </a:extLst>
                </a:gridCol>
              </a:tblGrid>
              <a:tr h="389084">
                <a:tc>
                  <a:txBody>
                    <a:bodyPr/>
                    <a:lstStyle/>
                    <a:p>
                      <a:r>
                        <a:rPr lang="en-US" sz="1600" dirty="0">
                          <a:solidFill>
                            <a:schemeClr val="tx1"/>
                          </a:solidFill>
                          <a:latin typeface="Arial" panose="020B0604020202020204" pitchFamily="34" charset="0"/>
                          <a:cs typeface="Arial" panose="020B0604020202020204" pitchFamily="34" charset="0"/>
                        </a:rPr>
                        <a:t>Trend </a:t>
                      </a:r>
                    </a:p>
                  </a:txBody>
                  <a:tcPr/>
                </a:tc>
                <a:tc>
                  <a:txBody>
                    <a:bodyPr/>
                    <a:lstStyle/>
                    <a:p>
                      <a:r>
                        <a:rPr lang="en-US" sz="1600" dirty="0">
                          <a:solidFill>
                            <a:schemeClr val="tx1"/>
                          </a:solidFill>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799206"/>
                  </a:ext>
                </a:extLst>
              </a:tr>
              <a:tr h="1436761">
                <a:tc>
                  <a:txBody>
                    <a:bodyPr/>
                    <a:lstStyle/>
                    <a:p>
                      <a:r>
                        <a:rPr lang="en-US" sz="1600" dirty="0">
                          <a:latin typeface="Arial" panose="020B0604020202020204" pitchFamily="34" charset="0"/>
                          <a:cs typeface="Arial" panose="020B0604020202020204" pitchFamily="34" charset="0"/>
                        </a:rPr>
                        <a:t>Artificial</a:t>
                      </a:r>
                    </a:p>
                    <a:p>
                      <a:r>
                        <a:rPr lang="en-US" sz="1600" dirty="0">
                          <a:latin typeface="Arial" panose="020B0604020202020204" pitchFamily="34" charset="0"/>
                          <a:cs typeface="Arial" panose="020B0604020202020204" pitchFamily="34" charset="0"/>
                        </a:rPr>
                        <a:t>Intelligence</a:t>
                      </a:r>
                    </a:p>
                    <a:p>
                      <a:r>
                        <a:rPr lang="en-US" sz="1600" dirty="0">
                          <a:latin typeface="Arial" panose="020B0604020202020204" pitchFamily="34" charset="0"/>
                          <a:cs typeface="Arial" panose="020B0604020202020204" pitchFamily="34" charset="0"/>
                        </a:rPr>
                        <a:t>and  Machine </a:t>
                      </a:r>
                    </a:p>
                    <a:p>
                      <a:r>
                        <a:rPr lang="en-US" sz="1600" dirty="0">
                          <a:latin typeface="Arial" panose="020B0604020202020204" pitchFamily="34" charset="0"/>
                          <a:cs typeface="Arial" panose="020B0604020202020204" pitchFamily="34" charset="0"/>
                        </a:rPr>
                        <a:t>Learning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AI is enabling predictive analytics, demand forecasting, and automation. It helps in </a:t>
                      </a:r>
                      <a:r>
                        <a:rPr lang="en-US" sz="1600" b="1" kern="1200" dirty="0">
                          <a:solidFill>
                            <a:schemeClr val="dk1"/>
                          </a:solidFill>
                          <a:effectLst/>
                          <a:latin typeface="Arial" panose="020B0604020202020204" pitchFamily="34" charset="0"/>
                          <a:ea typeface="+mn-ea"/>
                          <a:cs typeface="Arial" panose="020B0604020202020204" pitchFamily="34" charset="0"/>
                        </a:rPr>
                        <a:t>identifying patterns, anticipate disruptions, and optimize inventory levels </a:t>
                      </a:r>
                      <a:r>
                        <a:rPr lang="en-US" sz="1600" kern="1200" dirty="0">
                          <a:solidFill>
                            <a:schemeClr val="dk1"/>
                          </a:solidFill>
                          <a:effectLst/>
                          <a:latin typeface="Arial" panose="020B0604020202020204" pitchFamily="34" charset="0"/>
                          <a:ea typeface="+mn-ea"/>
                          <a:cs typeface="Arial" panose="020B0604020202020204" pitchFamily="34" charset="0"/>
                        </a:rPr>
                        <a:t>to reduce costs and improve response times. Used in retail and agribusiness.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effectLst/>
                        <a:latin typeface="Arial" panose="020B0604020202020204" pitchFamily="34" charset="0"/>
                        <a:ea typeface="Aptos" panose="020B0004020202020204" pitchFamily="34" charset="0"/>
                        <a:cs typeface="Arial" panose="020B0604020202020204" pitchFamily="34" charset="0"/>
                      </a:endParaRPr>
                    </a:p>
                  </a:txBody>
                  <a:tcPr/>
                </a:tc>
                <a:extLst>
                  <a:ext uri="{0D108BD9-81ED-4DB2-BD59-A6C34878D82A}">
                    <a16:rowId xmlns:a16="http://schemas.microsoft.com/office/drawing/2014/main" val="4037629036"/>
                  </a:ext>
                </a:extLst>
              </a:tr>
              <a:tr h="1366289">
                <a:tc>
                  <a:txBody>
                    <a:bodyPr/>
                    <a:lstStyle/>
                    <a:p>
                      <a:r>
                        <a:rPr lang="en-US" sz="1600" dirty="0">
                          <a:latin typeface="Arial" panose="020B0604020202020204" pitchFamily="34" charset="0"/>
                          <a:cs typeface="Arial" panose="020B0604020202020204" pitchFamily="34" charset="0"/>
                        </a:rPr>
                        <a:t>Blockchain</a:t>
                      </a:r>
                    </a:p>
                    <a:p>
                      <a:r>
                        <a:rPr lang="en-US" sz="1600" dirty="0">
                          <a:latin typeface="Arial" panose="020B0604020202020204" pitchFamily="34" charset="0"/>
                          <a:cs typeface="Arial" panose="020B0604020202020204" pitchFamily="34" charset="0"/>
                        </a:rPr>
                        <a:t>Technology</a:t>
                      </a:r>
                    </a:p>
                  </a:txBody>
                  <a:tcP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Blockchain technology is being adopted to create </a:t>
                      </a:r>
                      <a:r>
                        <a:rPr lang="en-US" sz="1600" b="1" kern="1200" dirty="0">
                          <a:solidFill>
                            <a:schemeClr val="dk1"/>
                          </a:solidFill>
                          <a:effectLst/>
                          <a:latin typeface="Arial" panose="020B0604020202020204" pitchFamily="34" charset="0"/>
                          <a:ea typeface="+mn-ea"/>
                          <a:cs typeface="Arial" panose="020B0604020202020204" pitchFamily="34" charset="0"/>
                        </a:rPr>
                        <a:t>transparent, tamper-proof records of transactions.  </a:t>
                      </a:r>
                    </a:p>
                    <a:p>
                      <a:r>
                        <a:rPr lang="en-US" sz="1600" kern="1200" dirty="0">
                          <a:solidFill>
                            <a:schemeClr val="dk1"/>
                          </a:solidFill>
                          <a:effectLst/>
                          <a:latin typeface="Arial" panose="020B0604020202020204" pitchFamily="34" charset="0"/>
                          <a:ea typeface="+mn-ea"/>
                          <a:cs typeface="Arial" panose="020B0604020202020204" pitchFamily="34" charset="0"/>
                        </a:rPr>
                        <a:t>Used in Agriculture sector, to help farmers and exporters track produce quality and trace origins. Also used in managing  counterfeiting and fraud risks  in the supply chain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7839874"/>
                  </a:ext>
                </a:extLst>
              </a:tr>
              <a:tr h="1436615">
                <a:tc>
                  <a:txBody>
                    <a:bodyPr/>
                    <a:lstStyle/>
                    <a:p>
                      <a:r>
                        <a:rPr lang="en-US" sz="1600" dirty="0">
                          <a:latin typeface="Arial" panose="020B0604020202020204" pitchFamily="34" charset="0"/>
                          <a:cs typeface="Arial" panose="020B0604020202020204" pitchFamily="34" charset="0"/>
                        </a:rPr>
                        <a:t>Supply Chain</a:t>
                      </a:r>
                    </a:p>
                    <a:p>
                      <a:r>
                        <a:rPr lang="en-US" sz="1600" dirty="0">
                          <a:latin typeface="Arial" panose="020B0604020202020204" pitchFamily="34" charset="0"/>
                          <a:cs typeface="Arial" panose="020B0604020202020204" pitchFamily="34" charset="0"/>
                        </a:rPr>
                        <a:t>Resilience and </a:t>
                      </a:r>
                    </a:p>
                    <a:p>
                      <a:r>
                        <a:rPr lang="en-US" sz="1600" dirty="0">
                          <a:latin typeface="Arial" panose="020B0604020202020204" pitchFamily="34" charset="0"/>
                          <a:cs typeface="Arial" panose="020B0604020202020204" pitchFamily="34" charset="0"/>
                        </a:rPr>
                        <a:t>Risk </a:t>
                      </a:r>
                    </a:p>
                    <a:p>
                      <a:r>
                        <a:rPr lang="en-US" sz="1600" dirty="0">
                          <a:latin typeface="Arial" panose="020B0604020202020204" pitchFamily="34" charset="0"/>
                          <a:cs typeface="Arial" panose="020B0604020202020204" pitchFamily="34" charset="0"/>
                        </a:rPr>
                        <a:t>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Companies investing in digital tools to improve visibility and flexibility, such as </a:t>
                      </a:r>
                      <a:r>
                        <a:rPr lang="en-US" sz="1600" b="1" kern="1200" dirty="0">
                          <a:solidFill>
                            <a:schemeClr val="dk1"/>
                          </a:solidFill>
                          <a:effectLst/>
                          <a:latin typeface="Arial" panose="020B0604020202020204" pitchFamily="34" charset="0"/>
                          <a:ea typeface="+mn-ea"/>
                          <a:cs typeface="Arial" panose="020B0604020202020204" pitchFamily="34" charset="0"/>
                        </a:rPr>
                        <a:t>cloud-based supply chain management systems and enhanced real-time monitoring</a:t>
                      </a:r>
                      <a:r>
                        <a:rPr lang="en-US" sz="1600" kern="1200" dirty="0">
                          <a:solidFill>
                            <a:schemeClr val="dk1"/>
                          </a:solidFill>
                          <a:effectLst/>
                          <a:latin typeface="Arial" panose="020B0604020202020204" pitchFamily="34" charset="0"/>
                          <a:ea typeface="+mn-ea"/>
                          <a:cs typeface="Arial" panose="020B0604020202020204" pitchFamily="34" charset="0"/>
                        </a:rPr>
                        <a:t>. Platforms offering real-time tracking of shipments are becoming popular, to monitor deliveries and manage disruptions due to factors like political unrest or infrastructure challenges.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743981"/>
                  </a:ext>
                </a:extLst>
              </a:tr>
            </a:tbl>
          </a:graphicData>
        </a:graphic>
      </p:graphicFrame>
      <p:pic>
        <p:nvPicPr>
          <p:cNvPr id="7" name="Picture 2" descr="Artificial intelligence ...">
            <a:extLst>
              <a:ext uri="{FF2B5EF4-FFF2-40B4-BE49-F238E27FC236}">
                <a16:creationId xmlns:a16="http://schemas.microsoft.com/office/drawing/2014/main" id="{17DA5876-7199-7D1A-DD7F-54561E657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852" y="1864507"/>
            <a:ext cx="2228948" cy="1404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istics and Blockchain: A Match Made ...">
            <a:extLst>
              <a:ext uri="{FF2B5EF4-FFF2-40B4-BE49-F238E27FC236}">
                <a16:creationId xmlns:a16="http://schemas.microsoft.com/office/drawing/2014/main" id="{8C2A9319-179A-25BA-6124-77B8AFCEA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852" y="3337568"/>
            <a:ext cx="2186366" cy="13487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upply Chain Resilience - Enterra Solutions">
            <a:extLst>
              <a:ext uri="{FF2B5EF4-FFF2-40B4-BE49-F238E27FC236}">
                <a16:creationId xmlns:a16="http://schemas.microsoft.com/office/drawing/2014/main" id="{3D49FF8D-B41C-A4F7-4E4D-D08320CB3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853" y="4733796"/>
            <a:ext cx="2186366" cy="136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25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Trends in Global Supply Chain</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graphicFrame>
        <p:nvGraphicFramePr>
          <p:cNvPr id="10" name="Table 9">
            <a:extLst>
              <a:ext uri="{FF2B5EF4-FFF2-40B4-BE49-F238E27FC236}">
                <a16:creationId xmlns:a16="http://schemas.microsoft.com/office/drawing/2014/main" id="{67FEE8A7-32A1-1768-BFBE-041EFEB6815F}"/>
              </a:ext>
            </a:extLst>
          </p:cNvPr>
          <p:cNvGraphicFramePr>
            <a:graphicFrameLocks noGrp="1"/>
          </p:cNvGraphicFramePr>
          <p:nvPr>
            <p:extLst>
              <p:ext uri="{D42A27DB-BD31-4B8C-83A1-F6EECF244321}">
                <p14:modId xmlns:p14="http://schemas.microsoft.com/office/powerpoint/2010/main" val="2766665953"/>
              </p:ext>
            </p:extLst>
          </p:nvPr>
        </p:nvGraphicFramePr>
        <p:xfrm>
          <a:off x="281941" y="987069"/>
          <a:ext cx="11788139" cy="5070832"/>
        </p:xfrm>
        <a:graphic>
          <a:graphicData uri="http://schemas.openxmlformats.org/drawingml/2006/table">
            <a:tbl>
              <a:tblPr firstRow="1" bandRow="1">
                <a:tableStyleId>{7DF18680-E054-41AD-8BC1-D1AEF772440D}</a:tableStyleId>
              </a:tblPr>
              <a:tblGrid>
                <a:gridCol w="3956051">
                  <a:extLst>
                    <a:ext uri="{9D8B030D-6E8A-4147-A177-3AD203B41FA5}">
                      <a16:colId xmlns:a16="http://schemas.microsoft.com/office/drawing/2014/main" val="1762729235"/>
                    </a:ext>
                  </a:extLst>
                </a:gridCol>
                <a:gridCol w="7832088">
                  <a:extLst>
                    <a:ext uri="{9D8B030D-6E8A-4147-A177-3AD203B41FA5}">
                      <a16:colId xmlns:a16="http://schemas.microsoft.com/office/drawing/2014/main" val="406176784"/>
                    </a:ext>
                  </a:extLst>
                </a:gridCol>
              </a:tblGrid>
              <a:tr h="426244">
                <a:tc>
                  <a:txBody>
                    <a:bodyPr/>
                    <a:lstStyle/>
                    <a:p>
                      <a:r>
                        <a:rPr lang="en-US" sz="2000" dirty="0">
                          <a:solidFill>
                            <a:schemeClr val="tx1"/>
                          </a:solidFill>
                          <a:latin typeface="Aptos" panose="020B0004020202020204" pitchFamily="34" charset="0"/>
                        </a:rPr>
                        <a:t>Trend</a:t>
                      </a:r>
                    </a:p>
                  </a:txBody>
                  <a:tcPr/>
                </a:tc>
                <a:tc>
                  <a:txBody>
                    <a:bodyPr/>
                    <a:lstStyle/>
                    <a:p>
                      <a:r>
                        <a:rPr lang="en-US" sz="2000" dirty="0">
                          <a:solidFill>
                            <a:schemeClr val="tx1"/>
                          </a:solidFill>
                          <a:latin typeface="Aptos" panose="020B0004020202020204" pitchFamily="34" charset="0"/>
                        </a:rPr>
                        <a:t>Description</a:t>
                      </a:r>
                    </a:p>
                  </a:txBody>
                  <a:tcPr/>
                </a:tc>
                <a:extLst>
                  <a:ext uri="{0D108BD9-81ED-4DB2-BD59-A6C34878D82A}">
                    <a16:rowId xmlns:a16="http://schemas.microsoft.com/office/drawing/2014/main" val="2200669269"/>
                  </a:ext>
                </a:extLst>
              </a:tr>
              <a:tr h="1573984">
                <a:tc>
                  <a:txBody>
                    <a:bodyPr/>
                    <a:lstStyle/>
                    <a:p>
                      <a:r>
                        <a:rPr lang="en-US" sz="1800" b="1" kern="1200" dirty="0">
                          <a:solidFill>
                            <a:schemeClr val="dk1"/>
                          </a:solidFill>
                          <a:effectLst/>
                          <a:latin typeface="+mn-lt"/>
                          <a:ea typeface="+mn-ea"/>
                          <a:cs typeface="+mn-cs"/>
                        </a:rPr>
                        <a:t>E-commerce</a:t>
                      </a:r>
                    </a:p>
                    <a:p>
                      <a:r>
                        <a:rPr lang="en-US" sz="1800" b="1" kern="1200" dirty="0">
                          <a:solidFill>
                            <a:schemeClr val="dk1"/>
                          </a:solidFill>
                          <a:effectLst/>
                          <a:latin typeface="+mn-lt"/>
                          <a:ea typeface="+mn-ea"/>
                          <a:cs typeface="+mn-cs"/>
                        </a:rPr>
                        <a:t>and Last-Mile </a:t>
                      </a:r>
                    </a:p>
                    <a:p>
                      <a:r>
                        <a:rPr lang="en-US" sz="1800" b="1" kern="1200" dirty="0">
                          <a:solidFill>
                            <a:schemeClr val="dk1"/>
                          </a:solidFill>
                          <a:effectLst/>
                          <a:latin typeface="+mn-lt"/>
                          <a:ea typeface="+mn-ea"/>
                          <a:cs typeface="+mn-cs"/>
                        </a:rPr>
                        <a:t>Delivery</a:t>
                      </a:r>
                    </a:p>
                    <a:p>
                      <a:r>
                        <a:rPr lang="en-US" sz="1800" b="1" kern="1200" dirty="0">
                          <a:solidFill>
                            <a:schemeClr val="dk1"/>
                          </a:solidFill>
                          <a:effectLst/>
                          <a:latin typeface="+mn-lt"/>
                          <a:ea typeface="+mn-ea"/>
                          <a:cs typeface="+mn-cs"/>
                        </a:rPr>
                        <a:t>Solutions</a:t>
                      </a:r>
                      <a:endParaRPr lang="en-US"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Companies are experimenting with </a:t>
                      </a:r>
                      <a:r>
                        <a:rPr lang="en-US" sz="1800" b="1" kern="1200" dirty="0">
                          <a:solidFill>
                            <a:schemeClr val="dk1"/>
                          </a:solidFill>
                          <a:effectLst/>
                          <a:latin typeface="+mn-lt"/>
                          <a:ea typeface="+mn-ea"/>
                          <a:cs typeface="+mn-cs"/>
                        </a:rPr>
                        <a:t>drones, autonomous vehicles, and micro-fulfillment centers to speed up deliveries</a:t>
                      </a:r>
                      <a:r>
                        <a:rPr lang="en-US" sz="1800" kern="1200" dirty="0">
                          <a:solidFill>
                            <a:schemeClr val="dk1"/>
                          </a:solidFill>
                          <a:effectLst/>
                          <a:latin typeface="+mn-lt"/>
                          <a:ea typeface="+mn-ea"/>
                          <a:cs typeface="+mn-cs"/>
                        </a:rPr>
                        <a:t>. In Kenya, startups are developing digital platforms to connect merchants with delivery services, and drones are being tested for medical supply delivery in remote areas e.g. Sendy</a:t>
                      </a:r>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876169982"/>
                  </a:ext>
                </a:extLst>
              </a:tr>
              <a:tr h="1496781">
                <a:tc>
                  <a:txBody>
                    <a:bodyPr/>
                    <a:lstStyle/>
                    <a:p>
                      <a:r>
                        <a:rPr lang="en-US" sz="1800" b="1" kern="1200" dirty="0">
                          <a:solidFill>
                            <a:schemeClr val="dk1"/>
                          </a:solidFill>
                          <a:effectLst/>
                          <a:latin typeface="+mn-lt"/>
                          <a:ea typeface="+mn-ea"/>
                          <a:cs typeface="+mn-cs"/>
                        </a:rPr>
                        <a:t>Sustainability</a:t>
                      </a:r>
                    </a:p>
                    <a:p>
                      <a:r>
                        <a:rPr lang="en-US" sz="1800" b="1" kern="1200" dirty="0">
                          <a:solidFill>
                            <a:schemeClr val="dk1"/>
                          </a:solidFill>
                          <a:effectLst/>
                          <a:latin typeface="+mn-lt"/>
                          <a:ea typeface="+mn-ea"/>
                          <a:cs typeface="+mn-cs"/>
                        </a:rPr>
                        <a:t>and Green </a:t>
                      </a:r>
                    </a:p>
                    <a:p>
                      <a:r>
                        <a:rPr lang="en-US" sz="1800" b="1" kern="1200" dirty="0">
                          <a:solidFill>
                            <a:schemeClr val="dk1"/>
                          </a:solidFill>
                          <a:effectLst/>
                          <a:latin typeface="+mn-lt"/>
                          <a:ea typeface="+mn-ea"/>
                          <a:cs typeface="+mn-cs"/>
                        </a:rPr>
                        <a:t>Supply Chain</a:t>
                      </a:r>
                    </a:p>
                    <a:p>
                      <a:r>
                        <a:rPr lang="en-US" sz="1800" b="1" kern="1200" dirty="0">
                          <a:solidFill>
                            <a:schemeClr val="dk1"/>
                          </a:solidFill>
                          <a:effectLst/>
                          <a:latin typeface="+mn-lt"/>
                          <a:ea typeface="+mn-ea"/>
                          <a:cs typeface="+mn-cs"/>
                        </a:rPr>
                        <a:t>Initiatives</a:t>
                      </a:r>
                      <a:endParaRPr lang="en-US" dirty="0">
                        <a:latin typeface="Aptos" panose="020B0004020202020204" pitchFamily="34" charset="0"/>
                      </a:endParaRPr>
                    </a:p>
                  </a:txBody>
                  <a:tcPr/>
                </a:tc>
                <a:tc>
                  <a:txBody>
                    <a:bodyPr/>
                    <a:lstStyle/>
                    <a:p>
                      <a:r>
                        <a:rPr lang="en-US" sz="1800" kern="1200" dirty="0">
                          <a:solidFill>
                            <a:schemeClr val="dk1"/>
                          </a:solidFill>
                          <a:effectLst/>
                          <a:latin typeface="+mn-lt"/>
                          <a:ea typeface="+mn-ea"/>
                          <a:cs typeface="+mn-cs"/>
                        </a:rPr>
                        <a:t>Companies adopting green logistics practices like </a:t>
                      </a:r>
                      <a:r>
                        <a:rPr lang="en-US" sz="1800" b="1" kern="1200" dirty="0">
                          <a:solidFill>
                            <a:schemeClr val="dk1"/>
                          </a:solidFill>
                          <a:effectLst/>
                          <a:latin typeface="+mn-lt"/>
                          <a:ea typeface="+mn-ea"/>
                          <a:cs typeface="+mn-cs"/>
                        </a:rPr>
                        <a:t>electric vehicles, optimizing routes to reduce emissions</a:t>
                      </a:r>
                      <a:r>
                        <a:rPr lang="en-US" sz="1800" kern="1200" dirty="0">
                          <a:solidFill>
                            <a:schemeClr val="dk1"/>
                          </a:solidFill>
                          <a:effectLst/>
                          <a:latin typeface="+mn-lt"/>
                          <a:ea typeface="+mn-ea"/>
                          <a:cs typeface="+mn-cs"/>
                        </a:rPr>
                        <a:t>, and using recycled materials in packaging. In Kenya, several companies are exploring </a:t>
                      </a:r>
                      <a:r>
                        <a:rPr lang="en-US" sz="1800" b="1" kern="1200" dirty="0">
                          <a:solidFill>
                            <a:schemeClr val="dk1"/>
                          </a:solidFill>
                          <a:effectLst/>
                          <a:latin typeface="+mn-lt"/>
                          <a:ea typeface="+mn-ea"/>
                          <a:cs typeface="+mn-cs"/>
                        </a:rPr>
                        <a:t>solar-powered logistics solutions and eco-friendly packaging </a:t>
                      </a:r>
                      <a:r>
                        <a:rPr lang="en-US" sz="1800" kern="1200" dirty="0">
                          <a:solidFill>
                            <a:schemeClr val="dk1"/>
                          </a:solidFill>
                          <a:effectLst/>
                          <a:latin typeface="+mn-lt"/>
                          <a:ea typeface="+mn-ea"/>
                          <a:cs typeface="+mn-cs"/>
                        </a:rPr>
                        <a:t>to reduce their carbon footprint.</a:t>
                      </a:r>
                      <a:endParaRPr lang="en-US" dirty="0">
                        <a:latin typeface="Aptos" panose="020B0004020202020204" pitchFamily="34" charset="0"/>
                      </a:endParaRPr>
                    </a:p>
                  </a:txBody>
                  <a:tcPr/>
                </a:tc>
                <a:extLst>
                  <a:ext uri="{0D108BD9-81ED-4DB2-BD59-A6C34878D82A}">
                    <a16:rowId xmlns:a16="http://schemas.microsoft.com/office/drawing/2014/main" val="1148405581"/>
                  </a:ext>
                </a:extLst>
              </a:tr>
              <a:tr h="1573823">
                <a:tc>
                  <a:txBody>
                    <a:bodyPr/>
                    <a:lstStyle/>
                    <a:p>
                      <a:r>
                        <a:rPr lang="en-US" sz="1800" b="1" kern="1200" dirty="0">
                          <a:solidFill>
                            <a:schemeClr val="dk1"/>
                          </a:solidFill>
                          <a:effectLst/>
                          <a:latin typeface="+mn-lt"/>
                          <a:ea typeface="+mn-ea"/>
                          <a:cs typeface="+mn-cs"/>
                        </a:rPr>
                        <a:t>Data-Driven</a:t>
                      </a:r>
                    </a:p>
                    <a:p>
                      <a:r>
                        <a:rPr lang="en-US" sz="1800" b="1" kern="1200" dirty="0">
                          <a:solidFill>
                            <a:schemeClr val="dk1"/>
                          </a:solidFill>
                          <a:effectLst/>
                          <a:latin typeface="+mn-lt"/>
                          <a:ea typeface="+mn-ea"/>
                          <a:cs typeface="+mn-cs"/>
                        </a:rPr>
                        <a:t>Decision</a:t>
                      </a:r>
                    </a:p>
                    <a:p>
                      <a:r>
                        <a:rPr lang="en-US" sz="1800" b="1" kern="1200" dirty="0">
                          <a:solidFill>
                            <a:schemeClr val="dk1"/>
                          </a:solidFill>
                          <a:effectLst/>
                          <a:latin typeface="+mn-lt"/>
                          <a:ea typeface="+mn-ea"/>
                          <a:cs typeface="+mn-cs"/>
                        </a:rPr>
                        <a:t>Making and</a:t>
                      </a:r>
                    </a:p>
                    <a:p>
                      <a:r>
                        <a:rPr lang="en-US" sz="1800" b="1" kern="1200" dirty="0">
                          <a:solidFill>
                            <a:schemeClr val="dk1"/>
                          </a:solidFill>
                          <a:effectLst/>
                          <a:latin typeface="+mn-lt"/>
                          <a:ea typeface="+mn-ea"/>
                          <a:cs typeface="+mn-cs"/>
                        </a:rPr>
                        <a:t>Big Data </a:t>
                      </a:r>
                    </a:p>
                    <a:p>
                      <a:r>
                        <a:rPr lang="en-US" sz="1800" b="1" kern="1200" dirty="0">
                          <a:solidFill>
                            <a:schemeClr val="dk1"/>
                          </a:solidFill>
                          <a:effectLst/>
                          <a:latin typeface="+mn-lt"/>
                          <a:ea typeface="+mn-ea"/>
                          <a:cs typeface="+mn-cs"/>
                        </a:rPr>
                        <a:t>Analytics</a:t>
                      </a:r>
                      <a:endParaRPr lang="en-US" dirty="0">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Data-driven decision-making is gaining traction. In Kenya, companies are increasingly using data analytics to gain insights into </a:t>
                      </a:r>
                      <a:r>
                        <a:rPr lang="en-US" sz="1800" b="1" kern="1200" dirty="0">
                          <a:solidFill>
                            <a:schemeClr val="dk1"/>
                          </a:solidFill>
                          <a:effectLst/>
                          <a:latin typeface="+mn-lt"/>
                          <a:ea typeface="+mn-ea"/>
                          <a:cs typeface="+mn-cs"/>
                        </a:rPr>
                        <a:t>consumer behavior, optimize inventory, and streamline distribution networks</a:t>
                      </a:r>
                      <a:r>
                        <a:rPr lang="en-US" sz="1800" kern="1200" dirty="0">
                          <a:solidFill>
                            <a:schemeClr val="dk1"/>
                          </a:solidFill>
                          <a:effectLst/>
                          <a:latin typeface="+mn-lt"/>
                          <a:ea typeface="+mn-ea"/>
                          <a:cs typeface="+mn-cs"/>
                        </a:rPr>
                        <a:t>, especially in e-commerce and retail.</a:t>
                      </a:r>
                      <a:endParaRPr lang="en-US" dirty="0">
                        <a:latin typeface="Aptos" panose="020B0004020202020204" pitchFamily="34" charset="0"/>
                      </a:endParaRPr>
                    </a:p>
                  </a:txBody>
                  <a:tcPr/>
                </a:tc>
                <a:extLst>
                  <a:ext uri="{0D108BD9-81ED-4DB2-BD59-A6C34878D82A}">
                    <a16:rowId xmlns:a16="http://schemas.microsoft.com/office/drawing/2014/main" val="666537347"/>
                  </a:ext>
                </a:extLst>
              </a:tr>
            </a:tbl>
          </a:graphicData>
        </a:graphic>
      </p:graphicFrame>
      <p:pic>
        <p:nvPicPr>
          <p:cNvPr id="11" name="Picture 10" descr="The Future of E-Commerce: Innovations ...">
            <a:extLst>
              <a:ext uri="{FF2B5EF4-FFF2-40B4-BE49-F238E27FC236}">
                <a16:creationId xmlns:a16="http://schemas.microsoft.com/office/drawing/2014/main" id="{007214A4-7E6A-00E9-E16D-BCA2572C8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656" y="1429415"/>
            <a:ext cx="2315136" cy="1539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ustainable Green Supply Chain Management">
            <a:extLst>
              <a:ext uri="{FF2B5EF4-FFF2-40B4-BE49-F238E27FC236}">
                <a16:creationId xmlns:a16="http://schemas.microsoft.com/office/drawing/2014/main" id="{0D11D98F-E04A-B8F1-BA23-19785008A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502" y="3025792"/>
            <a:ext cx="2315136" cy="14319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15 Top Data Analytics Techniques: Gain ...">
            <a:extLst>
              <a:ext uri="{FF2B5EF4-FFF2-40B4-BE49-F238E27FC236}">
                <a16:creationId xmlns:a16="http://schemas.microsoft.com/office/drawing/2014/main" id="{C6C9AA56-68AA-2A59-D470-8CADFE91E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930" y="4594207"/>
            <a:ext cx="2315136" cy="132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5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2">
            <a:alphaModFix amt="5000"/>
          </a:blip>
          <a:srcRect t="40316" r="76205" b="12636"/>
          <a:stretch/>
        </p:blipFill>
        <p:spPr>
          <a:xfrm>
            <a:off x="6133106" y="-1631"/>
            <a:ext cx="6055719" cy="6735133"/>
          </a:xfrm>
          <a:prstGeom prst="rect">
            <a:avLst/>
          </a:prstGeom>
        </p:spPr>
      </p:pic>
      <p:sp>
        <p:nvSpPr>
          <p:cNvPr id="3" name="Text Placeholder 25">
            <a:extLst>
              <a:ext uri="{FF2B5EF4-FFF2-40B4-BE49-F238E27FC236}">
                <a16:creationId xmlns:a16="http://schemas.microsoft.com/office/drawing/2014/main" id="{5DD7B6EC-34F9-904E-B23B-5E239667CFD0}"/>
              </a:ext>
            </a:extLst>
          </p:cNvPr>
          <p:cNvSpPr txBox="1">
            <a:spLocks/>
          </p:cNvSpPr>
          <p:nvPr/>
        </p:nvSpPr>
        <p:spPr>
          <a:xfrm>
            <a:off x="470267" y="497198"/>
            <a:ext cx="9767888" cy="433388"/>
          </a:xfrm>
          <a:prstGeom prst="rect">
            <a:avLst/>
          </a:prstGeom>
        </p:spPr>
        <p:txBody>
          <a:bodyPr vert="horz"/>
          <a:lstStyle>
            <a:lvl1pPr marL="0" indent="0" algn="l" defTabSz="914400" rtl="0" eaLnBrk="1" latinLnBrk="0" hangingPunct="1">
              <a:lnSpc>
                <a:spcPct val="90000"/>
              </a:lnSpc>
              <a:spcBef>
                <a:spcPts val="1000"/>
              </a:spcBef>
              <a:buFontTx/>
              <a:buNone/>
              <a:defRPr sz="2800" b="1" kern="1200">
                <a:solidFill>
                  <a:srgbClr val="18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Why increasing use of Third-Party Providers?</a:t>
            </a:r>
            <a:endParaRPr lang="en-US" dirty="0"/>
          </a:p>
        </p:txBody>
      </p:sp>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
        <p:nvSpPr>
          <p:cNvPr id="4" name="TextBox 3">
            <a:extLst>
              <a:ext uri="{FF2B5EF4-FFF2-40B4-BE49-F238E27FC236}">
                <a16:creationId xmlns:a16="http://schemas.microsoft.com/office/drawing/2014/main" id="{B9750DB7-83AE-5369-1B81-7CDFD90846CA}"/>
              </a:ext>
            </a:extLst>
          </p:cNvPr>
          <p:cNvSpPr txBox="1"/>
          <p:nvPr/>
        </p:nvSpPr>
        <p:spPr>
          <a:xfrm>
            <a:off x="216324" y="1085190"/>
            <a:ext cx="11197087" cy="971292"/>
          </a:xfrm>
          <a:prstGeom prst="rect">
            <a:avLst/>
          </a:prstGeom>
          <a:noFill/>
        </p:spPr>
        <p:txBody>
          <a:bodyPr wrap="square" rtlCol="0">
            <a:spAutoFit/>
          </a:bodyPr>
          <a:lstStyle/>
          <a:p>
            <a:pPr algn="just">
              <a:lnSpc>
                <a:spcPct val="107000"/>
              </a:lnSpc>
              <a:spcAft>
                <a:spcPts val="800"/>
              </a:spcAft>
            </a:pPr>
            <a:r>
              <a:rPr lang="en-US" dirty="0">
                <a:effectLst/>
                <a:latin typeface="+mj-lt"/>
                <a:ea typeface="Aptos" panose="020B0004020202020204" pitchFamily="34" charset="0"/>
                <a:cs typeface="Times New Roman" panose="02020603050405020304" pitchFamily="18" charset="0"/>
              </a:rPr>
              <a:t>Use of third parties can assist management in attaining strategic objectives by </a:t>
            </a:r>
            <a:r>
              <a:rPr lang="en-US" b="1" dirty="0">
                <a:effectLst/>
                <a:latin typeface="+mj-lt"/>
                <a:ea typeface="Aptos" panose="020B0004020202020204" pitchFamily="34" charset="0"/>
                <a:cs typeface="Times New Roman" panose="02020603050405020304" pitchFamily="18" charset="0"/>
              </a:rPr>
              <a:t>increasing revenues or reducing costs</a:t>
            </a:r>
            <a:r>
              <a:rPr lang="en-US" dirty="0">
                <a:effectLst/>
                <a:latin typeface="+mj-lt"/>
                <a:ea typeface="Aptos" panose="020B0004020202020204" pitchFamily="34" charset="0"/>
                <a:cs typeface="Times New Roman" panose="02020603050405020304" pitchFamily="18" charset="0"/>
              </a:rPr>
              <a:t>. The use of third parties commonly serves as a vehicle for management to access greater expertise or efficiency for a particular activity.</a:t>
            </a:r>
          </a:p>
        </p:txBody>
      </p:sp>
      <p:graphicFrame>
        <p:nvGraphicFramePr>
          <p:cNvPr id="7" name="TextBox 6">
            <a:extLst>
              <a:ext uri="{FF2B5EF4-FFF2-40B4-BE49-F238E27FC236}">
                <a16:creationId xmlns:a16="http://schemas.microsoft.com/office/drawing/2014/main" id="{7BB28A87-2BBF-EF99-AAD7-FD2351368B06}"/>
              </a:ext>
            </a:extLst>
          </p:cNvPr>
          <p:cNvGraphicFramePr/>
          <p:nvPr>
            <p:extLst>
              <p:ext uri="{D42A27DB-BD31-4B8C-83A1-F6EECF244321}">
                <p14:modId xmlns:p14="http://schemas.microsoft.com/office/powerpoint/2010/main" val="3352012673"/>
              </p:ext>
            </p:extLst>
          </p:nvPr>
        </p:nvGraphicFramePr>
        <p:xfrm>
          <a:off x="706257" y="2074995"/>
          <a:ext cx="6803753" cy="4285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1FCB8B5-1D9A-3172-6ADE-CE5F747B36BF}"/>
              </a:ext>
            </a:extLst>
          </p:cNvPr>
          <p:cNvPicPr>
            <a:picLocks noChangeAspect="1"/>
          </p:cNvPicPr>
          <p:nvPr/>
        </p:nvPicPr>
        <p:blipFill>
          <a:blip r:embed="rId8"/>
          <a:srcRect l="17465" r="26823" b="-1"/>
          <a:stretch/>
        </p:blipFill>
        <p:spPr>
          <a:xfrm>
            <a:off x="8137527" y="1801293"/>
            <a:ext cx="3374810" cy="4285807"/>
          </a:xfrm>
          <a:prstGeom prst="rect">
            <a:avLst/>
          </a:prstGeom>
        </p:spPr>
      </p:pic>
    </p:spTree>
    <p:extLst>
      <p:ext uri="{BB962C8B-B14F-4D97-AF65-F5344CB8AC3E}">
        <p14:creationId xmlns:p14="http://schemas.microsoft.com/office/powerpoint/2010/main" val="5959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1868D25-5F71-E64A-A80B-0FED8F09E29F}"/>
              </a:ext>
            </a:extLst>
          </p:cNvPr>
          <p:cNvPicPr>
            <a:picLocks noChangeAspect="1"/>
          </p:cNvPicPr>
          <p:nvPr/>
        </p:nvPicPr>
        <p:blipFill rotWithShape="1">
          <a:blip r:embed="rId3">
            <a:alphaModFix amt="5000"/>
          </a:blip>
          <a:srcRect t="40316" r="76205" b="12636"/>
          <a:stretch/>
        </p:blipFill>
        <p:spPr>
          <a:xfrm>
            <a:off x="6133106" y="-1631"/>
            <a:ext cx="6055719" cy="6735133"/>
          </a:xfrm>
          <a:prstGeom prst="rect">
            <a:avLst/>
          </a:prstGeom>
        </p:spPr>
      </p:pic>
      <p:sp>
        <p:nvSpPr>
          <p:cNvPr id="6" name="TextBox 5"/>
          <p:cNvSpPr txBox="1"/>
          <p:nvPr/>
        </p:nvSpPr>
        <p:spPr>
          <a:xfrm>
            <a:off x="32921" y="6508987"/>
            <a:ext cx="1613857" cy="369332"/>
          </a:xfrm>
          <a:prstGeom prst="rect">
            <a:avLst/>
          </a:prstGeom>
          <a:noFill/>
        </p:spPr>
        <p:txBody>
          <a:bodyPr wrap="square" rtlCol="0">
            <a:spAutoFit/>
          </a:bodyPr>
          <a:lstStyle/>
          <a:p>
            <a:r>
              <a:rPr lang="en-US" b="1" i="1" dirty="0">
                <a:solidFill>
                  <a:srgbClr val="00B0F0"/>
                </a:solidFill>
              </a:rPr>
              <a:t>GRC 2024</a:t>
            </a:r>
          </a:p>
        </p:txBody>
      </p:sp>
      <p:sp>
        <p:nvSpPr>
          <p:cNvPr id="5" name="Title 1">
            <a:extLst>
              <a:ext uri="{FF2B5EF4-FFF2-40B4-BE49-F238E27FC236}">
                <a16:creationId xmlns:a16="http://schemas.microsoft.com/office/drawing/2014/main" id="{99E11001-8822-03A8-3FEC-01E031D81532}"/>
              </a:ext>
            </a:extLst>
          </p:cNvPr>
          <p:cNvSpPr txBox="1">
            <a:spLocks/>
          </p:cNvSpPr>
          <p:nvPr/>
        </p:nvSpPr>
        <p:spPr>
          <a:xfrm>
            <a:off x="568753" y="-636194"/>
            <a:ext cx="4347949" cy="21372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182D5F"/>
                </a:solidFill>
                <a:latin typeface="Arial" panose="020B0604020202020204" pitchFamily="34" charset="0"/>
                <a:ea typeface="+mn-ea"/>
                <a:cs typeface="Arial" panose="020B0604020202020204" pitchFamily="34" charset="0"/>
              </a:rPr>
              <a:t>Recorded cases of Third-Party Risks</a:t>
            </a:r>
          </a:p>
        </p:txBody>
      </p:sp>
      <p:pic>
        <p:nvPicPr>
          <p:cNvPr id="9" name="Picture 8">
            <a:extLst>
              <a:ext uri="{FF2B5EF4-FFF2-40B4-BE49-F238E27FC236}">
                <a16:creationId xmlns:a16="http://schemas.microsoft.com/office/drawing/2014/main" id="{BCBE5EC3-5C10-4D90-F230-F475EEB8E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869" y="549431"/>
            <a:ext cx="4797354" cy="2769381"/>
          </a:xfrm>
          <a:prstGeom prst="rect">
            <a:avLst/>
          </a:prstGeom>
        </p:spPr>
      </p:pic>
      <p:sp>
        <p:nvSpPr>
          <p:cNvPr id="10" name="TextBox 9">
            <a:extLst>
              <a:ext uri="{FF2B5EF4-FFF2-40B4-BE49-F238E27FC236}">
                <a16:creationId xmlns:a16="http://schemas.microsoft.com/office/drawing/2014/main" id="{C6716E59-B0D7-960A-1EDB-FAFA36B82712}"/>
              </a:ext>
            </a:extLst>
          </p:cNvPr>
          <p:cNvSpPr txBox="1"/>
          <p:nvPr/>
        </p:nvSpPr>
        <p:spPr>
          <a:xfrm>
            <a:off x="89596" y="1723126"/>
            <a:ext cx="5427630" cy="3495178"/>
          </a:xfrm>
          <a:prstGeom prst="rect">
            <a:avLst/>
          </a:prstGeom>
        </p:spPr>
        <p:txBody>
          <a:bodyPr vert="horz" lIns="91440" tIns="45720" rIns="91440" bIns="45720" rtlCol="0">
            <a:normAutofit/>
          </a:bodyPr>
          <a:lstStyle/>
          <a:p>
            <a:pPr>
              <a:lnSpc>
                <a:spcPct val="90000"/>
              </a:lnSpc>
              <a:spcAft>
                <a:spcPts val="600"/>
              </a:spcAft>
            </a:pPr>
            <a:r>
              <a:rPr lang="en-US" sz="1600" b="1" u="sng" dirty="0">
                <a:latin typeface="+mj-lt"/>
              </a:rPr>
              <a:t>Sample cases</a:t>
            </a:r>
          </a:p>
          <a:p>
            <a:pPr marL="342900" indent="-228600">
              <a:lnSpc>
                <a:spcPct val="90000"/>
              </a:lnSpc>
              <a:spcAft>
                <a:spcPts val="600"/>
              </a:spcAft>
              <a:buFont typeface="Arial" panose="020B0604020202020204" pitchFamily="34" charset="0"/>
              <a:buChar char="•"/>
            </a:pPr>
            <a:r>
              <a:rPr lang="en-US" sz="1600" dirty="0">
                <a:latin typeface="+mj-lt"/>
              </a:rPr>
              <a:t>Target data breach 2013 (HVAC supplier)- Debit card information of 40m customers and PI for 70m people, cost </a:t>
            </a:r>
            <a:r>
              <a:rPr lang="en-US" sz="1600" b="1" dirty="0">
                <a:latin typeface="+mj-lt"/>
              </a:rPr>
              <a:t>$292m </a:t>
            </a:r>
            <a:r>
              <a:rPr lang="en-US" sz="1600" dirty="0">
                <a:latin typeface="+mj-lt"/>
              </a:rPr>
              <a:t>in damages</a:t>
            </a:r>
          </a:p>
          <a:p>
            <a:pPr marL="342900" indent="-228600">
              <a:lnSpc>
                <a:spcPct val="90000"/>
              </a:lnSpc>
              <a:spcAft>
                <a:spcPts val="600"/>
              </a:spcAft>
              <a:buFont typeface="Arial" panose="020B0604020202020204" pitchFamily="34" charset="0"/>
              <a:buChar char="•"/>
            </a:pPr>
            <a:r>
              <a:rPr lang="en-US" sz="1600" dirty="0">
                <a:latin typeface="+mj-lt"/>
              </a:rPr>
              <a:t>Solar Wind attack, 2020- cost 8-14% of annual revenue of affected companies</a:t>
            </a:r>
          </a:p>
          <a:p>
            <a:pPr marL="342900" indent="-228600">
              <a:lnSpc>
                <a:spcPct val="90000"/>
              </a:lnSpc>
              <a:spcAft>
                <a:spcPts val="600"/>
              </a:spcAft>
              <a:buFont typeface="Arial" panose="020B0604020202020204" pitchFamily="34" charset="0"/>
              <a:buChar char="•"/>
            </a:pPr>
            <a:r>
              <a:rPr lang="en-US" sz="1600" dirty="0">
                <a:latin typeface="+mj-lt"/>
              </a:rPr>
              <a:t>Suez Canal disaster- 2021- C</a:t>
            </a:r>
            <a:r>
              <a:rPr lang="en-US" sz="1600" dirty="0">
                <a:effectLst/>
                <a:latin typeface="+mj-lt"/>
                <a:ea typeface="Aptos" panose="020B0004020202020204" pitchFamily="34" charset="0"/>
                <a:cs typeface="Times New Roman" panose="02020603050405020304" pitchFamily="18" charset="0"/>
              </a:rPr>
              <a:t>ost of the blockage was </a:t>
            </a:r>
            <a:r>
              <a:rPr lang="en-US" sz="1600" b="1" dirty="0">
                <a:effectLst/>
                <a:latin typeface="+mj-lt"/>
                <a:ea typeface="Aptos" panose="020B0004020202020204" pitchFamily="34" charset="0"/>
                <a:cs typeface="Times New Roman" panose="02020603050405020304" pitchFamily="18" charset="0"/>
              </a:rPr>
              <a:t>$9.6 billion per day</a:t>
            </a:r>
            <a:r>
              <a:rPr lang="en-US" sz="1600" dirty="0">
                <a:effectLst/>
                <a:latin typeface="+mj-lt"/>
                <a:ea typeface="Aptos" panose="020B0004020202020204" pitchFamily="34" charset="0"/>
                <a:cs typeface="Times New Roman" panose="02020603050405020304" pitchFamily="18" charset="0"/>
              </a:rPr>
              <a:t>  for 6 days</a:t>
            </a:r>
            <a:endParaRPr lang="en-US" sz="1600" dirty="0">
              <a:latin typeface="+mj-lt"/>
            </a:endParaRPr>
          </a:p>
          <a:p>
            <a:pPr marL="342900" indent="-228600">
              <a:lnSpc>
                <a:spcPct val="90000"/>
              </a:lnSpc>
              <a:spcAft>
                <a:spcPts val="600"/>
              </a:spcAft>
              <a:buFont typeface="Arial" panose="020B0604020202020204" pitchFamily="34" charset="0"/>
              <a:buChar char="•"/>
            </a:pPr>
            <a:r>
              <a:rPr lang="en-US" sz="1600" dirty="0">
                <a:latin typeface="+mj-lt"/>
              </a:rPr>
              <a:t>Facebook data breach in 2022- Fine was </a:t>
            </a:r>
            <a:r>
              <a:rPr lang="en-US" sz="1600" dirty="0" err="1">
                <a:latin typeface="+mj-lt"/>
              </a:rPr>
              <a:t>Kshs</a:t>
            </a:r>
            <a:r>
              <a:rPr lang="en-US" sz="1600" dirty="0">
                <a:latin typeface="+mj-lt"/>
              </a:rPr>
              <a:t>. </a:t>
            </a:r>
            <a:r>
              <a:rPr lang="en-US" sz="1600" b="1" dirty="0">
                <a:latin typeface="+mj-lt"/>
              </a:rPr>
              <a:t>$277m</a:t>
            </a:r>
          </a:p>
          <a:p>
            <a:pPr marL="342900"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endParaRPr lang="en-US" sz="2000" dirty="0"/>
          </a:p>
        </p:txBody>
      </p:sp>
      <p:pic>
        <p:nvPicPr>
          <p:cNvPr id="11" name="Picture 10">
            <a:extLst>
              <a:ext uri="{FF2B5EF4-FFF2-40B4-BE49-F238E27FC236}">
                <a16:creationId xmlns:a16="http://schemas.microsoft.com/office/drawing/2014/main" id="{820E4E31-44A2-DEDB-5CA9-6DF276A955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179" y="4286373"/>
            <a:ext cx="3988005" cy="2222614"/>
          </a:xfrm>
          <a:prstGeom prst="rect">
            <a:avLst/>
          </a:prstGeom>
        </p:spPr>
      </p:pic>
      <p:pic>
        <p:nvPicPr>
          <p:cNvPr id="12" name="Picture 11" descr="A ship in a body of water&#10;&#10;Description automatically generated">
            <a:extLst>
              <a:ext uri="{FF2B5EF4-FFF2-40B4-BE49-F238E27FC236}">
                <a16:creationId xmlns:a16="http://schemas.microsoft.com/office/drawing/2014/main" id="{F4F3819E-E47F-A192-049C-6AEDDA5C3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4748" y="4193513"/>
            <a:ext cx="3453960" cy="2222614"/>
          </a:xfrm>
          <a:prstGeom prst="rect">
            <a:avLst/>
          </a:prstGeom>
        </p:spPr>
      </p:pic>
      <p:pic>
        <p:nvPicPr>
          <p:cNvPr id="13" name="Picture 12" descr="A screen shot of a computer&#10;&#10;Description automatically generated">
            <a:extLst>
              <a:ext uri="{FF2B5EF4-FFF2-40B4-BE49-F238E27FC236}">
                <a16:creationId xmlns:a16="http://schemas.microsoft.com/office/drawing/2014/main" id="{EFB07B93-5EA8-E95A-4ADC-30C80B5829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9567" y="3549433"/>
            <a:ext cx="3230307" cy="2528515"/>
          </a:xfrm>
          <a:prstGeom prst="rect">
            <a:avLst/>
          </a:prstGeom>
        </p:spPr>
      </p:pic>
    </p:spTree>
    <p:extLst>
      <p:ext uri="{BB962C8B-B14F-4D97-AF65-F5344CB8AC3E}">
        <p14:creationId xmlns:p14="http://schemas.microsoft.com/office/powerpoint/2010/main" val="221604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F3358EDB5F8B4FAFC743904CC0DEFA" ma:contentTypeVersion="13" ma:contentTypeDescription="Create a new document." ma:contentTypeScope="" ma:versionID="8a56d0c58065aa55eec94ad89dbcc9dd">
  <xsd:schema xmlns:xsd="http://www.w3.org/2001/XMLSchema" xmlns:xs="http://www.w3.org/2001/XMLSchema" xmlns:p="http://schemas.microsoft.com/office/2006/metadata/properties" xmlns:ns3="1443b05c-522e-4973-93f2-d3d7eb2f356c" xmlns:ns4="2ed8cc51-5590-437b-80ef-16cebdda84eb" targetNamespace="http://schemas.microsoft.com/office/2006/metadata/properties" ma:root="true" ma:fieldsID="fad117dd7725008984c61c2a62854bc5" ns3:_="" ns4:_="">
    <xsd:import namespace="1443b05c-522e-4973-93f2-d3d7eb2f356c"/>
    <xsd:import namespace="2ed8cc51-5590-437b-80ef-16cebdda84eb"/>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3b05c-522e-4973-93f2-d3d7eb2f35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8cc51-5590-437b-80ef-16cebdda84eb"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7FF752-42FC-4A5F-9750-87F10B03641B}">
  <ds:schemaRefs>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1443b05c-522e-4973-93f2-d3d7eb2f356c"/>
    <ds:schemaRef ds:uri="http://purl.org/dc/elements/1.1/"/>
    <ds:schemaRef ds:uri="http://schemas.microsoft.com/office/2006/metadata/properties"/>
    <ds:schemaRef ds:uri="http://schemas.openxmlformats.org/package/2006/metadata/core-properties"/>
    <ds:schemaRef ds:uri="2ed8cc51-5590-437b-80ef-16cebdda84eb"/>
  </ds:schemaRefs>
</ds:datastoreItem>
</file>

<file path=customXml/itemProps2.xml><?xml version="1.0" encoding="utf-8"?>
<ds:datastoreItem xmlns:ds="http://schemas.openxmlformats.org/officeDocument/2006/customXml" ds:itemID="{25FEA3D4-D389-4834-AB47-5F3A31C55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3b05c-522e-4973-93f2-d3d7eb2f356c"/>
    <ds:schemaRef ds:uri="2ed8cc51-5590-437b-80ef-16cebdda8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BAF784-D4A7-4AB6-97E4-7C08C4FEF6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3269</TotalTime>
  <Words>1538</Words>
  <Application>Microsoft Office PowerPoint</Application>
  <PresentationFormat>Widescreen</PresentationFormat>
  <Paragraphs>173</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Jacobs</dc:creator>
  <cp:lastModifiedBy>Catherine Njoki Nyaga (KE)</cp:lastModifiedBy>
  <cp:revision>15</cp:revision>
  <dcterms:created xsi:type="dcterms:W3CDTF">2020-02-11T09:46:28Z</dcterms:created>
  <dcterms:modified xsi:type="dcterms:W3CDTF">2024-10-30T08:22:23Z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0x010100B4F3358EDB5F8B4FAFC743904CC0DEFA</vt:lpwstr>
  </property>
  <property fmtid="{D5CDD505-2E9C-101B-9397-08002B2CF9AE}" pid="3" name="MSIP_Label_4d7e46fc-7da6-4861-b6af-2416c1fa99ae_Enabled">
    <vt:lpwstr>true</vt:lpwstr>
  </property>
  <property fmtid="{D5CDD505-2E9C-101B-9397-08002B2CF9AE}" pid="4" name="MSIP_Label_4d7e46fc-7da6-4861-b6af-2416c1fa99ae_SetDate">
    <vt:lpwstr>2024-10-29T16:16:39Z</vt:lpwstr>
  </property>
  <property fmtid="{D5CDD505-2E9C-101B-9397-08002B2CF9AE}" pid="5" name="MSIP_Label_4d7e46fc-7da6-4861-b6af-2416c1fa99ae_Method">
    <vt:lpwstr>Standard</vt:lpwstr>
  </property>
  <property fmtid="{D5CDD505-2E9C-101B-9397-08002B2CF9AE}" pid="6" name="MSIP_Label_4d7e46fc-7da6-4861-b6af-2416c1fa99ae_Name">
    <vt:lpwstr>Restricted Internal</vt:lpwstr>
  </property>
  <property fmtid="{D5CDD505-2E9C-101B-9397-08002B2CF9AE}" pid="7" name="MSIP_Label_4d7e46fc-7da6-4861-b6af-2416c1fa99ae_SiteId">
    <vt:lpwstr>5be1f46d-495f-465b-9507-996e8c8cdcb6</vt:lpwstr>
  </property>
  <property fmtid="{D5CDD505-2E9C-101B-9397-08002B2CF9AE}" pid="8" name="MSIP_Label_4d7e46fc-7da6-4861-b6af-2416c1fa99ae_ActionId">
    <vt:lpwstr>53304f57-2dfb-41a8-b7a0-62554b8f8a85</vt:lpwstr>
  </property>
  <property fmtid="{D5CDD505-2E9C-101B-9397-08002B2CF9AE}" pid="9" name="MSIP_Label_4d7e46fc-7da6-4861-b6af-2416c1fa99ae_ContentBits">
    <vt:lpwstr>0</vt:lpwstr>
  </property>
</Properties>
</file>