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77" r:id="rId4"/>
    <p:sldId id="258" r:id="rId5"/>
    <p:sldId id="259" r:id="rId6"/>
    <p:sldId id="260" r:id="rId7"/>
    <p:sldId id="261" r:id="rId8"/>
    <p:sldId id="262" r:id="rId9"/>
    <p:sldId id="263" r:id="rId10"/>
    <p:sldId id="264" r:id="rId11"/>
    <p:sldId id="265" r:id="rId12"/>
    <p:sldId id="266" r:id="rId13"/>
    <p:sldId id="267" r:id="rId14"/>
    <p:sldId id="268" r:id="rId15"/>
    <p:sldId id="278" r:id="rId16"/>
    <p:sldId id="269" r:id="rId17"/>
    <p:sldId id="270" r:id="rId18"/>
    <p:sldId id="271" r:id="rId19"/>
    <p:sldId id="272" r:id="rId20"/>
    <p:sldId id="273" r:id="rId21"/>
    <p:sldId id="274" r:id="rId22"/>
    <p:sldId id="275" r:id="rId23"/>
    <p:sldId id="276" r:id="rId24"/>
    <p:sldId id="280" r:id="rId25"/>
    <p:sldId id="279" r:id="rId26"/>
    <p:sldId id="281" r:id="rId27"/>
    <p:sldId id="282" r:id="rId28"/>
    <p:sldId id="283" r:id="rId29"/>
    <p:sldId id="284" r:id="rId30"/>
    <p:sldId id="285" r:id="rId31"/>
    <p:sldId id="288" r:id="rId32"/>
    <p:sldId id="289" r:id="rId33"/>
    <p:sldId id="292" r:id="rId34"/>
    <p:sldId id="290"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DAC923-6E17-48B1-A981-BA03EAA382A4}" v="1773" dt="2024-10-30T01:06:08.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Getao" userId="d5e0aa4b05b5fdf3" providerId="Windows Live" clId="Web-{89DAC923-6E17-48B1-A981-BA03EAA382A4}"/>
    <pc:docChg chg="addSld delSld modSld sldOrd addMainMaster delMainMaster">
      <pc:chgData name="Katherine Getao" userId="d5e0aa4b05b5fdf3" providerId="Windows Live" clId="Web-{89DAC923-6E17-48B1-A981-BA03EAA382A4}" dt="2024-10-30T01:06:08.303" v="1818" actId="1076"/>
      <pc:docMkLst>
        <pc:docMk/>
      </pc:docMkLst>
      <pc:sldChg chg="addSp delSp modSp mod setBg modClrScheme delDesignElem chgLayout">
        <pc:chgData name="Katherine Getao" userId="d5e0aa4b05b5fdf3" providerId="Windows Live" clId="Web-{89DAC923-6E17-48B1-A981-BA03EAA382A4}" dt="2024-10-30T00:28:18.013" v="1695"/>
        <pc:sldMkLst>
          <pc:docMk/>
          <pc:sldMk cId="109857222" sldId="256"/>
        </pc:sldMkLst>
        <pc:spChg chg="mod ord">
          <ac:chgData name="Katherine Getao" userId="d5e0aa4b05b5fdf3" providerId="Windows Live" clId="Web-{89DAC923-6E17-48B1-A981-BA03EAA382A4}" dt="2024-10-30T00:28:18.013" v="1695"/>
          <ac:spMkLst>
            <pc:docMk/>
            <pc:sldMk cId="109857222" sldId="256"/>
            <ac:spMk id="2" creationId="{00000000-0000-0000-0000-000000000000}"/>
          </ac:spMkLst>
        </pc:spChg>
        <pc:spChg chg="mod ord">
          <ac:chgData name="Katherine Getao" userId="d5e0aa4b05b5fdf3" providerId="Windows Live" clId="Web-{89DAC923-6E17-48B1-A981-BA03EAA382A4}" dt="2024-10-30T00:28:18.013" v="1695"/>
          <ac:spMkLst>
            <pc:docMk/>
            <pc:sldMk cId="109857222" sldId="256"/>
            <ac:spMk id="3" creationId="{00000000-0000-0000-0000-000000000000}"/>
          </ac:spMkLst>
        </pc:spChg>
        <pc:spChg chg="add del">
          <ac:chgData name="Katherine Getao" userId="d5e0aa4b05b5fdf3" providerId="Windows Live" clId="Web-{89DAC923-6E17-48B1-A981-BA03EAA382A4}" dt="2024-10-30T00:28:18.013" v="1695"/>
          <ac:spMkLst>
            <pc:docMk/>
            <pc:sldMk cId="109857222" sldId="256"/>
            <ac:spMk id="10" creationId="{A3363022-C969-41E9-8EB2-E4C94908C1FA}"/>
          </ac:spMkLst>
        </pc:spChg>
        <pc:spChg chg="add del">
          <ac:chgData name="Katherine Getao" userId="d5e0aa4b05b5fdf3" providerId="Windows Live" clId="Web-{89DAC923-6E17-48B1-A981-BA03EAA382A4}" dt="2024-10-30T00:28:18.013" v="1695"/>
          <ac:spMkLst>
            <pc:docMk/>
            <pc:sldMk cId="109857222" sldId="256"/>
            <ac:spMk id="12" creationId="{8D1AD6B3-BE88-4CEB-BA17-790657CC4729}"/>
          </ac:spMkLst>
        </pc:spChg>
        <pc:grpChg chg="add del">
          <ac:chgData name="Katherine Getao" userId="d5e0aa4b05b5fdf3" providerId="Windows Live" clId="Web-{89DAC923-6E17-48B1-A981-BA03EAA382A4}" dt="2024-10-30T00:28:18.013" v="1695"/>
          <ac:grpSpMkLst>
            <pc:docMk/>
            <pc:sldMk cId="109857222" sldId="256"/>
            <ac:grpSpMk id="14" creationId="{89D1390B-7E13-4B4F-9CB2-391063412E54}"/>
          </ac:grpSpMkLst>
        </pc:grpChg>
        <pc:picChg chg="add">
          <ac:chgData name="Katherine Getao" userId="d5e0aa4b05b5fdf3" providerId="Windows Live" clId="Web-{89DAC923-6E17-48B1-A981-BA03EAA382A4}" dt="2024-10-30T00:18:00.337" v="1668"/>
          <ac:picMkLst>
            <pc:docMk/>
            <pc:sldMk cId="109857222" sldId="256"/>
            <ac:picMk id="7" creationId="{8B8B9B1E-8680-B488-2F31-E5FCB40C0F3E}"/>
          </ac:picMkLst>
        </pc:picChg>
      </pc:sldChg>
      <pc:sldChg chg="addSp delSp modSp new mod setBg modClrScheme delDesignElem chgLayout">
        <pc:chgData name="Katherine Getao" userId="d5e0aa4b05b5fdf3" providerId="Windows Live" clId="Web-{89DAC923-6E17-48B1-A981-BA03EAA382A4}" dt="2024-10-30T00:28:18.013" v="1695"/>
        <pc:sldMkLst>
          <pc:docMk/>
          <pc:sldMk cId="3427450892" sldId="257"/>
        </pc:sldMkLst>
        <pc:spChg chg="mod ord">
          <ac:chgData name="Katherine Getao" userId="d5e0aa4b05b5fdf3" providerId="Windows Live" clId="Web-{89DAC923-6E17-48B1-A981-BA03EAA382A4}" dt="2024-10-30T00:28:18.013" v="1695"/>
          <ac:spMkLst>
            <pc:docMk/>
            <pc:sldMk cId="3427450892" sldId="257"/>
            <ac:spMk id="2" creationId="{9C4743D0-D04F-2A90-1AE5-6B48749BD024}"/>
          </ac:spMkLst>
        </pc:spChg>
        <pc:spChg chg="del mod">
          <ac:chgData name="Katherine Getao" userId="d5e0aa4b05b5fdf3" providerId="Windows Live" clId="Web-{89DAC923-6E17-48B1-A981-BA03EAA382A4}" dt="2024-10-30T00:18:13.322" v="1669"/>
          <ac:spMkLst>
            <pc:docMk/>
            <pc:sldMk cId="3427450892" sldId="257"/>
            <ac:spMk id="3" creationId="{B45D9640-CC48-EFCE-3D00-F7088B352BA4}"/>
          </ac:spMkLst>
        </pc:spChg>
        <pc:spChg chg="add mod ord">
          <ac:chgData name="Katherine Getao" userId="d5e0aa4b05b5fdf3" providerId="Windows Live" clId="Web-{89DAC923-6E17-48B1-A981-BA03EAA382A4}" dt="2024-10-30T00:28:18.013" v="1695"/>
          <ac:spMkLst>
            <pc:docMk/>
            <pc:sldMk cId="3427450892" sldId="257"/>
            <ac:spMk id="4" creationId="{9DF96C7B-6315-E180-B8C1-94CE376C8E1E}"/>
          </ac:spMkLst>
        </pc:spChg>
        <pc:spChg chg="add del">
          <ac:chgData name="Katherine Getao" userId="d5e0aa4b05b5fdf3" providerId="Windows Live" clId="Web-{89DAC923-6E17-48B1-A981-BA03EAA382A4}" dt="2024-10-30T00:28:18.013" v="1695"/>
          <ac:spMkLst>
            <pc:docMk/>
            <pc:sldMk cId="3427450892" sldId="257"/>
            <ac:spMk id="10" creationId="{BACC6370-2D7E-4714-9D71-7542949D7D5D}"/>
          </ac:spMkLst>
        </pc:spChg>
        <pc:spChg chg="add del">
          <ac:chgData name="Katherine Getao" userId="d5e0aa4b05b5fdf3" providerId="Windows Live" clId="Web-{89DAC923-6E17-48B1-A981-BA03EAA382A4}" dt="2024-10-30T00:28:18.013" v="1695"/>
          <ac:spMkLst>
            <pc:docMk/>
            <pc:sldMk cId="3427450892" sldId="257"/>
            <ac:spMk id="12" creationId="{F68B3F68-107C-434F-AA38-110D5EA91B85}"/>
          </ac:spMkLst>
        </pc:spChg>
        <pc:spChg chg="add del">
          <ac:chgData name="Katherine Getao" userId="d5e0aa4b05b5fdf3" providerId="Windows Live" clId="Web-{89DAC923-6E17-48B1-A981-BA03EAA382A4}" dt="2024-10-30T00:28:18.013" v="1695"/>
          <ac:spMkLst>
            <pc:docMk/>
            <pc:sldMk cId="3427450892" sldId="257"/>
            <ac:spMk id="14" creationId="{AAD0DBB9-1A4B-4391-81D4-CB19F9AB918A}"/>
          </ac:spMkLst>
        </pc:spChg>
        <pc:spChg chg="add del">
          <ac:chgData name="Katherine Getao" userId="d5e0aa4b05b5fdf3" providerId="Windows Live" clId="Web-{89DAC923-6E17-48B1-A981-BA03EAA382A4}" dt="2024-10-30T00:28:18.013" v="1695"/>
          <ac:spMkLst>
            <pc:docMk/>
            <pc:sldMk cId="3427450892" sldId="257"/>
            <ac:spMk id="16" creationId="{063BBA22-50EA-4C4D-BE05-F1CE4E63AA56}"/>
          </ac:spMkLst>
        </pc:spChg>
        <pc:graphicFrameChg chg="add mod ord">
          <ac:chgData name="Katherine Getao" userId="d5e0aa4b05b5fdf3" providerId="Windows Live" clId="Web-{89DAC923-6E17-48B1-A981-BA03EAA382A4}" dt="2024-10-30T00:28:18.013" v="1695"/>
          <ac:graphicFrameMkLst>
            <pc:docMk/>
            <pc:sldMk cId="3427450892" sldId="257"/>
            <ac:graphicFrameMk id="6" creationId="{3E334362-2266-A891-229F-182CB9B8373D}"/>
          </ac:graphicFrameMkLst>
        </pc:graphicFrameChg>
      </pc:sldChg>
      <pc:sldChg chg="addSp delSp modSp new mod setBg modClrScheme delDesignElem chgLayout modNotes">
        <pc:chgData name="Katherine Getao" userId="d5e0aa4b05b5fdf3" providerId="Windows Live" clId="Web-{89DAC923-6E17-48B1-A981-BA03EAA382A4}" dt="2024-10-30T00:28:18.013" v="1695"/>
        <pc:sldMkLst>
          <pc:docMk/>
          <pc:sldMk cId="1486075268" sldId="258"/>
        </pc:sldMkLst>
        <pc:spChg chg="mod ord">
          <ac:chgData name="Katherine Getao" userId="d5e0aa4b05b5fdf3" providerId="Windows Live" clId="Web-{89DAC923-6E17-48B1-A981-BA03EAA382A4}" dt="2024-10-30T00:28:18.013" v="1695"/>
          <ac:spMkLst>
            <pc:docMk/>
            <pc:sldMk cId="1486075268" sldId="258"/>
            <ac:spMk id="2" creationId="{FF7D78B4-AAF9-EE3F-57E5-48B9E204F1C5}"/>
          </ac:spMkLst>
        </pc:spChg>
        <pc:spChg chg="del mod">
          <ac:chgData name="Katherine Getao" userId="d5e0aa4b05b5fdf3" providerId="Windows Live" clId="Web-{89DAC923-6E17-48B1-A981-BA03EAA382A4}" dt="2024-10-30T00:19:14.136" v="1673"/>
          <ac:spMkLst>
            <pc:docMk/>
            <pc:sldMk cId="1486075268" sldId="258"/>
            <ac:spMk id="3" creationId="{652E5AF7-37B8-C011-EC4F-6F1013DD5AA3}"/>
          </ac:spMkLst>
        </pc:spChg>
        <pc:spChg chg="add mod ord">
          <ac:chgData name="Katherine Getao" userId="d5e0aa4b05b5fdf3" providerId="Windows Live" clId="Web-{89DAC923-6E17-48B1-A981-BA03EAA382A4}" dt="2024-10-30T00:28:18.013" v="1695"/>
          <ac:spMkLst>
            <pc:docMk/>
            <pc:sldMk cId="1486075268" sldId="258"/>
            <ac:spMk id="4" creationId="{7D46913A-778D-626B-C461-2F7B64393719}"/>
          </ac:spMkLst>
        </pc:spChg>
        <pc:spChg chg="add del">
          <ac:chgData name="Katherine Getao" userId="d5e0aa4b05b5fdf3" providerId="Windows Live" clId="Web-{89DAC923-6E17-48B1-A981-BA03EAA382A4}" dt="2024-10-30T00:28:18.013" v="1695"/>
          <ac:spMkLst>
            <pc:docMk/>
            <pc:sldMk cId="1486075268" sldId="258"/>
            <ac:spMk id="10" creationId="{BACC6370-2D7E-4714-9D71-7542949D7D5D}"/>
          </ac:spMkLst>
        </pc:spChg>
        <pc:spChg chg="add del">
          <ac:chgData name="Katherine Getao" userId="d5e0aa4b05b5fdf3" providerId="Windows Live" clId="Web-{89DAC923-6E17-48B1-A981-BA03EAA382A4}" dt="2024-10-30T00:28:18.013" v="1695"/>
          <ac:spMkLst>
            <pc:docMk/>
            <pc:sldMk cId="1486075268" sldId="258"/>
            <ac:spMk id="12" creationId="{F68B3F68-107C-434F-AA38-110D5EA91B85}"/>
          </ac:spMkLst>
        </pc:spChg>
        <pc:spChg chg="add del">
          <ac:chgData name="Katherine Getao" userId="d5e0aa4b05b5fdf3" providerId="Windows Live" clId="Web-{89DAC923-6E17-48B1-A981-BA03EAA382A4}" dt="2024-10-30T00:28:18.013" v="1695"/>
          <ac:spMkLst>
            <pc:docMk/>
            <pc:sldMk cId="1486075268" sldId="258"/>
            <ac:spMk id="14" creationId="{AAD0DBB9-1A4B-4391-81D4-CB19F9AB918A}"/>
          </ac:spMkLst>
        </pc:spChg>
        <pc:spChg chg="add del">
          <ac:chgData name="Katherine Getao" userId="d5e0aa4b05b5fdf3" providerId="Windows Live" clId="Web-{89DAC923-6E17-48B1-A981-BA03EAA382A4}" dt="2024-10-30T00:28:18.013" v="1695"/>
          <ac:spMkLst>
            <pc:docMk/>
            <pc:sldMk cId="1486075268" sldId="258"/>
            <ac:spMk id="16" creationId="{063BBA22-50EA-4C4D-BE05-F1CE4E63AA56}"/>
          </ac:spMkLst>
        </pc:spChg>
        <pc:graphicFrameChg chg="add mod ord">
          <ac:chgData name="Katherine Getao" userId="d5e0aa4b05b5fdf3" providerId="Windows Live" clId="Web-{89DAC923-6E17-48B1-A981-BA03EAA382A4}" dt="2024-10-30T00:28:18.013" v="1695"/>
          <ac:graphicFrameMkLst>
            <pc:docMk/>
            <pc:sldMk cId="1486075268" sldId="258"/>
            <ac:graphicFrameMk id="6" creationId="{EA6D6924-1943-1E01-65AE-0F8B6B67EE59}"/>
          </ac:graphicFrameMkLst>
        </pc:graphicFrameChg>
      </pc:sldChg>
      <pc:sldChg chg="addSp delSp modSp add mod replId setBg modClrScheme delDesignElem chgLayout">
        <pc:chgData name="Katherine Getao" userId="d5e0aa4b05b5fdf3" providerId="Windows Live" clId="Web-{89DAC923-6E17-48B1-A981-BA03EAA382A4}" dt="2024-10-30T00:28:18.013" v="1695"/>
        <pc:sldMkLst>
          <pc:docMk/>
          <pc:sldMk cId="315349095" sldId="259"/>
        </pc:sldMkLst>
        <pc:spChg chg="mod ord">
          <ac:chgData name="Katherine Getao" userId="d5e0aa4b05b5fdf3" providerId="Windows Live" clId="Web-{89DAC923-6E17-48B1-A981-BA03EAA382A4}" dt="2024-10-30T00:28:18.013" v="1695"/>
          <ac:spMkLst>
            <pc:docMk/>
            <pc:sldMk cId="315349095" sldId="259"/>
            <ac:spMk id="2" creationId="{FF7D78B4-AAF9-EE3F-57E5-48B9E204F1C5}"/>
          </ac:spMkLst>
        </pc:spChg>
        <pc:spChg chg="mod ord">
          <ac:chgData name="Katherine Getao" userId="d5e0aa4b05b5fdf3" providerId="Windows Live" clId="Web-{89DAC923-6E17-48B1-A981-BA03EAA382A4}" dt="2024-10-30T00:28:18.013" v="1695"/>
          <ac:spMkLst>
            <pc:docMk/>
            <pc:sldMk cId="315349095" sldId="259"/>
            <ac:spMk id="3" creationId="{652E5AF7-37B8-C011-EC4F-6F1013DD5AA3}"/>
          </ac:spMkLst>
        </pc:spChg>
        <pc:spChg chg="add mod ord">
          <ac:chgData name="Katherine Getao" userId="d5e0aa4b05b5fdf3" providerId="Windows Live" clId="Web-{89DAC923-6E17-48B1-A981-BA03EAA382A4}" dt="2024-10-30T00:28:18.013" v="1695"/>
          <ac:spMkLst>
            <pc:docMk/>
            <pc:sldMk cId="315349095" sldId="259"/>
            <ac:spMk id="4" creationId="{F06860AF-9447-C0CB-A250-11904CDD7019}"/>
          </ac:spMkLst>
        </pc:spChg>
        <pc:spChg chg="add del">
          <ac:chgData name="Katherine Getao" userId="d5e0aa4b05b5fdf3" providerId="Windows Live" clId="Web-{89DAC923-6E17-48B1-A981-BA03EAA382A4}" dt="2024-10-30T00:28:18.013" v="1695"/>
          <ac:spMkLst>
            <pc:docMk/>
            <pc:sldMk cId="315349095" sldId="259"/>
            <ac:spMk id="10" creationId="{3ECBE1F1-D69B-4AFA-ABD5-8E41720EF6DE}"/>
          </ac:spMkLst>
        </pc:spChg>
        <pc:spChg chg="add del">
          <ac:chgData name="Katherine Getao" userId="d5e0aa4b05b5fdf3" providerId="Windows Live" clId="Web-{89DAC923-6E17-48B1-A981-BA03EAA382A4}" dt="2024-10-30T00:28:18.013" v="1695"/>
          <ac:spMkLst>
            <pc:docMk/>
            <pc:sldMk cId="315349095" sldId="259"/>
            <ac:spMk id="12" creationId="{603A6265-E10C-4B85-9C20-E75FCAF9CC63}"/>
          </ac:spMkLst>
        </pc:spChg>
        <pc:picChg chg="add">
          <ac:chgData name="Katherine Getao" userId="d5e0aa4b05b5fdf3" providerId="Windows Live" clId="Web-{89DAC923-6E17-48B1-A981-BA03EAA382A4}" dt="2024-10-30T00:19:59.481" v="1674"/>
          <ac:picMkLst>
            <pc:docMk/>
            <pc:sldMk cId="315349095" sldId="259"/>
            <ac:picMk id="6" creationId="{814A3A81-2718-EDB6-62CE-3938BF94A098}"/>
          </ac:picMkLst>
        </pc:picChg>
      </pc:sldChg>
      <pc:sldChg chg="addSp delSp modSp new mod setBg modClrScheme delDesignElem chgLayout">
        <pc:chgData name="Katherine Getao" userId="d5e0aa4b05b5fdf3" providerId="Windows Live" clId="Web-{89DAC923-6E17-48B1-A981-BA03EAA382A4}" dt="2024-10-30T00:28:18.013" v="1695"/>
        <pc:sldMkLst>
          <pc:docMk/>
          <pc:sldMk cId="4286475376" sldId="260"/>
        </pc:sldMkLst>
        <pc:spChg chg="mod ord">
          <ac:chgData name="Katherine Getao" userId="d5e0aa4b05b5fdf3" providerId="Windows Live" clId="Web-{89DAC923-6E17-48B1-A981-BA03EAA382A4}" dt="2024-10-30T00:28:18.013" v="1695"/>
          <ac:spMkLst>
            <pc:docMk/>
            <pc:sldMk cId="4286475376" sldId="260"/>
            <ac:spMk id="2" creationId="{1035F875-E17A-05CC-2CD5-185570BC876D}"/>
          </ac:spMkLst>
        </pc:spChg>
        <pc:spChg chg="mod ord">
          <ac:chgData name="Katherine Getao" userId="d5e0aa4b05b5fdf3" providerId="Windows Live" clId="Web-{89DAC923-6E17-48B1-A981-BA03EAA382A4}" dt="2024-10-30T00:28:18.013" v="1695"/>
          <ac:spMkLst>
            <pc:docMk/>
            <pc:sldMk cId="4286475376" sldId="260"/>
            <ac:spMk id="3" creationId="{F638FE25-55AE-2E37-3752-B5EFF846A395}"/>
          </ac:spMkLst>
        </pc:spChg>
        <pc:spChg chg="add mod ord">
          <ac:chgData name="Katherine Getao" userId="d5e0aa4b05b5fdf3" providerId="Windows Live" clId="Web-{89DAC923-6E17-48B1-A981-BA03EAA382A4}" dt="2024-10-30T00:28:18.013" v="1695"/>
          <ac:spMkLst>
            <pc:docMk/>
            <pc:sldMk cId="4286475376" sldId="260"/>
            <ac:spMk id="4" creationId="{8FC9EDB8-2C2D-A875-2860-5E5F38ED61BB}"/>
          </ac:spMkLst>
        </pc:spChg>
        <pc:spChg chg="add del">
          <ac:chgData name="Katherine Getao" userId="d5e0aa4b05b5fdf3" providerId="Windows Live" clId="Web-{89DAC923-6E17-48B1-A981-BA03EAA382A4}" dt="2024-10-30T00:22:21.298" v="1678"/>
          <ac:spMkLst>
            <pc:docMk/>
            <pc:sldMk cId="4286475376" sldId="260"/>
            <ac:spMk id="10" creationId="{9F7D5CDA-D291-4307-BF55-1381FED29634}"/>
          </ac:spMkLst>
        </pc:spChg>
        <pc:spChg chg="add del">
          <ac:chgData name="Katherine Getao" userId="d5e0aa4b05b5fdf3" providerId="Windows Live" clId="Web-{89DAC923-6E17-48B1-A981-BA03EAA382A4}" dt="2024-10-30T00:22:25.236" v="1680"/>
          <ac:spMkLst>
            <pc:docMk/>
            <pc:sldMk cId="4286475376" sldId="260"/>
            <ac:spMk id="12" creationId="{E81BF4F6-F2CF-4984-9D14-D6966D92F99F}"/>
          </ac:spMkLst>
        </pc:spChg>
        <pc:spChg chg="add del">
          <ac:chgData name="Katherine Getao" userId="d5e0aa4b05b5fdf3" providerId="Windows Live" clId="Web-{89DAC923-6E17-48B1-A981-BA03EAA382A4}" dt="2024-10-30T00:22:25.236" v="1680"/>
          <ac:spMkLst>
            <pc:docMk/>
            <pc:sldMk cId="4286475376" sldId="260"/>
            <ac:spMk id="13" creationId="{C0763A76-9F1C-4FC5-82B7-DD475DA461B2}"/>
          </ac:spMkLst>
        </pc:spChg>
        <pc:spChg chg="add del">
          <ac:chgData name="Katherine Getao" userId="d5e0aa4b05b5fdf3" providerId="Windows Live" clId="Web-{89DAC923-6E17-48B1-A981-BA03EAA382A4}" dt="2024-10-30T00:28:18.013" v="1695"/>
          <ac:spMkLst>
            <pc:docMk/>
            <pc:sldMk cId="4286475376" sldId="260"/>
            <ac:spMk id="16" creationId="{9F7D5CDA-D291-4307-BF55-1381FED29634}"/>
          </ac:spMkLst>
        </pc:spChg>
        <pc:picChg chg="add del">
          <ac:chgData name="Katherine Getao" userId="d5e0aa4b05b5fdf3" providerId="Windows Live" clId="Web-{89DAC923-6E17-48B1-A981-BA03EAA382A4}" dt="2024-10-30T00:22:21.298" v="1678"/>
          <ac:picMkLst>
            <pc:docMk/>
            <pc:sldMk cId="4286475376" sldId="260"/>
            <ac:picMk id="6" creationId="{9EB5AD3E-DC67-B19E-CB0D-37BCD5FEEF48}"/>
          </ac:picMkLst>
        </pc:picChg>
        <pc:picChg chg="add del">
          <ac:chgData name="Katherine Getao" userId="d5e0aa4b05b5fdf3" providerId="Windows Live" clId="Web-{89DAC923-6E17-48B1-A981-BA03EAA382A4}" dt="2024-10-30T00:22:25.236" v="1680"/>
          <ac:picMkLst>
            <pc:docMk/>
            <pc:sldMk cId="4286475376" sldId="260"/>
            <ac:picMk id="14" creationId="{DFE2FBBA-A472-8778-E857-19647E7F4994}"/>
          </ac:picMkLst>
        </pc:picChg>
        <pc:picChg chg="add">
          <ac:chgData name="Katherine Getao" userId="d5e0aa4b05b5fdf3" providerId="Windows Live" clId="Web-{89DAC923-6E17-48B1-A981-BA03EAA382A4}" dt="2024-10-30T00:22:25.267" v="1681"/>
          <ac:picMkLst>
            <pc:docMk/>
            <pc:sldMk cId="4286475376" sldId="260"/>
            <ac:picMk id="17" creationId="{9EB5AD3E-DC67-B19E-CB0D-37BCD5FEEF48}"/>
          </ac:picMkLst>
        </pc:picChg>
      </pc:sldChg>
      <pc:sldChg chg="addSp delSp modSp add mod replId setBg modClrScheme delDesignElem chgLayout">
        <pc:chgData name="Katherine Getao" userId="d5e0aa4b05b5fdf3" providerId="Windows Live" clId="Web-{89DAC923-6E17-48B1-A981-BA03EAA382A4}" dt="2024-10-30T00:28:18.013" v="1695"/>
        <pc:sldMkLst>
          <pc:docMk/>
          <pc:sldMk cId="3421964693" sldId="261"/>
        </pc:sldMkLst>
        <pc:spChg chg="mod ord">
          <ac:chgData name="Katherine Getao" userId="d5e0aa4b05b5fdf3" providerId="Windows Live" clId="Web-{89DAC923-6E17-48B1-A981-BA03EAA382A4}" dt="2024-10-30T00:28:18.013" v="1695"/>
          <ac:spMkLst>
            <pc:docMk/>
            <pc:sldMk cId="3421964693" sldId="261"/>
            <ac:spMk id="2" creationId="{1035F875-E17A-05CC-2CD5-185570BC876D}"/>
          </ac:spMkLst>
        </pc:spChg>
        <pc:spChg chg="del mod">
          <ac:chgData name="Katherine Getao" userId="d5e0aa4b05b5fdf3" providerId="Windows Live" clId="Web-{89DAC923-6E17-48B1-A981-BA03EAA382A4}" dt="2024-10-30T00:23:37.129" v="1685"/>
          <ac:spMkLst>
            <pc:docMk/>
            <pc:sldMk cId="3421964693" sldId="261"/>
            <ac:spMk id="3" creationId="{F638FE25-55AE-2E37-3752-B5EFF846A395}"/>
          </ac:spMkLst>
        </pc:spChg>
        <pc:spChg chg="add mod ord">
          <ac:chgData name="Katherine Getao" userId="d5e0aa4b05b5fdf3" providerId="Windows Live" clId="Web-{89DAC923-6E17-48B1-A981-BA03EAA382A4}" dt="2024-10-30T00:28:18.013" v="1695"/>
          <ac:spMkLst>
            <pc:docMk/>
            <pc:sldMk cId="3421964693" sldId="261"/>
            <ac:spMk id="4" creationId="{01B63B01-CE68-8A64-8519-F6E342B952BC}"/>
          </ac:spMkLst>
        </pc:spChg>
        <pc:spChg chg="add del">
          <ac:chgData name="Katherine Getao" userId="d5e0aa4b05b5fdf3" providerId="Windows Live" clId="Web-{89DAC923-6E17-48B1-A981-BA03EAA382A4}" dt="2024-10-30T00:28:18.013" v="1695"/>
          <ac:spMkLst>
            <pc:docMk/>
            <pc:sldMk cId="3421964693" sldId="261"/>
            <ac:spMk id="11" creationId="{D1D34770-47A8-402C-AF23-2B653F2D88C1}"/>
          </ac:spMkLst>
        </pc:spChg>
        <pc:graphicFrameChg chg="add mod ord">
          <ac:chgData name="Katherine Getao" userId="d5e0aa4b05b5fdf3" providerId="Windows Live" clId="Web-{89DAC923-6E17-48B1-A981-BA03EAA382A4}" dt="2024-10-30T00:28:18.013" v="1695"/>
          <ac:graphicFrameMkLst>
            <pc:docMk/>
            <pc:sldMk cId="3421964693" sldId="261"/>
            <ac:graphicFrameMk id="6" creationId="{284946F5-F9AE-8A7A-9C7D-2C3064AB662F}"/>
          </ac:graphicFrameMkLst>
        </pc:graphicFrameChg>
        <pc:picChg chg="add">
          <ac:chgData name="Katherine Getao" userId="d5e0aa4b05b5fdf3" providerId="Windows Live" clId="Web-{89DAC923-6E17-48B1-A981-BA03EAA382A4}" dt="2024-10-30T00:23:37.129" v="1685"/>
          <ac:picMkLst>
            <pc:docMk/>
            <pc:sldMk cId="3421964693" sldId="261"/>
            <ac:picMk id="7" creationId="{53192F99-6502-B9A9-4054-EA94E5B9273E}"/>
          </ac:picMkLst>
        </pc:picChg>
      </pc:sldChg>
      <pc:sldChg chg="addSp delSp modSp add mod replId setBg modClrScheme delDesignElem chgLayout">
        <pc:chgData name="Katherine Getao" userId="d5e0aa4b05b5fdf3" providerId="Windows Live" clId="Web-{89DAC923-6E17-48B1-A981-BA03EAA382A4}" dt="2024-10-30T00:28:18.013" v="1695"/>
        <pc:sldMkLst>
          <pc:docMk/>
          <pc:sldMk cId="2662640236" sldId="262"/>
        </pc:sldMkLst>
        <pc:spChg chg="mod ord">
          <ac:chgData name="Katherine Getao" userId="d5e0aa4b05b5fdf3" providerId="Windows Live" clId="Web-{89DAC923-6E17-48B1-A981-BA03EAA382A4}" dt="2024-10-30T00:28:18.013" v="1695"/>
          <ac:spMkLst>
            <pc:docMk/>
            <pc:sldMk cId="2662640236" sldId="262"/>
            <ac:spMk id="2" creationId="{1035F875-E17A-05CC-2CD5-185570BC876D}"/>
          </ac:spMkLst>
        </pc:spChg>
        <pc:spChg chg="mod ord">
          <ac:chgData name="Katherine Getao" userId="d5e0aa4b05b5fdf3" providerId="Windows Live" clId="Web-{89DAC923-6E17-48B1-A981-BA03EAA382A4}" dt="2024-10-30T00:28:18.013" v="1695"/>
          <ac:spMkLst>
            <pc:docMk/>
            <pc:sldMk cId="2662640236" sldId="262"/>
            <ac:spMk id="3" creationId="{F638FE25-55AE-2E37-3752-B5EFF846A395}"/>
          </ac:spMkLst>
        </pc:spChg>
        <pc:spChg chg="add mod ord">
          <ac:chgData name="Katherine Getao" userId="d5e0aa4b05b5fdf3" providerId="Windows Live" clId="Web-{89DAC923-6E17-48B1-A981-BA03EAA382A4}" dt="2024-10-30T00:28:18.013" v="1695"/>
          <ac:spMkLst>
            <pc:docMk/>
            <pc:sldMk cId="2662640236" sldId="262"/>
            <ac:spMk id="4" creationId="{DDC760EC-BA9E-F151-FCF0-E5469DDCE248}"/>
          </ac:spMkLst>
        </pc:spChg>
        <pc:spChg chg="add del">
          <ac:chgData name="Katherine Getao" userId="d5e0aa4b05b5fdf3" providerId="Windows Live" clId="Web-{89DAC923-6E17-48B1-A981-BA03EAA382A4}" dt="2024-10-30T00:28:18.013" v="1695"/>
          <ac:spMkLst>
            <pc:docMk/>
            <pc:sldMk cId="2662640236" sldId="262"/>
            <ac:spMk id="10" creationId="{D1D34770-47A8-402C-AF23-2B653F2D88C1}"/>
          </ac:spMkLst>
        </pc:spChg>
        <pc:picChg chg="add">
          <ac:chgData name="Katherine Getao" userId="d5e0aa4b05b5fdf3" providerId="Windows Live" clId="Web-{89DAC923-6E17-48B1-A981-BA03EAA382A4}" dt="2024-10-30T00:24:08.052" v="1686"/>
          <ac:picMkLst>
            <pc:docMk/>
            <pc:sldMk cId="2662640236" sldId="262"/>
            <ac:picMk id="6" creationId="{311492FD-83F7-0171-1CDB-CE8E8EEE2BB6}"/>
          </ac:picMkLst>
        </pc:picChg>
      </pc:sldChg>
      <pc:sldChg chg="addSp delSp modSp new mod setBg modClrScheme delDesignElem chgLayout">
        <pc:chgData name="Katherine Getao" userId="d5e0aa4b05b5fdf3" providerId="Windows Live" clId="Web-{89DAC923-6E17-48B1-A981-BA03EAA382A4}" dt="2024-10-30T00:28:18.013" v="1695"/>
        <pc:sldMkLst>
          <pc:docMk/>
          <pc:sldMk cId="3970129094" sldId="263"/>
        </pc:sldMkLst>
        <pc:spChg chg="mod ord">
          <ac:chgData name="Katherine Getao" userId="d5e0aa4b05b5fdf3" providerId="Windows Live" clId="Web-{89DAC923-6E17-48B1-A981-BA03EAA382A4}" dt="2024-10-30T00:28:18.013" v="1695"/>
          <ac:spMkLst>
            <pc:docMk/>
            <pc:sldMk cId="3970129094" sldId="263"/>
            <ac:spMk id="2" creationId="{5278A4A2-C344-AB4D-8367-45A9099CF98D}"/>
          </ac:spMkLst>
        </pc:spChg>
        <pc:spChg chg="del mod">
          <ac:chgData name="Katherine Getao" userId="d5e0aa4b05b5fdf3" providerId="Windows Live" clId="Web-{89DAC923-6E17-48B1-A981-BA03EAA382A4}" dt="2024-10-30T00:24:36.131" v="1687"/>
          <ac:spMkLst>
            <pc:docMk/>
            <pc:sldMk cId="3970129094" sldId="263"/>
            <ac:spMk id="3" creationId="{F2C4F83A-0385-B957-3C6C-ED96703076B9}"/>
          </ac:spMkLst>
        </pc:spChg>
        <pc:spChg chg="add mod ord">
          <ac:chgData name="Katherine Getao" userId="d5e0aa4b05b5fdf3" providerId="Windows Live" clId="Web-{89DAC923-6E17-48B1-A981-BA03EAA382A4}" dt="2024-10-30T00:28:18.013" v="1695"/>
          <ac:spMkLst>
            <pc:docMk/>
            <pc:sldMk cId="3970129094" sldId="263"/>
            <ac:spMk id="4" creationId="{5E2A7B14-8138-950B-DDB0-DB1465AE96EF}"/>
          </ac:spMkLst>
        </pc:spChg>
        <pc:spChg chg="add del">
          <ac:chgData name="Katherine Getao" userId="d5e0aa4b05b5fdf3" providerId="Windows Live" clId="Web-{89DAC923-6E17-48B1-A981-BA03EAA382A4}" dt="2024-10-30T00:28:18.013" v="1695"/>
          <ac:spMkLst>
            <pc:docMk/>
            <pc:sldMk cId="3970129094" sldId="263"/>
            <ac:spMk id="10" creationId="{AE2B703B-46F9-481A-A605-82E2A828C4FA}"/>
          </ac:spMkLst>
        </pc:spChg>
        <pc:spChg chg="add del">
          <ac:chgData name="Katherine Getao" userId="d5e0aa4b05b5fdf3" providerId="Windows Live" clId="Web-{89DAC923-6E17-48B1-A981-BA03EAA382A4}" dt="2024-10-30T00:28:18.013" v="1695"/>
          <ac:spMkLst>
            <pc:docMk/>
            <pc:sldMk cId="3970129094" sldId="263"/>
            <ac:spMk id="12" creationId="{F13BE4D7-0C3D-4906-B230-A1C5B4665CCF}"/>
          </ac:spMkLst>
        </pc:spChg>
        <pc:graphicFrameChg chg="add mod ord">
          <ac:chgData name="Katherine Getao" userId="d5e0aa4b05b5fdf3" providerId="Windows Live" clId="Web-{89DAC923-6E17-48B1-A981-BA03EAA382A4}" dt="2024-10-30T00:28:18.013" v="1695"/>
          <ac:graphicFrameMkLst>
            <pc:docMk/>
            <pc:sldMk cId="3970129094" sldId="263"/>
            <ac:graphicFrameMk id="6" creationId="{D34061BF-EA44-D988-71AD-6FD2F8F6FF7B}"/>
          </ac:graphicFrameMkLst>
        </pc:graphicFrameChg>
      </pc:sldChg>
      <pc:sldChg chg="addSp delSp modSp add mod replId setBg modClrScheme delDesignElem chgLayout">
        <pc:chgData name="Katherine Getao" userId="d5e0aa4b05b5fdf3" providerId="Windows Live" clId="Web-{89DAC923-6E17-48B1-A981-BA03EAA382A4}" dt="2024-10-30T00:28:18.013" v="1695"/>
        <pc:sldMkLst>
          <pc:docMk/>
          <pc:sldMk cId="514436826" sldId="264"/>
        </pc:sldMkLst>
        <pc:spChg chg="mod ord">
          <ac:chgData name="Katherine Getao" userId="d5e0aa4b05b5fdf3" providerId="Windows Live" clId="Web-{89DAC923-6E17-48B1-A981-BA03EAA382A4}" dt="2024-10-30T00:28:18.013" v="1695"/>
          <ac:spMkLst>
            <pc:docMk/>
            <pc:sldMk cId="514436826" sldId="264"/>
            <ac:spMk id="2" creationId="{5278A4A2-C344-AB4D-8367-45A9099CF98D}"/>
          </ac:spMkLst>
        </pc:spChg>
        <pc:spChg chg="del mod">
          <ac:chgData name="Katherine Getao" userId="d5e0aa4b05b5fdf3" providerId="Windows Live" clId="Web-{89DAC923-6E17-48B1-A981-BA03EAA382A4}" dt="2024-10-30T00:25:08.851" v="1688"/>
          <ac:spMkLst>
            <pc:docMk/>
            <pc:sldMk cId="514436826" sldId="264"/>
            <ac:spMk id="3" creationId="{F2C4F83A-0385-B957-3C6C-ED96703076B9}"/>
          </ac:spMkLst>
        </pc:spChg>
        <pc:spChg chg="add mod ord">
          <ac:chgData name="Katherine Getao" userId="d5e0aa4b05b5fdf3" providerId="Windows Live" clId="Web-{89DAC923-6E17-48B1-A981-BA03EAA382A4}" dt="2024-10-30T00:28:18.013" v="1695"/>
          <ac:spMkLst>
            <pc:docMk/>
            <pc:sldMk cId="514436826" sldId="264"/>
            <ac:spMk id="4" creationId="{6A8E2A6D-D1F7-C62B-2AE1-99440A489440}"/>
          </ac:spMkLst>
        </pc:spChg>
        <pc:spChg chg="add del">
          <ac:chgData name="Katherine Getao" userId="d5e0aa4b05b5fdf3" providerId="Windows Live" clId="Web-{89DAC923-6E17-48B1-A981-BA03EAA382A4}" dt="2024-10-30T00:28:18.013" v="1695"/>
          <ac:spMkLst>
            <pc:docMk/>
            <pc:sldMk cId="514436826" sldId="264"/>
            <ac:spMk id="11" creationId="{6C4028FD-8BAA-4A19-BFDE-594D991B7552}"/>
          </ac:spMkLst>
        </pc:spChg>
        <pc:graphicFrameChg chg="add mod ord modGraphic">
          <ac:chgData name="Katherine Getao" userId="d5e0aa4b05b5fdf3" providerId="Windows Live" clId="Web-{89DAC923-6E17-48B1-A981-BA03EAA382A4}" dt="2024-10-30T00:28:18.013" v="1695"/>
          <ac:graphicFrameMkLst>
            <pc:docMk/>
            <pc:sldMk cId="514436826" sldId="264"/>
            <ac:graphicFrameMk id="6" creationId="{859B73E3-BECB-7769-1943-31451A9E1102}"/>
          </ac:graphicFrameMkLst>
        </pc:graphicFrameChg>
      </pc:sldChg>
      <pc:sldChg chg="addSp delSp modSp add mod replId setBg modClrScheme delDesignElem chgLayout">
        <pc:chgData name="Katherine Getao" userId="d5e0aa4b05b5fdf3" providerId="Windows Live" clId="Web-{89DAC923-6E17-48B1-A981-BA03EAA382A4}" dt="2024-10-30T00:28:18.013" v="1695"/>
        <pc:sldMkLst>
          <pc:docMk/>
          <pc:sldMk cId="4093417883" sldId="265"/>
        </pc:sldMkLst>
        <pc:spChg chg="mod ord">
          <ac:chgData name="Katherine Getao" userId="d5e0aa4b05b5fdf3" providerId="Windows Live" clId="Web-{89DAC923-6E17-48B1-A981-BA03EAA382A4}" dt="2024-10-30T00:28:18.013" v="1695"/>
          <ac:spMkLst>
            <pc:docMk/>
            <pc:sldMk cId="4093417883" sldId="265"/>
            <ac:spMk id="2" creationId="{5278A4A2-C344-AB4D-8367-45A9099CF98D}"/>
          </ac:spMkLst>
        </pc:spChg>
        <pc:spChg chg="mod ord">
          <ac:chgData name="Katherine Getao" userId="d5e0aa4b05b5fdf3" providerId="Windows Live" clId="Web-{89DAC923-6E17-48B1-A981-BA03EAA382A4}" dt="2024-10-30T00:28:18.013" v="1695"/>
          <ac:spMkLst>
            <pc:docMk/>
            <pc:sldMk cId="4093417883" sldId="265"/>
            <ac:spMk id="3" creationId="{F2C4F83A-0385-B957-3C6C-ED96703076B9}"/>
          </ac:spMkLst>
        </pc:spChg>
        <pc:spChg chg="add mod ord">
          <ac:chgData name="Katherine Getao" userId="d5e0aa4b05b5fdf3" providerId="Windows Live" clId="Web-{89DAC923-6E17-48B1-A981-BA03EAA382A4}" dt="2024-10-30T00:28:18.013" v="1695"/>
          <ac:spMkLst>
            <pc:docMk/>
            <pc:sldMk cId="4093417883" sldId="265"/>
            <ac:spMk id="4" creationId="{DCB65CC5-A36E-41F1-762D-36CA4E1A2C2A}"/>
          </ac:spMkLst>
        </pc:spChg>
        <pc:spChg chg="add del">
          <ac:chgData name="Katherine Getao" userId="d5e0aa4b05b5fdf3" providerId="Windows Live" clId="Web-{89DAC923-6E17-48B1-A981-BA03EAA382A4}" dt="2024-10-30T00:28:18.013" v="1695"/>
          <ac:spMkLst>
            <pc:docMk/>
            <pc:sldMk cId="4093417883" sldId="265"/>
            <ac:spMk id="9" creationId="{F837543A-6020-4505-A233-C9DB4BF74011}"/>
          </ac:spMkLst>
        </pc:spChg>
        <pc:spChg chg="add del">
          <ac:chgData name="Katherine Getao" userId="d5e0aa4b05b5fdf3" providerId="Windows Live" clId="Web-{89DAC923-6E17-48B1-A981-BA03EAA382A4}" dt="2024-10-30T00:28:18.013" v="1695"/>
          <ac:spMkLst>
            <pc:docMk/>
            <pc:sldMk cId="4093417883" sldId="265"/>
            <ac:spMk id="11" creationId="{35B16301-FB18-48BA-A6DD-C37CAF6F9A18}"/>
          </ac:spMkLst>
        </pc:spChg>
        <pc:spChg chg="add del">
          <ac:chgData name="Katherine Getao" userId="d5e0aa4b05b5fdf3" providerId="Windows Live" clId="Web-{89DAC923-6E17-48B1-A981-BA03EAA382A4}" dt="2024-10-30T00:28:18.013" v="1695"/>
          <ac:spMkLst>
            <pc:docMk/>
            <pc:sldMk cId="4093417883" sldId="265"/>
            <ac:spMk id="13" creationId="{C3C0D90E-074A-4F52-9B11-B52BEF4BCBE5}"/>
          </ac:spMkLst>
        </pc:spChg>
        <pc:spChg chg="add del">
          <ac:chgData name="Katherine Getao" userId="d5e0aa4b05b5fdf3" providerId="Windows Live" clId="Web-{89DAC923-6E17-48B1-A981-BA03EAA382A4}" dt="2024-10-30T00:28:18.013" v="1695"/>
          <ac:spMkLst>
            <pc:docMk/>
            <pc:sldMk cId="4093417883" sldId="265"/>
            <ac:spMk id="15" creationId="{CABBD4C1-E6F8-46F6-8152-A8A97490BF4D}"/>
          </ac:spMkLst>
        </pc:spChg>
        <pc:spChg chg="add del">
          <ac:chgData name="Katherine Getao" userId="d5e0aa4b05b5fdf3" providerId="Windows Live" clId="Web-{89DAC923-6E17-48B1-A981-BA03EAA382A4}" dt="2024-10-30T00:28:18.013" v="1695"/>
          <ac:spMkLst>
            <pc:docMk/>
            <pc:sldMk cId="4093417883" sldId="265"/>
            <ac:spMk id="17" creationId="{83BA5EF5-1FE9-4BF9-83BB-269BCDDF6156}"/>
          </ac:spMkLst>
        </pc:spChg>
        <pc:spChg chg="add del">
          <ac:chgData name="Katherine Getao" userId="d5e0aa4b05b5fdf3" providerId="Windows Live" clId="Web-{89DAC923-6E17-48B1-A981-BA03EAA382A4}" dt="2024-10-30T00:28:18.013" v="1695"/>
          <ac:spMkLst>
            <pc:docMk/>
            <pc:sldMk cId="4093417883" sldId="265"/>
            <ac:spMk id="21" creationId="{88853921-7BC9-4BDE-ACAB-133C683C82D6}"/>
          </ac:spMkLst>
        </pc:spChg>
        <pc:spChg chg="add del">
          <ac:chgData name="Katherine Getao" userId="d5e0aa4b05b5fdf3" providerId="Windows Live" clId="Web-{89DAC923-6E17-48B1-A981-BA03EAA382A4}" dt="2024-10-30T00:28:18.013" v="1695"/>
          <ac:spMkLst>
            <pc:docMk/>
            <pc:sldMk cId="4093417883" sldId="265"/>
            <ac:spMk id="23" creationId="{09192968-3AE7-4470-A61C-97294BB92731}"/>
          </ac:spMkLst>
        </pc:spChg>
        <pc:spChg chg="add del">
          <ac:chgData name="Katherine Getao" userId="d5e0aa4b05b5fdf3" providerId="Windows Live" clId="Web-{89DAC923-6E17-48B1-A981-BA03EAA382A4}" dt="2024-10-30T00:28:18.013" v="1695"/>
          <ac:spMkLst>
            <pc:docMk/>
            <pc:sldMk cId="4093417883" sldId="265"/>
            <ac:spMk id="25" creationId="{3AB72E55-43E4-4356-BFE8-E2102CB0B505}"/>
          </ac:spMkLst>
        </pc:spChg>
        <pc:cxnChg chg="add del">
          <ac:chgData name="Katherine Getao" userId="d5e0aa4b05b5fdf3" providerId="Windows Live" clId="Web-{89DAC923-6E17-48B1-A981-BA03EAA382A4}" dt="2024-10-30T00:28:18.013" v="1695"/>
          <ac:cxnSpMkLst>
            <pc:docMk/>
            <pc:sldMk cId="4093417883" sldId="265"/>
            <ac:cxnSpMk id="19" creationId="{4B3BCACB-5880-460B-9606-8C433A9AF99D}"/>
          </ac:cxnSpMkLst>
        </pc:cxnChg>
      </pc:sldChg>
      <pc:sldChg chg="addSp delSp modSp new mod modClrScheme chgLayout">
        <pc:chgData name="Katherine Getao" userId="d5e0aa4b05b5fdf3" providerId="Windows Live" clId="Web-{89DAC923-6E17-48B1-A981-BA03EAA382A4}" dt="2024-10-30T00:28:18.013" v="1695"/>
        <pc:sldMkLst>
          <pc:docMk/>
          <pc:sldMk cId="1463216224" sldId="266"/>
        </pc:sldMkLst>
        <pc:spChg chg="mod ord">
          <ac:chgData name="Katherine Getao" userId="d5e0aa4b05b5fdf3" providerId="Windows Live" clId="Web-{89DAC923-6E17-48B1-A981-BA03EAA382A4}" dt="2024-10-30T00:28:18.013" v="1695"/>
          <ac:spMkLst>
            <pc:docMk/>
            <pc:sldMk cId="1463216224" sldId="266"/>
            <ac:spMk id="2" creationId="{062C97FB-D3B8-0D98-2D4C-11DF443B08D1}"/>
          </ac:spMkLst>
        </pc:spChg>
        <pc:spChg chg="del mod">
          <ac:chgData name="Katherine Getao" userId="d5e0aa4b05b5fdf3" providerId="Windows Live" clId="Web-{89DAC923-6E17-48B1-A981-BA03EAA382A4}" dt="2024-10-30T00:27:23.761" v="1693"/>
          <ac:spMkLst>
            <pc:docMk/>
            <pc:sldMk cId="1463216224" sldId="266"/>
            <ac:spMk id="3" creationId="{C2BD98A6-58E2-51AA-F261-C9577B8B56BA}"/>
          </ac:spMkLst>
        </pc:spChg>
        <pc:spChg chg="add mod ord">
          <ac:chgData name="Katherine Getao" userId="d5e0aa4b05b5fdf3" providerId="Windows Live" clId="Web-{89DAC923-6E17-48B1-A981-BA03EAA382A4}" dt="2024-10-30T00:28:18.013" v="1695"/>
          <ac:spMkLst>
            <pc:docMk/>
            <pc:sldMk cId="1463216224" sldId="266"/>
            <ac:spMk id="4" creationId="{23FC08E2-41C4-AA80-688D-C6C6C1D81169}"/>
          </ac:spMkLst>
        </pc:spChg>
        <pc:graphicFrameChg chg="add mod ord">
          <ac:chgData name="Katherine Getao" userId="d5e0aa4b05b5fdf3" providerId="Windows Live" clId="Web-{89DAC923-6E17-48B1-A981-BA03EAA382A4}" dt="2024-10-30T00:28:18.013" v="1695"/>
          <ac:graphicFrameMkLst>
            <pc:docMk/>
            <pc:sldMk cId="1463216224" sldId="266"/>
            <ac:graphicFrameMk id="6" creationId="{64668E30-6190-796A-6F6B-3C3D00FA556E}"/>
          </ac:graphicFrameMkLst>
        </pc:graphicFrameChg>
      </pc:sldChg>
      <pc:sldChg chg="addSp delSp modSp add mod replId setBg modClrScheme chgLayout">
        <pc:chgData name="Katherine Getao" userId="d5e0aa4b05b5fdf3" providerId="Windows Live" clId="Web-{89DAC923-6E17-48B1-A981-BA03EAA382A4}" dt="2024-10-30T00:28:57.045" v="1698" actId="1076"/>
        <pc:sldMkLst>
          <pc:docMk/>
          <pc:sldMk cId="3069412956" sldId="267"/>
        </pc:sldMkLst>
        <pc:spChg chg="mod ord">
          <ac:chgData name="Katherine Getao" userId="d5e0aa4b05b5fdf3" providerId="Windows Live" clId="Web-{89DAC923-6E17-48B1-A981-BA03EAA382A4}" dt="2024-10-30T00:28:40.154" v="1696"/>
          <ac:spMkLst>
            <pc:docMk/>
            <pc:sldMk cId="3069412956" sldId="267"/>
            <ac:spMk id="2" creationId="{062C97FB-D3B8-0D98-2D4C-11DF443B08D1}"/>
          </ac:spMkLst>
        </pc:spChg>
        <pc:spChg chg="del mod ord">
          <ac:chgData name="Katherine Getao" userId="d5e0aa4b05b5fdf3" providerId="Windows Live" clId="Web-{89DAC923-6E17-48B1-A981-BA03EAA382A4}" dt="2024-10-30T00:28:40.154" v="1696"/>
          <ac:spMkLst>
            <pc:docMk/>
            <pc:sldMk cId="3069412956" sldId="267"/>
            <ac:spMk id="3" creationId="{C2BD98A6-58E2-51AA-F261-C9577B8B56BA}"/>
          </ac:spMkLst>
        </pc:spChg>
        <pc:spChg chg="add mod ord">
          <ac:chgData name="Katherine Getao" userId="d5e0aa4b05b5fdf3" providerId="Windows Live" clId="Web-{89DAC923-6E17-48B1-A981-BA03EAA382A4}" dt="2024-10-30T00:28:40.154" v="1696"/>
          <ac:spMkLst>
            <pc:docMk/>
            <pc:sldMk cId="3069412956" sldId="267"/>
            <ac:spMk id="4" creationId="{92C663C7-D2DB-4EBB-6A5D-EC30D4487B63}"/>
          </ac:spMkLst>
        </pc:spChg>
        <pc:spChg chg="add">
          <ac:chgData name="Katherine Getao" userId="d5e0aa4b05b5fdf3" providerId="Windows Live" clId="Web-{89DAC923-6E17-48B1-A981-BA03EAA382A4}" dt="2024-10-30T00:28:40.154" v="1696"/>
          <ac:spMkLst>
            <pc:docMk/>
            <pc:sldMk cId="3069412956" sldId="267"/>
            <ac:spMk id="11" creationId="{D1D34770-47A8-402C-AF23-2B653F2D88C1}"/>
          </ac:spMkLst>
        </pc:spChg>
        <pc:graphicFrameChg chg="add mod">
          <ac:chgData name="Katherine Getao" userId="d5e0aa4b05b5fdf3" providerId="Windows Live" clId="Web-{89DAC923-6E17-48B1-A981-BA03EAA382A4}" dt="2024-10-30T00:28:57.045" v="1698" actId="1076"/>
          <ac:graphicFrameMkLst>
            <pc:docMk/>
            <pc:sldMk cId="3069412956" sldId="267"/>
            <ac:graphicFrameMk id="6" creationId="{7F8E651D-1DFA-7A33-240A-AA45B33F1D54}"/>
          </ac:graphicFrameMkLst>
        </pc:graphicFrameChg>
        <pc:picChg chg="add">
          <ac:chgData name="Katherine Getao" userId="d5e0aa4b05b5fdf3" providerId="Windows Live" clId="Web-{89DAC923-6E17-48B1-A981-BA03EAA382A4}" dt="2024-10-30T00:28:40.154" v="1696"/>
          <ac:picMkLst>
            <pc:docMk/>
            <pc:sldMk cId="3069412956" sldId="267"/>
            <ac:picMk id="7" creationId="{021A52C3-A7AD-83BB-C4CA-9F5CE1156C40}"/>
          </ac:picMkLst>
        </pc:picChg>
      </pc:sldChg>
      <pc:sldChg chg="addSp modSp add mod replId setBg modClrScheme chgLayout">
        <pc:chgData name="Katherine Getao" userId="d5e0aa4b05b5fdf3" providerId="Windows Live" clId="Web-{89DAC923-6E17-48B1-A981-BA03EAA382A4}" dt="2024-10-30T00:30:10.454" v="1701"/>
        <pc:sldMkLst>
          <pc:docMk/>
          <pc:sldMk cId="200202441" sldId="268"/>
        </pc:sldMkLst>
        <pc:spChg chg="mod ord">
          <ac:chgData name="Katherine Getao" userId="d5e0aa4b05b5fdf3" providerId="Windows Live" clId="Web-{89DAC923-6E17-48B1-A981-BA03EAA382A4}" dt="2024-10-30T00:30:10.454" v="1701"/>
          <ac:spMkLst>
            <pc:docMk/>
            <pc:sldMk cId="200202441" sldId="268"/>
            <ac:spMk id="2" creationId="{062C97FB-D3B8-0D98-2D4C-11DF443B08D1}"/>
          </ac:spMkLst>
        </pc:spChg>
        <pc:spChg chg="mod ord">
          <ac:chgData name="Katherine Getao" userId="d5e0aa4b05b5fdf3" providerId="Windows Live" clId="Web-{89DAC923-6E17-48B1-A981-BA03EAA382A4}" dt="2024-10-30T00:30:10.454" v="1701"/>
          <ac:spMkLst>
            <pc:docMk/>
            <pc:sldMk cId="200202441" sldId="268"/>
            <ac:spMk id="3" creationId="{C2BD98A6-58E2-51AA-F261-C9577B8B56BA}"/>
          </ac:spMkLst>
        </pc:spChg>
        <pc:spChg chg="add mod ord">
          <ac:chgData name="Katherine Getao" userId="d5e0aa4b05b5fdf3" providerId="Windows Live" clId="Web-{89DAC923-6E17-48B1-A981-BA03EAA382A4}" dt="2024-10-30T00:30:10.454" v="1701"/>
          <ac:spMkLst>
            <pc:docMk/>
            <pc:sldMk cId="200202441" sldId="268"/>
            <ac:spMk id="4" creationId="{A2254F56-7AC3-3639-B8AD-11DBDC3EFF43}"/>
          </ac:spMkLst>
        </pc:spChg>
        <pc:spChg chg="add">
          <ac:chgData name="Katherine Getao" userId="d5e0aa4b05b5fdf3" providerId="Windows Live" clId="Web-{89DAC923-6E17-48B1-A981-BA03EAA382A4}" dt="2024-10-30T00:30:10.454" v="1701"/>
          <ac:spMkLst>
            <pc:docMk/>
            <pc:sldMk cId="200202441" sldId="268"/>
            <ac:spMk id="9" creationId="{327D73B4-9F5C-4A64-A179-51B9500CB8B5}"/>
          </ac:spMkLst>
        </pc:spChg>
        <pc:spChg chg="add">
          <ac:chgData name="Katherine Getao" userId="d5e0aa4b05b5fdf3" providerId="Windows Live" clId="Web-{89DAC923-6E17-48B1-A981-BA03EAA382A4}" dt="2024-10-30T00:30:10.454" v="1701"/>
          <ac:spMkLst>
            <pc:docMk/>
            <pc:sldMk cId="200202441" sldId="268"/>
            <ac:spMk id="11" creationId="{C1F06963-6374-4B48-844F-071A9BAAAE02}"/>
          </ac:spMkLst>
        </pc:spChg>
        <pc:spChg chg="add">
          <ac:chgData name="Katherine Getao" userId="d5e0aa4b05b5fdf3" providerId="Windows Live" clId="Web-{89DAC923-6E17-48B1-A981-BA03EAA382A4}" dt="2024-10-30T00:30:10.454" v="1701"/>
          <ac:spMkLst>
            <pc:docMk/>
            <pc:sldMk cId="200202441" sldId="268"/>
            <ac:spMk id="13" creationId="{6CB927A4-E432-4310-9CD5-E89FF5063179}"/>
          </ac:spMkLst>
        </pc:spChg>
        <pc:spChg chg="add">
          <ac:chgData name="Katherine Getao" userId="d5e0aa4b05b5fdf3" providerId="Windows Live" clId="Web-{89DAC923-6E17-48B1-A981-BA03EAA382A4}" dt="2024-10-30T00:30:10.454" v="1701"/>
          <ac:spMkLst>
            <pc:docMk/>
            <pc:sldMk cId="200202441" sldId="268"/>
            <ac:spMk id="15" creationId="{1453BF6C-B012-48B7-B4E8-6D7AC7C27D02}"/>
          </ac:spMkLst>
        </pc:spChg>
        <pc:spChg chg="add">
          <ac:chgData name="Katherine Getao" userId="d5e0aa4b05b5fdf3" providerId="Windows Live" clId="Web-{89DAC923-6E17-48B1-A981-BA03EAA382A4}" dt="2024-10-30T00:30:10.454" v="1701"/>
          <ac:spMkLst>
            <pc:docMk/>
            <pc:sldMk cId="200202441" sldId="268"/>
            <ac:spMk id="17" creationId="{E3020543-B24B-4EC4-8FFC-8DD88EEA91A8}"/>
          </ac:spMkLst>
        </pc:spChg>
        <pc:cxnChg chg="add">
          <ac:chgData name="Katherine Getao" userId="d5e0aa4b05b5fdf3" providerId="Windows Live" clId="Web-{89DAC923-6E17-48B1-A981-BA03EAA382A4}" dt="2024-10-30T00:30:10.454" v="1701"/>
          <ac:cxnSpMkLst>
            <pc:docMk/>
            <pc:sldMk cId="200202441" sldId="268"/>
            <ac:cxnSpMk id="19" creationId="{C49DA8F6-BCC1-4447-B54C-57856834B94B}"/>
          </ac:cxnSpMkLst>
        </pc:cxnChg>
      </pc:sldChg>
      <pc:sldChg chg="addSp delSp modSp new mod setBg modClrScheme chgLayout">
        <pc:chgData name="Katherine Getao" userId="d5e0aa4b05b5fdf3" providerId="Windows Live" clId="Web-{89DAC923-6E17-48B1-A981-BA03EAA382A4}" dt="2024-10-30T00:31:12.440" v="1703"/>
        <pc:sldMkLst>
          <pc:docMk/>
          <pc:sldMk cId="3264011274" sldId="269"/>
        </pc:sldMkLst>
        <pc:spChg chg="mod ord">
          <ac:chgData name="Katherine Getao" userId="d5e0aa4b05b5fdf3" providerId="Windows Live" clId="Web-{89DAC923-6E17-48B1-A981-BA03EAA382A4}" dt="2024-10-30T00:31:12.440" v="1703"/>
          <ac:spMkLst>
            <pc:docMk/>
            <pc:sldMk cId="3264011274" sldId="269"/>
            <ac:spMk id="2" creationId="{A223ACA2-2225-8320-C940-139BF4BF8550}"/>
          </ac:spMkLst>
        </pc:spChg>
        <pc:spChg chg="del mod ord">
          <ac:chgData name="Katherine Getao" userId="d5e0aa4b05b5fdf3" providerId="Windows Live" clId="Web-{89DAC923-6E17-48B1-A981-BA03EAA382A4}" dt="2024-10-30T00:31:12.440" v="1703"/>
          <ac:spMkLst>
            <pc:docMk/>
            <pc:sldMk cId="3264011274" sldId="269"/>
            <ac:spMk id="3" creationId="{A5574D2D-C298-27D1-0E97-3AA7F9B09CC6}"/>
          </ac:spMkLst>
        </pc:spChg>
        <pc:spChg chg="add mod ord">
          <ac:chgData name="Katherine Getao" userId="d5e0aa4b05b5fdf3" providerId="Windows Live" clId="Web-{89DAC923-6E17-48B1-A981-BA03EAA382A4}" dt="2024-10-30T00:31:12.440" v="1703"/>
          <ac:spMkLst>
            <pc:docMk/>
            <pc:sldMk cId="3264011274" sldId="269"/>
            <ac:spMk id="4" creationId="{85C4E9DB-3692-8686-1F16-9D3F5B923326}"/>
          </ac:spMkLst>
        </pc:spChg>
        <pc:spChg chg="add">
          <ac:chgData name="Katherine Getao" userId="d5e0aa4b05b5fdf3" providerId="Windows Live" clId="Web-{89DAC923-6E17-48B1-A981-BA03EAA382A4}" dt="2024-10-30T00:31:12.440" v="1703"/>
          <ac:spMkLst>
            <pc:docMk/>
            <pc:sldMk cId="3264011274" sldId="269"/>
            <ac:spMk id="10" creationId="{AE2B703B-46F9-481A-A605-82E2A828C4FA}"/>
          </ac:spMkLst>
        </pc:spChg>
        <pc:spChg chg="add">
          <ac:chgData name="Katherine Getao" userId="d5e0aa4b05b5fdf3" providerId="Windows Live" clId="Web-{89DAC923-6E17-48B1-A981-BA03EAA382A4}" dt="2024-10-30T00:31:12.440" v="1703"/>
          <ac:spMkLst>
            <pc:docMk/>
            <pc:sldMk cId="3264011274" sldId="269"/>
            <ac:spMk id="12" creationId="{F13BE4D7-0C3D-4906-B230-A1C5B4665CCF}"/>
          </ac:spMkLst>
        </pc:spChg>
        <pc:graphicFrameChg chg="add">
          <ac:chgData name="Katherine Getao" userId="d5e0aa4b05b5fdf3" providerId="Windows Live" clId="Web-{89DAC923-6E17-48B1-A981-BA03EAA382A4}" dt="2024-10-30T00:31:12.440" v="1703"/>
          <ac:graphicFrameMkLst>
            <pc:docMk/>
            <pc:sldMk cId="3264011274" sldId="269"/>
            <ac:graphicFrameMk id="6" creationId="{2B9CDF9D-8D84-1438-E175-57750076FBCA}"/>
          </ac:graphicFrameMkLst>
        </pc:graphicFrameChg>
      </pc:sldChg>
      <pc:sldChg chg="addSp modSp add mod replId setBg modClrScheme chgLayout">
        <pc:chgData name="Katherine Getao" userId="d5e0aa4b05b5fdf3" providerId="Windows Live" clId="Web-{89DAC923-6E17-48B1-A981-BA03EAA382A4}" dt="2024-10-30T00:32:15.677" v="1709" actId="20577"/>
        <pc:sldMkLst>
          <pc:docMk/>
          <pc:sldMk cId="412906990" sldId="270"/>
        </pc:sldMkLst>
        <pc:spChg chg="mod ord">
          <ac:chgData name="Katherine Getao" userId="d5e0aa4b05b5fdf3" providerId="Windows Live" clId="Web-{89DAC923-6E17-48B1-A981-BA03EAA382A4}" dt="2024-10-30T00:31:34.238" v="1704"/>
          <ac:spMkLst>
            <pc:docMk/>
            <pc:sldMk cId="412906990" sldId="270"/>
            <ac:spMk id="2" creationId="{A223ACA2-2225-8320-C940-139BF4BF8550}"/>
          </ac:spMkLst>
        </pc:spChg>
        <pc:spChg chg="mod ord">
          <ac:chgData name="Katherine Getao" userId="d5e0aa4b05b5fdf3" providerId="Windows Live" clId="Web-{89DAC923-6E17-48B1-A981-BA03EAA382A4}" dt="2024-10-30T00:32:15.677" v="1709" actId="20577"/>
          <ac:spMkLst>
            <pc:docMk/>
            <pc:sldMk cId="412906990" sldId="270"/>
            <ac:spMk id="3" creationId="{A5574D2D-C298-27D1-0E97-3AA7F9B09CC6}"/>
          </ac:spMkLst>
        </pc:spChg>
        <pc:spChg chg="add mod ord">
          <ac:chgData name="Katherine Getao" userId="d5e0aa4b05b5fdf3" providerId="Windows Live" clId="Web-{89DAC923-6E17-48B1-A981-BA03EAA382A4}" dt="2024-10-30T00:31:34.238" v="1704"/>
          <ac:spMkLst>
            <pc:docMk/>
            <pc:sldMk cId="412906990" sldId="270"/>
            <ac:spMk id="4" creationId="{5AF53EA7-42EA-ED12-60E6-5DE09A9EB93E}"/>
          </ac:spMkLst>
        </pc:spChg>
        <pc:spChg chg="add">
          <ac:chgData name="Katherine Getao" userId="d5e0aa4b05b5fdf3" providerId="Windows Live" clId="Web-{89DAC923-6E17-48B1-A981-BA03EAA382A4}" dt="2024-10-30T00:31:34.238" v="1704"/>
          <ac:spMkLst>
            <pc:docMk/>
            <pc:sldMk cId="412906990" sldId="270"/>
            <ac:spMk id="10" creationId="{04812C46-200A-4DEB-A05E-3ED6C68C2387}"/>
          </ac:spMkLst>
        </pc:spChg>
        <pc:spChg chg="add">
          <ac:chgData name="Katherine Getao" userId="d5e0aa4b05b5fdf3" providerId="Windows Live" clId="Web-{89DAC923-6E17-48B1-A981-BA03EAA382A4}" dt="2024-10-30T00:31:34.238" v="1704"/>
          <ac:spMkLst>
            <pc:docMk/>
            <pc:sldMk cId="412906990" sldId="270"/>
            <ac:spMk id="12" creationId="{D1EA859B-E555-4109-94F3-6700E046E008}"/>
          </ac:spMkLst>
        </pc:spChg>
        <pc:picChg chg="add">
          <ac:chgData name="Katherine Getao" userId="d5e0aa4b05b5fdf3" providerId="Windows Live" clId="Web-{89DAC923-6E17-48B1-A981-BA03EAA382A4}" dt="2024-10-30T00:31:34.238" v="1704"/>
          <ac:picMkLst>
            <pc:docMk/>
            <pc:sldMk cId="412906990" sldId="270"/>
            <ac:picMk id="6" creationId="{10E17938-A7C5-9993-64AF-62BE2E27A6A3}"/>
          </ac:picMkLst>
        </pc:picChg>
      </pc:sldChg>
      <pc:sldChg chg="addSp modSp add mod replId setBg modClrScheme chgLayout">
        <pc:chgData name="Katherine Getao" userId="d5e0aa4b05b5fdf3" providerId="Windows Live" clId="Web-{89DAC923-6E17-48B1-A981-BA03EAA382A4}" dt="2024-10-30T00:33:35.523" v="1713" actId="1076"/>
        <pc:sldMkLst>
          <pc:docMk/>
          <pc:sldMk cId="3562990922" sldId="271"/>
        </pc:sldMkLst>
        <pc:spChg chg="mod ord">
          <ac:chgData name="Katherine Getao" userId="d5e0aa4b05b5fdf3" providerId="Windows Live" clId="Web-{89DAC923-6E17-48B1-A981-BA03EAA382A4}" dt="2024-10-30T00:33:12.632" v="1710"/>
          <ac:spMkLst>
            <pc:docMk/>
            <pc:sldMk cId="3562990922" sldId="271"/>
            <ac:spMk id="2" creationId="{A223ACA2-2225-8320-C940-139BF4BF8550}"/>
          </ac:spMkLst>
        </pc:spChg>
        <pc:spChg chg="mod ord">
          <ac:chgData name="Katherine Getao" userId="d5e0aa4b05b5fdf3" providerId="Windows Live" clId="Web-{89DAC923-6E17-48B1-A981-BA03EAA382A4}" dt="2024-10-30T00:33:35.523" v="1713" actId="1076"/>
          <ac:spMkLst>
            <pc:docMk/>
            <pc:sldMk cId="3562990922" sldId="271"/>
            <ac:spMk id="3" creationId="{A5574D2D-C298-27D1-0E97-3AA7F9B09CC6}"/>
          </ac:spMkLst>
        </pc:spChg>
        <pc:spChg chg="add mod ord">
          <ac:chgData name="Katherine Getao" userId="d5e0aa4b05b5fdf3" providerId="Windows Live" clId="Web-{89DAC923-6E17-48B1-A981-BA03EAA382A4}" dt="2024-10-30T00:33:12.632" v="1710"/>
          <ac:spMkLst>
            <pc:docMk/>
            <pc:sldMk cId="3562990922" sldId="271"/>
            <ac:spMk id="4" creationId="{DE7F13FD-85EB-28F5-E60C-34DB9A9323C7}"/>
          </ac:spMkLst>
        </pc:spChg>
        <pc:spChg chg="add">
          <ac:chgData name="Katherine Getao" userId="d5e0aa4b05b5fdf3" providerId="Windows Live" clId="Web-{89DAC923-6E17-48B1-A981-BA03EAA382A4}" dt="2024-10-30T00:33:12.632" v="1710"/>
          <ac:spMkLst>
            <pc:docMk/>
            <pc:sldMk cId="3562990922" sldId="271"/>
            <ac:spMk id="11" creationId="{EDDBB197-D710-4A4F-A9CA-FD2177498BE8}"/>
          </ac:spMkLst>
        </pc:spChg>
        <pc:spChg chg="add">
          <ac:chgData name="Katherine Getao" userId="d5e0aa4b05b5fdf3" providerId="Windows Live" clId="Web-{89DAC923-6E17-48B1-A981-BA03EAA382A4}" dt="2024-10-30T00:33:12.632" v="1710"/>
          <ac:spMkLst>
            <pc:docMk/>
            <pc:sldMk cId="3562990922" sldId="271"/>
            <ac:spMk id="13" creationId="{975D1CFA-2CDB-4B64-BD9F-85744E8DA12F}"/>
          </ac:spMkLst>
        </pc:spChg>
        <pc:grpChg chg="add">
          <ac:chgData name="Katherine Getao" userId="d5e0aa4b05b5fdf3" providerId="Windows Live" clId="Web-{89DAC923-6E17-48B1-A981-BA03EAA382A4}" dt="2024-10-30T00:33:12.632" v="1710"/>
          <ac:grpSpMkLst>
            <pc:docMk/>
            <pc:sldMk cId="3562990922" sldId="271"/>
            <ac:grpSpMk id="15" creationId="{25EE5136-01F1-466C-962D-BA9B4C6757AA}"/>
          </ac:grpSpMkLst>
        </pc:grpChg>
        <pc:picChg chg="add">
          <ac:chgData name="Katherine Getao" userId="d5e0aa4b05b5fdf3" providerId="Windows Live" clId="Web-{89DAC923-6E17-48B1-A981-BA03EAA382A4}" dt="2024-10-30T00:33:12.632" v="1710"/>
          <ac:picMkLst>
            <pc:docMk/>
            <pc:sldMk cId="3562990922" sldId="271"/>
            <ac:picMk id="8" creationId="{4FC3B4E3-6125-74D8-8D6C-4631E3F24835}"/>
          </ac:picMkLst>
        </pc:picChg>
      </pc:sldChg>
      <pc:sldChg chg="addSp delSp modSp new mod setBg modClrScheme chgLayout">
        <pc:chgData name="Katherine Getao" userId="d5e0aa4b05b5fdf3" providerId="Windows Live" clId="Web-{89DAC923-6E17-48B1-A981-BA03EAA382A4}" dt="2024-10-30T00:34:20.477" v="1718"/>
        <pc:sldMkLst>
          <pc:docMk/>
          <pc:sldMk cId="3376423420" sldId="272"/>
        </pc:sldMkLst>
        <pc:spChg chg="mod ord">
          <ac:chgData name="Katherine Getao" userId="d5e0aa4b05b5fdf3" providerId="Windows Live" clId="Web-{89DAC923-6E17-48B1-A981-BA03EAA382A4}" dt="2024-10-30T00:34:20.477" v="1718"/>
          <ac:spMkLst>
            <pc:docMk/>
            <pc:sldMk cId="3376423420" sldId="272"/>
            <ac:spMk id="2" creationId="{2A4C3F8F-C1E8-BC59-8181-9F81358183BD}"/>
          </ac:spMkLst>
        </pc:spChg>
        <pc:spChg chg="add del mod ord">
          <ac:chgData name="Katherine Getao" userId="d5e0aa4b05b5fdf3" providerId="Windows Live" clId="Web-{89DAC923-6E17-48B1-A981-BA03EAA382A4}" dt="2024-10-30T00:34:20.477" v="1718"/>
          <ac:spMkLst>
            <pc:docMk/>
            <pc:sldMk cId="3376423420" sldId="272"/>
            <ac:spMk id="3" creationId="{F8D22051-7A64-93E3-9644-34F59185A2A8}"/>
          </ac:spMkLst>
        </pc:spChg>
        <pc:spChg chg="add mod ord">
          <ac:chgData name="Katherine Getao" userId="d5e0aa4b05b5fdf3" providerId="Windows Live" clId="Web-{89DAC923-6E17-48B1-A981-BA03EAA382A4}" dt="2024-10-30T00:34:20.477" v="1718"/>
          <ac:spMkLst>
            <pc:docMk/>
            <pc:sldMk cId="3376423420" sldId="272"/>
            <ac:spMk id="4" creationId="{2012E14D-A03F-2598-B3FA-43B6B9D43CF1}"/>
          </ac:spMkLst>
        </pc:spChg>
        <pc:spChg chg="add del">
          <ac:chgData name="Katherine Getao" userId="d5e0aa4b05b5fdf3" providerId="Windows Live" clId="Web-{89DAC923-6E17-48B1-A981-BA03EAA382A4}" dt="2024-10-30T00:34:12.868" v="1715"/>
          <ac:spMkLst>
            <pc:docMk/>
            <pc:sldMk cId="3376423420" sldId="272"/>
            <ac:spMk id="10" creationId="{AE2B703B-46F9-481A-A605-82E2A828C4FA}"/>
          </ac:spMkLst>
        </pc:spChg>
        <pc:spChg chg="add del">
          <ac:chgData name="Katherine Getao" userId="d5e0aa4b05b5fdf3" providerId="Windows Live" clId="Web-{89DAC923-6E17-48B1-A981-BA03EAA382A4}" dt="2024-10-30T00:34:12.868" v="1715"/>
          <ac:spMkLst>
            <pc:docMk/>
            <pc:sldMk cId="3376423420" sldId="272"/>
            <ac:spMk id="12" creationId="{F13BE4D7-0C3D-4906-B230-A1C5B4665CCF}"/>
          </ac:spMkLst>
        </pc:spChg>
        <pc:spChg chg="add del">
          <ac:chgData name="Katherine Getao" userId="d5e0aa4b05b5fdf3" providerId="Windows Live" clId="Web-{89DAC923-6E17-48B1-A981-BA03EAA382A4}" dt="2024-10-30T00:34:20.446" v="1717"/>
          <ac:spMkLst>
            <pc:docMk/>
            <pc:sldMk cId="3376423420" sldId="272"/>
            <ac:spMk id="14" creationId="{AAD0DBB9-1A4B-4391-81D4-CB19F9AB918A}"/>
          </ac:spMkLst>
        </pc:spChg>
        <pc:spChg chg="add del">
          <ac:chgData name="Katherine Getao" userId="d5e0aa4b05b5fdf3" providerId="Windows Live" clId="Web-{89DAC923-6E17-48B1-A981-BA03EAA382A4}" dt="2024-10-30T00:34:20.446" v="1717"/>
          <ac:spMkLst>
            <pc:docMk/>
            <pc:sldMk cId="3376423420" sldId="272"/>
            <ac:spMk id="15" creationId="{BACC6370-2D7E-4714-9D71-7542949D7D5D}"/>
          </ac:spMkLst>
        </pc:spChg>
        <pc:spChg chg="add del">
          <ac:chgData name="Katherine Getao" userId="d5e0aa4b05b5fdf3" providerId="Windows Live" clId="Web-{89DAC923-6E17-48B1-A981-BA03EAA382A4}" dt="2024-10-30T00:34:20.446" v="1717"/>
          <ac:spMkLst>
            <pc:docMk/>
            <pc:sldMk cId="3376423420" sldId="272"/>
            <ac:spMk id="16" creationId="{063BBA22-50EA-4C4D-BE05-F1CE4E63AA56}"/>
          </ac:spMkLst>
        </pc:spChg>
        <pc:spChg chg="add del">
          <ac:chgData name="Katherine Getao" userId="d5e0aa4b05b5fdf3" providerId="Windows Live" clId="Web-{89DAC923-6E17-48B1-A981-BA03EAA382A4}" dt="2024-10-30T00:34:20.446" v="1717"/>
          <ac:spMkLst>
            <pc:docMk/>
            <pc:sldMk cId="3376423420" sldId="272"/>
            <ac:spMk id="17" creationId="{F68B3F68-107C-434F-AA38-110D5EA91B85}"/>
          </ac:spMkLst>
        </pc:spChg>
        <pc:spChg chg="add">
          <ac:chgData name="Katherine Getao" userId="d5e0aa4b05b5fdf3" providerId="Windows Live" clId="Web-{89DAC923-6E17-48B1-A981-BA03EAA382A4}" dt="2024-10-30T00:34:20.477" v="1718"/>
          <ac:spMkLst>
            <pc:docMk/>
            <pc:sldMk cId="3376423420" sldId="272"/>
            <ac:spMk id="20" creationId="{AE2B703B-46F9-481A-A605-82E2A828C4FA}"/>
          </ac:spMkLst>
        </pc:spChg>
        <pc:spChg chg="add">
          <ac:chgData name="Katherine Getao" userId="d5e0aa4b05b5fdf3" providerId="Windows Live" clId="Web-{89DAC923-6E17-48B1-A981-BA03EAA382A4}" dt="2024-10-30T00:34:20.477" v="1718"/>
          <ac:spMkLst>
            <pc:docMk/>
            <pc:sldMk cId="3376423420" sldId="272"/>
            <ac:spMk id="21" creationId="{F13BE4D7-0C3D-4906-B230-A1C5B4665CCF}"/>
          </ac:spMkLst>
        </pc:spChg>
        <pc:graphicFrameChg chg="add del">
          <ac:chgData name="Katherine Getao" userId="d5e0aa4b05b5fdf3" providerId="Windows Live" clId="Web-{89DAC923-6E17-48B1-A981-BA03EAA382A4}" dt="2024-10-30T00:34:12.868" v="1715"/>
          <ac:graphicFrameMkLst>
            <pc:docMk/>
            <pc:sldMk cId="3376423420" sldId="272"/>
            <ac:graphicFrameMk id="6" creationId="{D87ABFE4-68AD-C9B6-9B2D-40CBF8E854AE}"/>
          </ac:graphicFrameMkLst>
        </pc:graphicFrameChg>
        <pc:graphicFrameChg chg="add del">
          <ac:chgData name="Katherine Getao" userId="d5e0aa4b05b5fdf3" providerId="Windows Live" clId="Web-{89DAC923-6E17-48B1-A981-BA03EAA382A4}" dt="2024-10-30T00:34:20.446" v="1717"/>
          <ac:graphicFrameMkLst>
            <pc:docMk/>
            <pc:sldMk cId="3376423420" sldId="272"/>
            <ac:graphicFrameMk id="18" creationId="{F5E610E3-6046-39B3-68AC-E147E1EE4B22}"/>
          </ac:graphicFrameMkLst>
        </pc:graphicFrameChg>
        <pc:graphicFrameChg chg="add">
          <ac:chgData name="Katherine Getao" userId="d5e0aa4b05b5fdf3" providerId="Windows Live" clId="Web-{89DAC923-6E17-48B1-A981-BA03EAA382A4}" dt="2024-10-30T00:34:20.477" v="1718"/>
          <ac:graphicFrameMkLst>
            <pc:docMk/>
            <pc:sldMk cId="3376423420" sldId="272"/>
            <ac:graphicFrameMk id="22" creationId="{D87ABFE4-68AD-C9B6-9B2D-40CBF8E854AE}"/>
          </ac:graphicFrameMkLst>
        </pc:graphicFrameChg>
      </pc:sldChg>
      <pc:sldChg chg="addSp modSp add mod replId setBg modClrScheme chgLayout">
        <pc:chgData name="Katherine Getao" userId="d5e0aa4b05b5fdf3" providerId="Windows Live" clId="Web-{89DAC923-6E17-48B1-A981-BA03EAA382A4}" dt="2024-10-30T00:34:38.994" v="1719"/>
        <pc:sldMkLst>
          <pc:docMk/>
          <pc:sldMk cId="1440420746" sldId="273"/>
        </pc:sldMkLst>
        <pc:spChg chg="mod ord">
          <ac:chgData name="Katherine Getao" userId="d5e0aa4b05b5fdf3" providerId="Windows Live" clId="Web-{89DAC923-6E17-48B1-A981-BA03EAA382A4}" dt="2024-10-30T00:34:38.994" v="1719"/>
          <ac:spMkLst>
            <pc:docMk/>
            <pc:sldMk cId="1440420746" sldId="273"/>
            <ac:spMk id="2" creationId="{2A4C3F8F-C1E8-BC59-8181-9F81358183BD}"/>
          </ac:spMkLst>
        </pc:spChg>
        <pc:spChg chg="mod ord">
          <ac:chgData name="Katherine Getao" userId="d5e0aa4b05b5fdf3" providerId="Windows Live" clId="Web-{89DAC923-6E17-48B1-A981-BA03EAA382A4}" dt="2024-10-30T00:34:38.994" v="1719"/>
          <ac:spMkLst>
            <pc:docMk/>
            <pc:sldMk cId="1440420746" sldId="273"/>
            <ac:spMk id="3" creationId="{F8D22051-7A64-93E3-9644-34F59185A2A8}"/>
          </ac:spMkLst>
        </pc:spChg>
        <pc:spChg chg="mod ord">
          <ac:chgData name="Katherine Getao" userId="d5e0aa4b05b5fdf3" providerId="Windows Live" clId="Web-{89DAC923-6E17-48B1-A981-BA03EAA382A4}" dt="2024-10-30T00:34:38.994" v="1719"/>
          <ac:spMkLst>
            <pc:docMk/>
            <pc:sldMk cId="1440420746" sldId="273"/>
            <ac:spMk id="4" creationId="{2012E14D-A03F-2598-B3FA-43B6B9D43CF1}"/>
          </ac:spMkLst>
        </pc:spChg>
        <pc:grpChg chg="add">
          <ac:chgData name="Katherine Getao" userId="d5e0aa4b05b5fdf3" providerId="Windows Live" clId="Web-{89DAC923-6E17-48B1-A981-BA03EAA382A4}" dt="2024-10-30T00:34:38.994" v="1719"/>
          <ac:grpSpMkLst>
            <pc:docMk/>
            <pc:sldMk cId="1440420746" sldId="273"/>
            <ac:grpSpMk id="10" creationId="{8CE57D37-C2D0-066B-1AE3-6F4244344F27}"/>
          </ac:grpSpMkLst>
        </pc:grpChg>
        <pc:picChg chg="add">
          <ac:chgData name="Katherine Getao" userId="d5e0aa4b05b5fdf3" providerId="Windows Live" clId="Web-{89DAC923-6E17-48B1-A981-BA03EAA382A4}" dt="2024-10-30T00:34:38.994" v="1719"/>
          <ac:picMkLst>
            <pc:docMk/>
            <pc:sldMk cId="1440420746" sldId="273"/>
            <ac:picMk id="6" creationId="{FF3308C7-0AB6-4F15-3707-D93C7613D921}"/>
          </ac:picMkLst>
        </pc:picChg>
      </pc:sldChg>
      <pc:sldChg chg="addSp delSp modSp new mod setBg modClrScheme chgLayout">
        <pc:chgData name="Katherine Getao" userId="d5e0aa4b05b5fdf3" providerId="Windows Live" clId="Web-{89DAC923-6E17-48B1-A981-BA03EAA382A4}" dt="2024-10-30T00:35:06.995" v="1720"/>
        <pc:sldMkLst>
          <pc:docMk/>
          <pc:sldMk cId="1370215458" sldId="274"/>
        </pc:sldMkLst>
        <pc:spChg chg="mod ord">
          <ac:chgData name="Katherine Getao" userId="d5e0aa4b05b5fdf3" providerId="Windows Live" clId="Web-{89DAC923-6E17-48B1-A981-BA03EAA382A4}" dt="2024-10-30T00:35:06.995" v="1720"/>
          <ac:spMkLst>
            <pc:docMk/>
            <pc:sldMk cId="1370215458" sldId="274"/>
            <ac:spMk id="2" creationId="{09F614A5-CF4C-409F-8540-EA509D63F14A}"/>
          </ac:spMkLst>
        </pc:spChg>
        <pc:spChg chg="del mod ord">
          <ac:chgData name="Katherine Getao" userId="d5e0aa4b05b5fdf3" providerId="Windows Live" clId="Web-{89DAC923-6E17-48B1-A981-BA03EAA382A4}" dt="2024-10-30T00:35:06.995" v="1720"/>
          <ac:spMkLst>
            <pc:docMk/>
            <pc:sldMk cId="1370215458" sldId="274"/>
            <ac:spMk id="3" creationId="{ACE90E3E-5640-D40E-1349-166F15A0F8A4}"/>
          </ac:spMkLst>
        </pc:spChg>
        <pc:spChg chg="add mod ord">
          <ac:chgData name="Katherine Getao" userId="d5e0aa4b05b5fdf3" providerId="Windows Live" clId="Web-{89DAC923-6E17-48B1-A981-BA03EAA382A4}" dt="2024-10-30T00:35:06.995" v="1720"/>
          <ac:spMkLst>
            <pc:docMk/>
            <pc:sldMk cId="1370215458" sldId="274"/>
            <ac:spMk id="4" creationId="{C29CC639-95B2-8336-D224-6B355A16EB1A}"/>
          </ac:spMkLst>
        </pc:spChg>
        <pc:spChg chg="add">
          <ac:chgData name="Katherine Getao" userId="d5e0aa4b05b5fdf3" providerId="Windows Live" clId="Web-{89DAC923-6E17-48B1-A981-BA03EAA382A4}" dt="2024-10-30T00:35:06.995" v="1720"/>
          <ac:spMkLst>
            <pc:docMk/>
            <pc:sldMk cId="1370215458" sldId="274"/>
            <ac:spMk id="10" creationId="{AE2B703B-46F9-481A-A605-82E2A828C4FA}"/>
          </ac:spMkLst>
        </pc:spChg>
        <pc:spChg chg="add">
          <ac:chgData name="Katherine Getao" userId="d5e0aa4b05b5fdf3" providerId="Windows Live" clId="Web-{89DAC923-6E17-48B1-A981-BA03EAA382A4}" dt="2024-10-30T00:35:06.995" v="1720"/>
          <ac:spMkLst>
            <pc:docMk/>
            <pc:sldMk cId="1370215458" sldId="274"/>
            <ac:spMk id="12" creationId="{F13BE4D7-0C3D-4906-B230-A1C5B4665CCF}"/>
          </ac:spMkLst>
        </pc:spChg>
        <pc:graphicFrameChg chg="add">
          <ac:chgData name="Katherine Getao" userId="d5e0aa4b05b5fdf3" providerId="Windows Live" clId="Web-{89DAC923-6E17-48B1-A981-BA03EAA382A4}" dt="2024-10-30T00:35:06.995" v="1720"/>
          <ac:graphicFrameMkLst>
            <pc:docMk/>
            <pc:sldMk cId="1370215458" sldId="274"/>
            <ac:graphicFrameMk id="6" creationId="{E38C904E-3540-5273-33D1-D5102A1E1613}"/>
          </ac:graphicFrameMkLst>
        </pc:graphicFrameChg>
      </pc:sldChg>
      <pc:sldChg chg="addSp delSp modSp add mod replId setBg modClrScheme chgLayout">
        <pc:chgData name="Katherine Getao" userId="d5e0aa4b05b5fdf3" providerId="Windows Live" clId="Web-{89DAC923-6E17-48B1-A981-BA03EAA382A4}" dt="2024-10-30T00:35:31.245" v="1723"/>
        <pc:sldMkLst>
          <pc:docMk/>
          <pc:sldMk cId="3917787342" sldId="275"/>
        </pc:sldMkLst>
        <pc:spChg chg="mod ord">
          <ac:chgData name="Katherine Getao" userId="d5e0aa4b05b5fdf3" providerId="Windows Live" clId="Web-{89DAC923-6E17-48B1-A981-BA03EAA382A4}" dt="2024-10-30T00:35:31.245" v="1723"/>
          <ac:spMkLst>
            <pc:docMk/>
            <pc:sldMk cId="3917787342" sldId="275"/>
            <ac:spMk id="2" creationId="{09F614A5-CF4C-409F-8540-EA509D63F14A}"/>
          </ac:spMkLst>
        </pc:spChg>
        <pc:spChg chg="add del mod ord">
          <ac:chgData name="Katherine Getao" userId="d5e0aa4b05b5fdf3" providerId="Windows Live" clId="Web-{89DAC923-6E17-48B1-A981-BA03EAA382A4}" dt="2024-10-30T00:35:31.245" v="1723"/>
          <ac:spMkLst>
            <pc:docMk/>
            <pc:sldMk cId="3917787342" sldId="275"/>
            <ac:spMk id="3" creationId="{ACE90E3E-5640-D40E-1349-166F15A0F8A4}"/>
          </ac:spMkLst>
        </pc:spChg>
        <pc:spChg chg="add mod ord">
          <ac:chgData name="Katherine Getao" userId="d5e0aa4b05b5fdf3" providerId="Windows Live" clId="Web-{89DAC923-6E17-48B1-A981-BA03EAA382A4}" dt="2024-10-30T00:35:31.245" v="1723"/>
          <ac:spMkLst>
            <pc:docMk/>
            <pc:sldMk cId="3917787342" sldId="275"/>
            <ac:spMk id="4" creationId="{619F559C-20FC-62BF-CCE6-85D311926E8E}"/>
          </ac:spMkLst>
        </pc:spChg>
        <pc:spChg chg="add del">
          <ac:chgData name="Katherine Getao" userId="d5e0aa4b05b5fdf3" providerId="Windows Live" clId="Web-{89DAC923-6E17-48B1-A981-BA03EAA382A4}" dt="2024-10-30T00:35:31.214" v="1722"/>
          <ac:spMkLst>
            <pc:docMk/>
            <pc:sldMk cId="3917787342" sldId="275"/>
            <ac:spMk id="10" creationId="{AE2B703B-46F9-481A-A605-82E2A828C4FA}"/>
          </ac:spMkLst>
        </pc:spChg>
        <pc:spChg chg="add del">
          <ac:chgData name="Katherine Getao" userId="d5e0aa4b05b5fdf3" providerId="Windows Live" clId="Web-{89DAC923-6E17-48B1-A981-BA03EAA382A4}" dt="2024-10-30T00:35:31.214" v="1722"/>
          <ac:spMkLst>
            <pc:docMk/>
            <pc:sldMk cId="3917787342" sldId="275"/>
            <ac:spMk id="12" creationId="{F13BE4D7-0C3D-4906-B230-A1C5B4665CCF}"/>
          </ac:spMkLst>
        </pc:spChg>
        <pc:spChg chg="add">
          <ac:chgData name="Katherine Getao" userId="d5e0aa4b05b5fdf3" providerId="Windows Live" clId="Web-{89DAC923-6E17-48B1-A981-BA03EAA382A4}" dt="2024-10-30T00:35:31.245" v="1723"/>
          <ac:spMkLst>
            <pc:docMk/>
            <pc:sldMk cId="3917787342" sldId="275"/>
            <ac:spMk id="14" creationId="{AE2B703B-46F9-481A-A605-82E2A828C4FA}"/>
          </ac:spMkLst>
        </pc:spChg>
        <pc:spChg chg="add">
          <ac:chgData name="Katherine Getao" userId="d5e0aa4b05b5fdf3" providerId="Windows Live" clId="Web-{89DAC923-6E17-48B1-A981-BA03EAA382A4}" dt="2024-10-30T00:35:31.245" v="1723"/>
          <ac:spMkLst>
            <pc:docMk/>
            <pc:sldMk cId="3917787342" sldId="275"/>
            <ac:spMk id="15" creationId="{F13BE4D7-0C3D-4906-B230-A1C5B4665CCF}"/>
          </ac:spMkLst>
        </pc:spChg>
        <pc:graphicFrameChg chg="add del">
          <ac:chgData name="Katherine Getao" userId="d5e0aa4b05b5fdf3" providerId="Windows Live" clId="Web-{89DAC923-6E17-48B1-A981-BA03EAA382A4}" dt="2024-10-30T00:35:31.214" v="1722"/>
          <ac:graphicFrameMkLst>
            <pc:docMk/>
            <pc:sldMk cId="3917787342" sldId="275"/>
            <ac:graphicFrameMk id="6" creationId="{E291FC6A-0FCF-7AF6-E691-79D0FF921D75}"/>
          </ac:graphicFrameMkLst>
        </pc:graphicFrameChg>
        <pc:graphicFrameChg chg="add">
          <ac:chgData name="Katherine Getao" userId="d5e0aa4b05b5fdf3" providerId="Windows Live" clId="Web-{89DAC923-6E17-48B1-A981-BA03EAA382A4}" dt="2024-10-30T00:35:31.245" v="1723"/>
          <ac:graphicFrameMkLst>
            <pc:docMk/>
            <pc:sldMk cId="3917787342" sldId="275"/>
            <ac:graphicFrameMk id="16" creationId="{5AE73DEA-7AAB-B9EB-B181-C81235C85E63}"/>
          </ac:graphicFrameMkLst>
        </pc:graphicFrameChg>
      </pc:sldChg>
      <pc:sldChg chg="addSp modSp add mod replId setBg modClrScheme chgLayout">
        <pc:chgData name="Katherine Getao" userId="d5e0aa4b05b5fdf3" providerId="Windows Live" clId="Web-{89DAC923-6E17-48B1-A981-BA03EAA382A4}" dt="2024-10-30T00:35:55.230" v="1724"/>
        <pc:sldMkLst>
          <pc:docMk/>
          <pc:sldMk cId="1385717752" sldId="276"/>
        </pc:sldMkLst>
        <pc:spChg chg="mod ord">
          <ac:chgData name="Katherine Getao" userId="d5e0aa4b05b5fdf3" providerId="Windows Live" clId="Web-{89DAC923-6E17-48B1-A981-BA03EAA382A4}" dt="2024-10-30T00:35:55.230" v="1724"/>
          <ac:spMkLst>
            <pc:docMk/>
            <pc:sldMk cId="1385717752" sldId="276"/>
            <ac:spMk id="2" creationId="{09F614A5-CF4C-409F-8540-EA509D63F14A}"/>
          </ac:spMkLst>
        </pc:spChg>
        <pc:spChg chg="mod ord">
          <ac:chgData name="Katherine Getao" userId="d5e0aa4b05b5fdf3" providerId="Windows Live" clId="Web-{89DAC923-6E17-48B1-A981-BA03EAA382A4}" dt="2024-10-30T00:35:55.230" v="1724"/>
          <ac:spMkLst>
            <pc:docMk/>
            <pc:sldMk cId="1385717752" sldId="276"/>
            <ac:spMk id="3" creationId="{ACE90E3E-5640-D40E-1349-166F15A0F8A4}"/>
          </ac:spMkLst>
        </pc:spChg>
        <pc:spChg chg="mod ord">
          <ac:chgData name="Katherine Getao" userId="d5e0aa4b05b5fdf3" providerId="Windows Live" clId="Web-{89DAC923-6E17-48B1-A981-BA03EAA382A4}" dt="2024-10-30T00:35:55.230" v="1724"/>
          <ac:spMkLst>
            <pc:docMk/>
            <pc:sldMk cId="1385717752" sldId="276"/>
            <ac:spMk id="4" creationId="{619F559C-20FC-62BF-CCE6-85D311926E8E}"/>
          </ac:spMkLst>
        </pc:spChg>
        <pc:spChg chg="add">
          <ac:chgData name="Katherine Getao" userId="d5e0aa4b05b5fdf3" providerId="Windows Live" clId="Web-{89DAC923-6E17-48B1-A981-BA03EAA382A4}" dt="2024-10-30T00:35:55.230" v="1724"/>
          <ac:spMkLst>
            <pc:docMk/>
            <pc:sldMk cId="1385717752" sldId="276"/>
            <ac:spMk id="9" creationId="{5A0118C5-4F8D-4CF4-BADD-53FEACC6C42A}"/>
          </ac:spMkLst>
        </pc:spChg>
        <pc:spChg chg="add">
          <ac:chgData name="Katherine Getao" userId="d5e0aa4b05b5fdf3" providerId="Windows Live" clId="Web-{89DAC923-6E17-48B1-A981-BA03EAA382A4}" dt="2024-10-30T00:35:55.230" v="1724"/>
          <ac:spMkLst>
            <pc:docMk/>
            <pc:sldMk cId="1385717752" sldId="276"/>
            <ac:spMk id="11" creationId="{A99050EE-26AF-4253-BD50-F0FCD965A8F6}"/>
          </ac:spMkLst>
        </pc:spChg>
        <pc:spChg chg="add">
          <ac:chgData name="Katherine Getao" userId="d5e0aa4b05b5fdf3" providerId="Windows Live" clId="Web-{89DAC923-6E17-48B1-A981-BA03EAA382A4}" dt="2024-10-30T00:35:55.230" v="1724"/>
          <ac:spMkLst>
            <pc:docMk/>
            <pc:sldMk cId="1385717752" sldId="276"/>
            <ac:spMk id="17" creationId="{D0C78466-EB6E-45A0-99A6-A00789ACD90A}"/>
          </ac:spMkLst>
        </pc:spChg>
        <pc:spChg chg="add">
          <ac:chgData name="Katherine Getao" userId="d5e0aa4b05b5fdf3" providerId="Windows Live" clId="Web-{89DAC923-6E17-48B1-A981-BA03EAA382A4}" dt="2024-10-30T00:35:55.230" v="1724"/>
          <ac:spMkLst>
            <pc:docMk/>
            <pc:sldMk cId="1385717752" sldId="276"/>
            <ac:spMk id="19" creationId="{E99F76E4-5DFD-4DBE-B042-66FBCD1182C9}"/>
          </ac:spMkLst>
        </pc:spChg>
        <pc:grpChg chg="add">
          <ac:chgData name="Katherine Getao" userId="d5e0aa4b05b5fdf3" providerId="Windows Live" clId="Web-{89DAC923-6E17-48B1-A981-BA03EAA382A4}" dt="2024-10-30T00:35:55.230" v="1724"/>
          <ac:grpSpMkLst>
            <pc:docMk/>
            <pc:sldMk cId="1385717752" sldId="276"/>
            <ac:grpSpMk id="13" creationId="{00E015F5-1A99-4E40-BC3D-7707802996B5}"/>
          </ac:grpSpMkLst>
        </pc:grpChg>
        <pc:grpChg chg="add">
          <ac:chgData name="Katherine Getao" userId="d5e0aa4b05b5fdf3" providerId="Windows Live" clId="Web-{89DAC923-6E17-48B1-A981-BA03EAA382A4}" dt="2024-10-30T00:35:55.230" v="1724"/>
          <ac:grpSpMkLst>
            <pc:docMk/>
            <pc:sldMk cId="1385717752" sldId="276"/>
            <ac:grpSpMk id="21" creationId="{5468B3A9-705E-43C3-A742-0619B0D8F2EE}"/>
          </ac:grpSpMkLst>
        </pc:grpChg>
        <pc:grpChg chg="add">
          <ac:chgData name="Katherine Getao" userId="d5e0aa4b05b5fdf3" providerId="Windows Live" clId="Web-{89DAC923-6E17-48B1-A981-BA03EAA382A4}" dt="2024-10-30T00:35:55.230" v="1724"/>
          <ac:grpSpMkLst>
            <pc:docMk/>
            <pc:sldMk cId="1385717752" sldId="276"/>
            <ac:grpSpMk id="192" creationId="{773717CC-ECEE-4ABF-BA61-C59F46801775}"/>
          </ac:grpSpMkLst>
        </pc:grpChg>
      </pc:sldChg>
      <pc:sldChg chg="addSp delSp modSp new mod setBg modClrScheme delDesignElem chgLayout">
        <pc:chgData name="Katherine Getao" userId="d5e0aa4b05b5fdf3" providerId="Windows Live" clId="Web-{89DAC923-6E17-48B1-A981-BA03EAA382A4}" dt="2024-10-30T00:57:13.232" v="1811" actId="1076"/>
        <pc:sldMkLst>
          <pc:docMk/>
          <pc:sldMk cId="2308094189" sldId="277"/>
        </pc:sldMkLst>
        <pc:spChg chg="mod ord">
          <ac:chgData name="Katherine Getao" userId="d5e0aa4b05b5fdf3" providerId="Windows Live" clId="Web-{89DAC923-6E17-48B1-A981-BA03EAA382A4}" dt="2024-10-30T00:28:18.013" v="1695"/>
          <ac:spMkLst>
            <pc:docMk/>
            <pc:sldMk cId="2308094189" sldId="277"/>
            <ac:spMk id="2" creationId="{7913BF5C-A5D8-B769-E92A-DB630BAE9A8D}"/>
          </ac:spMkLst>
        </pc:spChg>
        <pc:spChg chg="mod ord">
          <ac:chgData name="Katherine Getao" userId="d5e0aa4b05b5fdf3" providerId="Windows Live" clId="Web-{89DAC923-6E17-48B1-A981-BA03EAA382A4}" dt="2024-10-30T00:28:18.013" v="1695"/>
          <ac:spMkLst>
            <pc:docMk/>
            <pc:sldMk cId="2308094189" sldId="277"/>
            <ac:spMk id="3" creationId="{2CC7ED65-7F74-98D0-82D3-07142340CE6B}"/>
          </ac:spMkLst>
        </pc:spChg>
        <pc:spChg chg="add del">
          <ac:chgData name="Katherine Getao" userId="d5e0aa4b05b5fdf3" providerId="Windows Live" clId="Web-{89DAC923-6E17-48B1-A981-BA03EAA382A4}" dt="2024-10-30T00:28:18.013" v="1695"/>
          <ac:spMkLst>
            <pc:docMk/>
            <pc:sldMk cId="2308094189" sldId="277"/>
            <ac:spMk id="8" creationId="{5E7AA7E8-8006-4E1F-A566-FCF37EE6F35D}"/>
          </ac:spMkLst>
        </pc:spChg>
        <pc:spChg chg="add del">
          <ac:chgData name="Katherine Getao" userId="d5e0aa4b05b5fdf3" providerId="Windows Live" clId="Web-{89DAC923-6E17-48B1-A981-BA03EAA382A4}" dt="2024-10-30T00:18:53.542" v="1671"/>
          <ac:spMkLst>
            <pc:docMk/>
            <pc:sldMk cId="2308094189" sldId="277"/>
            <ac:spMk id="9" creationId="{9203DE33-2CD4-4CA8-9AF3-37C3B65133B0}"/>
          </ac:spMkLst>
        </pc:spChg>
        <pc:spChg chg="add del">
          <ac:chgData name="Katherine Getao" userId="d5e0aa4b05b5fdf3" providerId="Windows Live" clId="Web-{89DAC923-6E17-48B1-A981-BA03EAA382A4}" dt="2024-10-30T00:18:53.542" v="1671"/>
          <ac:spMkLst>
            <pc:docMk/>
            <pc:sldMk cId="2308094189" sldId="277"/>
            <ac:spMk id="11" creationId="{0AF57B88-1D4C-41FA-A761-EC1DD10C35CB}"/>
          </ac:spMkLst>
        </pc:spChg>
        <pc:spChg chg="add del">
          <ac:chgData name="Katherine Getao" userId="d5e0aa4b05b5fdf3" providerId="Windows Live" clId="Web-{89DAC923-6E17-48B1-A981-BA03EAA382A4}" dt="2024-10-30T00:18:53.542" v="1671"/>
          <ac:spMkLst>
            <pc:docMk/>
            <pc:sldMk cId="2308094189" sldId="277"/>
            <ac:spMk id="13" creationId="{D2548F45-5164-4ABB-8212-7F293FDED8D4}"/>
          </ac:spMkLst>
        </pc:spChg>
        <pc:spChg chg="add del">
          <ac:chgData name="Katherine Getao" userId="d5e0aa4b05b5fdf3" providerId="Windows Live" clId="Web-{89DAC923-6E17-48B1-A981-BA03EAA382A4}" dt="2024-10-30T00:18:53.542" v="1671"/>
          <ac:spMkLst>
            <pc:docMk/>
            <pc:sldMk cId="2308094189" sldId="277"/>
            <ac:spMk id="15" creationId="{5E81CCFB-7BEF-4186-86FB-D09450B4D02D}"/>
          </ac:spMkLst>
        </pc:spChg>
        <pc:picChg chg="add mod">
          <ac:chgData name="Katherine Getao" userId="d5e0aa4b05b5fdf3" providerId="Windows Live" clId="Web-{89DAC923-6E17-48B1-A981-BA03EAA382A4}" dt="2024-10-30T00:57:13.232" v="1811" actId="1076"/>
          <ac:picMkLst>
            <pc:docMk/>
            <pc:sldMk cId="2308094189" sldId="277"/>
            <ac:picMk id="4" creationId="{748A433A-FD32-91F0-C4F9-0AEC2D199B96}"/>
          </ac:picMkLst>
        </pc:picChg>
        <pc:picChg chg="add del">
          <ac:chgData name="Katherine Getao" userId="d5e0aa4b05b5fdf3" providerId="Windows Live" clId="Web-{89DAC923-6E17-48B1-A981-BA03EAA382A4}" dt="2024-10-30T00:18:53.542" v="1671"/>
          <ac:picMkLst>
            <pc:docMk/>
            <pc:sldMk cId="2308094189" sldId="277"/>
            <ac:picMk id="5" creationId="{8BF6C322-0181-7EA6-9663-7D89F030FDFD}"/>
          </ac:picMkLst>
        </pc:picChg>
        <pc:cxnChg chg="add del">
          <ac:chgData name="Katherine Getao" userId="d5e0aa4b05b5fdf3" providerId="Windows Live" clId="Web-{89DAC923-6E17-48B1-A981-BA03EAA382A4}" dt="2024-10-30T00:28:18.013" v="1695"/>
          <ac:cxnSpMkLst>
            <pc:docMk/>
            <pc:sldMk cId="2308094189" sldId="277"/>
            <ac:cxnSpMk id="10" creationId="{56020367-4FD5-4596-8E10-C5F095CD8DBF}"/>
          </ac:cxnSpMkLst>
        </pc:cxnChg>
      </pc:sldChg>
      <pc:sldChg chg="addSp modSp add mod ord replId setBg modClrScheme chgLayout">
        <pc:chgData name="Katherine Getao" userId="d5e0aa4b05b5fdf3" providerId="Windows Live" clId="Web-{89DAC923-6E17-48B1-A981-BA03EAA382A4}" dt="2024-10-30T00:59:54.425" v="1814" actId="1076"/>
        <pc:sldMkLst>
          <pc:docMk/>
          <pc:sldMk cId="419083260" sldId="278"/>
        </pc:sldMkLst>
        <pc:spChg chg="mod ord">
          <ac:chgData name="Katherine Getao" userId="d5e0aa4b05b5fdf3" providerId="Windows Live" clId="Web-{89DAC923-6E17-48B1-A981-BA03EAA382A4}" dt="2024-10-30T00:30:55.346" v="1702"/>
          <ac:spMkLst>
            <pc:docMk/>
            <pc:sldMk cId="419083260" sldId="278"/>
            <ac:spMk id="2" creationId="{7913BF5C-A5D8-B769-E92A-DB630BAE9A8D}"/>
          </ac:spMkLst>
        </pc:spChg>
        <pc:spChg chg="mod ord">
          <ac:chgData name="Katherine Getao" userId="d5e0aa4b05b5fdf3" providerId="Windows Live" clId="Web-{89DAC923-6E17-48B1-A981-BA03EAA382A4}" dt="2024-10-30T00:30:55.346" v="1702"/>
          <ac:spMkLst>
            <pc:docMk/>
            <pc:sldMk cId="419083260" sldId="278"/>
            <ac:spMk id="3" creationId="{2CC7ED65-7F74-98D0-82D3-07142340CE6B}"/>
          </ac:spMkLst>
        </pc:spChg>
        <pc:spChg chg="add">
          <ac:chgData name="Katherine Getao" userId="d5e0aa4b05b5fdf3" providerId="Windows Live" clId="Web-{89DAC923-6E17-48B1-A981-BA03EAA382A4}" dt="2024-10-30T00:30:55.346" v="1702"/>
          <ac:spMkLst>
            <pc:docMk/>
            <pc:sldMk cId="419083260" sldId="278"/>
            <ac:spMk id="9" creationId="{ECC07320-C2CA-4E29-8481-9D9E143C7788}"/>
          </ac:spMkLst>
        </pc:spChg>
        <pc:spChg chg="add">
          <ac:chgData name="Katherine Getao" userId="d5e0aa4b05b5fdf3" providerId="Windows Live" clId="Web-{89DAC923-6E17-48B1-A981-BA03EAA382A4}" dt="2024-10-30T00:30:55.346" v="1702"/>
          <ac:spMkLst>
            <pc:docMk/>
            <pc:sldMk cId="419083260" sldId="278"/>
            <ac:spMk id="11" creationId="{178FB36B-5BFE-42CA-BC60-1115E0D95EEC}"/>
          </ac:spMkLst>
        </pc:spChg>
        <pc:picChg chg="add mod">
          <ac:chgData name="Katherine Getao" userId="d5e0aa4b05b5fdf3" providerId="Windows Live" clId="Web-{89DAC923-6E17-48B1-A981-BA03EAA382A4}" dt="2024-10-30T00:59:54.425" v="1814" actId="1076"/>
          <ac:picMkLst>
            <pc:docMk/>
            <pc:sldMk cId="419083260" sldId="278"/>
            <ac:picMk id="4" creationId="{8C5AD229-2FC8-306E-CD58-B40DFC7CF197}"/>
          </ac:picMkLst>
        </pc:picChg>
        <pc:picChg chg="add">
          <ac:chgData name="Katherine Getao" userId="d5e0aa4b05b5fdf3" providerId="Windows Live" clId="Web-{89DAC923-6E17-48B1-A981-BA03EAA382A4}" dt="2024-10-30T00:30:55.346" v="1702"/>
          <ac:picMkLst>
            <pc:docMk/>
            <pc:sldMk cId="419083260" sldId="278"/>
            <ac:picMk id="5" creationId="{BEC55D3F-154C-979A-C450-724CA4A2EED3}"/>
          </ac:picMkLst>
        </pc:picChg>
      </pc:sldChg>
      <pc:sldChg chg="addSp delSp modSp new mod modClrScheme chgLayout">
        <pc:chgData name="Katherine Getao" userId="d5e0aa4b05b5fdf3" providerId="Windows Live" clId="Web-{89DAC923-6E17-48B1-A981-BA03EAA382A4}" dt="2024-10-30T00:36:48.998" v="1726"/>
        <pc:sldMkLst>
          <pc:docMk/>
          <pc:sldMk cId="3818861536" sldId="279"/>
        </pc:sldMkLst>
        <pc:spChg chg="mod ord">
          <ac:chgData name="Katherine Getao" userId="d5e0aa4b05b5fdf3" providerId="Windows Live" clId="Web-{89DAC923-6E17-48B1-A981-BA03EAA382A4}" dt="2024-10-30T00:28:18.013" v="1695"/>
          <ac:spMkLst>
            <pc:docMk/>
            <pc:sldMk cId="3818861536" sldId="279"/>
            <ac:spMk id="2" creationId="{593177DC-0F36-4EB6-7CCB-BE2F53F15D93}"/>
          </ac:spMkLst>
        </pc:spChg>
        <pc:spChg chg="del mod ord">
          <ac:chgData name="Katherine Getao" userId="d5e0aa4b05b5fdf3" providerId="Windows Live" clId="Web-{89DAC923-6E17-48B1-A981-BA03EAA382A4}" dt="2024-10-30T00:36:48.998" v="1726"/>
          <ac:spMkLst>
            <pc:docMk/>
            <pc:sldMk cId="3818861536" sldId="279"/>
            <ac:spMk id="3" creationId="{1F5A5AA9-3776-F583-B455-B11A811B8BDA}"/>
          </ac:spMkLst>
        </pc:spChg>
        <pc:spChg chg="add mod ord">
          <ac:chgData name="Katherine Getao" userId="d5e0aa4b05b5fdf3" providerId="Windows Live" clId="Web-{89DAC923-6E17-48B1-A981-BA03EAA382A4}" dt="2024-10-30T00:28:18.013" v="1695"/>
          <ac:spMkLst>
            <pc:docMk/>
            <pc:sldMk cId="3818861536" sldId="279"/>
            <ac:spMk id="4" creationId="{56A3E034-E999-018A-1244-5A04B3E32973}"/>
          </ac:spMkLst>
        </pc:spChg>
        <pc:graphicFrameChg chg="add">
          <ac:chgData name="Katherine Getao" userId="d5e0aa4b05b5fdf3" providerId="Windows Live" clId="Web-{89DAC923-6E17-48B1-A981-BA03EAA382A4}" dt="2024-10-30T00:36:48.998" v="1726"/>
          <ac:graphicFrameMkLst>
            <pc:docMk/>
            <pc:sldMk cId="3818861536" sldId="279"/>
            <ac:graphicFrameMk id="6" creationId="{2FE8C9B3-33CC-FE61-2031-1B8D22556886}"/>
          </ac:graphicFrameMkLst>
        </pc:graphicFrameChg>
      </pc:sldChg>
      <pc:sldChg chg="addSp modSp add mod replId setBg modClrScheme chgLayout">
        <pc:chgData name="Katherine Getao" userId="d5e0aa4b05b5fdf3" providerId="Windows Live" clId="Web-{89DAC923-6E17-48B1-A981-BA03EAA382A4}" dt="2024-10-30T01:03:00.609" v="1816" actId="1076"/>
        <pc:sldMkLst>
          <pc:docMk/>
          <pc:sldMk cId="2013487879" sldId="280"/>
        </pc:sldMkLst>
        <pc:spChg chg="mod ord">
          <ac:chgData name="Katherine Getao" userId="d5e0aa4b05b5fdf3" providerId="Windows Live" clId="Web-{89DAC923-6E17-48B1-A981-BA03EAA382A4}" dt="2024-10-30T00:36:22.356" v="1725"/>
          <ac:spMkLst>
            <pc:docMk/>
            <pc:sldMk cId="2013487879" sldId="280"/>
            <ac:spMk id="2" creationId="{7913BF5C-A5D8-B769-E92A-DB630BAE9A8D}"/>
          </ac:spMkLst>
        </pc:spChg>
        <pc:spChg chg="mod ord">
          <ac:chgData name="Katherine Getao" userId="d5e0aa4b05b5fdf3" providerId="Windows Live" clId="Web-{89DAC923-6E17-48B1-A981-BA03EAA382A4}" dt="2024-10-30T00:36:22.356" v="1725"/>
          <ac:spMkLst>
            <pc:docMk/>
            <pc:sldMk cId="2013487879" sldId="280"/>
            <ac:spMk id="3" creationId="{2CC7ED65-7F74-98D0-82D3-07142340CE6B}"/>
          </ac:spMkLst>
        </pc:spChg>
        <pc:spChg chg="add">
          <ac:chgData name="Katherine Getao" userId="d5e0aa4b05b5fdf3" providerId="Windows Live" clId="Web-{89DAC923-6E17-48B1-A981-BA03EAA382A4}" dt="2024-10-30T00:36:22.356" v="1725"/>
          <ac:spMkLst>
            <pc:docMk/>
            <pc:sldMk cId="2013487879" sldId="280"/>
            <ac:spMk id="9" creationId="{F609FF9A-4FCE-468E-A86A-C9AB525EAE71}"/>
          </ac:spMkLst>
        </pc:spChg>
        <pc:spChg chg="add">
          <ac:chgData name="Katherine Getao" userId="d5e0aa4b05b5fdf3" providerId="Windows Live" clId="Web-{89DAC923-6E17-48B1-A981-BA03EAA382A4}" dt="2024-10-30T00:36:22.356" v="1725"/>
          <ac:spMkLst>
            <pc:docMk/>
            <pc:sldMk cId="2013487879" sldId="280"/>
            <ac:spMk id="11" creationId="{021E12D4-3A88-428D-8E5E-AF1AFD923D63}"/>
          </ac:spMkLst>
        </pc:spChg>
        <pc:picChg chg="add mod">
          <ac:chgData name="Katherine Getao" userId="d5e0aa4b05b5fdf3" providerId="Windows Live" clId="Web-{89DAC923-6E17-48B1-A981-BA03EAA382A4}" dt="2024-10-30T01:03:00.609" v="1816" actId="1076"/>
          <ac:picMkLst>
            <pc:docMk/>
            <pc:sldMk cId="2013487879" sldId="280"/>
            <ac:picMk id="4" creationId="{EF9B73B0-ED18-FD11-45AF-0182D87C800B}"/>
          </ac:picMkLst>
        </pc:picChg>
        <pc:picChg chg="add">
          <ac:chgData name="Katherine Getao" userId="d5e0aa4b05b5fdf3" providerId="Windows Live" clId="Web-{89DAC923-6E17-48B1-A981-BA03EAA382A4}" dt="2024-10-30T00:36:22.356" v="1725"/>
          <ac:picMkLst>
            <pc:docMk/>
            <pc:sldMk cId="2013487879" sldId="280"/>
            <ac:picMk id="5" creationId="{EE7A9D38-A06F-6207-516C-FD3E5715486F}"/>
          </ac:picMkLst>
        </pc:picChg>
      </pc:sldChg>
      <pc:sldChg chg="addSp delSp modSp add mod replId setBg modClrScheme chgLayout">
        <pc:chgData name="Katherine Getao" userId="d5e0aa4b05b5fdf3" providerId="Windows Live" clId="Web-{89DAC923-6E17-48B1-A981-BA03EAA382A4}" dt="2024-10-30T00:40:54.102" v="1765"/>
        <pc:sldMkLst>
          <pc:docMk/>
          <pc:sldMk cId="67269080" sldId="281"/>
        </pc:sldMkLst>
        <pc:spChg chg="mod ord">
          <ac:chgData name="Katherine Getao" userId="d5e0aa4b05b5fdf3" providerId="Windows Live" clId="Web-{89DAC923-6E17-48B1-A981-BA03EAA382A4}" dt="2024-10-30T00:40:54.102" v="1765"/>
          <ac:spMkLst>
            <pc:docMk/>
            <pc:sldMk cId="67269080" sldId="281"/>
            <ac:spMk id="2" creationId="{593177DC-0F36-4EB6-7CCB-BE2F53F15D93}"/>
          </ac:spMkLst>
        </pc:spChg>
        <pc:spChg chg="del mod ord">
          <ac:chgData name="Katherine Getao" userId="d5e0aa4b05b5fdf3" providerId="Windows Live" clId="Web-{89DAC923-6E17-48B1-A981-BA03EAA382A4}" dt="2024-10-30T00:40:54.102" v="1765"/>
          <ac:spMkLst>
            <pc:docMk/>
            <pc:sldMk cId="67269080" sldId="281"/>
            <ac:spMk id="3" creationId="{1F5A5AA9-3776-F583-B455-B11A811B8BDA}"/>
          </ac:spMkLst>
        </pc:spChg>
        <pc:spChg chg="mod ord">
          <ac:chgData name="Katherine Getao" userId="d5e0aa4b05b5fdf3" providerId="Windows Live" clId="Web-{89DAC923-6E17-48B1-A981-BA03EAA382A4}" dt="2024-10-30T00:40:54.102" v="1765"/>
          <ac:spMkLst>
            <pc:docMk/>
            <pc:sldMk cId="67269080" sldId="281"/>
            <ac:spMk id="4" creationId="{56A3E034-E999-018A-1244-5A04B3E32973}"/>
          </ac:spMkLst>
        </pc:spChg>
        <pc:spChg chg="add">
          <ac:chgData name="Katherine Getao" userId="d5e0aa4b05b5fdf3" providerId="Windows Live" clId="Web-{89DAC923-6E17-48B1-A981-BA03EAA382A4}" dt="2024-10-30T00:40:54.102" v="1765"/>
          <ac:spMkLst>
            <pc:docMk/>
            <pc:sldMk cId="67269080" sldId="281"/>
            <ac:spMk id="10" creationId="{AE2B703B-46F9-481A-A605-82E2A828C4FA}"/>
          </ac:spMkLst>
        </pc:spChg>
        <pc:spChg chg="add">
          <ac:chgData name="Katherine Getao" userId="d5e0aa4b05b5fdf3" providerId="Windows Live" clId="Web-{89DAC923-6E17-48B1-A981-BA03EAA382A4}" dt="2024-10-30T00:40:54.102" v="1765"/>
          <ac:spMkLst>
            <pc:docMk/>
            <pc:sldMk cId="67269080" sldId="281"/>
            <ac:spMk id="12" creationId="{F13BE4D7-0C3D-4906-B230-A1C5B4665CCF}"/>
          </ac:spMkLst>
        </pc:spChg>
        <pc:graphicFrameChg chg="add">
          <ac:chgData name="Katherine Getao" userId="d5e0aa4b05b5fdf3" providerId="Windows Live" clId="Web-{89DAC923-6E17-48B1-A981-BA03EAA382A4}" dt="2024-10-30T00:40:54.102" v="1765"/>
          <ac:graphicFrameMkLst>
            <pc:docMk/>
            <pc:sldMk cId="67269080" sldId="281"/>
            <ac:graphicFrameMk id="6" creationId="{B6825AA1-4E41-43F0-9F74-5D9760C02463}"/>
          </ac:graphicFrameMkLst>
        </pc:graphicFrameChg>
      </pc:sldChg>
      <pc:sldChg chg="addSp modSp add mod replId setBg modClrScheme chgLayout">
        <pc:chgData name="Katherine Getao" userId="d5e0aa4b05b5fdf3" providerId="Windows Live" clId="Web-{89DAC923-6E17-48B1-A981-BA03EAA382A4}" dt="2024-10-30T00:41:33.072" v="1767" actId="20577"/>
        <pc:sldMkLst>
          <pc:docMk/>
          <pc:sldMk cId="343194950" sldId="282"/>
        </pc:sldMkLst>
        <pc:spChg chg="mod ord">
          <ac:chgData name="Katherine Getao" userId="d5e0aa4b05b5fdf3" providerId="Windows Live" clId="Web-{89DAC923-6E17-48B1-A981-BA03EAA382A4}" dt="2024-10-30T00:41:18.275" v="1766"/>
          <ac:spMkLst>
            <pc:docMk/>
            <pc:sldMk cId="343194950" sldId="282"/>
            <ac:spMk id="2" creationId="{593177DC-0F36-4EB6-7CCB-BE2F53F15D93}"/>
          </ac:spMkLst>
        </pc:spChg>
        <pc:spChg chg="mod ord">
          <ac:chgData name="Katherine Getao" userId="d5e0aa4b05b5fdf3" providerId="Windows Live" clId="Web-{89DAC923-6E17-48B1-A981-BA03EAA382A4}" dt="2024-10-30T00:41:33.072" v="1767" actId="20577"/>
          <ac:spMkLst>
            <pc:docMk/>
            <pc:sldMk cId="343194950" sldId="282"/>
            <ac:spMk id="3" creationId="{1F5A5AA9-3776-F583-B455-B11A811B8BDA}"/>
          </ac:spMkLst>
        </pc:spChg>
        <pc:spChg chg="mod ord">
          <ac:chgData name="Katherine Getao" userId="d5e0aa4b05b5fdf3" providerId="Windows Live" clId="Web-{89DAC923-6E17-48B1-A981-BA03EAA382A4}" dt="2024-10-30T00:41:18.275" v="1766"/>
          <ac:spMkLst>
            <pc:docMk/>
            <pc:sldMk cId="343194950" sldId="282"/>
            <ac:spMk id="4" creationId="{56A3E034-E999-018A-1244-5A04B3E32973}"/>
          </ac:spMkLst>
        </pc:spChg>
        <pc:spChg chg="add">
          <ac:chgData name="Katherine Getao" userId="d5e0aa4b05b5fdf3" providerId="Windows Live" clId="Web-{89DAC923-6E17-48B1-A981-BA03EAA382A4}" dt="2024-10-30T00:41:18.275" v="1766"/>
          <ac:spMkLst>
            <pc:docMk/>
            <pc:sldMk cId="343194950" sldId="282"/>
            <ac:spMk id="10" creationId="{9F7D5CDA-D291-4307-BF55-1381FED29634}"/>
          </ac:spMkLst>
        </pc:spChg>
        <pc:picChg chg="add">
          <ac:chgData name="Katherine Getao" userId="d5e0aa4b05b5fdf3" providerId="Windows Live" clId="Web-{89DAC923-6E17-48B1-A981-BA03EAA382A4}" dt="2024-10-30T00:41:18.275" v="1766"/>
          <ac:picMkLst>
            <pc:docMk/>
            <pc:sldMk cId="343194950" sldId="282"/>
            <ac:picMk id="6" creationId="{71689945-E087-9C39-81D1-60E6D248B5BD}"/>
          </ac:picMkLst>
        </pc:picChg>
      </pc:sldChg>
      <pc:sldChg chg="addSp modSp new mod setBg modClrScheme chgLayout">
        <pc:chgData name="Katherine Getao" userId="d5e0aa4b05b5fdf3" providerId="Windows Live" clId="Web-{89DAC923-6E17-48B1-A981-BA03EAA382A4}" dt="2024-10-30T00:44:11.812" v="1775" actId="20577"/>
        <pc:sldMkLst>
          <pc:docMk/>
          <pc:sldMk cId="518424447" sldId="283"/>
        </pc:sldMkLst>
        <pc:spChg chg="mod ord">
          <ac:chgData name="Katherine Getao" userId="d5e0aa4b05b5fdf3" providerId="Windows Live" clId="Web-{89DAC923-6E17-48B1-A981-BA03EAA382A4}" dt="2024-10-30T00:42:56.450" v="1768"/>
          <ac:spMkLst>
            <pc:docMk/>
            <pc:sldMk cId="518424447" sldId="283"/>
            <ac:spMk id="2" creationId="{3D279F5C-E312-C22C-24E3-5D2E782949DF}"/>
          </ac:spMkLst>
        </pc:spChg>
        <pc:spChg chg="mod ord">
          <ac:chgData name="Katherine Getao" userId="d5e0aa4b05b5fdf3" providerId="Windows Live" clId="Web-{89DAC923-6E17-48B1-A981-BA03EAA382A4}" dt="2024-10-30T00:44:11.812" v="1775" actId="20577"/>
          <ac:spMkLst>
            <pc:docMk/>
            <pc:sldMk cId="518424447" sldId="283"/>
            <ac:spMk id="3" creationId="{76F13767-8304-4048-C937-E85F509F1870}"/>
          </ac:spMkLst>
        </pc:spChg>
        <pc:spChg chg="add mod ord">
          <ac:chgData name="Katherine Getao" userId="d5e0aa4b05b5fdf3" providerId="Windows Live" clId="Web-{89DAC923-6E17-48B1-A981-BA03EAA382A4}" dt="2024-10-30T00:42:56.450" v="1768"/>
          <ac:spMkLst>
            <pc:docMk/>
            <pc:sldMk cId="518424447" sldId="283"/>
            <ac:spMk id="4" creationId="{55A92D95-9ABA-5461-5731-C5A01B0C2697}"/>
          </ac:spMkLst>
        </pc:spChg>
        <pc:spChg chg="add">
          <ac:chgData name="Katherine Getao" userId="d5e0aa4b05b5fdf3" providerId="Windows Live" clId="Web-{89DAC923-6E17-48B1-A981-BA03EAA382A4}" dt="2024-10-30T00:42:56.450" v="1768"/>
          <ac:spMkLst>
            <pc:docMk/>
            <pc:sldMk cId="518424447" sldId="283"/>
            <ac:spMk id="9" creationId="{8B9AA7C6-5E5A-498E-A6DF-A943376E09BC}"/>
          </ac:spMkLst>
        </pc:spChg>
        <pc:spChg chg="add">
          <ac:chgData name="Katherine Getao" userId="d5e0aa4b05b5fdf3" providerId="Windows Live" clId="Web-{89DAC923-6E17-48B1-A981-BA03EAA382A4}" dt="2024-10-30T00:42:56.450" v="1768"/>
          <ac:spMkLst>
            <pc:docMk/>
            <pc:sldMk cId="518424447" sldId="283"/>
            <ac:spMk id="15" creationId="{81E140AE-0ABF-47C8-BF32-7D2F0CF2BA44}"/>
          </ac:spMkLst>
        </pc:spChg>
        <pc:spChg chg="add">
          <ac:chgData name="Katherine Getao" userId="d5e0aa4b05b5fdf3" providerId="Windows Live" clId="Web-{89DAC923-6E17-48B1-A981-BA03EAA382A4}" dt="2024-10-30T00:42:56.450" v="1768"/>
          <ac:spMkLst>
            <pc:docMk/>
            <pc:sldMk cId="518424447" sldId="283"/>
            <ac:spMk id="17" creationId="{CBC4F608-B4B8-48C3-9572-C0F061B1CD99}"/>
          </ac:spMkLst>
        </pc:spChg>
        <pc:grpChg chg="add">
          <ac:chgData name="Katherine Getao" userId="d5e0aa4b05b5fdf3" providerId="Windows Live" clId="Web-{89DAC923-6E17-48B1-A981-BA03EAA382A4}" dt="2024-10-30T00:42:56.450" v="1768"/>
          <ac:grpSpMkLst>
            <pc:docMk/>
            <pc:sldMk cId="518424447" sldId="283"/>
            <ac:grpSpMk id="11" creationId="{83EAB11A-76F7-48F4-9B4F-5BFDF4BF9670}"/>
          </ac:grpSpMkLst>
        </pc:grpChg>
      </pc:sldChg>
      <pc:sldChg chg="addSp delSp modSp add mod replId setBg modClrScheme chgLayout">
        <pc:chgData name="Katherine Getao" userId="d5e0aa4b05b5fdf3" providerId="Windows Live" clId="Web-{89DAC923-6E17-48B1-A981-BA03EAA382A4}" dt="2024-10-30T00:45:06.048" v="1776"/>
        <pc:sldMkLst>
          <pc:docMk/>
          <pc:sldMk cId="220212766" sldId="284"/>
        </pc:sldMkLst>
        <pc:spChg chg="mod ord">
          <ac:chgData name="Katherine Getao" userId="d5e0aa4b05b5fdf3" providerId="Windows Live" clId="Web-{89DAC923-6E17-48B1-A981-BA03EAA382A4}" dt="2024-10-30T00:45:06.048" v="1776"/>
          <ac:spMkLst>
            <pc:docMk/>
            <pc:sldMk cId="220212766" sldId="284"/>
            <ac:spMk id="2" creationId="{3D279F5C-E312-C22C-24E3-5D2E782949DF}"/>
          </ac:spMkLst>
        </pc:spChg>
        <pc:spChg chg="del mod ord">
          <ac:chgData name="Katherine Getao" userId="d5e0aa4b05b5fdf3" providerId="Windows Live" clId="Web-{89DAC923-6E17-48B1-A981-BA03EAA382A4}" dt="2024-10-30T00:45:06.048" v="1776"/>
          <ac:spMkLst>
            <pc:docMk/>
            <pc:sldMk cId="220212766" sldId="284"/>
            <ac:spMk id="3" creationId="{76F13767-8304-4048-C937-E85F509F1870}"/>
          </ac:spMkLst>
        </pc:spChg>
        <pc:spChg chg="mod ord">
          <ac:chgData name="Katherine Getao" userId="d5e0aa4b05b5fdf3" providerId="Windows Live" clId="Web-{89DAC923-6E17-48B1-A981-BA03EAA382A4}" dt="2024-10-30T00:45:06.048" v="1776"/>
          <ac:spMkLst>
            <pc:docMk/>
            <pc:sldMk cId="220212766" sldId="284"/>
            <ac:spMk id="4" creationId="{55A92D95-9ABA-5461-5731-C5A01B0C2697}"/>
          </ac:spMkLst>
        </pc:spChg>
        <pc:spChg chg="add">
          <ac:chgData name="Katherine Getao" userId="d5e0aa4b05b5fdf3" providerId="Windows Live" clId="Web-{89DAC923-6E17-48B1-A981-BA03EAA382A4}" dt="2024-10-30T00:45:06.048" v="1776"/>
          <ac:spMkLst>
            <pc:docMk/>
            <pc:sldMk cId="220212766" sldId="284"/>
            <ac:spMk id="10" creationId="{81D377EB-C9D2-4ED0-86A6-740A297E3EAC}"/>
          </ac:spMkLst>
        </pc:spChg>
        <pc:spChg chg="add">
          <ac:chgData name="Katherine Getao" userId="d5e0aa4b05b5fdf3" providerId="Windows Live" clId="Web-{89DAC923-6E17-48B1-A981-BA03EAA382A4}" dt="2024-10-30T00:45:06.048" v="1776"/>
          <ac:spMkLst>
            <pc:docMk/>
            <pc:sldMk cId="220212766" sldId="284"/>
            <ac:spMk id="12" creationId="{066346BE-FDB4-4772-A696-0719490ABD64}"/>
          </ac:spMkLst>
        </pc:spChg>
        <pc:spChg chg="add">
          <ac:chgData name="Katherine Getao" userId="d5e0aa4b05b5fdf3" providerId="Windows Live" clId="Web-{89DAC923-6E17-48B1-A981-BA03EAA382A4}" dt="2024-10-30T00:45:06.048" v="1776"/>
          <ac:spMkLst>
            <pc:docMk/>
            <pc:sldMk cId="220212766" sldId="284"/>
            <ac:spMk id="14" creationId="{FB92FFCE-0C90-454E-AA25-D4EE9A6C39C5}"/>
          </ac:spMkLst>
        </pc:spChg>
        <pc:graphicFrameChg chg="add">
          <ac:chgData name="Katherine Getao" userId="d5e0aa4b05b5fdf3" providerId="Windows Live" clId="Web-{89DAC923-6E17-48B1-A981-BA03EAA382A4}" dt="2024-10-30T00:45:06.048" v="1776"/>
          <ac:graphicFrameMkLst>
            <pc:docMk/>
            <pc:sldMk cId="220212766" sldId="284"/>
            <ac:graphicFrameMk id="6" creationId="{850A0FCB-F4F9-D68E-4808-7AFF06707849}"/>
          </ac:graphicFrameMkLst>
        </pc:graphicFrameChg>
      </pc:sldChg>
      <pc:sldChg chg="addSp modSp add mod replId setBg modClrScheme chgLayout">
        <pc:chgData name="Katherine Getao" userId="d5e0aa4b05b5fdf3" providerId="Windows Live" clId="Web-{89DAC923-6E17-48B1-A981-BA03EAA382A4}" dt="2024-10-30T01:06:08.303" v="1818" actId="1076"/>
        <pc:sldMkLst>
          <pc:docMk/>
          <pc:sldMk cId="3429280125" sldId="285"/>
        </pc:sldMkLst>
        <pc:spChg chg="mod ord">
          <ac:chgData name="Katherine Getao" userId="d5e0aa4b05b5fdf3" providerId="Windows Live" clId="Web-{89DAC923-6E17-48B1-A981-BA03EAA382A4}" dt="2024-10-30T00:45:22.470" v="1777"/>
          <ac:spMkLst>
            <pc:docMk/>
            <pc:sldMk cId="3429280125" sldId="285"/>
            <ac:spMk id="2" creationId="{7913BF5C-A5D8-B769-E92A-DB630BAE9A8D}"/>
          </ac:spMkLst>
        </pc:spChg>
        <pc:spChg chg="mod ord">
          <ac:chgData name="Katherine Getao" userId="d5e0aa4b05b5fdf3" providerId="Windows Live" clId="Web-{89DAC923-6E17-48B1-A981-BA03EAA382A4}" dt="2024-10-30T00:45:22.470" v="1777"/>
          <ac:spMkLst>
            <pc:docMk/>
            <pc:sldMk cId="3429280125" sldId="285"/>
            <ac:spMk id="3" creationId="{2CC7ED65-7F74-98D0-82D3-07142340CE6B}"/>
          </ac:spMkLst>
        </pc:spChg>
        <pc:spChg chg="add">
          <ac:chgData name="Katherine Getao" userId="d5e0aa4b05b5fdf3" providerId="Windows Live" clId="Web-{89DAC923-6E17-48B1-A981-BA03EAA382A4}" dt="2024-10-30T00:45:22.470" v="1777"/>
          <ac:spMkLst>
            <pc:docMk/>
            <pc:sldMk cId="3429280125" sldId="285"/>
            <ac:spMk id="8" creationId="{A7895A40-19A4-42D6-9D30-DBC1E8002635}"/>
          </ac:spMkLst>
        </pc:spChg>
        <pc:spChg chg="add">
          <ac:chgData name="Katherine Getao" userId="d5e0aa4b05b5fdf3" providerId="Windows Live" clId="Web-{89DAC923-6E17-48B1-A981-BA03EAA382A4}" dt="2024-10-30T00:45:22.470" v="1777"/>
          <ac:spMkLst>
            <pc:docMk/>
            <pc:sldMk cId="3429280125" sldId="285"/>
            <ac:spMk id="10" creationId="{02F429C4-ABC9-46FC-818A-B5429CDE4A96}"/>
          </ac:spMkLst>
        </pc:spChg>
        <pc:spChg chg="add">
          <ac:chgData name="Katherine Getao" userId="d5e0aa4b05b5fdf3" providerId="Windows Live" clId="Web-{89DAC923-6E17-48B1-A981-BA03EAA382A4}" dt="2024-10-30T00:45:22.470" v="1777"/>
          <ac:spMkLst>
            <pc:docMk/>
            <pc:sldMk cId="3429280125" sldId="285"/>
            <ac:spMk id="12" creationId="{2CEF98E4-3709-4952-8F42-2305CCE34FA3}"/>
          </ac:spMkLst>
        </pc:spChg>
        <pc:spChg chg="add">
          <ac:chgData name="Katherine Getao" userId="d5e0aa4b05b5fdf3" providerId="Windows Live" clId="Web-{89DAC923-6E17-48B1-A981-BA03EAA382A4}" dt="2024-10-30T00:45:22.470" v="1777"/>
          <ac:spMkLst>
            <pc:docMk/>
            <pc:sldMk cId="3429280125" sldId="285"/>
            <ac:spMk id="14" creationId="{F10BCCF5-D685-47FF-B675-647EAEB72C8E}"/>
          </ac:spMkLst>
        </pc:spChg>
        <pc:spChg chg="add">
          <ac:chgData name="Katherine Getao" userId="d5e0aa4b05b5fdf3" providerId="Windows Live" clId="Web-{89DAC923-6E17-48B1-A981-BA03EAA382A4}" dt="2024-10-30T00:45:22.470" v="1777"/>
          <ac:spMkLst>
            <pc:docMk/>
            <pc:sldMk cId="3429280125" sldId="285"/>
            <ac:spMk id="16" creationId="{B0EE8A42-107A-4D4C-8D56-BBAE95C7FC0D}"/>
          </ac:spMkLst>
        </pc:spChg>
        <pc:picChg chg="add mod">
          <ac:chgData name="Katherine Getao" userId="d5e0aa4b05b5fdf3" providerId="Windows Live" clId="Web-{89DAC923-6E17-48B1-A981-BA03EAA382A4}" dt="2024-10-30T01:06:08.303" v="1818" actId="1076"/>
          <ac:picMkLst>
            <pc:docMk/>
            <pc:sldMk cId="3429280125" sldId="285"/>
            <ac:picMk id="4" creationId="{173C7A03-F884-8F4D-0D07-54C7AD58935E}"/>
          </ac:picMkLst>
        </pc:picChg>
      </pc:sldChg>
      <pc:sldChg chg="new del">
        <pc:chgData name="Katherine Getao" userId="d5e0aa4b05b5fdf3" providerId="Windows Live" clId="Web-{89DAC923-6E17-48B1-A981-BA03EAA382A4}" dt="2024-10-30T00:10:23.603" v="1589"/>
        <pc:sldMkLst>
          <pc:docMk/>
          <pc:sldMk cId="409338389" sldId="286"/>
        </pc:sldMkLst>
      </pc:sldChg>
      <pc:sldChg chg="new del">
        <pc:chgData name="Katherine Getao" userId="d5e0aa4b05b5fdf3" providerId="Windows Live" clId="Web-{89DAC923-6E17-48B1-A981-BA03EAA382A4}" dt="2024-10-30T00:10:26.775" v="1590"/>
        <pc:sldMkLst>
          <pc:docMk/>
          <pc:sldMk cId="498869036" sldId="287"/>
        </pc:sldMkLst>
      </pc:sldChg>
      <pc:sldChg chg="addSp modSp new mod setBg modClrScheme chgLayout">
        <pc:chgData name="Katherine Getao" userId="d5e0aa4b05b5fdf3" providerId="Windows Live" clId="Web-{89DAC923-6E17-48B1-A981-BA03EAA382A4}" dt="2024-10-30T00:47:18.646" v="1783" actId="1076"/>
        <pc:sldMkLst>
          <pc:docMk/>
          <pc:sldMk cId="1596315066" sldId="288"/>
        </pc:sldMkLst>
        <pc:spChg chg="mod ord">
          <ac:chgData name="Katherine Getao" userId="d5e0aa4b05b5fdf3" providerId="Windows Live" clId="Web-{89DAC923-6E17-48B1-A981-BA03EAA382A4}" dt="2024-10-30T00:46:33.207" v="1778"/>
          <ac:spMkLst>
            <pc:docMk/>
            <pc:sldMk cId="1596315066" sldId="288"/>
            <ac:spMk id="2" creationId="{B4635B02-FADA-1CAA-995E-8F2135289E7F}"/>
          </ac:spMkLst>
        </pc:spChg>
        <pc:spChg chg="mod ord">
          <ac:chgData name="Katherine Getao" userId="d5e0aa4b05b5fdf3" providerId="Windows Live" clId="Web-{89DAC923-6E17-48B1-A981-BA03EAA382A4}" dt="2024-10-30T00:47:18.646" v="1783" actId="1076"/>
          <ac:spMkLst>
            <pc:docMk/>
            <pc:sldMk cId="1596315066" sldId="288"/>
            <ac:spMk id="3" creationId="{A71A2776-3BF2-DA0C-BC58-9AE82DECE53B}"/>
          </ac:spMkLst>
        </pc:spChg>
        <pc:spChg chg="add mod ord">
          <ac:chgData name="Katherine Getao" userId="d5e0aa4b05b5fdf3" providerId="Windows Live" clId="Web-{89DAC923-6E17-48B1-A981-BA03EAA382A4}" dt="2024-10-30T00:46:33.207" v="1778"/>
          <ac:spMkLst>
            <pc:docMk/>
            <pc:sldMk cId="1596315066" sldId="288"/>
            <ac:spMk id="4" creationId="{D2304B1C-7ED2-BB69-7A93-2063C1919570}"/>
          </ac:spMkLst>
        </pc:spChg>
        <pc:spChg chg="add">
          <ac:chgData name="Katherine Getao" userId="d5e0aa4b05b5fdf3" providerId="Windows Live" clId="Web-{89DAC923-6E17-48B1-A981-BA03EAA382A4}" dt="2024-10-30T00:46:33.207" v="1778"/>
          <ac:spMkLst>
            <pc:docMk/>
            <pc:sldMk cId="1596315066" sldId="288"/>
            <ac:spMk id="10" creationId="{3ECBE1F1-D69B-4AFA-ABD5-8E41720EF6DE}"/>
          </ac:spMkLst>
        </pc:spChg>
        <pc:spChg chg="add">
          <ac:chgData name="Katherine Getao" userId="d5e0aa4b05b5fdf3" providerId="Windows Live" clId="Web-{89DAC923-6E17-48B1-A981-BA03EAA382A4}" dt="2024-10-30T00:46:33.207" v="1778"/>
          <ac:spMkLst>
            <pc:docMk/>
            <pc:sldMk cId="1596315066" sldId="288"/>
            <ac:spMk id="12" creationId="{603A6265-E10C-4B85-9C20-E75FCAF9CC63}"/>
          </ac:spMkLst>
        </pc:spChg>
        <pc:picChg chg="add">
          <ac:chgData name="Katherine Getao" userId="d5e0aa4b05b5fdf3" providerId="Windows Live" clId="Web-{89DAC923-6E17-48B1-A981-BA03EAA382A4}" dt="2024-10-30T00:46:33.207" v="1778"/>
          <ac:picMkLst>
            <pc:docMk/>
            <pc:sldMk cId="1596315066" sldId="288"/>
            <ac:picMk id="6" creationId="{4B119A82-3551-3ED9-8D59-4FAA7CC745A3}"/>
          </ac:picMkLst>
        </pc:picChg>
      </pc:sldChg>
      <pc:sldChg chg="addSp delSp modSp add mod replId setBg modClrScheme chgLayout">
        <pc:chgData name="Katherine Getao" userId="d5e0aa4b05b5fdf3" providerId="Windows Live" clId="Web-{89DAC923-6E17-48B1-A981-BA03EAA382A4}" dt="2024-10-30T00:49:30.541" v="1805"/>
        <pc:sldMkLst>
          <pc:docMk/>
          <pc:sldMk cId="3536239878" sldId="289"/>
        </pc:sldMkLst>
        <pc:spChg chg="mod ord">
          <ac:chgData name="Katherine Getao" userId="d5e0aa4b05b5fdf3" providerId="Windows Live" clId="Web-{89DAC923-6E17-48B1-A981-BA03EAA382A4}" dt="2024-10-30T00:49:30.541" v="1805"/>
          <ac:spMkLst>
            <pc:docMk/>
            <pc:sldMk cId="3536239878" sldId="289"/>
            <ac:spMk id="2" creationId="{B4635B02-FADA-1CAA-995E-8F2135289E7F}"/>
          </ac:spMkLst>
        </pc:spChg>
        <pc:spChg chg="del mod ord">
          <ac:chgData name="Katherine Getao" userId="d5e0aa4b05b5fdf3" providerId="Windows Live" clId="Web-{89DAC923-6E17-48B1-A981-BA03EAA382A4}" dt="2024-10-30T00:49:30.541" v="1805"/>
          <ac:spMkLst>
            <pc:docMk/>
            <pc:sldMk cId="3536239878" sldId="289"/>
            <ac:spMk id="3" creationId="{A71A2776-3BF2-DA0C-BC58-9AE82DECE53B}"/>
          </ac:spMkLst>
        </pc:spChg>
        <pc:spChg chg="mod ord">
          <ac:chgData name="Katherine Getao" userId="d5e0aa4b05b5fdf3" providerId="Windows Live" clId="Web-{89DAC923-6E17-48B1-A981-BA03EAA382A4}" dt="2024-10-30T00:49:30.541" v="1805"/>
          <ac:spMkLst>
            <pc:docMk/>
            <pc:sldMk cId="3536239878" sldId="289"/>
            <ac:spMk id="4" creationId="{D2304B1C-7ED2-BB69-7A93-2063C1919570}"/>
          </ac:spMkLst>
        </pc:spChg>
        <pc:spChg chg="add">
          <ac:chgData name="Katherine Getao" userId="d5e0aa4b05b5fdf3" providerId="Windows Live" clId="Web-{89DAC923-6E17-48B1-A981-BA03EAA382A4}" dt="2024-10-30T00:49:30.541" v="1805"/>
          <ac:spMkLst>
            <pc:docMk/>
            <pc:sldMk cId="3536239878" sldId="289"/>
            <ac:spMk id="11" creationId="{B50AB553-2A96-4A92-96F2-93548E096954}"/>
          </ac:spMkLst>
        </pc:spChg>
        <pc:graphicFrameChg chg="add">
          <ac:chgData name="Katherine Getao" userId="d5e0aa4b05b5fdf3" providerId="Windows Live" clId="Web-{89DAC923-6E17-48B1-A981-BA03EAA382A4}" dt="2024-10-30T00:49:30.541" v="1805"/>
          <ac:graphicFrameMkLst>
            <pc:docMk/>
            <pc:sldMk cId="3536239878" sldId="289"/>
            <ac:graphicFrameMk id="6" creationId="{AC284DD8-6957-7823-CD7F-EB2CCD430BB9}"/>
          </ac:graphicFrameMkLst>
        </pc:graphicFrameChg>
        <pc:picChg chg="add">
          <ac:chgData name="Katherine Getao" userId="d5e0aa4b05b5fdf3" providerId="Windows Live" clId="Web-{89DAC923-6E17-48B1-A981-BA03EAA382A4}" dt="2024-10-30T00:49:30.541" v="1805"/>
          <ac:picMkLst>
            <pc:docMk/>
            <pc:sldMk cId="3536239878" sldId="289"/>
            <ac:picMk id="7" creationId="{2687B8D9-722C-9D16-F9A4-D0309DD51D8A}"/>
          </ac:picMkLst>
        </pc:picChg>
      </pc:sldChg>
      <pc:sldChg chg="addSp modSp add mod replId setBg modClrScheme chgLayout">
        <pc:chgData name="Katherine Getao" userId="d5e0aa4b05b5fdf3" providerId="Windows Live" clId="Web-{89DAC923-6E17-48B1-A981-BA03EAA382A4}" dt="2024-10-30T00:51:49.108" v="1809" actId="20577"/>
        <pc:sldMkLst>
          <pc:docMk/>
          <pc:sldMk cId="3507665750" sldId="290"/>
        </pc:sldMkLst>
        <pc:spChg chg="mod ord">
          <ac:chgData name="Katherine Getao" userId="d5e0aa4b05b5fdf3" providerId="Windows Live" clId="Web-{89DAC923-6E17-48B1-A981-BA03EAA382A4}" dt="2024-10-30T00:50:46.387" v="1807"/>
          <ac:spMkLst>
            <pc:docMk/>
            <pc:sldMk cId="3507665750" sldId="290"/>
            <ac:spMk id="2" creationId="{B4635B02-FADA-1CAA-995E-8F2135289E7F}"/>
          </ac:spMkLst>
        </pc:spChg>
        <pc:spChg chg="mod ord">
          <ac:chgData name="Katherine Getao" userId="d5e0aa4b05b5fdf3" providerId="Windows Live" clId="Web-{89DAC923-6E17-48B1-A981-BA03EAA382A4}" dt="2024-10-30T00:51:49.108" v="1809" actId="20577"/>
          <ac:spMkLst>
            <pc:docMk/>
            <pc:sldMk cId="3507665750" sldId="290"/>
            <ac:spMk id="3" creationId="{A71A2776-3BF2-DA0C-BC58-9AE82DECE53B}"/>
          </ac:spMkLst>
        </pc:spChg>
        <pc:spChg chg="mod ord">
          <ac:chgData name="Katherine Getao" userId="d5e0aa4b05b5fdf3" providerId="Windows Live" clId="Web-{89DAC923-6E17-48B1-A981-BA03EAA382A4}" dt="2024-10-30T00:50:46.387" v="1807"/>
          <ac:spMkLst>
            <pc:docMk/>
            <pc:sldMk cId="3507665750" sldId="290"/>
            <ac:spMk id="4" creationId="{D2304B1C-7ED2-BB69-7A93-2063C1919570}"/>
          </ac:spMkLst>
        </pc:spChg>
        <pc:spChg chg="add">
          <ac:chgData name="Katherine Getao" userId="d5e0aa4b05b5fdf3" providerId="Windows Live" clId="Web-{89DAC923-6E17-48B1-A981-BA03EAA382A4}" dt="2024-10-30T00:50:46.387" v="1807"/>
          <ac:spMkLst>
            <pc:docMk/>
            <pc:sldMk cId="3507665750" sldId="290"/>
            <ac:spMk id="9" creationId="{907EF6B7-1338-4443-8C46-6A318D952DFD}"/>
          </ac:spMkLst>
        </pc:spChg>
        <pc:spChg chg="add">
          <ac:chgData name="Katherine Getao" userId="d5e0aa4b05b5fdf3" providerId="Windows Live" clId="Web-{89DAC923-6E17-48B1-A981-BA03EAA382A4}" dt="2024-10-30T00:50:46.387" v="1807"/>
          <ac:spMkLst>
            <pc:docMk/>
            <pc:sldMk cId="3507665750" sldId="290"/>
            <ac:spMk id="11" creationId="{DAAE4CDD-124C-4DCF-9584-B6033B545DD5}"/>
          </ac:spMkLst>
        </pc:spChg>
        <pc:spChg chg="add">
          <ac:chgData name="Katherine Getao" userId="d5e0aa4b05b5fdf3" providerId="Windows Live" clId="Web-{89DAC923-6E17-48B1-A981-BA03EAA382A4}" dt="2024-10-30T00:50:46.387" v="1807"/>
          <ac:spMkLst>
            <pc:docMk/>
            <pc:sldMk cId="3507665750" sldId="290"/>
            <ac:spMk id="13" creationId="{081E4A58-353D-44AE-B2FC-2A74E2E400F7}"/>
          </ac:spMkLst>
        </pc:spChg>
      </pc:sldChg>
      <pc:sldChg chg="addSp delSp modSp new mod setBg">
        <pc:chgData name="Katherine Getao" userId="d5e0aa4b05b5fdf3" providerId="Windows Live" clId="Web-{89DAC923-6E17-48B1-A981-BA03EAA382A4}" dt="2024-10-30T00:51:28.748" v="1808"/>
        <pc:sldMkLst>
          <pc:docMk/>
          <pc:sldMk cId="1864156953" sldId="291"/>
        </pc:sldMkLst>
        <pc:spChg chg="mod">
          <ac:chgData name="Katherine Getao" userId="d5e0aa4b05b5fdf3" providerId="Windows Live" clId="Web-{89DAC923-6E17-48B1-A981-BA03EAA382A4}" dt="2024-10-30T00:51:28.748" v="1808"/>
          <ac:spMkLst>
            <pc:docMk/>
            <pc:sldMk cId="1864156953" sldId="291"/>
            <ac:spMk id="2" creationId="{25A40803-6CB6-EBBF-1D2C-2DE73635E98B}"/>
          </ac:spMkLst>
        </pc:spChg>
        <pc:spChg chg="del mod">
          <ac:chgData name="Katherine Getao" userId="d5e0aa4b05b5fdf3" providerId="Windows Live" clId="Web-{89DAC923-6E17-48B1-A981-BA03EAA382A4}" dt="2024-10-30T00:51:28.748" v="1808"/>
          <ac:spMkLst>
            <pc:docMk/>
            <pc:sldMk cId="1864156953" sldId="291"/>
            <ac:spMk id="3" creationId="{6CC7D08E-F5D1-D8BB-C878-24C31F4C7469}"/>
          </ac:spMkLst>
        </pc:spChg>
        <pc:spChg chg="add">
          <ac:chgData name="Katherine Getao" userId="d5e0aa4b05b5fdf3" providerId="Windows Live" clId="Web-{89DAC923-6E17-48B1-A981-BA03EAA382A4}" dt="2024-10-30T00:51:28.748" v="1808"/>
          <ac:spMkLst>
            <pc:docMk/>
            <pc:sldMk cId="1864156953" sldId="291"/>
            <ac:spMk id="9" creationId="{AE2B703B-46F9-481A-A605-82E2A828C4FA}"/>
          </ac:spMkLst>
        </pc:spChg>
        <pc:spChg chg="add">
          <ac:chgData name="Katherine Getao" userId="d5e0aa4b05b5fdf3" providerId="Windows Live" clId="Web-{89DAC923-6E17-48B1-A981-BA03EAA382A4}" dt="2024-10-30T00:51:28.748" v="1808"/>
          <ac:spMkLst>
            <pc:docMk/>
            <pc:sldMk cId="1864156953" sldId="291"/>
            <ac:spMk id="11" creationId="{F13BE4D7-0C3D-4906-B230-A1C5B4665CCF}"/>
          </ac:spMkLst>
        </pc:spChg>
        <pc:graphicFrameChg chg="add">
          <ac:chgData name="Katherine Getao" userId="d5e0aa4b05b5fdf3" providerId="Windows Live" clId="Web-{89DAC923-6E17-48B1-A981-BA03EAA382A4}" dt="2024-10-30T00:51:28.748" v="1808"/>
          <ac:graphicFrameMkLst>
            <pc:docMk/>
            <pc:sldMk cId="1864156953" sldId="291"/>
            <ac:graphicFrameMk id="5" creationId="{430D0642-8D35-0464-866A-4B3989626A37}"/>
          </ac:graphicFrameMkLst>
        </pc:graphicFrameChg>
      </pc:sldChg>
      <pc:sldChg chg="addSp delSp modSp add mod replId setBg">
        <pc:chgData name="Katherine Getao" userId="d5e0aa4b05b5fdf3" providerId="Windows Live" clId="Web-{89DAC923-6E17-48B1-A981-BA03EAA382A4}" dt="2024-10-30T00:49:56.838" v="1806"/>
        <pc:sldMkLst>
          <pc:docMk/>
          <pc:sldMk cId="268380992" sldId="292"/>
        </pc:sldMkLst>
        <pc:spChg chg="mod">
          <ac:chgData name="Katherine Getao" userId="d5e0aa4b05b5fdf3" providerId="Windows Live" clId="Web-{89DAC923-6E17-48B1-A981-BA03EAA382A4}" dt="2024-10-30T00:49:56.838" v="1806"/>
          <ac:spMkLst>
            <pc:docMk/>
            <pc:sldMk cId="268380992" sldId="292"/>
            <ac:spMk id="2" creationId="{B4635B02-FADA-1CAA-995E-8F2135289E7F}"/>
          </ac:spMkLst>
        </pc:spChg>
        <pc:spChg chg="del mod">
          <ac:chgData name="Katherine Getao" userId="d5e0aa4b05b5fdf3" providerId="Windows Live" clId="Web-{89DAC923-6E17-48B1-A981-BA03EAA382A4}" dt="2024-10-30T00:49:56.838" v="1806"/>
          <ac:spMkLst>
            <pc:docMk/>
            <pc:sldMk cId="268380992" sldId="292"/>
            <ac:spMk id="3" creationId="{A71A2776-3BF2-DA0C-BC58-9AE82DECE53B}"/>
          </ac:spMkLst>
        </pc:spChg>
        <pc:spChg chg="mod">
          <ac:chgData name="Katherine Getao" userId="d5e0aa4b05b5fdf3" providerId="Windows Live" clId="Web-{89DAC923-6E17-48B1-A981-BA03EAA382A4}" dt="2024-10-30T00:49:56.838" v="1806"/>
          <ac:spMkLst>
            <pc:docMk/>
            <pc:sldMk cId="268380992" sldId="292"/>
            <ac:spMk id="4" creationId="{D2304B1C-7ED2-BB69-7A93-2063C1919570}"/>
          </ac:spMkLst>
        </pc:spChg>
        <pc:spChg chg="add">
          <ac:chgData name="Katherine Getao" userId="d5e0aa4b05b5fdf3" providerId="Windows Live" clId="Web-{89DAC923-6E17-48B1-A981-BA03EAA382A4}" dt="2024-10-30T00:49:56.838" v="1806"/>
          <ac:spMkLst>
            <pc:docMk/>
            <pc:sldMk cId="268380992" sldId="292"/>
            <ac:spMk id="10" creationId="{AE2B703B-46F9-481A-A605-82E2A828C4FA}"/>
          </ac:spMkLst>
        </pc:spChg>
        <pc:spChg chg="add">
          <ac:chgData name="Katherine Getao" userId="d5e0aa4b05b5fdf3" providerId="Windows Live" clId="Web-{89DAC923-6E17-48B1-A981-BA03EAA382A4}" dt="2024-10-30T00:49:56.838" v="1806"/>
          <ac:spMkLst>
            <pc:docMk/>
            <pc:sldMk cId="268380992" sldId="292"/>
            <ac:spMk id="12" creationId="{F13BE4D7-0C3D-4906-B230-A1C5B4665CCF}"/>
          </ac:spMkLst>
        </pc:spChg>
        <pc:graphicFrameChg chg="add">
          <ac:chgData name="Katherine Getao" userId="d5e0aa4b05b5fdf3" providerId="Windows Live" clId="Web-{89DAC923-6E17-48B1-A981-BA03EAA382A4}" dt="2024-10-30T00:49:56.838" v="1806"/>
          <ac:graphicFrameMkLst>
            <pc:docMk/>
            <pc:sldMk cId="268380992" sldId="292"/>
            <ac:graphicFrameMk id="6" creationId="{05483D18-FE04-D21A-C098-6C3BFA908218}"/>
          </ac:graphicFrameMkLst>
        </pc:graphicFrameChg>
      </pc:sldChg>
      <pc:sldMasterChg chg="add del addSldLayout delSldLayout">
        <pc:chgData name="Katherine Getao" userId="d5e0aa4b05b5fdf3" providerId="Windows Live" clId="Web-{89DAC923-6E17-48B1-A981-BA03EAA382A4}" dt="2024-10-30T00:28:18.013" v="1695"/>
        <pc:sldMasterMkLst>
          <pc:docMk/>
          <pc:sldMasterMk cId="2460954070" sldId="2147483660"/>
        </pc:sldMasterMkLst>
        <pc:sldLayoutChg chg="add del">
          <pc:chgData name="Katherine Getao" userId="d5e0aa4b05b5fdf3" providerId="Windows Live" clId="Web-{89DAC923-6E17-48B1-A981-BA03EAA382A4}" dt="2024-10-30T00:28:18.013" v="1695"/>
          <pc:sldLayoutMkLst>
            <pc:docMk/>
            <pc:sldMasterMk cId="2460954070" sldId="2147483660"/>
            <pc:sldLayoutMk cId="2385387890" sldId="2147483661"/>
          </pc:sldLayoutMkLst>
        </pc:sldLayoutChg>
        <pc:sldLayoutChg chg="add del">
          <pc:chgData name="Katherine Getao" userId="d5e0aa4b05b5fdf3" providerId="Windows Live" clId="Web-{89DAC923-6E17-48B1-A981-BA03EAA382A4}" dt="2024-10-30T00:28:18.013" v="1695"/>
          <pc:sldLayoutMkLst>
            <pc:docMk/>
            <pc:sldMasterMk cId="2460954070" sldId="2147483660"/>
            <pc:sldLayoutMk cId="949138452" sldId="2147483662"/>
          </pc:sldLayoutMkLst>
        </pc:sldLayoutChg>
        <pc:sldLayoutChg chg="add del">
          <pc:chgData name="Katherine Getao" userId="d5e0aa4b05b5fdf3" providerId="Windows Live" clId="Web-{89DAC923-6E17-48B1-A981-BA03EAA382A4}" dt="2024-10-30T00:28:18.013" v="1695"/>
          <pc:sldLayoutMkLst>
            <pc:docMk/>
            <pc:sldMasterMk cId="2460954070" sldId="2147483660"/>
            <pc:sldLayoutMk cId="2591524520" sldId="2147483663"/>
          </pc:sldLayoutMkLst>
        </pc:sldLayoutChg>
        <pc:sldLayoutChg chg="add del">
          <pc:chgData name="Katherine Getao" userId="d5e0aa4b05b5fdf3" providerId="Windows Live" clId="Web-{89DAC923-6E17-48B1-A981-BA03EAA382A4}" dt="2024-10-30T00:28:18.013" v="1695"/>
          <pc:sldLayoutMkLst>
            <pc:docMk/>
            <pc:sldMasterMk cId="2460954070" sldId="2147483660"/>
            <pc:sldLayoutMk cId="1203092039" sldId="2147483664"/>
          </pc:sldLayoutMkLst>
        </pc:sldLayoutChg>
        <pc:sldLayoutChg chg="add del">
          <pc:chgData name="Katherine Getao" userId="d5e0aa4b05b5fdf3" providerId="Windows Live" clId="Web-{89DAC923-6E17-48B1-A981-BA03EAA382A4}" dt="2024-10-30T00:28:18.013" v="1695"/>
          <pc:sldLayoutMkLst>
            <pc:docMk/>
            <pc:sldMasterMk cId="2460954070" sldId="2147483660"/>
            <pc:sldLayoutMk cId="3733172339" sldId="2147483665"/>
          </pc:sldLayoutMkLst>
        </pc:sldLayoutChg>
        <pc:sldLayoutChg chg="add del">
          <pc:chgData name="Katherine Getao" userId="d5e0aa4b05b5fdf3" providerId="Windows Live" clId="Web-{89DAC923-6E17-48B1-A981-BA03EAA382A4}" dt="2024-10-30T00:28:18.013" v="1695"/>
          <pc:sldLayoutMkLst>
            <pc:docMk/>
            <pc:sldMasterMk cId="2460954070" sldId="2147483660"/>
            <pc:sldLayoutMk cId="3210312558" sldId="2147483666"/>
          </pc:sldLayoutMkLst>
        </pc:sldLayoutChg>
        <pc:sldLayoutChg chg="add del">
          <pc:chgData name="Katherine Getao" userId="d5e0aa4b05b5fdf3" providerId="Windows Live" clId="Web-{89DAC923-6E17-48B1-A981-BA03EAA382A4}" dt="2024-10-30T00:28:18.013" v="1695"/>
          <pc:sldLayoutMkLst>
            <pc:docMk/>
            <pc:sldMasterMk cId="2460954070" sldId="2147483660"/>
            <pc:sldLayoutMk cId="3146388984" sldId="2147483667"/>
          </pc:sldLayoutMkLst>
        </pc:sldLayoutChg>
        <pc:sldLayoutChg chg="add del">
          <pc:chgData name="Katherine Getao" userId="d5e0aa4b05b5fdf3" providerId="Windows Live" clId="Web-{89DAC923-6E17-48B1-A981-BA03EAA382A4}" dt="2024-10-30T00:28:18.013" v="1695"/>
          <pc:sldLayoutMkLst>
            <pc:docMk/>
            <pc:sldMasterMk cId="2460954070" sldId="2147483660"/>
            <pc:sldLayoutMk cId="3171841454" sldId="2147483668"/>
          </pc:sldLayoutMkLst>
        </pc:sldLayoutChg>
        <pc:sldLayoutChg chg="add del">
          <pc:chgData name="Katherine Getao" userId="d5e0aa4b05b5fdf3" providerId="Windows Live" clId="Web-{89DAC923-6E17-48B1-A981-BA03EAA382A4}" dt="2024-10-30T00:28:18.013" v="1695"/>
          <pc:sldLayoutMkLst>
            <pc:docMk/>
            <pc:sldMasterMk cId="2460954070" sldId="2147483660"/>
            <pc:sldLayoutMk cId="1718958274" sldId="2147483669"/>
          </pc:sldLayoutMkLst>
        </pc:sldLayoutChg>
        <pc:sldLayoutChg chg="add del">
          <pc:chgData name="Katherine Getao" userId="d5e0aa4b05b5fdf3" providerId="Windows Live" clId="Web-{89DAC923-6E17-48B1-A981-BA03EAA382A4}" dt="2024-10-30T00:28:18.013" v="1695"/>
          <pc:sldLayoutMkLst>
            <pc:docMk/>
            <pc:sldMasterMk cId="2460954070" sldId="2147483660"/>
            <pc:sldLayoutMk cId="2202905451" sldId="2147483670"/>
          </pc:sldLayoutMkLst>
        </pc:sldLayoutChg>
        <pc:sldLayoutChg chg="add del">
          <pc:chgData name="Katherine Getao" userId="d5e0aa4b05b5fdf3" providerId="Windows Live" clId="Web-{89DAC923-6E17-48B1-A981-BA03EAA382A4}" dt="2024-10-30T00:28:18.013" v="1695"/>
          <pc:sldLayoutMkLst>
            <pc:docMk/>
            <pc:sldMasterMk cId="2460954070" sldId="2147483660"/>
            <pc:sldLayoutMk cId="3479445657" sldId="2147483671"/>
          </pc:sldLayoutMkLst>
        </pc:sldLayoutChg>
      </pc:sldMasterChg>
      <pc:sldMasterChg chg="add del addSldLayout delSldLayout modSldLayout">
        <pc:chgData name="Katherine Getao" userId="d5e0aa4b05b5fdf3" providerId="Windows Live" clId="Web-{89DAC923-6E17-48B1-A981-BA03EAA382A4}" dt="2024-10-30T00:28:18.013" v="1695"/>
        <pc:sldMasterMkLst>
          <pc:docMk/>
          <pc:sldMasterMk cId="1407582672" sldId="2147483672"/>
        </pc:sldMasterMkLst>
        <pc:sldLayoutChg chg="add del mod replId">
          <pc:chgData name="Katherine Getao" userId="d5e0aa4b05b5fdf3" providerId="Windows Live" clId="Web-{89DAC923-6E17-48B1-A981-BA03EAA382A4}" dt="2024-10-30T00:28:18.013" v="1695"/>
          <pc:sldLayoutMkLst>
            <pc:docMk/>
            <pc:sldMasterMk cId="1407582672" sldId="2147483672"/>
            <pc:sldLayoutMk cId="2557162475" sldId="2147483673"/>
          </pc:sldLayoutMkLst>
        </pc:sldLayoutChg>
        <pc:sldLayoutChg chg="add del mod replId">
          <pc:chgData name="Katherine Getao" userId="d5e0aa4b05b5fdf3" providerId="Windows Live" clId="Web-{89DAC923-6E17-48B1-A981-BA03EAA382A4}" dt="2024-10-30T00:28:18.013" v="1695"/>
          <pc:sldLayoutMkLst>
            <pc:docMk/>
            <pc:sldMasterMk cId="1407582672" sldId="2147483672"/>
            <pc:sldLayoutMk cId="3424320250" sldId="2147483674"/>
          </pc:sldLayoutMkLst>
        </pc:sldLayoutChg>
        <pc:sldLayoutChg chg="add del mod replId">
          <pc:chgData name="Katherine Getao" userId="d5e0aa4b05b5fdf3" providerId="Windows Live" clId="Web-{89DAC923-6E17-48B1-A981-BA03EAA382A4}" dt="2024-10-30T00:28:18.013" v="1695"/>
          <pc:sldLayoutMkLst>
            <pc:docMk/>
            <pc:sldMasterMk cId="1407582672" sldId="2147483672"/>
            <pc:sldLayoutMk cId="4142049985" sldId="2147483675"/>
          </pc:sldLayoutMkLst>
        </pc:sldLayoutChg>
        <pc:sldLayoutChg chg="add del mod replId">
          <pc:chgData name="Katherine Getao" userId="d5e0aa4b05b5fdf3" providerId="Windows Live" clId="Web-{89DAC923-6E17-48B1-A981-BA03EAA382A4}" dt="2024-10-30T00:28:18.013" v="1695"/>
          <pc:sldLayoutMkLst>
            <pc:docMk/>
            <pc:sldMasterMk cId="1407582672" sldId="2147483672"/>
            <pc:sldLayoutMk cId="3395527435" sldId="2147483676"/>
          </pc:sldLayoutMkLst>
        </pc:sldLayoutChg>
        <pc:sldLayoutChg chg="add del mod replId">
          <pc:chgData name="Katherine Getao" userId="d5e0aa4b05b5fdf3" providerId="Windows Live" clId="Web-{89DAC923-6E17-48B1-A981-BA03EAA382A4}" dt="2024-10-30T00:28:18.013" v="1695"/>
          <pc:sldLayoutMkLst>
            <pc:docMk/>
            <pc:sldMasterMk cId="1407582672" sldId="2147483672"/>
            <pc:sldLayoutMk cId="4024852524" sldId="2147483677"/>
          </pc:sldLayoutMkLst>
        </pc:sldLayoutChg>
        <pc:sldLayoutChg chg="add del mod replId">
          <pc:chgData name="Katherine Getao" userId="d5e0aa4b05b5fdf3" providerId="Windows Live" clId="Web-{89DAC923-6E17-48B1-A981-BA03EAA382A4}" dt="2024-10-30T00:28:18.013" v="1695"/>
          <pc:sldLayoutMkLst>
            <pc:docMk/>
            <pc:sldMasterMk cId="1407582672" sldId="2147483672"/>
            <pc:sldLayoutMk cId="659839290" sldId="2147483678"/>
          </pc:sldLayoutMkLst>
        </pc:sldLayoutChg>
        <pc:sldLayoutChg chg="add del mod replId">
          <pc:chgData name="Katherine Getao" userId="d5e0aa4b05b5fdf3" providerId="Windows Live" clId="Web-{89DAC923-6E17-48B1-A981-BA03EAA382A4}" dt="2024-10-30T00:28:18.013" v="1695"/>
          <pc:sldLayoutMkLst>
            <pc:docMk/>
            <pc:sldMasterMk cId="1407582672" sldId="2147483672"/>
            <pc:sldLayoutMk cId="3451782007" sldId="2147483679"/>
          </pc:sldLayoutMkLst>
        </pc:sldLayoutChg>
        <pc:sldLayoutChg chg="add del mod replId">
          <pc:chgData name="Katherine Getao" userId="d5e0aa4b05b5fdf3" providerId="Windows Live" clId="Web-{89DAC923-6E17-48B1-A981-BA03EAA382A4}" dt="2024-10-30T00:28:18.013" v="1695"/>
          <pc:sldLayoutMkLst>
            <pc:docMk/>
            <pc:sldMasterMk cId="1407582672" sldId="2147483672"/>
            <pc:sldLayoutMk cId="382278009" sldId="2147483680"/>
          </pc:sldLayoutMkLst>
        </pc:sldLayoutChg>
        <pc:sldLayoutChg chg="add del mod replId">
          <pc:chgData name="Katherine Getao" userId="d5e0aa4b05b5fdf3" providerId="Windows Live" clId="Web-{89DAC923-6E17-48B1-A981-BA03EAA382A4}" dt="2024-10-30T00:28:18.013" v="1695"/>
          <pc:sldLayoutMkLst>
            <pc:docMk/>
            <pc:sldMasterMk cId="1407582672" sldId="2147483672"/>
            <pc:sldLayoutMk cId="3329300408" sldId="2147483681"/>
          </pc:sldLayoutMkLst>
        </pc:sldLayoutChg>
        <pc:sldLayoutChg chg="add del mod replId">
          <pc:chgData name="Katherine Getao" userId="d5e0aa4b05b5fdf3" providerId="Windows Live" clId="Web-{89DAC923-6E17-48B1-A981-BA03EAA382A4}" dt="2024-10-30T00:28:18.013" v="1695"/>
          <pc:sldLayoutMkLst>
            <pc:docMk/>
            <pc:sldMasterMk cId="1407582672" sldId="2147483672"/>
            <pc:sldLayoutMk cId="2909745844" sldId="2147483682"/>
          </pc:sldLayoutMkLst>
        </pc:sldLayoutChg>
        <pc:sldLayoutChg chg="add del mod replId">
          <pc:chgData name="Katherine Getao" userId="d5e0aa4b05b5fdf3" providerId="Windows Live" clId="Web-{89DAC923-6E17-48B1-A981-BA03EAA382A4}" dt="2024-10-30T00:28:18.013" v="1695"/>
          <pc:sldLayoutMkLst>
            <pc:docMk/>
            <pc:sldMasterMk cId="1407582672" sldId="2147483672"/>
            <pc:sldLayoutMk cId="3540793959" sldId="2147483683"/>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ata14.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4" Type="http://schemas.openxmlformats.org/officeDocument/2006/relationships/image" Target="../media/image72.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27.svg"/></Relationships>
</file>

<file path=ppt/diagrams/_rels/data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4" Type="http://schemas.openxmlformats.org/officeDocument/2006/relationships/image" Target="../media/image7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2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82087-920C-4B36-B076-35C51427CA71}"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AE435F4-CC1A-456F-A2D1-FF2B45B39BEA}">
      <dgm:prSet/>
      <dgm:spPr/>
      <dgm:t>
        <a:bodyPr/>
        <a:lstStyle/>
        <a:p>
          <a:pPr>
            <a:defRPr cap="all"/>
          </a:pPr>
          <a:r>
            <a:rPr lang="en-US" b="1"/>
            <a:t>Historical Timeline</a:t>
          </a:r>
          <a:r>
            <a:rPr lang="en-US"/>
            <a:t> </a:t>
          </a:r>
        </a:p>
      </dgm:t>
    </dgm:pt>
    <dgm:pt modelId="{FC71B996-DEAD-415B-8045-5EE5DAB45053}" type="parTrans" cxnId="{6FB0348B-3C54-471A-992F-897376E48F3A}">
      <dgm:prSet/>
      <dgm:spPr/>
      <dgm:t>
        <a:bodyPr/>
        <a:lstStyle/>
        <a:p>
          <a:endParaRPr lang="en-US"/>
        </a:p>
      </dgm:t>
    </dgm:pt>
    <dgm:pt modelId="{55D24A4F-A96F-4CB6-848D-BC0CF2DBBCFF}" type="sibTrans" cxnId="{6FB0348B-3C54-471A-992F-897376E48F3A}">
      <dgm:prSet/>
      <dgm:spPr/>
      <dgm:t>
        <a:bodyPr/>
        <a:lstStyle/>
        <a:p>
          <a:endParaRPr lang="en-US"/>
        </a:p>
      </dgm:t>
    </dgm:pt>
    <dgm:pt modelId="{9FA9921B-445A-4AEE-B2A3-480A2B62DC43}">
      <dgm:prSet/>
      <dgm:spPr/>
      <dgm:t>
        <a:bodyPr/>
        <a:lstStyle/>
        <a:p>
          <a:pPr>
            <a:defRPr cap="all"/>
          </a:pPr>
          <a:r>
            <a:rPr lang="en-US" b="1"/>
            <a:t>Organizational ICT Governance</a:t>
          </a:r>
          <a:endParaRPr lang="en-US"/>
        </a:p>
      </dgm:t>
    </dgm:pt>
    <dgm:pt modelId="{E33CCE2F-7ABE-4842-AEE7-EC3333B153BE}" type="parTrans" cxnId="{EF6849F9-25D3-46C9-9D73-A2F997481C1F}">
      <dgm:prSet/>
      <dgm:spPr/>
      <dgm:t>
        <a:bodyPr/>
        <a:lstStyle/>
        <a:p>
          <a:endParaRPr lang="en-US"/>
        </a:p>
      </dgm:t>
    </dgm:pt>
    <dgm:pt modelId="{AEEEC55D-4ABD-4B6B-BC18-C07E44ED30D0}" type="sibTrans" cxnId="{EF6849F9-25D3-46C9-9D73-A2F997481C1F}">
      <dgm:prSet/>
      <dgm:spPr/>
      <dgm:t>
        <a:bodyPr/>
        <a:lstStyle/>
        <a:p>
          <a:endParaRPr lang="en-US"/>
        </a:p>
      </dgm:t>
    </dgm:pt>
    <dgm:pt modelId="{EA12605C-14C1-489E-B294-7C06A93A5C43}">
      <dgm:prSet/>
      <dgm:spPr/>
      <dgm:t>
        <a:bodyPr/>
        <a:lstStyle/>
        <a:p>
          <a:pPr>
            <a:defRPr cap="all"/>
          </a:pPr>
          <a:r>
            <a:rPr lang="en-US" b="1"/>
            <a:t>The Potential Contribution of Cybersecurity and AI to Governance</a:t>
          </a:r>
          <a:endParaRPr lang="en-US"/>
        </a:p>
      </dgm:t>
    </dgm:pt>
    <dgm:pt modelId="{633815A0-F55F-4DB9-8275-2546CC7AB513}" type="parTrans" cxnId="{E3B73517-CF79-4400-A002-3E4E76EED390}">
      <dgm:prSet/>
      <dgm:spPr/>
      <dgm:t>
        <a:bodyPr/>
        <a:lstStyle/>
        <a:p>
          <a:endParaRPr lang="en-US"/>
        </a:p>
      </dgm:t>
    </dgm:pt>
    <dgm:pt modelId="{78AA28C1-BFA8-4CF3-B23B-0B1F96FE4998}" type="sibTrans" cxnId="{E3B73517-CF79-4400-A002-3E4E76EED390}">
      <dgm:prSet/>
      <dgm:spPr/>
      <dgm:t>
        <a:bodyPr/>
        <a:lstStyle/>
        <a:p>
          <a:endParaRPr lang="en-US"/>
        </a:p>
      </dgm:t>
    </dgm:pt>
    <dgm:pt modelId="{EFA6AFBC-9AC9-4F5D-B62D-866232CAA672}">
      <dgm:prSet/>
      <dgm:spPr/>
      <dgm:t>
        <a:bodyPr/>
        <a:lstStyle/>
        <a:p>
          <a:pPr>
            <a:defRPr cap="all"/>
          </a:pPr>
          <a:r>
            <a:rPr lang="en-US" b="1"/>
            <a:t>Conclusion and An Emerging Governance Agenda</a:t>
          </a:r>
          <a:endParaRPr lang="en-US"/>
        </a:p>
      </dgm:t>
    </dgm:pt>
    <dgm:pt modelId="{0CC93E70-271F-4F51-8EAC-693FC5FE033D}" type="parTrans" cxnId="{E4CE9141-DB2F-4489-B8AE-E5D6F5BAD51C}">
      <dgm:prSet/>
      <dgm:spPr/>
      <dgm:t>
        <a:bodyPr/>
        <a:lstStyle/>
        <a:p>
          <a:endParaRPr lang="en-US"/>
        </a:p>
      </dgm:t>
    </dgm:pt>
    <dgm:pt modelId="{87648ECB-4A26-4BA7-A320-8DB878E11B61}" type="sibTrans" cxnId="{E4CE9141-DB2F-4489-B8AE-E5D6F5BAD51C}">
      <dgm:prSet/>
      <dgm:spPr/>
      <dgm:t>
        <a:bodyPr/>
        <a:lstStyle/>
        <a:p>
          <a:endParaRPr lang="en-US"/>
        </a:p>
      </dgm:t>
    </dgm:pt>
    <dgm:pt modelId="{B709A3F4-AC5F-492E-9F3B-39B9DAAE4388}" type="pres">
      <dgm:prSet presAssocID="{F9882087-920C-4B36-B076-35C51427CA71}" presName="root" presStyleCnt="0">
        <dgm:presLayoutVars>
          <dgm:dir/>
          <dgm:resizeHandles val="exact"/>
        </dgm:presLayoutVars>
      </dgm:prSet>
      <dgm:spPr/>
    </dgm:pt>
    <dgm:pt modelId="{5BF79E02-FD2B-49F5-8969-8A3F9D816EA8}" type="pres">
      <dgm:prSet presAssocID="{CAE435F4-CC1A-456F-A2D1-FF2B45B39BEA}" presName="compNode" presStyleCnt="0"/>
      <dgm:spPr/>
    </dgm:pt>
    <dgm:pt modelId="{EE6F6897-CE7B-4462-9E54-4851C3B74175}" type="pres">
      <dgm:prSet presAssocID="{CAE435F4-CC1A-456F-A2D1-FF2B45B39BEA}" presName="iconBgRect" presStyleLbl="bgShp" presStyleIdx="0" presStyleCnt="4"/>
      <dgm:spPr/>
    </dgm:pt>
    <dgm:pt modelId="{1F73B861-1DB8-493B-83BC-06250D1FA109}" type="pres">
      <dgm:prSet presAssocID="{CAE435F4-CC1A-456F-A2D1-FF2B45B39BE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D972FA89-2112-4717-AE59-0A4BFE0E269B}" type="pres">
      <dgm:prSet presAssocID="{CAE435F4-CC1A-456F-A2D1-FF2B45B39BEA}" presName="spaceRect" presStyleCnt="0"/>
      <dgm:spPr/>
    </dgm:pt>
    <dgm:pt modelId="{788F4C9C-ACD0-4BE7-BAF5-08F42B2A75F6}" type="pres">
      <dgm:prSet presAssocID="{CAE435F4-CC1A-456F-A2D1-FF2B45B39BEA}" presName="textRect" presStyleLbl="revTx" presStyleIdx="0" presStyleCnt="4">
        <dgm:presLayoutVars>
          <dgm:chMax val="1"/>
          <dgm:chPref val="1"/>
        </dgm:presLayoutVars>
      </dgm:prSet>
      <dgm:spPr/>
    </dgm:pt>
    <dgm:pt modelId="{292621E7-C0D9-4BC4-9215-91D17E4C46B2}" type="pres">
      <dgm:prSet presAssocID="{55D24A4F-A96F-4CB6-848D-BC0CF2DBBCFF}" presName="sibTrans" presStyleCnt="0"/>
      <dgm:spPr/>
    </dgm:pt>
    <dgm:pt modelId="{B95CF4F4-45B9-4A8D-9F65-FEFE2A82CAA9}" type="pres">
      <dgm:prSet presAssocID="{9FA9921B-445A-4AEE-B2A3-480A2B62DC43}" presName="compNode" presStyleCnt="0"/>
      <dgm:spPr/>
    </dgm:pt>
    <dgm:pt modelId="{F99E370B-FE60-480E-A813-FBB7790DBB33}" type="pres">
      <dgm:prSet presAssocID="{9FA9921B-445A-4AEE-B2A3-480A2B62DC43}" presName="iconBgRect" presStyleLbl="bgShp" presStyleIdx="1" presStyleCnt="4"/>
      <dgm:spPr/>
    </dgm:pt>
    <dgm:pt modelId="{6BA939A5-A02E-4276-A852-D3D2B5D80677}" type="pres">
      <dgm:prSet presAssocID="{9FA9921B-445A-4AEE-B2A3-480A2B62DC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E8B9D614-E0E6-4F73-ACAC-935AC71928EB}" type="pres">
      <dgm:prSet presAssocID="{9FA9921B-445A-4AEE-B2A3-480A2B62DC43}" presName="spaceRect" presStyleCnt="0"/>
      <dgm:spPr/>
    </dgm:pt>
    <dgm:pt modelId="{00215CC5-9A68-41E2-9E17-889FECB1B1B9}" type="pres">
      <dgm:prSet presAssocID="{9FA9921B-445A-4AEE-B2A3-480A2B62DC43}" presName="textRect" presStyleLbl="revTx" presStyleIdx="1" presStyleCnt="4">
        <dgm:presLayoutVars>
          <dgm:chMax val="1"/>
          <dgm:chPref val="1"/>
        </dgm:presLayoutVars>
      </dgm:prSet>
      <dgm:spPr/>
    </dgm:pt>
    <dgm:pt modelId="{D5B5CECC-063A-43A8-AA11-53091FDEF874}" type="pres">
      <dgm:prSet presAssocID="{AEEEC55D-4ABD-4B6B-BC18-C07E44ED30D0}" presName="sibTrans" presStyleCnt="0"/>
      <dgm:spPr/>
    </dgm:pt>
    <dgm:pt modelId="{CEF7BFDC-B0AD-4E04-BB79-782F5E10808E}" type="pres">
      <dgm:prSet presAssocID="{EA12605C-14C1-489E-B294-7C06A93A5C43}" presName="compNode" presStyleCnt="0"/>
      <dgm:spPr/>
    </dgm:pt>
    <dgm:pt modelId="{6E957C78-656D-4907-9147-ED872C84EA84}" type="pres">
      <dgm:prSet presAssocID="{EA12605C-14C1-489E-B294-7C06A93A5C43}" presName="iconBgRect" presStyleLbl="bgShp" presStyleIdx="2" presStyleCnt="4"/>
      <dgm:spPr/>
    </dgm:pt>
    <dgm:pt modelId="{4C0218FC-6437-4277-85E2-445C4CE30EAD}" type="pres">
      <dgm:prSet presAssocID="{EA12605C-14C1-489E-B294-7C06A93A5C4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8DD3D46D-77BF-46C6-B2D4-0C7A6C5438CB}" type="pres">
      <dgm:prSet presAssocID="{EA12605C-14C1-489E-B294-7C06A93A5C43}" presName="spaceRect" presStyleCnt="0"/>
      <dgm:spPr/>
    </dgm:pt>
    <dgm:pt modelId="{82D6DDC0-ADE1-4024-B071-51C5F3B45E0E}" type="pres">
      <dgm:prSet presAssocID="{EA12605C-14C1-489E-B294-7C06A93A5C43}" presName="textRect" presStyleLbl="revTx" presStyleIdx="2" presStyleCnt="4">
        <dgm:presLayoutVars>
          <dgm:chMax val="1"/>
          <dgm:chPref val="1"/>
        </dgm:presLayoutVars>
      </dgm:prSet>
      <dgm:spPr/>
    </dgm:pt>
    <dgm:pt modelId="{03F537DC-CBAF-4BFC-B0B5-9FA195BD3537}" type="pres">
      <dgm:prSet presAssocID="{78AA28C1-BFA8-4CF3-B23B-0B1F96FE4998}" presName="sibTrans" presStyleCnt="0"/>
      <dgm:spPr/>
    </dgm:pt>
    <dgm:pt modelId="{2B220667-F542-46C8-8612-8AEC949BD7DB}" type="pres">
      <dgm:prSet presAssocID="{EFA6AFBC-9AC9-4F5D-B62D-866232CAA672}" presName="compNode" presStyleCnt="0"/>
      <dgm:spPr/>
    </dgm:pt>
    <dgm:pt modelId="{183B28C7-67E8-4F9B-8C39-4A4D27A651EA}" type="pres">
      <dgm:prSet presAssocID="{EFA6AFBC-9AC9-4F5D-B62D-866232CAA672}" presName="iconBgRect" presStyleLbl="bgShp" presStyleIdx="3" presStyleCnt="4"/>
      <dgm:spPr/>
    </dgm:pt>
    <dgm:pt modelId="{86D26ED5-DC32-4753-AB91-52CCFCEA3152}" type="pres">
      <dgm:prSet presAssocID="{EFA6AFBC-9AC9-4F5D-B62D-866232CAA6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1038DD3B-786D-4F82-BC13-28A3242977A2}" type="pres">
      <dgm:prSet presAssocID="{EFA6AFBC-9AC9-4F5D-B62D-866232CAA672}" presName="spaceRect" presStyleCnt="0"/>
      <dgm:spPr/>
    </dgm:pt>
    <dgm:pt modelId="{FDFF312D-6176-448D-91AC-D248CBCB89E3}" type="pres">
      <dgm:prSet presAssocID="{EFA6AFBC-9AC9-4F5D-B62D-866232CAA672}" presName="textRect" presStyleLbl="revTx" presStyleIdx="3" presStyleCnt="4">
        <dgm:presLayoutVars>
          <dgm:chMax val="1"/>
          <dgm:chPref val="1"/>
        </dgm:presLayoutVars>
      </dgm:prSet>
      <dgm:spPr/>
    </dgm:pt>
  </dgm:ptLst>
  <dgm:cxnLst>
    <dgm:cxn modelId="{515EA715-84EE-41C1-8507-43290BC0C4BA}" type="presOf" srcId="{F9882087-920C-4B36-B076-35C51427CA71}" destId="{B709A3F4-AC5F-492E-9F3B-39B9DAAE4388}" srcOrd="0" destOrd="0" presId="urn:microsoft.com/office/officeart/2018/5/layout/IconCircleLabelList"/>
    <dgm:cxn modelId="{E3B73517-CF79-4400-A002-3E4E76EED390}" srcId="{F9882087-920C-4B36-B076-35C51427CA71}" destId="{EA12605C-14C1-489E-B294-7C06A93A5C43}" srcOrd="2" destOrd="0" parTransId="{633815A0-F55F-4DB9-8275-2546CC7AB513}" sibTransId="{78AA28C1-BFA8-4CF3-B23B-0B1F96FE4998}"/>
    <dgm:cxn modelId="{E4CE9141-DB2F-4489-B8AE-E5D6F5BAD51C}" srcId="{F9882087-920C-4B36-B076-35C51427CA71}" destId="{EFA6AFBC-9AC9-4F5D-B62D-866232CAA672}" srcOrd="3" destOrd="0" parTransId="{0CC93E70-271F-4F51-8EAC-693FC5FE033D}" sibTransId="{87648ECB-4A26-4BA7-A320-8DB878E11B61}"/>
    <dgm:cxn modelId="{04534C54-B406-4E74-9291-4CF8D6800C39}" type="presOf" srcId="{9FA9921B-445A-4AEE-B2A3-480A2B62DC43}" destId="{00215CC5-9A68-41E2-9E17-889FECB1B1B9}" srcOrd="0" destOrd="0" presId="urn:microsoft.com/office/officeart/2018/5/layout/IconCircleLabelList"/>
    <dgm:cxn modelId="{6FB0348B-3C54-471A-992F-897376E48F3A}" srcId="{F9882087-920C-4B36-B076-35C51427CA71}" destId="{CAE435F4-CC1A-456F-A2D1-FF2B45B39BEA}" srcOrd="0" destOrd="0" parTransId="{FC71B996-DEAD-415B-8045-5EE5DAB45053}" sibTransId="{55D24A4F-A96F-4CB6-848D-BC0CF2DBBCFF}"/>
    <dgm:cxn modelId="{C4EB9396-29EC-414E-A87C-322FBA257244}" type="presOf" srcId="{CAE435F4-CC1A-456F-A2D1-FF2B45B39BEA}" destId="{788F4C9C-ACD0-4BE7-BAF5-08F42B2A75F6}" srcOrd="0" destOrd="0" presId="urn:microsoft.com/office/officeart/2018/5/layout/IconCircleLabelList"/>
    <dgm:cxn modelId="{2F8B82CD-29EB-4C67-8D29-F54AACB4DD43}" type="presOf" srcId="{EFA6AFBC-9AC9-4F5D-B62D-866232CAA672}" destId="{FDFF312D-6176-448D-91AC-D248CBCB89E3}" srcOrd="0" destOrd="0" presId="urn:microsoft.com/office/officeart/2018/5/layout/IconCircleLabelList"/>
    <dgm:cxn modelId="{C589B0DF-B4A4-4776-B549-394DC78E51BF}" type="presOf" srcId="{EA12605C-14C1-489E-B294-7C06A93A5C43}" destId="{82D6DDC0-ADE1-4024-B071-51C5F3B45E0E}" srcOrd="0" destOrd="0" presId="urn:microsoft.com/office/officeart/2018/5/layout/IconCircleLabelList"/>
    <dgm:cxn modelId="{EF6849F9-25D3-46C9-9D73-A2F997481C1F}" srcId="{F9882087-920C-4B36-B076-35C51427CA71}" destId="{9FA9921B-445A-4AEE-B2A3-480A2B62DC43}" srcOrd="1" destOrd="0" parTransId="{E33CCE2F-7ABE-4842-AEE7-EC3333B153BE}" sibTransId="{AEEEC55D-4ABD-4B6B-BC18-C07E44ED30D0}"/>
    <dgm:cxn modelId="{5B09F351-D2DA-48E1-B527-A77A871EC9D8}" type="presParOf" srcId="{B709A3F4-AC5F-492E-9F3B-39B9DAAE4388}" destId="{5BF79E02-FD2B-49F5-8969-8A3F9D816EA8}" srcOrd="0" destOrd="0" presId="urn:microsoft.com/office/officeart/2018/5/layout/IconCircleLabelList"/>
    <dgm:cxn modelId="{047CB5C1-FAC6-4BB8-8EC2-A7DD2FDE5511}" type="presParOf" srcId="{5BF79E02-FD2B-49F5-8969-8A3F9D816EA8}" destId="{EE6F6897-CE7B-4462-9E54-4851C3B74175}" srcOrd="0" destOrd="0" presId="urn:microsoft.com/office/officeart/2018/5/layout/IconCircleLabelList"/>
    <dgm:cxn modelId="{A821E3EE-10CE-4FC6-BBEF-DF4025C91DEF}" type="presParOf" srcId="{5BF79E02-FD2B-49F5-8969-8A3F9D816EA8}" destId="{1F73B861-1DB8-493B-83BC-06250D1FA109}" srcOrd="1" destOrd="0" presId="urn:microsoft.com/office/officeart/2018/5/layout/IconCircleLabelList"/>
    <dgm:cxn modelId="{0FEC8826-905A-4625-BF68-D9D0D29EB0A2}" type="presParOf" srcId="{5BF79E02-FD2B-49F5-8969-8A3F9D816EA8}" destId="{D972FA89-2112-4717-AE59-0A4BFE0E269B}" srcOrd="2" destOrd="0" presId="urn:microsoft.com/office/officeart/2018/5/layout/IconCircleLabelList"/>
    <dgm:cxn modelId="{8E9D96F5-C6C6-4C46-A15E-90086B64EAC4}" type="presParOf" srcId="{5BF79E02-FD2B-49F5-8969-8A3F9D816EA8}" destId="{788F4C9C-ACD0-4BE7-BAF5-08F42B2A75F6}" srcOrd="3" destOrd="0" presId="urn:microsoft.com/office/officeart/2018/5/layout/IconCircleLabelList"/>
    <dgm:cxn modelId="{D53E9212-A3A3-497D-9E55-C13129DDAD4E}" type="presParOf" srcId="{B709A3F4-AC5F-492E-9F3B-39B9DAAE4388}" destId="{292621E7-C0D9-4BC4-9215-91D17E4C46B2}" srcOrd="1" destOrd="0" presId="urn:microsoft.com/office/officeart/2018/5/layout/IconCircleLabelList"/>
    <dgm:cxn modelId="{B16150DE-3403-4F57-8C8D-AF861DEC6312}" type="presParOf" srcId="{B709A3F4-AC5F-492E-9F3B-39B9DAAE4388}" destId="{B95CF4F4-45B9-4A8D-9F65-FEFE2A82CAA9}" srcOrd="2" destOrd="0" presId="urn:microsoft.com/office/officeart/2018/5/layout/IconCircleLabelList"/>
    <dgm:cxn modelId="{D8419C50-589C-4F0A-8AD2-D5CD273B4624}" type="presParOf" srcId="{B95CF4F4-45B9-4A8D-9F65-FEFE2A82CAA9}" destId="{F99E370B-FE60-480E-A813-FBB7790DBB33}" srcOrd="0" destOrd="0" presId="urn:microsoft.com/office/officeart/2018/5/layout/IconCircleLabelList"/>
    <dgm:cxn modelId="{1461F21C-63B9-41DB-B1BE-C6CDC81B07E8}" type="presParOf" srcId="{B95CF4F4-45B9-4A8D-9F65-FEFE2A82CAA9}" destId="{6BA939A5-A02E-4276-A852-D3D2B5D80677}" srcOrd="1" destOrd="0" presId="urn:microsoft.com/office/officeart/2018/5/layout/IconCircleLabelList"/>
    <dgm:cxn modelId="{D31E9345-7110-496E-BD34-7D1A5D564EF4}" type="presParOf" srcId="{B95CF4F4-45B9-4A8D-9F65-FEFE2A82CAA9}" destId="{E8B9D614-E0E6-4F73-ACAC-935AC71928EB}" srcOrd="2" destOrd="0" presId="urn:microsoft.com/office/officeart/2018/5/layout/IconCircleLabelList"/>
    <dgm:cxn modelId="{B419A408-7B87-414D-8B86-E051F92B0905}" type="presParOf" srcId="{B95CF4F4-45B9-4A8D-9F65-FEFE2A82CAA9}" destId="{00215CC5-9A68-41E2-9E17-889FECB1B1B9}" srcOrd="3" destOrd="0" presId="urn:microsoft.com/office/officeart/2018/5/layout/IconCircleLabelList"/>
    <dgm:cxn modelId="{86EB0B80-1003-42B7-9F9E-A170EF8AA8A9}" type="presParOf" srcId="{B709A3F4-AC5F-492E-9F3B-39B9DAAE4388}" destId="{D5B5CECC-063A-43A8-AA11-53091FDEF874}" srcOrd="3" destOrd="0" presId="urn:microsoft.com/office/officeart/2018/5/layout/IconCircleLabelList"/>
    <dgm:cxn modelId="{4C3E9957-9262-498B-B891-FBAD24D75B93}" type="presParOf" srcId="{B709A3F4-AC5F-492E-9F3B-39B9DAAE4388}" destId="{CEF7BFDC-B0AD-4E04-BB79-782F5E10808E}" srcOrd="4" destOrd="0" presId="urn:microsoft.com/office/officeart/2018/5/layout/IconCircleLabelList"/>
    <dgm:cxn modelId="{84ABDB1D-57C4-4BDF-B8C3-A5E14AAFC3EF}" type="presParOf" srcId="{CEF7BFDC-B0AD-4E04-BB79-782F5E10808E}" destId="{6E957C78-656D-4907-9147-ED872C84EA84}" srcOrd="0" destOrd="0" presId="urn:microsoft.com/office/officeart/2018/5/layout/IconCircleLabelList"/>
    <dgm:cxn modelId="{4F176312-89D3-4E5A-B0DF-34F38E63B9B5}" type="presParOf" srcId="{CEF7BFDC-B0AD-4E04-BB79-782F5E10808E}" destId="{4C0218FC-6437-4277-85E2-445C4CE30EAD}" srcOrd="1" destOrd="0" presId="urn:microsoft.com/office/officeart/2018/5/layout/IconCircleLabelList"/>
    <dgm:cxn modelId="{CC8DAE62-090E-4EEF-864E-913FA26CC252}" type="presParOf" srcId="{CEF7BFDC-B0AD-4E04-BB79-782F5E10808E}" destId="{8DD3D46D-77BF-46C6-B2D4-0C7A6C5438CB}" srcOrd="2" destOrd="0" presId="urn:microsoft.com/office/officeart/2018/5/layout/IconCircleLabelList"/>
    <dgm:cxn modelId="{4043C35C-EAF4-4911-B39E-76688895D9C6}" type="presParOf" srcId="{CEF7BFDC-B0AD-4E04-BB79-782F5E10808E}" destId="{82D6DDC0-ADE1-4024-B071-51C5F3B45E0E}" srcOrd="3" destOrd="0" presId="urn:microsoft.com/office/officeart/2018/5/layout/IconCircleLabelList"/>
    <dgm:cxn modelId="{F06A6E7B-BBD5-4D57-A90B-82DBF7D03961}" type="presParOf" srcId="{B709A3F4-AC5F-492E-9F3B-39B9DAAE4388}" destId="{03F537DC-CBAF-4BFC-B0B5-9FA195BD3537}" srcOrd="5" destOrd="0" presId="urn:microsoft.com/office/officeart/2018/5/layout/IconCircleLabelList"/>
    <dgm:cxn modelId="{EF92236A-55A0-46FF-89CB-806B81ED349E}" type="presParOf" srcId="{B709A3F4-AC5F-492E-9F3B-39B9DAAE4388}" destId="{2B220667-F542-46C8-8612-8AEC949BD7DB}" srcOrd="6" destOrd="0" presId="urn:microsoft.com/office/officeart/2018/5/layout/IconCircleLabelList"/>
    <dgm:cxn modelId="{C3056ED4-1FCE-4FC8-BF40-25580E389C3A}" type="presParOf" srcId="{2B220667-F542-46C8-8612-8AEC949BD7DB}" destId="{183B28C7-67E8-4F9B-8C39-4A4D27A651EA}" srcOrd="0" destOrd="0" presId="urn:microsoft.com/office/officeart/2018/5/layout/IconCircleLabelList"/>
    <dgm:cxn modelId="{5C671E08-9A69-4CF5-B7D0-3803D0FA929C}" type="presParOf" srcId="{2B220667-F542-46C8-8612-8AEC949BD7DB}" destId="{86D26ED5-DC32-4753-AB91-52CCFCEA3152}" srcOrd="1" destOrd="0" presId="urn:microsoft.com/office/officeart/2018/5/layout/IconCircleLabelList"/>
    <dgm:cxn modelId="{412799F9-9F20-4BA6-8D16-924106E1D7EC}" type="presParOf" srcId="{2B220667-F542-46C8-8612-8AEC949BD7DB}" destId="{1038DD3B-786D-4F82-BC13-28A3242977A2}" srcOrd="2" destOrd="0" presId="urn:microsoft.com/office/officeart/2018/5/layout/IconCircleLabelList"/>
    <dgm:cxn modelId="{AE148DC0-64FA-4CE6-9626-E7DD0656B9D7}" type="presParOf" srcId="{2B220667-F542-46C8-8612-8AEC949BD7DB}" destId="{FDFF312D-6176-448D-91AC-D248CBCB89E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F76908-CD0F-43B1-A285-8BF4C7B7A974}"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D2B9BC46-A4BE-4F5F-8BB1-F9459040D25C}">
      <dgm:prSet/>
      <dgm:spPr/>
      <dgm:t>
        <a:bodyPr/>
        <a:lstStyle/>
        <a:p>
          <a:r>
            <a:rPr lang="en-US" b="1"/>
            <a:t>Maintaining Standards and Reputation</a:t>
          </a:r>
          <a:r>
            <a:rPr lang="en-US"/>
            <a:t>:</a:t>
          </a:r>
        </a:p>
      </dgm:t>
    </dgm:pt>
    <dgm:pt modelId="{FC969830-B116-4A1F-B4BE-47CDABB1DC75}" type="parTrans" cxnId="{6AC23010-92D9-4E53-8FCD-49D7780604B7}">
      <dgm:prSet/>
      <dgm:spPr/>
      <dgm:t>
        <a:bodyPr/>
        <a:lstStyle/>
        <a:p>
          <a:endParaRPr lang="en-US"/>
        </a:p>
      </dgm:t>
    </dgm:pt>
    <dgm:pt modelId="{F679E008-233A-4E29-ACA8-9323E3405A04}" type="sibTrans" cxnId="{6AC23010-92D9-4E53-8FCD-49D7780604B7}">
      <dgm:prSet/>
      <dgm:spPr/>
      <dgm:t>
        <a:bodyPr/>
        <a:lstStyle/>
        <a:p>
          <a:endParaRPr lang="en-US"/>
        </a:p>
      </dgm:t>
    </dgm:pt>
    <dgm:pt modelId="{89F6C2A5-D724-4AB2-91DA-7E402D6C5B04}">
      <dgm:prSet/>
      <dgm:spPr/>
      <dgm:t>
        <a:bodyPr/>
        <a:lstStyle/>
        <a:p>
          <a:r>
            <a:rPr lang="en-US" b="1"/>
            <a:t>Brand Trust</a:t>
          </a:r>
          <a:r>
            <a:rPr lang="en-US"/>
            <a:t>: Strong governance builds customer and partner confidence in the organization’s technology use and data handling.</a:t>
          </a:r>
        </a:p>
      </dgm:t>
    </dgm:pt>
    <dgm:pt modelId="{336E8884-31CF-42C8-BA34-3B25A75D0D32}" type="parTrans" cxnId="{B491D796-EDC2-4853-AE5A-1BAFF79C032D}">
      <dgm:prSet/>
      <dgm:spPr/>
      <dgm:t>
        <a:bodyPr/>
        <a:lstStyle/>
        <a:p>
          <a:endParaRPr lang="en-US"/>
        </a:p>
      </dgm:t>
    </dgm:pt>
    <dgm:pt modelId="{BA20F304-B115-43FF-9AD4-B65737414A76}" type="sibTrans" cxnId="{B491D796-EDC2-4853-AE5A-1BAFF79C032D}">
      <dgm:prSet/>
      <dgm:spPr/>
      <dgm:t>
        <a:bodyPr/>
        <a:lstStyle/>
        <a:p>
          <a:endParaRPr lang="en-US"/>
        </a:p>
      </dgm:t>
    </dgm:pt>
    <dgm:pt modelId="{04EFAF58-70ED-4069-B5CE-96477CA5F0BB}">
      <dgm:prSet/>
      <dgm:spPr/>
      <dgm:t>
        <a:bodyPr/>
        <a:lstStyle/>
        <a:p>
          <a:r>
            <a:rPr lang="en-US" b="1"/>
            <a:t>Consistent Quality</a:t>
          </a:r>
          <a:r>
            <a:rPr lang="en-US"/>
            <a:t>: Ensures ICT systems operate to defined standards, reducing incidents and promoting reliability.</a:t>
          </a:r>
        </a:p>
      </dgm:t>
    </dgm:pt>
    <dgm:pt modelId="{05A722C8-2001-46E3-B3E4-58ADCCFE5FAE}" type="parTrans" cxnId="{635912A1-4C9E-47B0-AACC-7E016C1EFB0A}">
      <dgm:prSet/>
      <dgm:spPr/>
      <dgm:t>
        <a:bodyPr/>
        <a:lstStyle/>
        <a:p>
          <a:endParaRPr lang="en-US"/>
        </a:p>
      </dgm:t>
    </dgm:pt>
    <dgm:pt modelId="{D1EE6EF2-584C-49A1-A993-9CECBB3C01A2}" type="sibTrans" cxnId="{635912A1-4C9E-47B0-AACC-7E016C1EFB0A}">
      <dgm:prSet/>
      <dgm:spPr/>
      <dgm:t>
        <a:bodyPr/>
        <a:lstStyle/>
        <a:p>
          <a:endParaRPr lang="en-US"/>
        </a:p>
      </dgm:t>
    </dgm:pt>
    <dgm:pt modelId="{31E856EB-8573-4EC7-8F63-2CBCE49FE970}">
      <dgm:prSet/>
      <dgm:spPr/>
      <dgm:t>
        <a:bodyPr/>
        <a:lstStyle/>
        <a:p>
          <a:r>
            <a:rPr lang="en-US" b="1"/>
            <a:t>Compliance and Legal Protection</a:t>
          </a:r>
          <a:r>
            <a:rPr lang="en-US"/>
            <a:t>:</a:t>
          </a:r>
        </a:p>
      </dgm:t>
    </dgm:pt>
    <dgm:pt modelId="{9A88D8F5-3D45-4B36-B33F-D54A7BDBAC0A}" type="parTrans" cxnId="{9653A403-3B0B-4D24-94F3-7E55D0D43496}">
      <dgm:prSet/>
      <dgm:spPr/>
      <dgm:t>
        <a:bodyPr/>
        <a:lstStyle/>
        <a:p>
          <a:endParaRPr lang="en-US"/>
        </a:p>
      </dgm:t>
    </dgm:pt>
    <dgm:pt modelId="{50F16536-9031-420C-98E4-1122FA5D30A9}" type="sibTrans" cxnId="{9653A403-3B0B-4D24-94F3-7E55D0D43496}">
      <dgm:prSet/>
      <dgm:spPr/>
      <dgm:t>
        <a:bodyPr/>
        <a:lstStyle/>
        <a:p>
          <a:endParaRPr lang="en-US"/>
        </a:p>
      </dgm:t>
    </dgm:pt>
    <dgm:pt modelId="{12790425-465C-4747-94DF-A717BA7FA62B}">
      <dgm:prSet/>
      <dgm:spPr/>
      <dgm:t>
        <a:bodyPr/>
        <a:lstStyle/>
        <a:p>
          <a:r>
            <a:rPr lang="en-US" b="1"/>
            <a:t>Regulatory Compliance</a:t>
          </a:r>
          <a:r>
            <a:rPr lang="en-US"/>
            <a:t>: Helps meet industry standards and legal obligations, reducing the risk of fines or sanctions.</a:t>
          </a:r>
        </a:p>
      </dgm:t>
    </dgm:pt>
    <dgm:pt modelId="{B9F83FD9-FDA8-4834-A9E7-5BB739123AF6}" type="parTrans" cxnId="{EEC12E50-3751-48A8-B825-D86BA27223C9}">
      <dgm:prSet/>
      <dgm:spPr/>
      <dgm:t>
        <a:bodyPr/>
        <a:lstStyle/>
        <a:p>
          <a:endParaRPr lang="en-US"/>
        </a:p>
      </dgm:t>
    </dgm:pt>
    <dgm:pt modelId="{0C4DDB90-5775-40C4-8873-764AC034BA7B}" type="sibTrans" cxnId="{EEC12E50-3751-48A8-B825-D86BA27223C9}">
      <dgm:prSet/>
      <dgm:spPr/>
      <dgm:t>
        <a:bodyPr/>
        <a:lstStyle/>
        <a:p>
          <a:endParaRPr lang="en-US"/>
        </a:p>
      </dgm:t>
    </dgm:pt>
    <dgm:pt modelId="{035A1B7F-059F-4F74-9B13-401E3D73D105}">
      <dgm:prSet/>
      <dgm:spPr/>
      <dgm:t>
        <a:bodyPr/>
        <a:lstStyle/>
        <a:p>
          <a:r>
            <a:rPr lang="en-US" b="1"/>
            <a:t>Litigation Avoidance</a:t>
          </a:r>
          <a:r>
            <a:rPr lang="en-US"/>
            <a:t>: Shields the organization from lawsuits by ensuring adherence to privacy laws and data protection standards.</a:t>
          </a:r>
        </a:p>
      </dgm:t>
    </dgm:pt>
    <dgm:pt modelId="{16F7CDE1-36CC-48F1-ADA6-FF6492739F66}" type="parTrans" cxnId="{54C7C6B1-970D-4577-909E-C84B9F357E1D}">
      <dgm:prSet/>
      <dgm:spPr/>
      <dgm:t>
        <a:bodyPr/>
        <a:lstStyle/>
        <a:p>
          <a:endParaRPr lang="en-US"/>
        </a:p>
      </dgm:t>
    </dgm:pt>
    <dgm:pt modelId="{BD9AF3AA-1644-4545-BF8F-1E9F46FF47C5}" type="sibTrans" cxnId="{54C7C6B1-970D-4577-909E-C84B9F357E1D}">
      <dgm:prSet/>
      <dgm:spPr/>
      <dgm:t>
        <a:bodyPr/>
        <a:lstStyle/>
        <a:p>
          <a:endParaRPr lang="en-US"/>
        </a:p>
      </dgm:t>
    </dgm:pt>
    <dgm:pt modelId="{5376FDBB-6C52-44AF-99CB-E54AEE29A6F7}">
      <dgm:prSet/>
      <dgm:spPr/>
      <dgm:t>
        <a:bodyPr/>
        <a:lstStyle/>
        <a:p>
          <a:r>
            <a:rPr lang="en-US" b="1"/>
            <a:t>Safe Management of Emerging Technologies</a:t>
          </a:r>
          <a:r>
            <a:rPr lang="en-US"/>
            <a:t>:</a:t>
          </a:r>
        </a:p>
      </dgm:t>
    </dgm:pt>
    <dgm:pt modelId="{AE67AE66-BDDF-45E6-AC0A-348D3A12902A}" type="parTrans" cxnId="{8B947350-89B6-40B6-96DA-14668372B3C8}">
      <dgm:prSet/>
      <dgm:spPr/>
      <dgm:t>
        <a:bodyPr/>
        <a:lstStyle/>
        <a:p>
          <a:endParaRPr lang="en-US"/>
        </a:p>
      </dgm:t>
    </dgm:pt>
    <dgm:pt modelId="{A09F8898-5B54-4A81-94EB-3BC6D47CFA8D}" type="sibTrans" cxnId="{8B947350-89B6-40B6-96DA-14668372B3C8}">
      <dgm:prSet/>
      <dgm:spPr/>
      <dgm:t>
        <a:bodyPr/>
        <a:lstStyle/>
        <a:p>
          <a:endParaRPr lang="en-US"/>
        </a:p>
      </dgm:t>
    </dgm:pt>
    <dgm:pt modelId="{3955F52D-DACB-40C7-8BEF-FC45BE352C98}">
      <dgm:prSet/>
      <dgm:spPr/>
      <dgm:t>
        <a:bodyPr/>
        <a:lstStyle/>
        <a:p>
          <a:r>
            <a:rPr lang="en-US" b="1"/>
            <a:t>Risk Mitigation</a:t>
          </a:r>
          <a:r>
            <a:rPr lang="en-US"/>
            <a:t>: Provides frameworks for safely introducing AI, machine learning, and other emerging tech in the workplace.</a:t>
          </a:r>
        </a:p>
      </dgm:t>
    </dgm:pt>
    <dgm:pt modelId="{2A903EFC-5E2C-4DA3-879C-7C52B75C7FA7}" type="parTrans" cxnId="{2E95F44B-72C4-4C94-9021-1AAA2F885D77}">
      <dgm:prSet/>
      <dgm:spPr/>
      <dgm:t>
        <a:bodyPr/>
        <a:lstStyle/>
        <a:p>
          <a:endParaRPr lang="en-US"/>
        </a:p>
      </dgm:t>
    </dgm:pt>
    <dgm:pt modelId="{62B4757C-FF40-45CC-971D-1844C3DC5754}" type="sibTrans" cxnId="{2E95F44B-72C4-4C94-9021-1AAA2F885D77}">
      <dgm:prSet/>
      <dgm:spPr/>
      <dgm:t>
        <a:bodyPr/>
        <a:lstStyle/>
        <a:p>
          <a:endParaRPr lang="en-US"/>
        </a:p>
      </dgm:t>
    </dgm:pt>
    <dgm:pt modelId="{88E37152-5BEF-4184-BF4F-A160D4D78A2E}">
      <dgm:prSet/>
      <dgm:spPr/>
      <dgm:t>
        <a:bodyPr/>
        <a:lstStyle/>
        <a:p>
          <a:r>
            <a:rPr lang="en-US" b="1"/>
            <a:t>Security</a:t>
          </a:r>
          <a:r>
            <a:rPr lang="en-US"/>
            <a:t>: Reduces vulnerability to cyber threats, fraud, and misuse of powerful new tools.</a:t>
          </a:r>
        </a:p>
      </dgm:t>
    </dgm:pt>
    <dgm:pt modelId="{7645B545-FF1A-401A-A8EB-6E31E51144C6}" type="parTrans" cxnId="{5D0F6E3C-171E-4682-A543-A92E0C0097C3}">
      <dgm:prSet/>
      <dgm:spPr/>
      <dgm:t>
        <a:bodyPr/>
        <a:lstStyle/>
        <a:p>
          <a:endParaRPr lang="en-US"/>
        </a:p>
      </dgm:t>
    </dgm:pt>
    <dgm:pt modelId="{C45977FA-7335-4369-BD12-667903CFC2FE}" type="sibTrans" cxnId="{5D0F6E3C-171E-4682-A543-A92E0C0097C3}">
      <dgm:prSet/>
      <dgm:spPr/>
      <dgm:t>
        <a:bodyPr/>
        <a:lstStyle/>
        <a:p>
          <a:endParaRPr lang="en-US"/>
        </a:p>
      </dgm:t>
    </dgm:pt>
    <dgm:pt modelId="{93E0DC3D-C552-42A7-B3CC-A12799BB213A}" type="pres">
      <dgm:prSet presAssocID="{38F76908-CD0F-43B1-A285-8BF4C7B7A974}" presName="Name0" presStyleCnt="0">
        <dgm:presLayoutVars>
          <dgm:dir/>
          <dgm:animLvl val="lvl"/>
          <dgm:resizeHandles val="exact"/>
        </dgm:presLayoutVars>
      </dgm:prSet>
      <dgm:spPr/>
    </dgm:pt>
    <dgm:pt modelId="{CA5AC809-4706-4E69-9D2E-B753797EF6C5}" type="pres">
      <dgm:prSet presAssocID="{D2B9BC46-A4BE-4F5F-8BB1-F9459040D25C}" presName="linNode" presStyleCnt="0"/>
      <dgm:spPr/>
    </dgm:pt>
    <dgm:pt modelId="{3D5B66F6-A2F6-42BC-8E17-DE7530F5BFF8}" type="pres">
      <dgm:prSet presAssocID="{D2B9BC46-A4BE-4F5F-8BB1-F9459040D25C}" presName="parentText" presStyleLbl="node1" presStyleIdx="0" presStyleCnt="3">
        <dgm:presLayoutVars>
          <dgm:chMax val="1"/>
          <dgm:bulletEnabled val="1"/>
        </dgm:presLayoutVars>
      </dgm:prSet>
      <dgm:spPr/>
    </dgm:pt>
    <dgm:pt modelId="{A7B91E36-5EF8-4D16-B3D5-D2175D647D12}" type="pres">
      <dgm:prSet presAssocID="{D2B9BC46-A4BE-4F5F-8BB1-F9459040D25C}" presName="descendantText" presStyleLbl="alignAccFollowNode1" presStyleIdx="0" presStyleCnt="3">
        <dgm:presLayoutVars>
          <dgm:bulletEnabled val="1"/>
        </dgm:presLayoutVars>
      </dgm:prSet>
      <dgm:spPr/>
    </dgm:pt>
    <dgm:pt modelId="{A331094B-56DB-4893-9B63-592D8ABA73F8}" type="pres">
      <dgm:prSet presAssocID="{F679E008-233A-4E29-ACA8-9323E3405A04}" presName="sp" presStyleCnt="0"/>
      <dgm:spPr/>
    </dgm:pt>
    <dgm:pt modelId="{4DE3EC7E-D55B-4BB6-A688-743D1E8F3883}" type="pres">
      <dgm:prSet presAssocID="{31E856EB-8573-4EC7-8F63-2CBCE49FE970}" presName="linNode" presStyleCnt="0"/>
      <dgm:spPr/>
    </dgm:pt>
    <dgm:pt modelId="{C29DC641-3960-4FBB-B35F-45FEF25BCFA1}" type="pres">
      <dgm:prSet presAssocID="{31E856EB-8573-4EC7-8F63-2CBCE49FE970}" presName="parentText" presStyleLbl="node1" presStyleIdx="1" presStyleCnt="3">
        <dgm:presLayoutVars>
          <dgm:chMax val="1"/>
          <dgm:bulletEnabled val="1"/>
        </dgm:presLayoutVars>
      </dgm:prSet>
      <dgm:spPr/>
    </dgm:pt>
    <dgm:pt modelId="{268F9B7A-3E3F-41EA-8FB8-E09BC35A8C7D}" type="pres">
      <dgm:prSet presAssocID="{31E856EB-8573-4EC7-8F63-2CBCE49FE970}" presName="descendantText" presStyleLbl="alignAccFollowNode1" presStyleIdx="1" presStyleCnt="3">
        <dgm:presLayoutVars>
          <dgm:bulletEnabled val="1"/>
        </dgm:presLayoutVars>
      </dgm:prSet>
      <dgm:spPr/>
    </dgm:pt>
    <dgm:pt modelId="{E762345F-9FAB-45DB-ADD7-06A6BA6F29E6}" type="pres">
      <dgm:prSet presAssocID="{50F16536-9031-420C-98E4-1122FA5D30A9}" presName="sp" presStyleCnt="0"/>
      <dgm:spPr/>
    </dgm:pt>
    <dgm:pt modelId="{D24B5CE0-6EBD-4BD9-A7CB-F30A9DE5D3BB}" type="pres">
      <dgm:prSet presAssocID="{5376FDBB-6C52-44AF-99CB-E54AEE29A6F7}" presName="linNode" presStyleCnt="0"/>
      <dgm:spPr/>
    </dgm:pt>
    <dgm:pt modelId="{2FE79F77-2EC1-4F45-9080-52661FC354A6}" type="pres">
      <dgm:prSet presAssocID="{5376FDBB-6C52-44AF-99CB-E54AEE29A6F7}" presName="parentText" presStyleLbl="node1" presStyleIdx="2" presStyleCnt="3">
        <dgm:presLayoutVars>
          <dgm:chMax val="1"/>
          <dgm:bulletEnabled val="1"/>
        </dgm:presLayoutVars>
      </dgm:prSet>
      <dgm:spPr/>
    </dgm:pt>
    <dgm:pt modelId="{093D4416-2982-4BC0-980C-A48D5D392D9D}" type="pres">
      <dgm:prSet presAssocID="{5376FDBB-6C52-44AF-99CB-E54AEE29A6F7}" presName="descendantText" presStyleLbl="alignAccFollowNode1" presStyleIdx="2" presStyleCnt="3">
        <dgm:presLayoutVars>
          <dgm:bulletEnabled val="1"/>
        </dgm:presLayoutVars>
      </dgm:prSet>
      <dgm:spPr/>
    </dgm:pt>
  </dgm:ptLst>
  <dgm:cxnLst>
    <dgm:cxn modelId="{9653A403-3B0B-4D24-94F3-7E55D0D43496}" srcId="{38F76908-CD0F-43B1-A285-8BF4C7B7A974}" destId="{31E856EB-8573-4EC7-8F63-2CBCE49FE970}" srcOrd="1" destOrd="0" parTransId="{9A88D8F5-3D45-4B36-B33F-D54A7BDBAC0A}" sibTransId="{50F16536-9031-420C-98E4-1122FA5D30A9}"/>
    <dgm:cxn modelId="{6AC23010-92D9-4E53-8FCD-49D7780604B7}" srcId="{38F76908-CD0F-43B1-A285-8BF4C7B7A974}" destId="{D2B9BC46-A4BE-4F5F-8BB1-F9459040D25C}" srcOrd="0" destOrd="0" parTransId="{FC969830-B116-4A1F-B4BE-47CDABB1DC75}" sibTransId="{F679E008-233A-4E29-ACA8-9323E3405A04}"/>
    <dgm:cxn modelId="{3B0CB62A-BC8F-42FD-A792-18F796910D27}" type="presOf" srcId="{04EFAF58-70ED-4069-B5CE-96477CA5F0BB}" destId="{A7B91E36-5EF8-4D16-B3D5-D2175D647D12}" srcOrd="0" destOrd="1" presId="urn:microsoft.com/office/officeart/2005/8/layout/vList5"/>
    <dgm:cxn modelId="{5D0F6E3C-171E-4682-A543-A92E0C0097C3}" srcId="{5376FDBB-6C52-44AF-99CB-E54AEE29A6F7}" destId="{88E37152-5BEF-4184-BF4F-A160D4D78A2E}" srcOrd="1" destOrd="0" parTransId="{7645B545-FF1A-401A-A8EB-6E31E51144C6}" sibTransId="{C45977FA-7335-4369-BD12-667903CFC2FE}"/>
    <dgm:cxn modelId="{E6F4B441-98E2-4644-89CC-8536DE9A9EAA}" type="presOf" srcId="{12790425-465C-4747-94DF-A717BA7FA62B}" destId="{268F9B7A-3E3F-41EA-8FB8-E09BC35A8C7D}" srcOrd="0" destOrd="0" presId="urn:microsoft.com/office/officeart/2005/8/layout/vList5"/>
    <dgm:cxn modelId="{A8247143-776F-4A8F-8CF8-E85E3E6061E1}" type="presOf" srcId="{38F76908-CD0F-43B1-A285-8BF4C7B7A974}" destId="{93E0DC3D-C552-42A7-B3CC-A12799BB213A}" srcOrd="0" destOrd="0" presId="urn:microsoft.com/office/officeart/2005/8/layout/vList5"/>
    <dgm:cxn modelId="{2E95F44B-72C4-4C94-9021-1AAA2F885D77}" srcId="{5376FDBB-6C52-44AF-99CB-E54AEE29A6F7}" destId="{3955F52D-DACB-40C7-8BEF-FC45BE352C98}" srcOrd="0" destOrd="0" parTransId="{2A903EFC-5E2C-4DA3-879C-7C52B75C7FA7}" sibTransId="{62B4757C-FF40-45CC-971D-1844C3DC5754}"/>
    <dgm:cxn modelId="{EEC12E50-3751-48A8-B825-D86BA27223C9}" srcId="{31E856EB-8573-4EC7-8F63-2CBCE49FE970}" destId="{12790425-465C-4747-94DF-A717BA7FA62B}" srcOrd="0" destOrd="0" parTransId="{B9F83FD9-FDA8-4834-A9E7-5BB739123AF6}" sibTransId="{0C4DDB90-5775-40C4-8873-764AC034BA7B}"/>
    <dgm:cxn modelId="{8B947350-89B6-40B6-96DA-14668372B3C8}" srcId="{38F76908-CD0F-43B1-A285-8BF4C7B7A974}" destId="{5376FDBB-6C52-44AF-99CB-E54AEE29A6F7}" srcOrd="2" destOrd="0" parTransId="{AE67AE66-BDDF-45E6-AC0A-348D3A12902A}" sibTransId="{A09F8898-5B54-4A81-94EB-3BC6D47CFA8D}"/>
    <dgm:cxn modelId="{32D4DB84-A1FE-4F12-ACF7-3002648A649C}" type="presOf" srcId="{035A1B7F-059F-4F74-9B13-401E3D73D105}" destId="{268F9B7A-3E3F-41EA-8FB8-E09BC35A8C7D}" srcOrd="0" destOrd="1" presId="urn:microsoft.com/office/officeart/2005/8/layout/vList5"/>
    <dgm:cxn modelId="{47D06290-8CF2-4D61-B3BD-A51F187A2984}" type="presOf" srcId="{3955F52D-DACB-40C7-8BEF-FC45BE352C98}" destId="{093D4416-2982-4BC0-980C-A48D5D392D9D}" srcOrd="0" destOrd="0" presId="urn:microsoft.com/office/officeart/2005/8/layout/vList5"/>
    <dgm:cxn modelId="{B10F6996-FF93-4F2A-A155-CB3A2F5388BD}" type="presOf" srcId="{89F6C2A5-D724-4AB2-91DA-7E402D6C5B04}" destId="{A7B91E36-5EF8-4D16-B3D5-D2175D647D12}" srcOrd="0" destOrd="0" presId="urn:microsoft.com/office/officeart/2005/8/layout/vList5"/>
    <dgm:cxn modelId="{B491D796-EDC2-4853-AE5A-1BAFF79C032D}" srcId="{D2B9BC46-A4BE-4F5F-8BB1-F9459040D25C}" destId="{89F6C2A5-D724-4AB2-91DA-7E402D6C5B04}" srcOrd="0" destOrd="0" parTransId="{336E8884-31CF-42C8-BA34-3B25A75D0D32}" sibTransId="{BA20F304-B115-43FF-9AD4-B65737414A76}"/>
    <dgm:cxn modelId="{55A2C59C-0490-4E8A-977E-008DDE20DFA8}" type="presOf" srcId="{D2B9BC46-A4BE-4F5F-8BB1-F9459040D25C}" destId="{3D5B66F6-A2F6-42BC-8E17-DE7530F5BFF8}" srcOrd="0" destOrd="0" presId="urn:microsoft.com/office/officeart/2005/8/layout/vList5"/>
    <dgm:cxn modelId="{635912A1-4C9E-47B0-AACC-7E016C1EFB0A}" srcId="{D2B9BC46-A4BE-4F5F-8BB1-F9459040D25C}" destId="{04EFAF58-70ED-4069-B5CE-96477CA5F0BB}" srcOrd="1" destOrd="0" parTransId="{05A722C8-2001-46E3-B3E4-58ADCCFE5FAE}" sibTransId="{D1EE6EF2-584C-49A1-A993-9CECBB3C01A2}"/>
    <dgm:cxn modelId="{54C7C6B1-970D-4577-909E-C84B9F357E1D}" srcId="{31E856EB-8573-4EC7-8F63-2CBCE49FE970}" destId="{035A1B7F-059F-4F74-9B13-401E3D73D105}" srcOrd="1" destOrd="0" parTransId="{16F7CDE1-36CC-48F1-ADA6-FF6492739F66}" sibTransId="{BD9AF3AA-1644-4545-BF8F-1E9F46FF47C5}"/>
    <dgm:cxn modelId="{A06975B3-D0D0-47FE-BB0D-36287366F4C9}" type="presOf" srcId="{31E856EB-8573-4EC7-8F63-2CBCE49FE970}" destId="{C29DC641-3960-4FBB-B35F-45FEF25BCFA1}" srcOrd="0" destOrd="0" presId="urn:microsoft.com/office/officeart/2005/8/layout/vList5"/>
    <dgm:cxn modelId="{22452CE3-5298-4210-863F-8208DFF819CC}" type="presOf" srcId="{5376FDBB-6C52-44AF-99CB-E54AEE29A6F7}" destId="{2FE79F77-2EC1-4F45-9080-52661FC354A6}" srcOrd="0" destOrd="0" presId="urn:microsoft.com/office/officeart/2005/8/layout/vList5"/>
    <dgm:cxn modelId="{491F3BF7-921B-4050-A15B-0A2C42558BD8}" type="presOf" srcId="{88E37152-5BEF-4184-BF4F-A160D4D78A2E}" destId="{093D4416-2982-4BC0-980C-A48D5D392D9D}" srcOrd="0" destOrd="1" presId="urn:microsoft.com/office/officeart/2005/8/layout/vList5"/>
    <dgm:cxn modelId="{13E0E84B-1F04-4459-AFB8-E86D3BF7D274}" type="presParOf" srcId="{93E0DC3D-C552-42A7-B3CC-A12799BB213A}" destId="{CA5AC809-4706-4E69-9D2E-B753797EF6C5}" srcOrd="0" destOrd="0" presId="urn:microsoft.com/office/officeart/2005/8/layout/vList5"/>
    <dgm:cxn modelId="{BF1DE11C-7BE7-4F5D-B5A2-CCEE149CF894}" type="presParOf" srcId="{CA5AC809-4706-4E69-9D2E-B753797EF6C5}" destId="{3D5B66F6-A2F6-42BC-8E17-DE7530F5BFF8}" srcOrd="0" destOrd="0" presId="urn:microsoft.com/office/officeart/2005/8/layout/vList5"/>
    <dgm:cxn modelId="{E2B5714A-C47C-4130-91CF-C03942C56B87}" type="presParOf" srcId="{CA5AC809-4706-4E69-9D2E-B753797EF6C5}" destId="{A7B91E36-5EF8-4D16-B3D5-D2175D647D12}" srcOrd="1" destOrd="0" presId="urn:microsoft.com/office/officeart/2005/8/layout/vList5"/>
    <dgm:cxn modelId="{32E18D1E-91D4-4BF0-AAE1-0753CDD33DE6}" type="presParOf" srcId="{93E0DC3D-C552-42A7-B3CC-A12799BB213A}" destId="{A331094B-56DB-4893-9B63-592D8ABA73F8}" srcOrd="1" destOrd="0" presId="urn:microsoft.com/office/officeart/2005/8/layout/vList5"/>
    <dgm:cxn modelId="{7A6053A9-DCD2-4FB3-8E01-502C0532B927}" type="presParOf" srcId="{93E0DC3D-C552-42A7-B3CC-A12799BB213A}" destId="{4DE3EC7E-D55B-4BB6-A688-743D1E8F3883}" srcOrd="2" destOrd="0" presId="urn:microsoft.com/office/officeart/2005/8/layout/vList5"/>
    <dgm:cxn modelId="{627005CE-7108-4089-96F2-4701AE25A33F}" type="presParOf" srcId="{4DE3EC7E-D55B-4BB6-A688-743D1E8F3883}" destId="{C29DC641-3960-4FBB-B35F-45FEF25BCFA1}" srcOrd="0" destOrd="0" presId="urn:microsoft.com/office/officeart/2005/8/layout/vList5"/>
    <dgm:cxn modelId="{34A87883-D232-4525-8C5F-3B074FC20A79}" type="presParOf" srcId="{4DE3EC7E-D55B-4BB6-A688-743D1E8F3883}" destId="{268F9B7A-3E3F-41EA-8FB8-E09BC35A8C7D}" srcOrd="1" destOrd="0" presId="urn:microsoft.com/office/officeart/2005/8/layout/vList5"/>
    <dgm:cxn modelId="{092A1D85-A54C-458C-8E26-40986BC98B34}" type="presParOf" srcId="{93E0DC3D-C552-42A7-B3CC-A12799BB213A}" destId="{E762345F-9FAB-45DB-ADD7-06A6BA6F29E6}" srcOrd="3" destOrd="0" presId="urn:microsoft.com/office/officeart/2005/8/layout/vList5"/>
    <dgm:cxn modelId="{6A5F9D7F-959D-4997-99A7-C331A8723143}" type="presParOf" srcId="{93E0DC3D-C552-42A7-B3CC-A12799BB213A}" destId="{D24B5CE0-6EBD-4BD9-A7CB-F30A9DE5D3BB}" srcOrd="4" destOrd="0" presId="urn:microsoft.com/office/officeart/2005/8/layout/vList5"/>
    <dgm:cxn modelId="{C8D328F2-C10F-42EA-8E39-E72DDEBC56A8}" type="presParOf" srcId="{D24B5CE0-6EBD-4BD9-A7CB-F30A9DE5D3BB}" destId="{2FE79F77-2EC1-4F45-9080-52661FC354A6}" srcOrd="0" destOrd="0" presId="urn:microsoft.com/office/officeart/2005/8/layout/vList5"/>
    <dgm:cxn modelId="{5994E47C-F9CF-47A8-959A-560EE5C65F9E}" type="presParOf" srcId="{D24B5CE0-6EBD-4BD9-A7CB-F30A9DE5D3BB}" destId="{093D4416-2982-4BC0-980C-A48D5D392D9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E90E1F-9553-441C-83DF-83E8C08013EE}"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4C4F52F9-3195-477F-BEBB-26FBD876F104}">
      <dgm:prSet/>
      <dgm:spPr/>
      <dgm:t>
        <a:bodyPr/>
        <a:lstStyle/>
        <a:p>
          <a:r>
            <a:rPr lang="en-US" b="1"/>
            <a:t>Ethical Standards and Fairness</a:t>
          </a:r>
          <a:r>
            <a:rPr lang="en-US"/>
            <a:t>:</a:t>
          </a:r>
        </a:p>
      </dgm:t>
    </dgm:pt>
    <dgm:pt modelId="{DB83EC81-EB0F-46A5-80E4-59D0A5CD99AC}" type="parTrans" cxnId="{F43DA1E9-179B-49AF-B34F-BF4A4DF88708}">
      <dgm:prSet/>
      <dgm:spPr/>
      <dgm:t>
        <a:bodyPr/>
        <a:lstStyle/>
        <a:p>
          <a:endParaRPr lang="en-US"/>
        </a:p>
      </dgm:t>
    </dgm:pt>
    <dgm:pt modelId="{4F01AD4A-B160-40D1-905C-CAC2AEC7311C}" type="sibTrans" cxnId="{F43DA1E9-179B-49AF-B34F-BF4A4DF88708}">
      <dgm:prSet/>
      <dgm:spPr/>
      <dgm:t>
        <a:bodyPr/>
        <a:lstStyle/>
        <a:p>
          <a:endParaRPr lang="en-US"/>
        </a:p>
      </dgm:t>
    </dgm:pt>
    <dgm:pt modelId="{5E0D1D5D-67F2-49BB-9C04-A07F716A117A}">
      <dgm:prSet/>
      <dgm:spPr/>
      <dgm:t>
        <a:bodyPr/>
        <a:lstStyle/>
        <a:p>
          <a:r>
            <a:rPr lang="en-US" b="1"/>
            <a:t>Promoting Integrity</a:t>
          </a:r>
          <a:r>
            <a:rPr lang="en-US"/>
            <a:t>: Embeds principles of transparency, fairness, and accountability in all technology applications.</a:t>
          </a:r>
        </a:p>
      </dgm:t>
    </dgm:pt>
    <dgm:pt modelId="{9A026153-B074-494B-9F40-FD6DAD5FF54F}" type="parTrans" cxnId="{289CF291-002B-40A7-8403-9703E8A70B91}">
      <dgm:prSet/>
      <dgm:spPr/>
      <dgm:t>
        <a:bodyPr/>
        <a:lstStyle/>
        <a:p>
          <a:endParaRPr lang="en-US"/>
        </a:p>
      </dgm:t>
    </dgm:pt>
    <dgm:pt modelId="{2CDF4D33-6F69-4F8D-97E3-613BC89E201E}" type="sibTrans" cxnId="{289CF291-002B-40A7-8403-9703E8A70B91}">
      <dgm:prSet/>
      <dgm:spPr/>
      <dgm:t>
        <a:bodyPr/>
        <a:lstStyle/>
        <a:p>
          <a:endParaRPr lang="en-US"/>
        </a:p>
      </dgm:t>
    </dgm:pt>
    <dgm:pt modelId="{129E96A4-6210-4BA7-B71E-2453F7E1F468}">
      <dgm:prSet/>
      <dgm:spPr/>
      <dgm:t>
        <a:bodyPr/>
        <a:lstStyle/>
        <a:p>
          <a:r>
            <a:rPr lang="en-US" b="1"/>
            <a:t>Diverse User Considerations</a:t>
          </a:r>
          <a:r>
            <a:rPr lang="en-US"/>
            <a:t>: Ensures policies respect and support the diverse needs and rights of all users.</a:t>
          </a:r>
        </a:p>
      </dgm:t>
    </dgm:pt>
    <dgm:pt modelId="{A9E37885-2D45-4573-903F-C52D3B7F6690}" type="parTrans" cxnId="{73A99B74-772E-4C17-A4EA-8FC8E5EA02AE}">
      <dgm:prSet/>
      <dgm:spPr/>
      <dgm:t>
        <a:bodyPr/>
        <a:lstStyle/>
        <a:p>
          <a:endParaRPr lang="en-US"/>
        </a:p>
      </dgm:t>
    </dgm:pt>
    <dgm:pt modelId="{515ED17D-D351-47DC-9128-43F368DDE2F5}" type="sibTrans" cxnId="{73A99B74-772E-4C17-A4EA-8FC8E5EA02AE}">
      <dgm:prSet/>
      <dgm:spPr/>
      <dgm:t>
        <a:bodyPr/>
        <a:lstStyle/>
        <a:p>
          <a:endParaRPr lang="en-US"/>
        </a:p>
      </dgm:t>
    </dgm:pt>
    <dgm:pt modelId="{99D2A701-1A0D-4343-B75F-9249B9619B50}">
      <dgm:prSet/>
      <dgm:spPr/>
      <dgm:t>
        <a:bodyPr/>
        <a:lstStyle/>
        <a:p>
          <a:r>
            <a:rPr lang="en-US" b="1"/>
            <a:t>Operational Efficiency and Innovation</a:t>
          </a:r>
          <a:r>
            <a:rPr lang="en-US"/>
            <a:t>:</a:t>
          </a:r>
        </a:p>
      </dgm:t>
    </dgm:pt>
    <dgm:pt modelId="{C4A47A01-885F-4C1A-BC6B-2D5F2F6B53D0}" type="parTrans" cxnId="{4CA29633-8A85-4784-B87B-1ACFD95FE715}">
      <dgm:prSet/>
      <dgm:spPr/>
      <dgm:t>
        <a:bodyPr/>
        <a:lstStyle/>
        <a:p>
          <a:endParaRPr lang="en-US"/>
        </a:p>
      </dgm:t>
    </dgm:pt>
    <dgm:pt modelId="{A9105224-2C1B-43B8-A7F6-E80596EA16F7}" type="sibTrans" cxnId="{4CA29633-8A85-4784-B87B-1ACFD95FE715}">
      <dgm:prSet/>
      <dgm:spPr/>
      <dgm:t>
        <a:bodyPr/>
        <a:lstStyle/>
        <a:p>
          <a:endParaRPr lang="en-US"/>
        </a:p>
      </dgm:t>
    </dgm:pt>
    <dgm:pt modelId="{BD332001-6D2F-4D4E-8088-1FBB98C5B06B}">
      <dgm:prSet/>
      <dgm:spPr/>
      <dgm:t>
        <a:bodyPr/>
        <a:lstStyle/>
        <a:p>
          <a:r>
            <a:rPr lang="en-US" b="1"/>
            <a:t>Process Optimization</a:t>
          </a:r>
          <a:r>
            <a:rPr lang="en-US"/>
            <a:t>: Streamlined governance improves ICT efficiency, reducing redundancies and enhancing productivity.</a:t>
          </a:r>
        </a:p>
      </dgm:t>
    </dgm:pt>
    <dgm:pt modelId="{4FC2218C-BBBD-44ED-9F8A-8AE453B3C324}" type="parTrans" cxnId="{FCDDB823-7200-428C-929F-FD42E99538BF}">
      <dgm:prSet/>
      <dgm:spPr/>
      <dgm:t>
        <a:bodyPr/>
        <a:lstStyle/>
        <a:p>
          <a:endParaRPr lang="en-US"/>
        </a:p>
      </dgm:t>
    </dgm:pt>
    <dgm:pt modelId="{2E8060F2-0440-4C29-A7F8-5E7097B0B559}" type="sibTrans" cxnId="{FCDDB823-7200-428C-929F-FD42E99538BF}">
      <dgm:prSet/>
      <dgm:spPr/>
      <dgm:t>
        <a:bodyPr/>
        <a:lstStyle/>
        <a:p>
          <a:endParaRPr lang="en-US"/>
        </a:p>
      </dgm:t>
    </dgm:pt>
    <dgm:pt modelId="{BA17ED82-739C-4D09-9B43-64739FE2FEF3}">
      <dgm:prSet/>
      <dgm:spPr/>
      <dgm:t>
        <a:bodyPr/>
        <a:lstStyle/>
        <a:p>
          <a:r>
            <a:rPr lang="en-US" b="1"/>
            <a:t>Enabling Innovation</a:t>
          </a:r>
          <a:r>
            <a:rPr lang="en-US"/>
            <a:t>: Clear governance structures foster a safe environment for experimenting with new technologies without compromising security.</a:t>
          </a:r>
        </a:p>
      </dgm:t>
    </dgm:pt>
    <dgm:pt modelId="{ACC60EEA-C723-45F6-AC69-9370A56C8579}" type="parTrans" cxnId="{E7D48C58-83B9-4CC3-8B36-52ED8D85D7E0}">
      <dgm:prSet/>
      <dgm:spPr/>
      <dgm:t>
        <a:bodyPr/>
        <a:lstStyle/>
        <a:p>
          <a:endParaRPr lang="en-US"/>
        </a:p>
      </dgm:t>
    </dgm:pt>
    <dgm:pt modelId="{9BBAF9CB-1989-48A8-9CF5-88E65C08C638}" type="sibTrans" cxnId="{E7D48C58-83B9-4CC3-8B36-52ED8D85D7E0}">
      <dgm:prSet/>
      <dgm:spPr/>
      <dgm:t>
        <a:bodyPr/>
        <a:lstStyle/>
        <a:p>
          <a:endParaRPr lang="en-US"/>
        </a:p>
      </dgm:t>
    </dgm:pt>
    <dgm:pt modelId="{14B304A2-C1DD-47E1-B732-138298A9F0B4}">
      <dgm:prSet/>
      <dgm:spPr/>
      <dgm:t>
        <a:bodyPr/>
        <a:lstStyle/>
        <a:p>
          <a:r>
            <a:rPr lang="en-US" b="1"/>
            <a:t>Stakeholder Assurance and Accountability</a:t>
          </a:r>
          <a:r>
            <a:rPr lang="en-US"/>
            <a:t>:</a:t>
          </a:r>
        </a:p>
      </dgm:t>
    </dgm:pt>
    <dgm:pt modelId="{18BD1935-4C6D-465F-8BA7-FDF959699C5F}" type="parTrans" cxnId="{5E797405-AAC8-44BD-80A7-1C75BE5C48F7}">
      <dgm:prSet/>
      <dgm:spPr/>
      <dgm:t>
        <a:bodyPr/>
        <a:lstStyle/>
        <a:p>
          <a:endParaRPr lang="en-US"/>
        </a:p>
      </dgm:t>
    </dgm:pt>
    <dgm:pt modelId="{FB8547A2-C1C7-446C-B7AA-E6C3E6A66BF9}" type="sibTrans" cxnId="{5E797405-AAC8-44BD-80A7-1C75BE5C48F7}">
      <dgm:prSet/>
      <dgm:spPr/>
      <dgm:t>
        <a:bodyPr/>
        <a:lstStyle/>
        <a:p>
          <a:endParaRPr lang="en-US"/>
        </a:p>
      </dgm:t>
    </dgm:pt>
    <dgm:pt modelId="{BD3B20F4-3DEE-4362-BAC8-00C182D339DB}">
      <dgm:prSet/>
      <dgm:spPr/>
      <dgm:t>
        <a:bodyPr/>
        <a:lstStyle/>
        <a:p>
          <a:r>
            <a:rPr lang="en-US" b="1"/>
            <a:t>Employee and Client Confidence</a:t>
          </a:r>
          <a:r>
            <a:rPr lang="en-US"/>
            <a:t>: Reinforces trust among stakeholders that the organization prioritizes their safety and rights.</a:t>
          </a:r>
        </a:p>
      </dgm:t>
    </dgm:pt>
    <dgm:pt modelId="{29A72FD3-C010-4002-A5E1-4B1390CADCFC}" type="parTrans" cxnId="{7CF97A91-95BC-490E-9E73-6DA0EBD5AADE}">
      <dgm:prSet/>
      <dgm:spPr/>
      <dgm:t>
        <a:bodyPr/>
        <a:lstStyle/>
        <a:p>
          <a:endParaRPr lang="en-US"/>
        </a:p>
      </dgm:t>
    </dgm:pt>
    <dgm:pt modelId="{3B854C0C-A23B-4FBC-9451-F24CA5ADBA25}" type="sibTrans" cxnId="{7CF97A91-95BC-490E-9E73-6DA0EBD5AADE}">
      <dgm:prSet/>
      <dgm:spPr/>
      <dgm:t>
        <a:bodyPr/>
        <a:lstStyle/>
        <a:p>
          <a:endParaRPr lang="en-US"/>
        </a:p>
      </dgm:t>
    </dgm:pt>
    <dgm:pt modelId="{8F191105-8AAB-4C11-AFB5-E58041D7BE7A}">
      <dgm:prSet/>
      <dgm:spPr/>
      <dgm:t>
        <a:bodyPr/>
        <a:lstStyle/>
        <a:p>
          <a:r>
            <a:rPr lang="en-US" b="1"/>
            <a:t>Clear Accountability</a:t>
          </a:r>
          <a:r>
            <a:rPr lang="en-US"/>
            <a:t>: Defines roles and responsibilities, ensuring issues are managed proactively and transparently.</a:t>
          </a:r>
        </a:p>
      </dgm:t>
    </dgm:pt>
    <dgm:pt modelId="{44BC609C-168A-48AC-A957-AB78095AB8F9}" type="parTrans" cxnId="{BAD2D08A-A7F1-4B00-83FC-EABFBB7D71AA}">
      <dgm:prSet/>
      <dgm:spPr/>
      <dgm:t>
        <a:bodyPr/>
        <a:lstStyle/>
        <a:p>
          <a:endParaRPr lang="en-US"/>
        </a:p>
      </dgm:t>
    </dgm:pt>
    <dgm:pt modelId="{9335400B-F95E-44D8-86AD-5DC695D4D982}" type="sibTrans" cxnId="{BAD2D08A-A7F1-4B00-83FC-EABFBB7D71AA}">
      <dgm:prSet/>
      <dgm:spPr/>
      <dgm:t>
        <a:bodyPr/>
        <a:lstStyle/>
        <a:p>
          <a:endParaRPr lang="en-US"/>
        </a:p>
      </dgm:t>
    </dgm:pt>
    <dgm:pt modelId="{EC994E53-784A-4807-AC66-A6EB4FDF7B44}" type="pres">
      <dgm:prSet presAssocID="{F2E90E1F-9553-441C-83DF-83E8C08013EE}" presName="Name0" presStyleCnt="0">
        <dgm:presLayoutVars>
          <dgm:dir/>
          <dgm:animLvl val="lvl"/>
          <dgm:resizeHandles val="exact"/>
        </dgm:presLayoutVars>
      </dgm:prSet>
      <dgm:spPr/>
    </dgm:pt>
    <dgm:pt modelId="{3663CA5A-D7AD-4589-A713-2F17257164D3}" type="pres">
      <dgm:prSet presAssocID="{4C4F52F9-3195-477F-BEBB-26FBD876F104}" presName="linNode" presStyleCnt="0"/>
      <dgm:spPr/>
    </dgm:pt>
    <dgm:pt modelId="{1D646DA4-2220-46A3-B538-2A1490673D8F}" type="pres">
      <dgm:prSet presAssocID="{4C4F52F9-3195-477F-BEBB-26FBD876F104}" presName="parentText" presStyleLbl="node1" presStyleIdx="0" presStyleCnt="3">
        <dgm:presLayoutVars>
          <dgm:chMax val="1"/>
          <dgm:bulletEnabled val="1"/>
        </dgm:presLayoutVars>
      </dgm:prSet>
      <dgm:spPr/>
    </dgm:pt>
    <dgm:pt modelId="{C95BBE4A-E7AC-4928-85F6-46AC2294AB3F}" type="pres">
      <dgm:prSet presAssocID="{4C4F52F9-3195-477F-BEBB-26FBD876F104}" presName="descendantText" presStyleLbl="alignAccFollowNode1" presStyleIdx="0" presStyleCnt="3">
        <dgm:presLayoutVars>
          <dgm:bulletEnabled val="1"/>
        </dgm:presLayoutVars>
      </dgm:prSet>
      <dgm:spPr/>
    </dgm:pt>
    <dgm:pt modelId="{149FA8BF-57C8-49D7-81B0-5B246DD7DAAA}" type="pres">
      <dgm:prSet presAssocID="{4F01AD4A-B160-40D1-905C-CAC2AEC7311C}" presName="sp" presStyleCnt="0"/>
      <dgm:spPr/>
    </dgm:pt>
    <dgm:pt modelId="{4E75B9A1-794B-49B3-AFE4-1C82B81B3434}" type="pres">
      <dgm:prSet presAssocID="{99D2A701-1A0D-4343-B75F-9249B9619B50}" presName="linNode" presStyleCnt="0"/>
      <dgm:spPr/>
    </dgm:pt>
    <dgm:pt modelId="{5178D49E-FCCB-414B-A061-F8787EDBA54A}" type="pres">
      <dgm:prSet presAssocID="{99D2A701-1A0D-4343-B75F-9249B9619B50}" presName="parentText" presStyleLbl="node1" presStyleIdx="1" presStyleCnt="3">
        <dgm:presLayoutVars>
          <dgm:chMax val="1"/>
          <dgm:bulletEnabled val="1"/>
        </dgm:presLayoutVars>
      </dgm:prSet>
      <dgm:spPr/>
    </dgm:pt>
    <dgm:pt modelId="{4839097E-8115-46AD-A982-268CFD8886E3}" type="pres">
      <dgm:prSet presAssocID="{99D2A701-1A0D-4343-B75F-9249B9619B50}" presName="descendantText" presStyleLbl="alignAccFollowNode1" presStyleIdx="1" presStyleCnt="3">
        <dgm:presLayoutVars>
          <dgm:bulletEnabled val="1"/>
        </dgm:presLayoutVars>
      </dgm:prSet>
      <dgm:spPr/>
    </dgm:pt>
    <dgm:pt modelId="{2BE56783-4620-4457-8EF0-7F2507688DE3}" type="pres">
      <dgm:prSet presAssocID="{A9105224-2C1B-43B8-A7F6-E80596EA16F7}" presName="sp" presStyleCnt="0"/>
      <dgm:spPr/>
    </dgm:pt>
    <dgm:pt modelId="{162F0AF3-109C-4365-9E9C-89D11389D768}" type="pres">
      <dgm:prSet presAssocID="{14B304A2-C1DD-47E1-B732-138298A9F0B4}" presName="linNode" presStyleCnt="0"/>
      <dgm:spPr/>
    </dgm:pt>
    <dgm:pt modelId="{8F25AAF8-4A82-4A87-A5F4-8041D1AC6DDA}" type="pres">
      <dgm:prSet presAssocID="{14B304A2-C1DD-47E1-B732-138298A9F0B4}" presName="parentText" presStyleLbl="node1" presStyleIdx="2" presStyleCnt="3">
        <dgm:presLayoutVars>
          <dgm:chMax val="1"/>
          <dgm:bulletEnabled val="1"/>
        </dgm:presLayoutVars>
      </dgm:prSet>
      <dgm:spPr/>
    </dgm:pt>
    <dgm:pt modelId="{667BD125-79B6-4010-8B1F-564537963782}" type="pres">
      <dgm:prSet presAssocID="{14B304A2-C1DD-47E1-B732-138298A9F0B4}" presName="descendantText" presStyleLbl="alignAccFollowNode1" presStyleIdx="2" presStyleCnt="3">
        <dgm:presLayoutVars>
          <dgm:bulletEnabled val="1"/>
        </dgm:presLayoutVars>
      </dgm:prSet>
      <dgm:spPr/>
    </dgm:pt>
  </dgm:ptLst>
  <dgm:cxnLst>
    <dgm:cxn modelId="{7B6B4802-11CD-4BEE-8FA1-2F116C53B4A7}" type="presOf" srcId="{BA17ED82-739C-4D09-9B43-64739FE2FEF3}" destId="{4839097E-8115-46AD-A982-268CFD8886E3}" srcOrd="0" destOrd="1" presId="urn:microsoft.com/office/officeart/2005/8/layout/vList5"/>
    <dgm:cxn modelId="{F3D6C402-6CE8-4165-B07C-EDCE2AE9B974}" type="presOf" srcId="{5E0D1D5D-67F2-49BB-9C04-A07F716A117A}" destId="{C95BBE4A-E7AC-4928-85F6-46AC2294AB3F}" srcOrd="0" destOrd="0" presId="urn:microsoft.com/office/officeart/2005/8/layout/vList5"/>
    <dgm:cxn modelId="{5E797405-AAC8-44BD-80A7-1C75BE5C48F7}" srcId="{F2E90E1F-9553-441C-83DF-83E8C08013EE}" destId="{14B304A2-C1DD-47E1-B732-138298A9F0B4}" srcOrd="2" destOrd="0" parTransId="{18BD1935-4C6D-465F-8BA7-FDF959699C5F}" sibTransId="{FB8547A2-C1C7-446C-B7AA-E6C3E6A66BF9}"/>
    <dgm:cxn modelId="{6EBEB21A-9760-4BFB-A0D9-6BED42EA527D}" type="presOf" srcId="{8F191105-8AAB-4C11-AFB5-E58041D7BE7A}" destId="{667BD125-79B6-4010-8B1F-564537963782}" srcOrd="0" destOrd="1" presId="urn:microsoft.com/office/officeart/2005/8/layout/vList5"/>
    <dgm:cxn modelId="{FCDDB823-7200-428C-929F-FD42E99538BF}" srcId="{99D2A701-1A0D-4343-B75F-9249B9619B50}" destId="{BD332001-6D2F-4D4E-8088-1FBB98C5B06B}" srcOrd="0" destOrd="0" parTransId="{4FC2218C-BBBD-44ED-9F8A-8AE453B3C324}" sibTransId="{2E8060F2-0440-4C29-A7F8-5E7097B0B559}"/>
    <dgm:cxn modelId="{DE8B3F24-7CBF-417C-909D-7B880F3B7B96}" type="presOf" srcId="{14B304A2-C1DD-47E1-B732-138298A9F0B4}" destId="{8F25AAF8-4A82-4A87-A5F4-8041D1AC6DDA}" srcOrd="0" destOrd="0" presId="urn:microsoft.com/office/officeart/2005/8/layout/vList5"/>
    <dgm:cxn modelId="{4CA29633-8A85-4784-B87B-1ACFD95FE715}" srcId="{F2E90E1F-9553-441C-83DF-83E8C08013EE}" destId="{99D2A701-1A0D-4343-B75F-9249B9619B50}" srcOrd="1" destOrd="0" parTransId="{C4A47A01-885F-4C1A-BC6B-2D5F2F6B53D0}" sibTransId="{A9105224-2C1B-43B8-A7F6-E80596EA16F7}"/>
    <dgm:cxn modelId="{73A99B74-772E-4C17-A4EA-8FC8E5EA02AE}" srcId="{4C4F52F9-3195-477F-BEBB-26FBD876F104}" destId="{129E96A4-6210-4BA7-B71E-2453F7E1F468}" srcOrd="1" destOrd="0" parTransId="{A9E37885-2D45-4573-903F-C52D3B7F6690}" sibTransId="{515ED17D-D351-47DC-9128-43F368DDE2F5}"/>
    <dgm:cxn modelId="{D331C856-1143-4145-878E-1A27E6907F79}" type="presOf" srcId="{F2E90E1F-9553-441C-83DF-83E8C08013EE}" destId="{EC994E53-784A-4807-AC66-A6EB4FDF7B44}" srcOrd="0" destOrd="0" presId="urn:microsoft.com/office/officeart/2005/8/layout/vList5"/>
    <dgm:cxn modelId="{E7D48C58-83B9-4CC3-8B36-52ED8D85D7E0}" srcId="{99D2A701-1A0D-4343-B75F-9249B9619B50}" destId="{BA17ED82-739C-4D09-9B43-64739FE2FEF3}" srcOrd="1" destOrd="0" parTransId="{ACC60EEA-C723-45F6-AC69-9370A56C8579}" sibTransId="{9BBAF9CB-1989-48A8-9CF5-88E65C08C638}"/>
    <dgm:cxn modelId="{9DF00F7E-0BE8-4C04-A818-B6AB8FEE1E34}" type="presOf" srcId="{BD3B20F4-3DEE-4362-BAC8-00C182D339DB}" destId="{667BD125-79B6-4010-8B1F-564537963782}" srcOrd="0" destOrd="0" presId="urn:microsoft.com/office/officeart/2005/8/layout/vList5"/>
    <dgm:cxn modelId="{C4C08C7E-96F1-4453-BC81-1E9B506AEBE8}" type="presOf" srcId="{4C4F52F9-3195-477F-BEBB-26FBD876F104}" destId="{1D646DA4-2220-46A3-B538-2A1490673D8F}" srcOrd="0" destOrd="0" presId="urn:microsoft.com/office/officeart/2005/8/layout/vList5"/>
    <dgm:cxn modelId="{BCD92A83-E930-4B69-A4E2-D984E5A06B21}" type="presOf" srcId="{129E96A4-6210-4BA7-B71E-2453F7E1F468}" destId="{C95BBE4A-E7AC-4928-85F6-46AC2294AB3F}" srcOrd="0" destOrd="1" presId="urn:microsoft.com/office/officeart/2005/8/layout/vList5"/>
    <dgm:cxn modelId="{BAD2D08A-A7F1-4B00-83FC-EABFBB7D71AA}" srcId="{14B304A2-C1DD-47E1-B732-138298A9F0B4}" destId="{8F191105-8AAB-4C11-AFB5-E58041D7BE7A}" srcOrd="1" destOrd="0" parTransId="{44BC609C-168A-48AC-A957-AB78095AB8F9}" sibTransId="{9335400B-F95E-44D8-86AD-5DC695D4D982}"/>
    <dgm:cxn modelId="{7CF97A91-95BC-490E-9E73-6DA0EBD5AADE}" srcId="{14B304A2-C1DD-47E1-B732-138298A9F0B4}" destId="{BD3B20F4-3DEE-4362-BAC8-00C182D339DB}" srcOrd="0" destOrd="0" parTransId="{29A72FD3-C010-4002-A5E1-4B1390CADCFC}" sibTransId="{3B854C0C-A23B-4FBC-9451-F24CA5ADBA25}"/>
    <dgm:cxn modelId="{289CF291-002B-40A7-8403-9703E8A70B91}" srcId="{4C4F52F9-3195-477F-BEBB-26FBD876F104}" destId="{5E0D1D5D-67F2-49BB-9C04-A07F716A117A}" srcOrd="0" destOrd="0" parTransId="{9A026153-B074-494B-9F40-FD6DAD5FF54F}" sibTransId="{2CDF4D33-6F69-4F8D-97E3-613BC89E201E}"/>
    <dgm:cxn modelId="{20747AC4-F7F0-4D06-A5B9-E617BEFB58E1}" type="presOf" srcId="{BD332001-6D2F-4D4E-8088-1FBB98C5B06B}" destId="{4839097E-8115-46AD-A982-268CFD8886E3}" srcOrd="0" destOrd="0" presId="urn:microsoft.com/office/officeart/2005/8/layout/vList5"/>
    <dgm:cxn modelId="{AF5116D4-F0A8-48ED-8188-D184ED6EB7CA}" type="presOf" srcId="{99D2A701-1A0D-4343-B75F-9249B9619B50}" destId="{5178D49E-FCCB-414B-A061-F8787EDBA54A}" srcOrd="0" destOrd="0" presId="urn:microsoft.com/office/officeart/2005/8/layout/vList5"/>
    <dgm:cxn modelId="{F43DA1E9-179B-49AF-B34F-BF4A4DF88708}" srcId="{F2E90E1F-9553-441C-83DF-83E8C08013EE}" destId="{4C4F52F9-3195-477F-BEBB-26FBD876F104}" srcOrd="0" destOrd="0" parTransId="{DB83EC81-EB0F-46A5-80E4-59D0A5CD99AC}" sibTransId="{4F01AD4A-B160-40D1-905C-CAC2AEC7311C}"/>
    <dgm:cxn modelId="{68140A7B-165F-4626-9838-A5335FEB8D1E}" type="presParOf" srcId="{EC994E53-784A-4807-AC66-A6EB4FDF7B44}" destId="{3663CA5A-D7AD-4589-A713-2F17257164D3}" srcOrd="0" destOrd="0" presId="urn:microsoft.com/office/officeart/2005/8/layout/vList5"/>
    <dgm:cxn modelId="{FF55D9D6-60B5-4570-9E4D-63FA1EB40ED8}" type="presParOf" srcId="{3663CA5A-D7AD-4589-A713-2F17257164D3}" destId="{1D646DA4-2220-46A3-B538-2A1490673D8F}" srcOrd="0" destOrd="0" presId="urn:microsoft.com/office/officeart/2005/8/layout/vList5"/>
    <dgm:cxn modelId="{E41253B9-FA2D-4403-A804-5C46B210F201}" type="presParOf" srcId="{3663CA5A-D7AD-4589-A713-2F17257164D3}" destId="{C95BBE4A-E7AC-4928-85F6-46AC2294AB3F}" srcOrd="1" destOrd="0" presId="urn:microsoft.com/office/officeart/2005/8/layout/vList5"/>
    <dgm:cxn modelId="{FC54E41B-9B0F-43CD-B5CF-1C4B9B365EC6}" type="presParOf" srcId="{EC994E53-784A-4807-AC66-A6EB4FDF7B44}" destId="{149FA8BF-57C8-49D7-81B0-5B246DD7DAAA}" srcOrd="1" destOrd="0" presId="urn:microsoft.com/office/officeart/2005/8/layout/vList5"/>
    <dgm:cxn modelId="{E7C1F402-1CB9-4F43-817F-73E87A038A3A}" type="presParOf" srcId="{EC994E53-784A-4807-AC66-A6EB4FDF7B44}" destId="{4E75B9A1-794B-49B3-AFE4-1C82B81B3434}" srcOrd="2" destOrd="0" presId="urn:microsoft.com/office/officeart/2005/8/layout/vList5"/>
    <dgm:cxn modelId="{D8426F33-5029-489C-9580-11C5898AD1BC}" type="presParOf" srcId="{4E75B9A1-794B-49B3-AFE4-1C82B81B3434}" destId="{5178D49E-FCCB-414B-A061-F8787EDBA54A}" srcOrd="0" destOrd="0" presId="urn:microsoft.com/office/officeart/2005/8/layout/vList5"/>
    <dgm:cxn modelId="{B2F4D819-BF4C-4584-A6AA-3258559AC1F0}" type="presParOf" srcId="{4E75B9A1-794B-49B3-AFE4-1C82B81B3434}" destId="{4839097E-8115-46AD-A982-268CFD8886E3}" srcOrd="1" destOrd="0" presId="urn:microsoft.com/office/officeart/2005/8/layout/vList5"/>
    <dgm:cxn modelId="{2E3F48B4-9C45-48A6-849C-6D7ADC587F2F}" type="presParOf" srcId="{EC994E53-784A-4807-AC66-A6EB4FDF7B44}" destId="{2BE56783-4620-4457-8EF0-7F2507688DE3}" srcOrd="3" destOrd="0" presId="urn:microsoft.com/office/officeart/2005/8/layout/vList5"/>
    <dgm:cxn modelId="{FEE445FE-160F-4C7D-91BA-B2ACBD4035A1}" type="presParOf" srcId="{EC994E53-784A-4807-AC66-A6EB4FDF7B44}" destId="{162F0AF3-109C-4365-9E9C-89D11389D768}" srcOrd="4" destOrd="0" presId="urn:microsoft.com/office/officeart/2005/8/layout/vList5"/>
    <dgm:cxn modelId="{FD3846AD-8F6D-462A-BD06-8EF1BFABD3C8}" type="presParOf" srcId="{162F0AF3-109C-4365-9E9C-89D11389D768}" destId="{8F25AAF8-4A82-4A87-A5F4-8041D1AC6DDA}" srcOrd="0" destOrd="0" presId="urn:microsoft.com/office/officeart/2005/8/layout/vList5"/>
    <dgm:cxn modelId="{7FCBD958-2091-4714-995B-96FF64BBA7BE}" type="presParOf" srcId="{162F0AF3-109C-4365-9E9C-89D11389D768}" destId="{667BD125-79B6-4010-8B1F-56453796378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4E4F80-A4B5-4D4D-B86C-3BB687E9609A}"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3CCB7CBB-7672-4801-8819-576DB21D0726}">
      <dgm:prSet/>
      <dgm:spPr/>
      <dgm:t>
        <a:bodyPr/>
        <a:lstStyle/>
        <a:p>
          <a:pPr>
            <a:lnSpc>
              <a:spcPct val="100000"/>
            </a:lnSpc>
            <a:defRPr b="1"/>
          </a:pPr>
          <a:r>
            <a:rPr lang="en-US" b="1"/>
            <a:t>Cybersecurity and AI as Governance Tools</a:t>
          </a:r>
          <a:r>
            <a:rPr lang="en-US"/>
            <a:t>:</a:t>
          </a:r>
        </a:p>
      </dgm:t>
    </dgm:pt>
    <dgm:pt modelId="{13347B51-F94A-4102-B5AA-386D1883109A}" type="parTrans" cxnId="{AD8B52BE-56E4-45DB-BFF3-BBB83054C1A6}">
      <dgm:prSet/>
      <dgm:spPr/>
      <dgm:t>
        <a:bodyPr/>
        <a:lstStyle/>
        <a:p>
          <a:endParaRPr lang="en-US"/>
        </a:p>
      </dgm:t>
    </dgm:pt>
    <dgm:pt modelId="{6598E6A9-3395-4DCE-B090-14A261AB6F41}" type="sibTrans" cxnId="{AD8B52BE-56E4-45DB-BFF3-BBB83054C1A6}">
      <dgm:prSet/>
      <dgm:spPr/>
      <dgm:t>
        <a:bodyPr/>
        <a:lstStyle/>
        <a:p>
          <a:endParaRPr lang="en-US"/>
        </a:p>
      </dgm:t>
    </dgm:pt>
    <dgm:pt modelId="{8B75DC17-9D33-437B-96B8-37A614A46FC8}">
      <dgm:prSet/>
      <dgm:spPr/>
      <dgm:t>
        <a:bodyPr/>
        <a:lstStyle/>
        <a:p>
          <a:pPr>
            <a:lnSpc>
              <a:spcPct val="100000"/>
            </a:lnSpc>
          </a:pPr>
          <a:r>
            <a:rPr lang="en-US" b="1"/>
            <a:t>Enhanced Surveillance and Threat Detection</a:t>
          </a:r>
          <a:r>
            <a:rPr lang="en-US"/>
            <a:t>: Cybersecurity tools detect emerging threats or behavioral risks in real time.</a:t>
          </a:r>
        </a:p>
      </dgm:t>
    </dgm:pt>
    <dgm:pt modelId="{C9B9621B-3CA1-4B5E-A389-B031435B5DCE}" type="parTrans" cxnId="{49A3629A-0583-4B53-A64B-7429DD7A4609}">
      <dgm:prSet/>
      <dgm:spPr/>
      <dgm:t>
        <a:bodyPr/>
        <a:lstStyle/>
        <a:p>
          <a:endParaRPr lang="en-US"/>
        </a:p>
      </dgm:t>
    </dgm:pt>
    <dgm:pt modelId="{A619F6CE-315B-4E70-8E66-B7DE215F6629}" type="sibTrans" cxnId="{49A3629A-0583-4B53-A64B-7429DD7A4609}">
      <dgm:prSet/>
      <dgm:spPr/>
      <dgm:t>
        <a:bodyPr/>
        <a:lstStyle/>
        <a:p>
          <a:endParaRPr lang="en-US"/>
        </a:p>
      </dgm:t>
    </dgm:pt>
    <dgm:pt modelId="{500BA367-2DC5-45D4-B4B8-02CE7A56D4FA}">
      <dgm:prSet/>
      <dgm:spPr/>
      <dgm:t>
        <a:bodyPr/>
        <a:lstStyle/>
        <a:p>
          <a:pPr>
            <a:lnSpc>
              <a:spcPct val="100000"/>
            </a:lnSpc>
          </a:pPr>
          <a:r>
            <a:rPr lang="en-US" b="1"/>
            <a:t>AI’s Responsive Adaptability</a:t>
          </a:r>
          <a:r>
            <a:rPr lang="en-US"/>
            <a:t>: AI tailors responses based on context, enabling nuanced, situationally appropriate governance interventions.</a:t>
          </a:r>
        </a:p>
      </dgm:t>
    </dgm:pt>
    <dgm:pt modelId="{11C846D0-C9A6-46BA-A20A-899E0230B937}" type="parTrans" cxnId="{7B4AFB14-0CDC-4940-8044-06A7607FE24D}">
      <dgm:prSet/>
      <dgm:spPr/>
      <dgm:t>
        <a:bodyPr/>
        <a:lstStyle/>
        <a:p>
          <a:endParaRPr lang="en-US"/>
        </a:p>
      </dgm:t>
    </dgm:pt>
    <dgm:pt modelId="{EEA6F6BD-2FF4-466C-AED9-7DADA086363E}" type="sibTrans" cxnId="{7B4AFB14-0CDC-4940-8044-06A7607FE24D}">
      <dgm:prSet/>
      <dgm:spPr/>
      <dgm:t>
        <a:bodyPr/>
        <a:lstStyle/>
        <a:p>
          <a:endParaRPr lang="en-US"/>
        </a:p>
      </dgm:t>
    </dgm:pt>
    <dgm:pt modelId="{D9651F98-8D03-4897-ACB9-3CEC99A1B847}">
      <dgm:prSet/>
      <dgm:spPr/>
      <dgm:t>
        <a:bodyPr/>
        <a:lstStyle/>
        <a:p>
          <a:pPr>
            <a:lnSpc>
              <a:spcPct val="100000"/>
            </a:lnSpc>
            <a:defRPr b="1"/>
          </a:pPr>
          <a:r>
            <a:rPr lang="en-US" b="1"/>
            <a:t>Examples of Humane Governance Applications</a:t>
          </a:r>
          <a:r>
            <a:rPr lang="en-US"/>
            <a:t>:</a:t>
          </a:r>
        </a:p>
      </dgm:t>
    </dgm:pt>
    <dgm:pt modelId="{DFD14F4C-4C70-42EB-A27B-B38B77239610}" type="parTrans" cxnId="{C3C98E93-71FC-44E5-A7F6-8E473129CDFF}">
      <dgm:prSet/>
      <dgm:spPr/>
      <dgm:t>
        <a:bodyPr/>
        <a:lstStyle/>
        <a:p>
          <a:endParaRPr lang="en-US"/>
        </a:p>
      </dgm:t>
    </dgm:pt>
    <dgm:pt modelId="{DC69BA46-24CC-4486-9B5E-A7894BD1E4BF}" type="sibTrans" cxnId="{C3C98E93-71FC-44E5-A7F6-8E473129CDFF}">
      <dgm:prSet/>
      <dgm:spPr/>
      <dgm:t>
        <a:bodyPr/>
        <a:lstStyle/>
        <a:p>
          <a:endParaRPr lang="en-US"/>
        </a:p>
      </dgm:t>
    </dgm:pt>
    <dgm:pt modelId="{D6B886B9-5DF3-4CFE-B0D1-87C1E197191A}">
      <dgm:prSet/>
      <dgm:spPr/>
      <dgm:t>
        <a:bodyPr/>
        <a:lstStyle/>
        <a:p>
          <a:pPr>
            <a:lnSpc>
              <a:spcPct val="100000"/>
            </a:lnSpc>
          </a:pPr>
          <a:r>
            <a:rPr lang="en-US" b="1"/>
            <a:t>Workplace Safety and Well-being</a:t>
          </a:r>
          <a:r>
            <a:rPr lang="en-US"/>
            <a:t>: AI-powered tools could preemptively identify security issues, fatigue, or even workplace hazards, suggesting proactive measures.</a:t>
          </a:r>
        </a:p>
      </dgm:t>
    </dgm:pt>
    <dgm:pt modelId="{BBACE9DA-F245-4F67-B16D-562EE4FC11CB}" type="parTrans" cxnId="{0C144A2C-11B8-4D0B-9B70-C9B697CB255F}">
      <dgm:prSet/>
      <dgm:spPr/>
      <dgm:t>
        <a:bodyPr/>
        <a:lstStyle/>
        <a:p>
          <a:endParaRPr lang="en-US"/>
        </a:p>
      </dgm:t>
    </dgm:pt>
    <dgm:pt modelId="{D8C2AA1A-D9DD-421D-B70A-57D8884E9A24}" type="sibTrans" cxnId="{0C144A2C-11B8-4D0B-9B70-C9B697CB255F}">
      <dgm:prSet/>
      <dgm:spPr/>
      <dgm:t>
        <a:bodyPr/>
        <a:lstStyle/>
        <a:p>
          <a:endParaRPr lang="en-US"/>
        </a:p>
      </dgm:t>
    </dgm:pt>
    <dgm:pt modelId="{8DD7F5BD-D346-4154-AEBE-C2711815D088}">
      <dgm:prSet/>
      <dgm:spPr/>
      <dgm:t>
        <a:bodyPr/>
        <a:lstStyle/>
        <a:p>
          <a:pPr>
            <a:lnSpc>
              <a:spcPct val="100000"/>
            </a:lnSpc>
          </a:pPr>
          <a:r>
            <a:rPr lang="en-US" b="1"/>
            <a:t>Child Safety Technologies</a:t>
          </a:r>
          <a:r>
            <a:rPr lang="en-US"/>
            <a:t>: Wearable tech for children could use cybersecurity sensors and AI to detect risky behaviors (e.g., at a busy road), automatically alerting or restraining them to prevent accidents.</a:t>
          </a:r>
        </a:p>
      </dgm:t>
    </dgm:pt>
    <dgm:pt modelId="{D38C5753-CA45-447B-AF87-CFD7F5FDCED7}" type="parTrans" cxnId="{C0A71B3A-99AA-46A0-ABDB-BA40F4A0EE42}">
      <dgm:prSet/>
      <dgm:spPr/>
      <dgm:t>
        <a:bodyPr/>
        <a:lstStyle/>
        <a:p>
          <a:endParaRPr lang="en-US"/>
        </a:p>
      </dgm:t>
    </dgm:pt>
    <dgm:pt modelId="{D112CB67-738F-452E-8C6F-ECAD6CD68AB6}" type="sibTrans" cxnId="{C0A71B3A-99AA-46A0-ABDB-BA40F4A0EE42}">
      <dgm:prSet/>
      <dgm:spPr/>
      <dgm:t>
        <a:bodyPr/>
        <a:lstStyle/>
        <a:p>
          <a:endParaRPr lang="en-US"/>
        </a:p>
      </dgm:t>
    </dgm:pt>
    <dgm:pt modelId="{558175F4-7060-4874-882F-87B745A4F670}">
      <dgm:prSet/>
      <dgm:spPr/>
      <dgm:t>
        <a:bodyPr/>
        <a:lstStyle/>
        <a:p>
          <a:pPr>
            <a:lnSpc>
              <a:spcPct val="100000"/>
            </a:lnSpc>
          </a:pPr>
          <a:r>
            <a:rPr lang="en-US" b="1"/>
            <a:t>Data-Informed Public Health Responses</a:t>
          </a:r>
          <a:r>
            <a:rPr lang="en-US"/>
            <a:t>: AI in cybersecurity can identify unusual patterns (e.g., data indicating public health risks) and guide responsive interventions without compromising privacy.</a:t>
          </a:r>
        </a:p>
      </dgm:t>
    </dgm:pt>
    <dgm:pt modelId="{A4F3EE90-A63C-4292-9743-CAA8435F98F2}" type="parTrans" cxnId="{E153CCD9-F35A-40A7-A19F-5C09CA9401B2}">
      <dgm:prSet/>
      <dgm:spPr/>
      <dgm:t>
        <a:bodyPr/>
        <a:lstStyle/>
        <a:p>
          <a:endParaRPr lang="en-US"/>
        </a:p>
      </dgm:t>
    </dgm:pt>
    <dgm:pt modelId="{33DAA9D4-5FAD-4229-BCCD-149D6C85465C}" type="sibTrans" cxnId="{E153CCD9-F35A-40A7-A19F-5C09CA9401B2}">
      <dgm:prSet/>
      <dgm:spPr/>
      <dgm:t>
        <a:bodyPr/>
        <a:lstStyle/>
        <a:p>
          <a:endParaRPr lang="en-US"/>
        </a:p>
      </dgm:t>
    </dgm:pt>
    <dgm:pt modelId="{C12C01E7-004B-453C-847C-3FA713DCE3D2}">
      <dgm:prSet/>
      <dgm:spPr/>
      <dgm:t>
        <a:bodyPr/>
        <a:lstStyle/>
        <a:p>
          <a:pPr>
            <a:lnSpc>
              <a:spcPct val="100000"/>
            </a:lnSpc>
            <a:defRPr b="1"/>
          </a:pPr>
          <a:r>
            <a:rPr lang="en-US" b="1"/>
            <a:t>Benefits of Integrating AI and Cybersecurity into Governance</a:t>
          </a:r>
          <a:r>
            <a:rPr lang="en-US"/>
            <a:t>:</a:t>
          </a:r>
        </a:p>
      </dgm:t>
    </dgm:pt>
    <dgm:pt modelId="{4864F442-FE4C-4A18-B564-241F81BA4096}" type="parTrans" cxnId="{0A73FC52-0B5A-4C33-98BC-F7B45E66F0D2}">
      <dgm:prSet/>
      <dgm:spPr/>
      <dgm:t>
        <a:bodyPr/>
        <a:lstStyle/>
        <a:p>
          <a:endParaRPr lang="en-US"/>
        </a:p>
      </dgm:t>
    </dgm:pt>
    <dgm:pt modelId="{45F45F40-BF8E-43AE-9552-515005DD0E1C}" type="sibTrans" cxnId="{0A73FC52-0B5A-4C33-98BC-F7B45E66F0D2}">
      <dgm:prSet/>
      <dgm:spPr/>
      <dgm:t>
        <a:bodyPr/>
        <a:lstStyle/>
        <a:p>
          <a:endParaRPr lang="en-US"/>
        </a:p>
      </dgm:t>
    </dgm:pt>
    <dgm:pt modelId="{14784576-3FC2-4DF0-AA1F-1F365495A075}">
      <dgm:prSet/>
      <dgm:spPr/>
      <dgm:t>
        <a:bodyPr/>
        <a:lstStyle/>
        <a:p>
          <a:pPr>
            <a:lnSpc>
              <a:spcPct val="100000"/>
            </a:lnSpc>
          </a:pPr>
          <a:r>
            <a:rPr lang="en-US" b="1"/>
            <a:t>Proactive Risk Management</a:t>
          </a:r>
          <a:r>
            <a:rPr lang="en-US"/>
            <a:t>: Detects threats early, allowing preventive actions rather than reactive responses.</a:t>
          </a:r>
        </a:p>
      </dgm:t>
    </dgm:pt>
    <dgm:pt modelId="{064E74D7-0F4A-4A7B-8148-767365868216}" type="parTrans" cxnId="{FD725E2F-865A-48A9-8B57-854CFD8EFD66}">
      <dgm:prSet/>
      <dgm:spPr/>
      <dgm:t>
        <a:bodyPr/>
        <a:lstStyle/>
        <a:p>
          <a:endParaRPr lang="en-US"/>
        </a:p>
      </dgm:t>
    </dgm:pt>
    <dgm:pt modelId="{F7D2CC31-997F-496A-ACCC-6E7AD1C7A77B}" type="sibTrans" cxnId="{FD725E2F-865A-48A9-8B57-854CFD8EFD66}">
      <dgm:prSet/>
      <dgm:spPr/>
      <dgm:t>
        <a:bodyPr/>
        <a:lstStyle/>
        <a:p>
          <a:endParaRPr lang="en-US"/>
        </a:p>
      </dgm:t>
    </dgm:pt>
    <dgm:pt modelId="{2ABB7EE3-B25C-4477-BA3D-F323887331D6}">
      <dgm:prSet/>
      <dgm:spPr/>
      <dgm:t>
        <a:bodyPr/>
        <a:lstStyle/>
        <a:p>
          <a:pPr>
            <a:lnSpc>
              <a:spcPct val="100000"/>
            </a:lnSpc>
          </a:pPr>
          <a:r>
            <a:rPr lang="en-US" b="1"/>
            <a:t>Support for Ethical Standards</a:t>
          </a:r>
          <a:r>
            <a:rPr lang="en-US"/>
            <a:t>: AI systems can incorporate fairness, inclusivity, and respect for autonomy, leading to governance that promotes well-being.</a:t>
          </a:r>
        </a:p>
      </dgm:t>
    </dgm:pt>
    <dgm:pt modelId="{B18BB6F2-2C5D-4B9D-98F8-A1A9CC82415B}" type="parTrans" cxnId="{9223812F-ADD8-43D1-9C11-9BCF67C8C3C0}">
      <dgm:prSet/>
      <dgm:spPr/>
      <dgm:t>
        <a:bodyPr/>
        <a:lstStyle/>
        <a:p>
          <a:endParaRPr lang="en-US"/>
        </a:p>
      </dgm:t>
    </dgm:pt>
    <dgm:pt modelId="{81FAF555-25C3-49DF-BACF-C80C844E2C9C}" type="sibTrans" cxnId="{9223812F-ADD8-43D1-9C11-9BCF67C8C3C0}">
      <dgm:prSet/>
      <dgm:spPr/>
      <dgm:t>
        <a:bodyPr/>
        <a:lstStyle/>
        <a:p>
          <a:endParaRPr lang="en-US"/>
        </a:p>
      </dgm:t>
    </dgm:pt>
    <dgm:pt modelId="{6073A5BD-16B9-4611-846A-DE3A589FE00C}" type="pres">
      <dgm:prSet presAssocID="{0D4E4F80-A4B5-4D4D-B86C-3BB687E9609A}" presName="root" presStyleCnt="0">
        <dgm:presLayoutVars>
          <dgm:dir/>
          <dgm:resizeHandles val="exact"/>
        </dgm:presLayoutVars>
      </dgm:prSet>
      <dgm:spPr/>
    </dgm:pt>
    <dgm:pt modelId="{C14A99D3-2FEF-4F42-A13F-9B792E494163}" type="pres">
      <dgm:prSet presAssocID="{3CCB7CBB-7672-4801-8819-576DB21D0726}" presName="compNode" presStyleCnt="0"/>
      <dgm:spPr/>
    </dgm:pt>
    <dgm:pt modelId="{01F49D1C-181B-4A53-AF53-CD2231AF7965}" type="pres">
      <dgm:prSet presAssocID="{3CCB7CBB-7672-4801-8819-576DB21D07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ecurity Camera Sign"/>
        </a:ext>
      </dgm:extLst>
    </dgm:pt>
    <dgm:pt modelId="{5A0D1CAB-FA66-45AB-897D-CB026C48EF6E}" type="pres">
      <dgm:prSet presAssocID="{3CCB7CBB-7672-4801-8819-576DB21D0726}" presName="iconSpace" presStyleCnt="0"/>
      <dgm:spPr/>
    </dgm:pt>
    <dgm:pt modelId="{7716E279-7A62-4A27-8130-51DF832923B0}" type="pres">
      <dgm:prSet presAssocID="{3CCB7CBB-7672-4801-8819-576DB21D0726}" presName="parTx" presStyleLbl="revTx" presStyleIdx="0" presStyleCnt="6">
        <dgm:presLayoutVars>
          <dgm:chMax val="0"/>
          <dgm:chPref val="0"/>
        </dgm:presLayoutVars>
      </dgm:prSet>
      <dgm:spPr/>
    </dgm:pt>
    <dgm:pt modelId="{8D546399-B9BE-48C2-A719-81969BB512C2}" type="pres">
      <dgm:prSet presAssocID="{3CCB7CBB-7672-4801-8819-576DB21D0726}" presName="txSpace" presStyleCnt="0"/>
      <dgm:spPr/>
    </dgm:pt>
    <dgm:pt modelId="{A8A77FC3-9949-4894-A894-5000FAF5DAB7}" type="pres">
      <dgm:prSet presAssocID="{3CCB7CBB-7672-4801-8819-576DB21D0726}" presName="desTx" presStyleLbl="revTx" presStyleIdx="1" presStyleCnt="6">
        <dgm:presLayoutVars/>
      </dgm:prSet>
      <dgm:spPr/>
    </dgm:pt>
    <dgm:pt modelId="{5D7DBB71-CA19-4352-9466-DF05F68EEBD6}" type="pres">
      <dgm:prSet presAssocID="{6598E6A9-3395-4DCE-B090-14A261AB6F41}" presName="sibTrans" presStyleCnt="0"/>
      <dgm:spPr/>
    </dgm:pt>
    <dgm:pt modelId="{0797A9C9-CB76-4C60-BEE1-6509CDF4FDC2}" type="pres">
      <dgm:prSet presAssocID="{D9651F98-8D03-4897-ACB9-3CEC99A1B847}" presName="compNode" presStyleCnt="0"/>
      <dgm:spPr/>
    </dgm:pt>
    <dgm:pt modelId="{93C83EA0-7A07-4D20-9610-C455EC9E9EC4}" type="pres">
      <dgm:prSet presAssocID="{D9651F98-8D03-4897-ACB9-3CEC99A1B8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ars"/>
        </a:ext>
      </dgm:extLst>
    </dgm:pt>
    <dgm:pt modelId="{5B7A1719-A891-4F4E-B874-C65B6029FCEE}" type="pres">
      <dgm:prSet presAssocID="{D9651F98-8D03-4897-ACB9-3CEC99A1B847}" presName="iconSpace" presStyleCnt="0"/>
      <dgm:spPr/>
    </dgm:pt>
    <dgm:pt modelId="{6AB55ECC-1873-4349-9FA8-63E6E940F0B4}" type="pres">
      <dgm:prSet presAssocID="{D9651F98-8D03-4897-ACB9-3CEC99A1B847}" presName="parTx" presStyleLbl="revTx" presStyleIdx="2" presStyleCnt="6">
        <dgm:presLayoutVars>
          <dgm:chMax val="0"/>
          <dgm:chPref val="0"/>
        </dgm:presLayoutVars>
      </dgm:prSet>
      <dgm:spPr/>
    </dgm:pt>
    <dgm:pt modelId="{7A9E0CBC-06B9-459B-BDC3-19533C311F79}" type="pres">
      <dgm:prSet presAssocID="{D9651F98-8D03-4897-ACB9-3CEC99A1B847}" presName="txSpace" presStyleCnt="0"/>
      <dgm:spPr/>
    </dgm:pt>
    <dgm:pt modelId="{D9F0427E-8CA9-4B9B-A2AB-6CA498811EF4}" type="pres">
      <dgm:prSet presAssocID="{D9651F98-8D03-4897-ACB9-3CEC99A1B847}" presName="desTx" presStyleLbl="revTx" presStyleIdx="3" presStyleCnt="6">
        <dgm:presLayoutVars/>
      </dgm:prSet>
      <dgm:spPr/>
    </dgm:pt>
    <dgm:pt modelId="{086C7631-4A75-4254-9107-3B751E5088D9}" type="pres">
      <dgm:prSet presAssocID="{DC69BA46-24CC-4486-9B5E-A7894BD1E4BF}" presName="sibTrans" presStyleCnt="0"/>
      <dgm:spPr/>
    </dgm:pt>
    <dgm:pt modelId="{F1A1945A-E8F5-423B-A481-3AFC55324D83}" type="pres">
      <dgm:prSet presAssocID="{C12C01E7-004B-453C-847C-3FA713DCE3D2}" presName="compNode" presStyleCnt="0"/>
      <dgm:spPr/>
    </dgm:pt>
    <dgm:pt modelId="{D4ED244C-21A8-4423-990C-B9CEE2C56EB2}" type="pres">
      <dgm:prSet presAssocID="{C12C01E7-004B-453C-847C-3FA713DCE3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5F4BB9AA-08BE-4E58-BEDC-3C393C3401F5}" type="pres">
      <dgm:prSet presAssocID="{C12C01E7-004B-453C-847C-3FA713DCE3D2}" presName="iconSpace" presStyleCnt="0"/>
      <dgm:spPr/>
    </dgm:pt>
    <dgm:pt modelId="{3F24F143-9409-4670-A439-DCA5A70BD132}" type="pres">
      <dgm:prSet presAssocID="{C12C01E7-004B-453C-847C-3FA713DCE3D2}" presName="parTx" presStyleLbl="revTx" presStyleIdx="4" presStyleCnt="6">
        <dgm:presLayoutVars>
          <dgm:chMax val="0"/>
          <dgm:chPref val="0"/>
        </dgm:presLayoutVars>
      </dgm:prSet>
      <dgm:spPr/>
    </dgm:pt>
    <dgm:pt modelId="{1A0779C4-AF51-42C0-9305-B78B5FD4FFD2}" type="pres">
      <dgm:prSet presAssocID="{C12C01E7-004B-453C-847C-3FA713DCE3D2}" presName="txSpace" presStyleCnt="0"/>
      <dgm:spPr/>
    </dgm:pt>
    <dgm:pt modelId="{B87BE695-4A73-4144-8730-9E1D17E45156}" type="pres">
      <dgm:prSet presAssocID="{C12C01E7-004B-453C-847C-3FA713DCE3D2}" presName="desTx" presStyleLbl="revTx" presStyleIdx="5" presStyleCnt="6">
        <dgm:presLayoutVars/>
      </dgm:prSet>
      <dgm:spPr/>
    </dgm:pt>
  </dgm:ptLst>
  <dgm:cxnLst>
    <dgm:cxn modelId="{EF40E806-3A91-4F91-91CF-695AE24378EC}" type="presOf" srcId="{8DD7F5BD-D346-4154-AEBE-C2711815D088}" destId="{D9F0427E-8CA9-4B9B-A2AB-6CA498811EF4}" srcOrd="0" destOrd="1" presId="urn:microsoft.com/office/officeart/2018/2/layout/IconLabelDescriptionList"/>
    <dgm:cxn modelId="{7B4AFB14-0CDC-4940-8044-06A7607FE24D}" srcId="{3CCB7CBB-7672-4801-8819-576DB21D0726}" destId="{500BA367-2DC5-45D4-B4B8-02CE7A56D4FA}" srcOrd="1" destOrd="0" parTransId="{11C846D0-C9A6-46BA-A20A-899E0230B937}" sibTransId="{EEA6F6BD-2FF4-466C-AED9-7DADA086363E}"/>
    <dgm:cxn modelId="{25EE012A-95ED-4F46-AE82-7DA934658B7C}" type="presOf" srcId="{14784576-3FC2-4DF0-AA1F-1F365495A075}" destId="{B87BE695-4A73-4144-8730-9E1D17E45156}" srcOrd="0" destOrd="0" presId="urn:microsoft.com/office/officeart/2018/2/layout/IconLabelDescriptionList"/>
    <dgm:cxn modelId="{0C144A2C-11B8-4D0B-9B70-C9B697CB255F}" srcId="{D9651F98-8D03-4897-ACB9-3CEC99A1B847}" destId="{D6B886B9-5DF3-4CFE-B0D1-87C1E197191A}" srcOrd="0" destOrd="0" parTransId="{BBACE9DA-F245-4F67-B16D-562EE4FC11CB}" sibTransId="{D8C2AA1A-D9DD-421D-B70A-57D8884E9A24}"/>
    <dgm:cxn modelId="{FD725E2F-865A-48A9-8B57-854CFD8EFD66}" srcId="{C12C01E7-004B-453C-847C-3FA713DCE3D2}" destId="{14784576-3FC2-4DF0-AA1F-1F365495A075}" srcOrd="0" destOrd="0" parTransId="{064E74D7-0F4A-4A7B-8148-767365868216}" sibTransId="{F7D2CC31-997F-496A-ACCC-6E7AD1C7A77B}"/>
    <dgm:cxn modelId="{9223812F-ADD8-43D1-9C11-9BCF67C8C3C0}" srcId="{C12C01E7-004B-453C-847C-3FA713DCE3D2}" destId="{2ABB7EE3-B25C-4477-BA3D-F323887331D6}" srcOrd="1" destOrd="0" parTransId="{B18BB6F2-2C5D-4B9D-98F8-A1A9CC82415B}" sibTransId="{81FAF555-25C3-49DF-BACF-C80C844E2C9C}"/>
    <dgm:cxn modelId="{CB2B7436-D90F-477C-80F2-F19A1A5CBDA6}" type="presOf" srcId="{500BA367-2DC5-45D4-B4B8-02CE7A56D4FA}" destId="{A8A77FC3-9949-4894-A894-5000FAF5DAB7}" srcOrd="0" destOrd="1" presId="urn:microsoft.com/office/officeart/2018/2/layout/IconLabelDescriptionList"/>
    <dgm:cxn modelId="{C0A71B3A-99AA-46A0-ABDB-BA40F4A0EE42}" srcId="{D9651F98-8D03-4897-ACB9-3CEC99A1B847}" destId="{8DD7F5BD-D346-4154-AEBE-C2711815D088}" srcOrd="1" destOrd="0" parTransId="{D38C5753-CA45-447B-AF87-CFD7F5FDCED7}" sibTransId="{D112CB67-738F-452E-8C6F-ECAD6CD68AB6}"/>
    <dgm:cxn modelId="{A2FB923F-CD0C-46EF-A964-0B824CC436D5}" type="presOf" srcId="{558175F4-7060-4874-882F-87B745A4F670}" destId="{D9F0427E-8CA9-4B9B-A2AB-6CA498811EF4}" srcOrd="0" destOrd="2" presId="urn:microsoft.com/office/officeart/2018/2/layout/IconLabelDescriptionList"/>
    <dgm:cxn modelId="{4EBC2660-CDE2-4FCD-808A-01A9C1E80605}" type="presOf" srcId="{3CCB7CBB-7672-4801-8819-576DB21D0726}" destId="{7716E279-7A62-4A27-8130-51DF832923B0}" srcOrd="0" destOrd="0" presId="urn:microsoft.com/office/officeart/2018/2/layout/IconLabelDescriptionList"/>
    <dgm:cxn modelId="{59D4AB62-D2EF-40F8-B11B-07288B187E44}" type="presOf" srcId="{C12C01E7-004B-453C-847C-3FA713DCE3D2}" destId="{3F24F143-9409-4670-A439-DCA5A70BD132}" srcOrd="0" destOrd="0" presId="urn:microsoft.com/office/officeart/2018/2/layout/IconLabelDescriptionList"/>
    <dgm:cxn modelId="{0370D76D-8A67-49AE-88C9-08D50D2563D3}" type="presOf" srcId="{D9651F98-8D03-4897-ACB9-3CEC99A1B847}" destId="{6AB55ECC-1873-4349-9FA8-63E6E940F0B4}" srcOrd="0" destOrd="0" presId="urn:microsoft.com/office/officeart/2018/2/layout/IconLabelDescriptionList"/>
    <dgm:cxn modelId="{0A73FC52-0B5A-4C33-98BC-F7B45E66F0D2}" srcId="{0D4E4F80-A4B5-4D4D-B86C-3BB687E9609A}" destId="{C12C01E7-004B-453C-847C-3FA713DCE3D2}" srcOrd="2" destOrd="0" parTransId="{4864F442-FE4C-4A18-B564-241F81BA4096}" sibTransId="{45F45F40-BF8E-43AE-9552-515005DD0E1C}"/>
    <dgm:cxn modelId="{B0CD9B53-831C-4E29-8809-48608842D29A}" type="presOf" srcId="{D6B886B9-5DF3-4CFE-B0D1-87C1E197191A}" destId="{D9F0427E-8CA9-4B9B-A2AB-6CA498811EF4}" srcOrd="0" destOrd="0" presId="urn:microsoft.com/office/officeart/2018/2/layout/IconLabelDescriptionList"/>
    <dgm:cxn modelId="{F442F055-F009-4EC4-A444-3D2F22A3E711}" type="presOf" srcId="{8B75DC17-9D33-437B-96B8-37A614A46FC8}" destId="{A8A77FC3-9949-4894-A894-5000FAF5DAB7}" srcOrd="0" destOrd="0" presId="urn:microsoft.com/office/officeart/2018/2/layout/IconLabelDescriptionList"/>
    <dgm:cxn modelId="{79D96185-04DA-47CE-B747-3B44162D08B6}" type="presOf" srcId="{2ABB7EE3-B25C-4477-BA3D-F323887331D6}" destId="{B87BE695-4A73-4144-8730-9E1D17E45156}" srcOrd="0" destOrd="1" presId="urn:microsoft.com/office/officeart/2018/2/layout/IconLabelDescriptionList"/>
    <dgm:cxn modelId="{C3C98E93-71FC-44E5-A7F6-8E473129CDFF}" srcId="{0D4E4F80-A4B5-4D4D-B86C-3BB687E9609A}" destId="{D9651F98-8D03-4897-ACB9-3CEC99A1B847}" srcOrd="1" destOrd="0" parTransId="{DFD14F4C-4C70-42EB-A27B-B38B77239610}" sibTransId="{DC69BA46-24CC-4486-9B5E-A7894BD1E4BF}"/>
    <dgm:cxn modelId="{23F36A98-AAD8-459C-BE65-3C838CDA43FC}" type="presOf" srcId="{0D4E4F80-A4B5-4D4D-B86C-3BB687E9609A}" destId="{6073A5BD-16B9-4611-846A-DE3A589FE00C}" srcOrd="0" destOrd="0" presId="urn:microsoft.com/office/officeart/2018/2/layout/IconLabelDescriptionList"/>
    <dgm:cxn modelId="{49A3629A-0583-4B53-A64B-7429DD7A4609}" srcId="{3CCB7CBB-7672-4801-8819-576DB21D0726}" destId="{8B75DC17-9D33-437B-96B8-37A614A46FC8}" srcOrd="0" destOrd="0" parTransId="{C9B9621B-3CA1-4B5E-A389-B031435B5DCE}" sibTransId="{A619F6CE-315B-4E70-8E66-B7DE215F6629}"/>
    <dgm:cxn modelId="{AD8B52BE-56E4-45DB-BFF3-BBB83054C1A6}" srcId="{0D4E4F80-A4B5-4D4D-B86C-3BB687E9609A}" destId="{3CCB7CBB-7672-4801-8819-576DB21D0726}" srcOrd="0" destOrd="0" parTransId="{13347B51-F94A-4102-B5AA-386D1883109A}" sibTransId="{6598E6A9-3395-4DCE-B090-14A261AB6F41}"/>
    <dgm:cxn modelId="{E153CCD9-F35A-40A7-A19F-5C09CA9401B2}" srcId="{D9651F98-8D03-4897-ACB9-3CEC99A1B847}" destId="{558175F4-7060-4874-882F-87B745A4F670}" srcOrd="2" destOrd="0" parTransId="{A4F3EE90-A63C-4292-9743-CAA8435F98F2}" sibTransId="{33DAA9D4-5FAD-4229-BCCD-149D6C85465C}"/>
    <dgm:cxn modelId="{4B945B9D-FDA7-4FFA-9A82-3CA971410451}" type="presParOf" srcId="{6073A5BD-16B9-4611-846A-DE3A589FE00C}" destId="{C14A99D3-2FEF-4F42-A13F-9B792E494163}" srcOrd="0" destOrd="0" presId="urn:microsoft.com/office/officeart/2018/2/layout/IconLabelDescriptionList"/>
    <dgm:cxn modelId="{ECDFBA4A-7A16-4455-8848-83CEA83BB85F}" type="presParOf" srcId="{C14A99D3-2FEF-4F42-A13F-9B792E494163}" destId="{01F49D1C-181B-4A53-AF53-CD2231AF7965}" srcOrd="0" destOrd="0" presId="urn:microsoft.com/office/officeart/2018/2/layout/IconLabelDescriptionList"/>
    <dgm:cxn modelId="{3CA2F10A-8B75-41E6-8BC8-7ABF91B3E4E6}" type="presParOf" srcId="{C14A99D3-2FEF-4F42-A13F-9B792E494163}" destId="{5A0D1CAB-FA66-45AB-897D-CB026C48EF6E}" srcOrd="1" destOrd="0" presId="urn:microsoft.com/office/officeart/2018/2/layout/IconLabelDescriptionList"/>
    <dgm:cxn modelId="{ABDE289E-64FB-4942-A2AC-004F90BBF35D}" type="presParOf" srcId="{C14A99D3-2FEF-4F42-A13F-9B792E494163}" destId="{7716E279-7A62-4A27-8130-51DF832923B0}" srcOrd="2" destOrd="0" presId="urn:microsoft.com/office/officeart/2018/2/layout/IconLabelDescriptionList"/>
    <dgm:cxn modelId="{24665E30-F21F-432A-AFE7-DB2D7F7E441F}" type="presParOf" srcId="{C14A99D3-2FEF-4F42-A13F-9B792E494163}" destId="{8D546399-B9BE-48C2-A719-81969BB512C2}" srcOrd="3" destOrd="0" presId="urn:microsoft.com/office/officeart/2018/2/layout/IconLabelDescriptionList"/>
    <dgm:cxn modelId="{ED480A2F-D072-4A41-A40B-410578110E39}" type="presParOf" srcId="{C14A99D3-2FEF-4F42-A13F-9B792E494163}" destId="{A8A77FC3-9949-4894-A894-5000FAF5DAB7}" srcOrd="4" destOrd="0" presId="urn:microsoft.com/office/officeart/2018/2/layout/IconLabelDescriptionList"/>
    <dgm:cxn modelId="{48EDBD09-61A9-49AD-A284-4ADDE977650F}" type="presParOf" srcId="{6073A5BD-16B9-4611-846A-DE3A589FE00C}" destId="{5D7DBB71-CA19-4352-9466-DF05F68EEBD6}" srcOrd="1" destOrd="0" presId="urn:microsoft.com/office/officeart/2018/2/layout/IconLabelDescriptionList"/>
    <dgm:cxn modelId="{199692C9-6E7E-4639-97F0-63F42729271B}" type="presParOf" srcId="{6073A5BD-16B9-4611-846A-DE3A589FE00C}" destId="{0797A9C9-CB76-4C60-BEE1-6509CDF4FDC2}" srcOrd="2" destOrd="0" presId="urn:microsoft.com/office/officeart/2018/2/layout/IconLabelDescriptionList"/>
    <dgm:cxn modelId="{407E0D42-2179-402C-AC62-7AEE823F0D42}" type="presParOf" srcId="{0797A9C9-CB76-4C60-BEE1-6509CDF4FDC2}" destId="{93C83EA0-7A07-4D20-9610-C455EC9E9EC4}" srcOrd="0" destOrd="0" presId="urn:microsoft.com/office/officeart/2018/2/layout/IconLabelDescriptionList"/>
    <dgm:cxn modelId="{E103417A-1AA3-4CCC-8BD4-8E44A90B91AB}" type="presParOf" srcId="{0797A9C9-CB76-4C60-BEE1-6509CDF4FDC2}" destId="{5B7A1719-A891-4F4E-B874-C65B6029FCEE}" srcOrd="1" destOrd="0" presId="urn:microsoft.com/office/officeart/2018/2/layout/IconLabelDescriptionList"/>
    <dgm:cxn modelId="{655E9714-8B36-4B4F-B5E4-3D9B0E00994E}" type="presParOf" srcId="{0797A9C9-CB76-4C60-BEE1-6509CDF4FDC2}" destId="{6AB55ECC-1873-4349-9FA8-63E6E940F0B4}" srcOrd="2" destOrd="0" presId="urn:microsoft.com/office/officeart/2018/2/layout/IconLabelDescriptionList"/>
    <dgm:cxn modelId="{559C49CF-16D7-43FC-A741-1EDF2F0B462E}" type="presParOf" srcId="{0797A9C9-CB76-4C60-BEE1-6509CDF4FDC2}" destId="{7A9E0CBC-06B9-459B-BDC3-19533C311F79}" srcOrd="3" destOrd="0" presId="urn:microsoft.com/office/officeart/2018/2/layout/IconLabelDescriptionList"/>
    <dgm:cxn modelId="{37410EF1-261E-49F2-9537-58916655C87A}" type="presParOf" srcId="{0797A9C9-CB76-4C60-BEE1-6509CDF4FDC2}" destId="{D9F0427E-8CA9-4B9B-A2AB-6CA498811EF4}" srcOrd="4" destOrd="0" presId="urn:microsoft.com/office/officeart/2018/2/layout/IconLabelDescriptionList"/>
    <dgm:cxn modelId="{92C924D7-7A5D-4BD8-8200-DB276410613C}" type="presParOf" srcId="{6073A5BD-16B9-4611-846A-DE3A589FE00C}" destId="{086C7631-4A75-4254-9107-3B751E5088D9}" srcOrd="3" destOrd="0" presId="urn:microsoft.com/office/officeart/2018/2/layout/IconLabelDescriptionList"/>
    <dgm:cxn modelId="{84DAEA1E-51E9-4C0E-8DF5-E78645E582A4}" type="presParOf" srcId="{6073A5BD-16B9-4611-846A-DE3A589FE00C}" destId="{F1A1945A-E8F5-423B-A481-3AFC55324D83}" srcOrd="4" destOrd="0" presId="urn:microsoft.com/office/officeart/2018/2/layout/IconLabelDescriptionList"/>
    <dgm:cxn modelId="{4C637885-E682-4C18-98A1-67BB1143AD37}" type="presParOf" srcId="{F1A1945A-E8F5-423B-A481-3AFC55324D83}" destId="{D4ED244C-21A8-4423-990C-B9CEE2C56EB2}" srcOrd="0" destOrd="0" presId="urn:microsoft.com/office/officeart/2018/2/layout/IconLabelDescriptionList"/>
    <dgm:cxn modelId="{61BF057C-70B9-45D7-927A-397D32044A0D}" type="presParOf" srcId="{F1A1945A-E8F5-423B-A481-3AFC55324D83}" destId="{5F4BB9AA-08BE-4E58-BEDC-3C393C3401F5}" srcOrd="1" destOrd="0" presId="urn:microsoft.com/office/officeart/2018/2/layout/IconLabelDescriptionList"/>
    <dgm:cxn modelId="{301170F6-6078-4D9F-8DFB-D2877F47BBDD}" type="presParOf" srcId="{F1A1945A-E8F5-423B-A481-3AFC55324D83}" destId="{3F24F143-9409-4670-A439-DCA5A70BD132}" srcOrd="2" destOrd="0" presId="urn:microsoft.com/office/officeart/2018/2/layout/IconLabelDescriptionList"/>
    <dgm:cxn modelId="{6E20A3EE-CDA4-4AD6-911F-5687E3B2E1EE}" type="presParOf" srcId="{F1A1945A-E8F5-423B-A481-3AFC55324D83}" destId="{1A0779C4-AF51-42C0-9305-B78B5FD4FFD2}" srcOrd="3" destOrd="0" presId="urn:microsoft.com/office/officeart/2018/2/layout/IconLabelDescriptionList"/>
    <dgm:cxn modelId="{EEF710FE-06F9-486E-B2B9-216750C4AE0B}" type="presParOf" srcId="{F1A1945A-E8F5-423B-A481-3AFC55324D83}" destId="{B87BE695-4A73-4144-8730-9E1D17E4515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1B1E3D-8CD1-4FB2-B973-7D26792DCC0C}"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4CEBF26-5FB8-40BD-A76E-229E10616A50}">
      <dgm:prSet/>
      <dgm:spPr/>
      <dgm:t>
        <a:bodyPr/>
        <a:lstStyle/>
        <a:p>
          <a:pPr>
            <a:defRPr b="1"/>
          </a:pPr>
          <a:r>
            <a:rPr lang="en-US" b="1"/>
            <a:t>AI Learning and Decision Support for Policymakers</a:t>
          </a:r>
          <a:r>
            <a:rPr lang="en-US"/>
            <a:t>:</a:t>
          </a:r>
        </a:p>
      </dgm:t>
    </dgm:pt>
    <dgm:pt modelId="{BD3DE5FB-506F-4E2E-9EA8-65EE65C8634B}" type="parTrans" cxnId="{F27CAA0A-4437-423B-A86E-18FD24AA5CA9}">
      <dgm:prSet/>
      <dgm:spPr/>
      <dgm:t>
        <a:bodyPr/>
        <a:lstStyle/>
        <a:p>
          <a:endParaRPr lang="en-US"/>
        </a:p>
      </dgm:t>
    </dgm:pt>
    <dgm:pt modelId="{76F79A03-9B57-43F9-A8C9-8A12707DA158}" type="sibTrans" cxnId="{F27CAA0A-4437-423B-A86E-18FD24AA5CA9}">
      <dgm:prSet/>
      <dgm:spPr/>
      <dgm:t>
        <a:bodyPr/>
        <a:lstStyle/>
        <a:p>
          <a:endParaRPr lang="en-US"/>
        </a:p>
      </dgm:t>
    </dgm:pt>
    <dgm:pt modelId="{5C9F5C8A-0A14-4812-8732-41B9616C0733}">
      <dgm:prSet/>
      <dgm:spPr/>
      <dgm:t>
        <a:bodyPr/>
        <a:lstStyle/>
        <a:p>
          <a:r>
            <a:rPr lang="en-US" b="1"/>
            <a:t>Data-Driven Insights</a:t>
          </a:r>
          <a:r>
            <a:rPr lang="en-US"/>
            <a:t>: AI can collect and analyze data from its “governance” experiences, identifying patterns and lessons learned.</a:t>
          </a:r>
        </a:p>
      </dgm:t>
    </dgm:pt>
    <dgm:pt modelId="{DC117A2A-5C37-4D7E-8ABB-777D7A359B28}" type="parTrans" cxnId="{C832D2D5-3B4A-456B-8BC6-BACD6C265F9D}">
      <dgm:prSet/>
      <dgm:spPr/>
      <dgm:t>
        <a:bodyPr/>
        <a:lstStyle/>
        <a:p>
          <a:endParaRPr lang="en-US"/>
        </a:p>
      </dgm:t>
    </dgm:pt>
    <dgm:pt modelId="{E423B7C7-4D91-469B-B228-C209CEF7FA1D}" type="sibTrans" cxnId="{C832D2D5-3B4A-456B-8BC6-BACD6C265F9D}">
      <dgm:prSet/>
      <dgm:spPr/>
      <dgm:t>
        <a:bodyPr/>
        <a:lstStyle/>
        <a:p>
          <a:endParaRPr lang="en-US"/>
        </a:p>
      </dgm:t>
    </dgm:pt>
    <dgm:pt modelId="{39EEF98C-66F6-4BCD-A69E-66F1E70A1D1C}">
      <dgm:prSet/>
      <dgm:spPr/>
      <dgm:t>
        <a:bodyPr/>
        <a:lstStyle/>
        <a:p>
          <a:r>
            <a:rPr lang="en-US" b="1"/>
            <a:t>Informed Policy Development</a:t>
          </a:r>
          <a:r>
            <a:rPr lang="en-US"/>
            <a:t>: Provides evidence-based insights to policymakers for creating future governance strategies.</a:t>
          </a:r>
        </a:p>
      </dgm:t>
    </dgm:pt>
    <dgm:pt modelId="{C96E5EB0-23D7-4AAC-92F2-5F244003652B}" type="parTrans" cxnId="{6FB6D3DB-E28B-4A51-811C-A000E490FF36}">
      <dgm:prSet/>
      <dgm:spPr/>
      <dgm:t>
        <a:bodyPr/>
        <a:lstStyle/>
        <a:p>
          <a:endParaRPr lang="en-US"/>
        </a:p>
      </dgm:t>
    </dgm:pt>
    <dgm:pt modelId="{C87C6809-7CF5-4CAE-97AE-EAA33F041315}" type="sibTrans" cxnId="{6FB6D3DB-E28B-4A51-811C-A000E490FF36}">
      <dgm:prSet/>
      <dgm:spPr/>
      <dgm:t>
        <a:bodyPr/>
        <a:lstStyle/>
        <a:p>
          <a:endParaRPr lang="en-US"/>
        </a:p>
      </dgm:t>
    </dgm:pt>
    <dgm:pt modelId="{144611B7-16E2-43E3-9D30-F84F440A4243}">
      <dgm:prSet/>
      <dgm:spPr/>
      <dgm:t>
        <a:bodyPr/>
        <a:lstStyle/>
        <a:p>
          <a:r>
            <a:rPr lang="en-US" b="1"/>
            <a:t>Enhanced Decision Support</a:t>
          </a:r>
          <a:r>
            <a:rPr lang="en-US"/>
            <a:t>: Continuous learning by AI contributes to refined, adaptive governance models that align with evolving societal needs.</a:t>
          </a:r>
        </a:p>
      </dgm:t>
    </dgm:pt>
    <dgm:pt modelId="{69F458B3-D3ED-466A-A0E7-BC206DE4D828}" type="parTrans" cxnId="{9DE1EB08-5C32-4C7B-93FE-598B1CBEA67C}">
      <dgm:prSet/>
      <dgm:spPr/>
      <dgm:t>
        <a:bodyPr/>
        <a:lstStyle/>
        <a:p>
          <a:endParaRPr lang="en-US"/>
        </a:p>
      </dgm:t>
    </dgm:pt>
    <dgm:pt modelId="{CEA15F1A-2A8C-4975-8A28-0A59014475D0}" type="sibTrans" cxnId="{9DE1EB08-5C32-4C7B-93FE-598B1CBEA67C}">
      <dgm:prSet/>
      <dgm:spPr/>
      <dgm:t>
        <a:bodyPr/>
        <a:lstStyle/>
        <a:p>
          <a:endParaRPr lang="en-US"/>
        </a:p>
      </dgm:t>
    </dgm:pt>
    <dgm:pt modelId="{BE4AAC64-0C03-47AC-9FA3-9D9AFE19985D}">
      <dgm:prSet/>
      <dgm:spPr/>
      <dgm:t>
        <a:bodyPr/>
        <a:lstStyle/>
        <a:p>
          <a:pPr>
            <a:defRPr b="1"/>
          </a:pPr>
          <a:r>
            <a:rPr lang="en-US" b="1"/>
            <a:t>The Need for Careful Regulation and Control</a:t>
          </a:r>
          <a:r>
            <a:rPr lang="en-US"/>
            <a:t>:</a:t>
          </a:r>
        </a:p>
      </dgm:t>
    </dgm:pt>
    <dgm:pt modelId="{1910222A-F261-4559-9AEB-5CD595D9FED3}" type="parTrans" cxnId="{578CC183-752D-4D60-86F7-E2839E2C7981}">
      <dgm:prSet/>
      <dgm:spPr/>
      <dgm:t>
        <a:bodyPr/>
        <a:lstStyle/>
        <a:p>
          <a:endParaRPr lang="en-US"/>
        </a:p>
      </dgm:t>
    </dgm:pt>
    <dgm:pt modelId="{1A79CBDB-FB22-4747-AABE-CD2780474872}" type="sibTrans" cxnId="{578CC183-752D-4D60-86F7-E2839E2C7981}">
      <dgm:prSet/>
      <dgm:spPr/>
      <dgm:t>
        <a:bodyPr/>
        <a:lstStyle/>
        <a:p>
          <a:endParaRPr lang="en-US"/>
        </a:p>
      </dgm:t>
    </dgm:pt>
    <dgm:pt modelId="{3191C71E-A008-43B6-8719-6F3CAD50C4D2}">
      <dgm:prSet/>
      <dgm:spPr/>
      <dgm:t>
        <a:bodyPr/>
        <a:lstStyle/>
        <a:p>
          <a:r>
            <a:rPr lang="en-US" b="1"/>
            <a:t>Privacy and Autonomy Concerns</a:t>
          </a:r>
          <a:r>
            <a:rPr lang="en-US"/>
            <a:t>: Such governance must respect individual rights, avoiding overreach or invasive practices.</a:t>
          </a:r>
        </a:p>
      </dgm:t>
    </dgm:pt>
    <dgm:pt modelId="{A63B0EE7-01CE-4657-BFCA-FB964FC78E8D}" type="parTrans" cxnId="{559BA680-FBB9-40A9-87C2-3849D6529E61}">
      <dgm:prSet/>
      <dgm:spPr/>
      <dgm:t>
        <a:bodyPr/>
        <a:lstStyle/>
        <a:p>
          <a:endParaRPr lang="en-US"/>
        </a:p>
      </dgm:t>
    </dgm:pt>
    <dgm:pt modelId="{B5C23C94-6FB8-419E-83C1-1A3BBFEF4D1F}" type="sibTrans" cxnId="{559BA680-FBB9-40A9-87C2-3849D6529E61}">
      <dgm:prSet/>
      <dgm:spPr/>
      <dgm:t>
        <a:bodyPr/>
        <a:lstStyle/>
        <a:p>
          <a:endParaRPr lang="en-US"/>
        </a:p>
      </dgm:t>
    </dgm:pt>
    <dgm:pt modelId="{65C16F06-A44E-4898-827F-253BF0E9497A}">
      <dgm:prSet/>
      <dgm:spPr/>
      <dgm:t>
        <a:bodyPr/>
        <a:lstStyle/>
        <a:p>
          <a:r>
            <a:rPr lang="en-US" b="1"/>
            <a:t>Clear Ethical Guidelines</a:t>
          </a:r>
          <a:r>
            <a:rPr lang="en-US"/>
            <a:t>: Defining the boundaries of acceptable use, especially where governance could interfere with personal freedom.</a:t>
          </a:r>
        </a:p>
      </dgm:t>
    </dgm:pt>
    <dgm:pt modelId="{ABC44561-93BE-4D39-ABCD-6C2B671EDDDF}" type="parTrans" cxnId="{114991C6-BB11-43CD-877A-BA3362C6C5D9}">
      <dgm:prSet/>
      <dgm:spPr/>
      <dgm:t>
        <a:bodyPr/>
        <a:lstStyle/>
        <a:p>
          <a:endParaRPr lang="en-US"/>
        </a:p>
      </dgm:t>
    </dgm:pt>
    <dgm:pt modelId="{6264368A-D208-422F-9B41-8CF69FA3C36E}" type="sibTrans" cxnId="{114991C6-BB11-43CD-877A-BA3362C6C5D9}">
      <dgm:prSet/>
      <dgm:spPr/>
      <dgm:t>
        <a:bodyPr/>
        <a:lstStyle/>
        <a:p>
          <a:endParaRPr lang="en-US"/>
        </a:p>
      </dgm:t>
    </dgm:pt>
    <dgm:pt modelId="{8B29F293-DE53-4C26-A18D-2EF5939C7E77}">
      <dgm:prSet/>
      <dgm:spPr/>
      <dgm:t>
        <a:bodyPr/>
        <a:lstStyle/>
        <a:p>
          <a:r>
            <a:rPr lang="en-US" b="1"/>
            <a:t>Ongoing Evaluation</a:t>
          </a:r>
          <a:r>
            <a:rPr lang="en-US"/>
            <a:t>: Regular review mechanisms to ensure that AI and cybersecurity applications align with ethical and societal standards.</a:t>
          </a:r>
        </a:p>
      </dgm:t>
    </dgm:pt>
    <dgm:pt modelId="{2E6380E0-2476-49CA-8AD1-72F87F335C03}" type="parTrans" cxnId="{2E587B30-62C8-4A57-9E92-D911BF5AB514}">
      <dgm:prSet/>
      <dgm:spPr/>
      <dgm:t>
        <a:bodyPr/>
        <a:lstStyle/>
        <a:p>
          <a:endParaRPr lang="en-US"/>
        </a:p>
      </dgm:t>
    </dgm:pt>
    <dgm:pt modelId="{C78C6DAD-6668-423C-AAD9-55461CCDC3F1}" type="sibTrans" cxnId="{2E587B30-62C8-4A57-9E92-D911BF5AB514}">
      <dgm:prSet/>
      <dgm:spPr/>
      <dgm:t>
        <a:bodyPr/>
        <a:lstStyle/>
        <a:p>
          <a:endParaRPr lang="en-US"/>
        </a:p>
      </dgm:t>
    </dgm:pt>
    <dgm:pt modelId="{CAD50DC7-BFA9-4DD4-B977-851C663B8B98}" type="pres">
      <dgm:prSet presAssocID="{401B1E3D-8CD1-4FB2-B973-7D26792DCC0C}" presName="root" presStyleCnt="0">
        <dgm:presLayoutVars>
          <dgm:dir/>
          <dgm:resizeHandles val="exact"/>
        </dgm:presLayoutVars>
      </dgm:prSet>
      <dgm:spPr/>
    </dgm:pt>
    <dgm:pt modelId="{40A0B5D3-0C4B-41E2-981A-6702F728F7EB}" type="pres">
      <dgm:prSet presAssocID="{04CEBF26-5FB8-40BD-A76E-229E10616A50}" presName="compNode" presStyleCnt="0"/>
      <dgm:spPr/>
    </dgm:pt>
    <dgm:pt modelId="{4BFA606B-00F2-4872-900D-B3B4744B2E20}" type="pres">
      <dgm:prSet presAssocID="{04CEBF26-5FB8-40BD-A76E-229E10616A5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ducation"/>
        </a:ext>
      </dgm:extLst>
    </dgm:pt>
    <dgm:pt modelId="{F0163E01-285A-4CAE-A88E-1B472EC273BA}" type="pres">
      <dgm:prSet presAssocID="{04CEBF26-5FB8-40BD-A76E-229E10616A50}" presName="iconSpace" presStyleCnt="0"/>
      <dgm:spPr/>
    </dgm:pt>
    <dgm:pt modelId="{3A0DB51B-265D-426A-9673-5344F0E1CC32}" type="pres">
      <dgm:prSet presAssocID="{04CEBF26-5FB8-40BD-A76E-229E10616A50}" presName="parTx" presStyleLbl="revTx" presStyleIdx="0" presStyleCnt="4">
        <dgm:presLayoutVars>
          <dgm:chMax val="0"/>
          <dgm:chPref val="0"/>
        </dgm:presLayoutVars>
      </dgm:prSet>
      <dgm:spPr/>
    </dgm:pt>
    <dgm:pt modelId="{4651AE6A-C03D-4172-BBBC-ACE4EE92B53B}" type="pres">
      <dgm:prSet presAssocID="{04CEBF26-5FB8-40BD-A76E-229E10616A50}" presName="txSpace" presStyleCnt="0"/>
      <dgm:spPr/>
    </dgm:pt>
    <dgm:pt modelId="{166B49D4-E0B9-46B6-A005-17517DBBF3FE}" type="pres">
      <dgm:prSet presAssocID="{04CEBF26-5FB8-40BD-A76E-229E10616A50}" presName="desTx" presStyleLbl="revTx" presStyleIdx="1" presStyleCnt="4">
        <dgm:presLayoutVars/>
      </dgm:prSet>
      <dgm:spPr/>
    </dgm:pt>
    <dgm:pt modelId="{3E1A9228-458C-47CD-955B-C7743C4D2E61}" type="pres">
      <dgm:prSet presAssocID="{76F79A03-9B57-43F9-A8C9-8A12707DA158}" presName="sibTrans" presStyleCnt="0"/>
      <dgm:spPr/>
    </dgm:pt>
    <dgm:pt modelId="{5A57494A-FE9B-4D72-8AEE-D0BD43CAB876}" type="pres">
      <dgm:prSet presAssocID="{BE4AAC64-0C03-47AC-9FA3-9D9AFE19985D}" presName="compNode" presStyleCnt="0"/>
      <dgm:spPr/>
    </dgm:pt>
    <dgm:pt modelId="{097267CA-9052-437F-872C-DB8720D97FB9}" type="pres">
      <dgm:prSet presAssocID="{BE4AAC64-0C03-47AC-9FA3-9D9AFE19985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6EA09D12-1B4D-493E-A517-453AF1CC9801}" type="pres">
      <dgm:prSet presAssocID="{BE4AAC64-0C03-47AC-9FA3-9D9AFE19985D}" presName="iconSpace" presStyleCnt="0"/>
      <dgm:spPr/>
    </dgm:pt>
    <dgm:pt modelId="{93FA4F3A-4349-46B4-A86E-CE7F45D9717B}" type="pres">
      <dgm:prSet presAssocID="{BE4AAC64-0C03-47AC-9FA3-9D9AFE19985D}" presName="parTx" presStyleLbl="revTx" presStyleIdx="2" presStyleCnt="4">
        <dgm:presLayoutVars>
          <dgm:chMax val="0"/>
          <dgm:chPref val="0"/>
        </dgm:presLayoutVars>
      </dgm:prSet>
      <dgm:spPr/>
    </dgm:pt>
    <dgm:pt modelId="{A6428A03-CEED-459B-8382-E5BD5CECEC53}" type="pres">
      <dgm:prSet presAssocID="{BE4AAC64-0C03-47AC-9FA3-9D9AFE19985D}" presName="txSpace" presStyleCnt="0"/>
      <dgm:spPr/>
    </dgm:pt>
    <dgm:pt modelId="{1A2209E1-F368-4078-8585-65F24BF53C3C}" type="pres">
      <dgm:prSet presAssocID="{BE4AAC64-0C03-47AC-9FA3-9D9AFE19985D}" presName="desTx" presStyleLbl="revTx" presStyleIdx="3" presStyleCnt="4">
        <dgm:presLayoutVars/>
      </dgm:prSet>
      <dgm:spPr/>
    </dgm:pt>
  </dgm:ptLst>
  <dgm:cxnLst>
    <dgm:cxn modelId="{616B6700-5043-4AF2-9206-C8F50503715E}" type="presOf" srcId="{65C16F06-A44E-4898-827F-253BF0E9497A}" destId="{1A2209E1-F368-4078-8585-65F24BF53C3C}" srcOrd="0" destOrd="1" presId="urn:microsoft.com/office/officeart/2018/2/layout/IconLabelDescriptionList"/>
    <dgm:cxn modelId="{9DE1EB08-5C32-4C7B-93FE-598B1CBEA67C}" srcId="{04CEBF26-5FB8-40BD-A76E-229E10616A50}" destId="{144611B7-16E2-43E3-9D30-F84F440A4243}" srcOrd="2" destOrd="0" parTransId="{69F458B3-D3ED-466A-A0E7-BC206DE4D828}" sibTransId="{CEA15F1A-2A8C-4975-8A28-0A59014475D0}"/>
    <dgm:cxn modelId="{F27CAA0A-4437-423B-A86E-18FD24AA5CA9}" srcId="{401B1E3D-8CD1-4FB2-B973-7D26792DCC0C}" destId="{04CEBF26-5FB8-40BD-A76E-229E10616A50}" srcOrd="0" destOrd="0" parTransId="{BD3DE5FB-506F-4E2E-9EA8-65EE65C8634B}" sibTransId="{76F79A03-9B57-43F9-A8C9-8A12707DA158}"/>
    <dgm:cxn modelId="{2E587B30-62C8-4A57-9E92-D911BF5AB514}" srcId="{BE4AAC64-0C03-47AC-9FA3-9D9AFE19985D}" destId="{8B29F293-DE53-4C26-A18D-2EF5939C7E77}" srcOrd="2" destOrd="0" parTransId="{2E6380E0-2476-49CA-8AD1-72F87F335C03}" sibTransId="{C78C6DAD-6668-423C-AAD9-55461CCDC3F1}"/>
    <dgm:cxn modelId="{65D90F3C-1DA6-4E60-BAF8-C46C13671231}" type="presOf" srcId="{144611B7-16E2-43E3-9D30-F84F440A4243}" destId="{166B49D4-E0B9-46B6-A005-17517DBBF3FE}" srcOrd="0" destOrd="2" presId="urn:microsoft.com/office/officeart/2018/2/layout/IconLabelDescriptionList"/>
    <dgm:cxn modelId="{A769D765-F5E1-4B10-B9CF-79ABD86A3616}" type="presOf" srcId="{BE4AAC64-0C03-47AC-9FA3-9D9AFE19985D}" destId="{93FA4F3A-4349-46B4-A86E-CE7F45D9717B}" srcOrd="0" destOrd="0" presId="urn:microsoft.com/office/officeart/2018/2/layout/IconLabelDescriptionList"/>
    <dgm:cxn modelId="{5E9AA251-1AD5-45A3-A8FC-47F6C6313609}" type="presOf" srcId="{401B1E3D-8CD1-4FB2-B973-7D26792DCC0C}" destId="{CAD50DC7-BFA9-4DD4-B977-851C663B8B98}" srcOrd="0" destOrd="0" presId="urn:microsoft.com/office/officeart/2018/2/layout/IconLabelDescriptionList"/>
    <dgm:cxn modelId="{559BA680-FBB9-40A9-87C2-3849D6529E61}" srcId="{BE4AAC64-0C03-47AC-9FA3-9D9AFE19985D}" destId="{3191C71E-A008-43B6-8719-6F3CAD50C4D2}" srcOrd="0" destOrd="0" parTransId="{A63B0EE7-01CE-4657-BFCA-FB964FC78E8D}" sibTransId="{B5C23C94-6FB8-419E-83C1-1A3BBFEF4D1F}"/>
    <dgm:cxn modelId="{89D89081-8EC8-4150-86D7-F6169DAB6E18}" type="presOf" srcId="{5C9F5C8A-0A14-4812-8732-41B9616C0733}" destId="{166B49D4-E0B9-46B6-A005-17517DBBF3FE}" srcOrd="0" destOrd="0" presId="urn:microsoft.com/office/officeart/2018/2/layout/IconLabelDescriptionList"/>
    <dgm:cxn modelId="{578CC183-752D-4D60-86F7-E2839E2C7981}" srcId="{401B1E3D-8CD1-4FB2-B973-7D26792DCC0C}" destId="{BE4AAC64-0C03-47AC-9FA3-9D9AFE19985D}" srcOrd="1" destOrd="0" parTransId="{1910222A-F261-4559-9AEB-5CD595D9FED3}" sibTransId="{1A79CBDB-FB22-4747-AABE-CD2780474872}"/>
    <dgm:cxn modelId="{C3031794-80FE-414C-BCBF-7835118840DF}" type="presOf" srcId="{8B29F293-DE53-4C26-A18D-2EF5939C7E77}" destId="{1A2209E1-F368-4078-8585-65F24BF53C3C}" srcOrd="0" destOrd="2" presId="urn:microsoft.com/office/officeart/2018/2/layout/IconLabelDescriptionList"/>
    <dgm:cxn modelId="{4D5F98B6-25B9-4D82-8143-393F298189E1}" type="presOf" srcId="{3191C71E-A008-43B6-8719-6F3CAD50C4D2}" destId="{1A2209E1-F368-4078-8585-65F24BF53C3C}" srcOrd="0" destOrd="0" presId="urn:microsoft.com/office/officeart/2018/2/layout/IconLabelDescriptionList"/>
    <dgm:cxn modelId="{B687F6C0-2A5A-4113-B61B-E5A6425FE069}" type="presOf" srcId="{39EEF98C-66F6-4BCD-A69E-66F1E70A1D1C}" destId="{166B49D4-E0B9-46B6-A005-17517DBBF3FE}" srcOrd="0" destOrd="1" presId="urn:microsoft.com/office/officeart/2018/2/layout/IconLabelDescriptionList"/>
    <dgm:cxn modelId="{114991C6-BB11-43CD-877A-BA3362C6C5D9}" srcId="{BE4AAC64-0C03-47AC-9FA3-9D9AFE19985D}" destId="{65C16F06-A44E-4898-827F-253BF0E9497A}" srcOrd="1" destOrd="0" parTransId="{ABC44561-93BE-4D39-ABCD-6C2B671EDDDF}" sibTransId="{6264368A-D208-422F-9B41-8CF69FA3C36E}"/>
    <dgm:cxn modelId="{7E8518D0-6A56-4E16-9AD9-9B2969243E77}" type="presOf" srcId="{04CEBF26-5FB8-40BD-A76E-229E10616A50}" destId="{3A0DB51B-265D-426A-9673-5344F0E1CC32}" srcOrd="0" destOrd="0" presId="urn:microsoft.com/office/officeart/2018/2/layout/IconLabelDescriptionList"/>
    <dgm:cxn modelId="{C832D2D5-3B4A-456B-8BC6-BACD6C265F9D}" srcId="{04CEBF26-5FB8-40BD-A76E-229E10616A50}" destId="{5C9F5C8A-0A14-4812-8732-41B9616C0733}" srcOrd="0" destOrd="0" parTransId="{DC117A2A-5C37-4D7E-8ABB-777D7A359B28}" sibTransId="{E423B7C7-4D91-469B-B228-C209CEF7FA1D}"/>
    <dgm:cxn modelId="{6FB6D3DB-E28B-4A51-811C-A000E490FF36}" srcId="{04CEBF26-5FB8-40BD-A76E-229E10616A50}" destId="{39EEF98C-66F6-4BCD-A69E-66F1E70A1D1C}" srcOrd="1" destOrd="0" parTransId="{C96E5EB0-23D7-4AAC-92F2-5F244003652B}" sibTransId="{C87C6809-7CF5-4CAE-97AE-EAA33F041315}"/>
    <dgm:cxn modelId="{7D470AFA-233E-4A8E-AF92-3ABA0DEC3245}" type="presParOf" srcId="{CAD50DC7-BFA9-4DD4-B977-851C663B8B98}" destId="{40A0B5D3-0C4B-41E2-981A-6702F728F7EB}" srcOrd="0" destOrd="0" presId="urn:microsoft.com/office/officeart/2018/2/layout/IconLabelDescriptionList"/>
    <dgm:cxn modelId="{15FA20E8-59BB-41E4-AF18-4BB0D4234DAC}" type="presParOf" srcId="{40A0B5D3-0C4B-41E2-981A-6702F728F7EB}" destId="{4BFA606B-00F2-4872-900D-B3B4744B2E20}" srcOrd="0" destOrd="0" presId="urn:microsoft.com/office/officeart/2018/2/layout/IconLabelDescriptionList"/>
    <dgm:cxn modelId="{11353BD7-7FCB-4340-B01D-6AC525DE8D01}" type="presParOf" srcId="{40A0B5D3-0C4B-41E2-981A-6702F728F7EB}" destId="{F0163E01-285A-4CAE-A88E-1B472EC273BA}" srcOrd="1" destOrd="0" presId="urn:microsoft.com/office/officeart/2018/2/layout/IconLabelDescriptionList"/>
    <dgm:cxn modelId="{EB44079B-955C-4314-8B3C-04CC0FD6EB90}" type="presParOf" srcId="{40A0B5D3-0C4B-41E2-981A-6702F728F7EB}" destId="{3A0DB51B-265D-426A-9673-5344F0E1CC32}" srcOrd="2" destOrd="0" presId="urn:microsoft.com/office/officeart/2018/2/layout/IconLabelDescriptionList"/>
    <dgm:cxn modelId="{3759B6EA-2B85-4064-A8ED-27C620DDB3DD}" type="presParOf" srcId="{40A0B5D3-0C4B-41E2-981A-6702F728F7EB}" destId="{4651AE6A-C03D-4172-BBBC-ACE4EE92B53B}" srcOrd="3" destOrd="0" presId="urn:microsoft.com/office/officeart/2018/2/layout/IconLabelDescriptionList"/>
    <dgm:cxn modelId="{70EB8227-6FC2-4353-AFA0-17EAAFE68079}" type="presParOf" srcId="{40A0B5D3-0C4B-41E2-981A-6702F728F7EB}" destId="{166B49D4-E0B9-46B6-A005-17517DBBF3FE}" srcOrd="4" destOrd="0" presId="urn:microsoft.com/office/officeart/2018/2/layout/IconLabelDescriptionList"/>
    <dgm:cxn modelId="{38BCB8F6-B6C9-45A1-AE88-6C61F3E0624C}" type="presParOf" srcId="{CAD50DC7-BFA9-4DD4-B977-851C663B8B98}" destId="{3E1A9228-458C-47CD-955B-C7743C4D2E61}" srcOrd="1" destOrd="0" presId="urn:microsoft.com/office/officeart/2018/2/layout/IconLabelDescriptionList"/>
    <dgm:cxn modelId="{D67FFDD8-7A32-4A49-9416-53BE7C13ADCE}" type="presParOf" srcId="{CAD50DC7-BFA9-4DD4-B977-851C663B8B98}" destId="{5A57494A-FE9B-4D72-8AEE-D0BD43CAB876}" srcOrd="2" destOrd="0" presId="urn:microsoft.com/office/officeart/2018/2/layout/IconLabelDescriptionList"/>
    <dgm:cxn modelId="{7D139C2F-944A-4D7D-92C0-A5A39C6B0A17}" type="presParOf" srcId="{5A57494A-FE9B-4D72-8AEE-D0BD43CAB876}" destId="{097267CA-9052-437F-872C-DB8720D97FB9}" srcOrd="0" destOrd="0" presId="urn:microsoft.com/office/officeart/2018/2/layout/IconLabelDescriptionList"/>
    <dgm:cxn modelId="{026F2335-57D9-4A50-882B-7AE40BA47B05}" type="presParOf" srcId="{5A57494A-FE9B-4D72-8AEE-D0BD43CAB876}" destId="{6EA09D12-1B4D-493E-A517-453AF1CC9801}" srcOrd="1" destOrd="0" presId="urn:microsoft.com/office/officeart/2018/2/layout/IconLabelDescriptionList"/>
    <dgm:cxn modelId="{2E6EAD80-CBF6-4210-AAA8-C17EDA1DECD6}" type="presParOf" srcId="{5A57494A-FE9B-4D72-8AEE-D0BD43CAB876}" destId="{93FA4F3A-4349-46B4-A86E-CE7F45D9717B}" srcOrd="2" destOrd="0" presId="urn:microsoft.com/office/officeart/2018/2/layout/IconLabelDescriptionList"/>
    <dgm:cxn modelId="{9703B663-A0CE-462A-BE23-3F627DCDC78C}" type="presParOf" srcId="{5A57494A-FE9B-4D72-8AEE-D0BD43CAB876}" destId="{A6428A03-CEED-459B-8382-E5BD5CECEC53}" srcOrd="3" destOrd="0" presId="urn:microsoft.com/office/officeart/2018/2/layout/IconLabelDescriptionList"/>
    <dgm:cxn modelId="{256011EA-4833-492E-B3E2-61001D495AE2}" type="presParOf" srcId="{5A57494A-FE9B-4D72-8AEE-D0BD43CAB876}" destId="{1A2209E1-F368-4078-8585-65F24BF53C3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1CD20DC-254D-4E76-9FDC-9AA8767CA0D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60534A9-A9DC-493F-85CF-ADF91EF41E89}">
      <dgm:prSet/>
      <dgm:spPr/>
      <dgm:t>
        <a:bodyPr/>
        <a:lstStyle/>
        <a:p>
          <a:r>
            <a:rPr lang="en-US" b="1"/>
            <a:t>AI as an Advocate for Disadvantaged Groups</a:t>
          </a:r>
          <a:endParaRPr lang="en-US"/>
        </a:p>
      </dgm:t>
    </dgm:pt>
    <dgm:pt modelId="{5075183F-A3D6-4EF2-8D71-C40E7890EB0F}" type="parTrans" cxnId="{FCF9E8A5-0715-4150-9D20-36C836D7A065}">
      <dgm:prSet/>
      <dgm:spPr/>
      <dgm:t>
        <a:bodyPr/>
        <a:lstStyle/>
        <a:p>
          <a:endParaRPr lang="en-US"/>
        </a:p>
      </dgm:t>
    </dgm:pt>
    <dgm:pt modelId="{526C71AC-D74B-4129-9DAE-313363BA5CF5}" type="sibTrans" cxnId="{FCF9E8A5-0715-4150-9D20-36C836D7A065}">
      <dgm:prSet/>
      <dgm:spPr/>
      <dgm:t>
        <a:bodyPr/>
        <a:lstStyle/>
        <a:p>
          <a:endParaRPr lang="en-US"/>
        </a:p>
      </dgm:t>
    </dgm:pt>
    <dgm:pt modelId="{3F95F2EF-FE64-461F-BAAC-2F94B7D92C22}">
      <dgm:prSet/>
      <dgm:spPr/>
      <dgm:t>
        <a:bodyPr/>
        <a:lstStyle/>
        <a:p>
          <a:r>
            <a:rPr lang="en-US" b="1"/>
            <a:t>Campaign Development and Support</a:t>
          </a:r>
          <a:r>
            <a:rPr lang="en-US"/>
            <a:t>:</a:t>
          </a:r>
        </a:p>
      </dgm:t>
    </dgm:pt>
    <dgm:pt modelId="{269D01B1-293D-49A2-A42F-20E4A34533CF}" type="parTrans" cxnId="{7715429C-DB0C-45BB-93B1-DFD558A17938}">
      <dgm:prSet/>
      <dgm:spPr/>
      <dgm:t>
        <a:bodyPr/>
        <a:lstStyle/>
        <a:p>
          <a:endParaRPr lang="en-US"/>
        </a:p>
      </dgm:t>
    </dgm:pt>
    <dgm:pt modelId="{B7F56D9B-39ED-46A3-A61B-9C09B4E0E52C}" type="sibTrans" cxnId="{7715429C-DB0C-45BB-93B1-DFD558A17938}">
      <dgm:prSet/>
      <dgm:spPr/>
      <dgm:t>
        <a:bodyPr/>
        <a:lstStyle/>
        <a:p>
          <a:endParaRPr lang="en-US"/>
        </a:p>
      </dgm:t>
    </dgm:pt>
    <dgm:pt modelId="{5975A167-C9DE-417F-960F-E4E6AFE1BD72}">
      <dgm:prSet/>
      <dgm:spPr/>
      <dgm:t>
        <a:bodyPr/>
        <a:lstStyle/>
        <a:p>
          <a:r>
            <a:rPr lang="en-US" b="1"/>
            <a:t>AI-Assisted Campaign Tools</a:t>
          </a:r>
          <a:r>
            <a:rPr lang="en-US"/>
            <a:t>: Disadvantaged groups can use AI to draft and refine campaign messages, create impactful visuals, and develop data-backed advocacy plans.</a:t>
          </a:r>
        </a:p>
      </dgm:t>
    </dgm:pt>
    <dgm:pt modelId="{E9956B26-5C1F-4584-B69A-2818A197A57F}" type="parTrans" cxnId="{4975D3E9-AA15-49AD-8F6E-585F77971CD9}">
      <dgm:prSet/>
      <dgm:spPr/>
      <dgm:t>
        <a:bodyPr/>
        <a:lstStyle/>
        <a:p>
          <a:endParaRPr lang="en-US"/>
        </a:p>
      </dgm:t>
    </dgm:pt>
    <dgm:pt modelId="{9A92B578-CCD8-450E-8AA3-534622345E70}" type="sibTrans" cxnId="{4975D3E9-AA15-49AD-8F6E-585F77971CD9}">
      <dgm:prSet/>
      <dgm:spPr/>
      <dgm:t>
        <a:bodyPr/>
        <a:lstStyle/>
        <a:p>
          <a:endParaRPr lang="en-US"/>
        </a:p>
      </dgm:t>
    </dgm:pt>
    <dgm:pt modelId="{2E39C56F-2CC6-4B3A-A645-9FDF21761C2B}">
      <dgm:prSet/>
      <dgm:spPr/>
      <dgm:t>
        <a:bodyPr/>
        <a:lstStyle/>
        <a:p>
          <a:r>
            <a:rPr lang="en-US" b="1"/>
            <a:t>Resource Matching and Funding Tools</a:t>
          </a:r>
          <a:r>
            <a:rPr lang="en-US"/>
            <a:t>: AI tools to connect communities with relevant grants, donors, and other support based on their mission and needs.</a:t>
          </a:r>
        </a:p>
      </dgm:t>
    </dgm:pt>
    <dgm:pt modelId="{A53F75CD-E858-4703-912D-90A72D0A1D0D}" type="parTrans" cxnId="{8847DA1A-415D-4BD9-8B0F-E2AD200F888D}">
      <dgm:prSet/>
      <dgm:spPr/>
      <dgm:t>
        <a:bodyPr/>
        <a:lstStyle/>
        <a:p>
          <a:endParaRPr lang="en-US"/>
        </a:p>
      </dgm:t>
    </dgm:pt>
    <dgm:pt modelId="{A0D65295-17D9-4C07-9514-864AF467737E}" type="sibTrans" cxnId="{8847DA1A-415D-4BD9-8B0F-E2AD200F888D}">
      <dgm:prSet/>
      <dgm:spPr/>
      <dgm:t>
        <a:bodyPr/>
        <a:lstStyle/>
        <a:p>
          <a:endParaRPr lang="en-US"/>
        </a:p>
      </dgm:t>
    </dgm:pt>
    <dgm:pt modelId="{C426250F-33D9-4DE5-B71D-177F93A22997}">
      <dgm:prSet/>
      <dgm:spPr/>
      <dgm:t>
        <a:bodyPr/>
        <a:lstStyle/>
        <a:p>
          <a:r>
            <a:rPr lang="en-US" b="1"/>
            <a:t>Amplifying Voices and Fostering Engagement</a:t>
          </a:r>
          <a:r>
            <a:rPr lang="en-US"/>
            <a:t>:</a:t>
          </a:r>
        </a:p>
      </dgm:t>
    </dgm:pt>
    <dgm:pt modelId="{A34D6A56-3296-48A1-A8AA-0195560F2755}" type="parTrans" cxnId="{B6E8C068-EBF9-4486-ABFD-150BD86D557E}">
      <dgm:prSet/>
      <dgm:spPr/>
      <dgm:t>
        <a:bodyPr/>
        <a:lstStyle/>
        <a:p>
          <a:endParaRPr lang="en-US"/>
        </a:p>
      </dgm:t>
    </dgm:pt>
    <dgm:pt modelId="{4EA33A58-3FD6-4F56-93C3-0BB3F8706183}" type="sibTrans" cxnId="{B6E8C068-EBF9-4486-ABFD-150BD86D557E}">
      <dgm:prSet/>
      <dgm:spPr/>
      <dgm:t>
        <a:bodyPr/>
        <a:lstStyle/>
        <a:p>
          <a:endParaRPr lang="en-US"/>
        </a:p>
      </dgm:t>
    </dgm:pt>
    <dgm:pt modelId="{A8352539-4962-433D-B403-8787D63CF19B}">
      <dgm:prSet/>
      <dgm:spPr/>
      <dgm:t>
        <a:bodyPr/>
        <a:lstStyle/>
        <a:p>
          <a:r>
            <a:rPr lang="en-US" b="1"/>
            <a:t>Language Translation and Accessibility</a:t>
          </a:r>
          <a:r>
            <a:rPr lang="en-US"/>
            <a:t>: Ensures that marginalized voices are represented, translating messages and making campaigns accessible across languages and literacy levels.</a:t>
          </a:r>
        </a:p>
      </dgm:t>
    </dgm:pt>
    <dgm:pt modelId="{73267876-7581-42A8-A609-B0DC387CDB75}" type="parTrans" cxnId="{47687B42-1D1B-4C90-805A-76589F826D1B}">
      <dgm:prSet/>
      <dgm:spPr/>
      <dgm:t>
        <a:bodyPr/>
        <a:lstStyle/>
        <a:p>
          <a:endParaRPr lang="en-US"/>
        </a:p>
      </dgm:t>
    </dgm:pt>
    <dgm:pt modelId="{48E28005-9E78-44D0-AA9D-ED51D5589E25}" type="sibTrans" cxnId="{47687B42-1D1B-4C90-805A-76589F826D1B}">
      <dgm:prSet/>
      <dgm:spPr/>
      <dgm:t>
        <a:bodyPr/>
        <a:lstStyle/>
        <a:p>
          <a:endParaRPr lang="en-US"/>
        </a:p>
      </dgm:t>
    </dgm:pt>
    <dgm:pt modelId="{3E1411E7-0E19-4377-A085-8C1843A7552B}">
      <dgm:prSet/>
      <dgm:spPr/>
      <dgm:t>
        <a:bodyPr/>
        <a:lstStyle/>
        <a:p>
          <a:r>
            <a:rPr lang="en-US" b="1"/>
            <a:t>Data-Driven Community Mobilization</a:t>
          </a:r>
          <a:r>
            <a:rPr lang="en-US"/>
            <a:t>: AI insights to identify key demographics and target messaging to mobilize supporters more effectively.</a:t>
          </a:r>
        </a:p>
      </dgm:t>
    </dgm:pt>
    <dgm:pt modelId="{9C634EBF-8CA0-4AD8-96D0-30AACD3CEF99}" type="parTrans" cxnId="{1BCCD035-6CCA-4FD1-AA1A-048F3B3FD4A9}">
      <dgm:prSet/>
      <dgm:spPr/>
      <dgm:t>
        <a:bodyPr/>
        <a:lstStyle/>
        <a:p>
          <a:endParaRPr lang="en-US"/>
        </a:p>
      </dgm:t>
    </dgm:pt>
    <dgm:pt modelId="{4AEA57FF-5308-4C98-867D-6782F52190EF}" type="sibTrans" cxnId="{1BCCD035-6CCA-4FD1-AA1A-048F3B3FD4A9}">
      <dgm:prSet/>
      <dgm:spPr/>
      <dgm:t>
        <a:bodyPr/>
        <a:lstStyle/>
        <a:p>
          <a:endParaRPr lang="en-US"/>
        </a:p>
      </dgm:t>
    </dgm:pt>
    <dgm:pt modelId="{3F9CDCDF-8576-4F1C-AFE3-475ECC05A960}">
      <dgm:prSet/>
      <dgm:spPr/>
      <dgm:t>
        <a:bodyPr/>
        <a:lstStyle/>
        <a:p>
          <a:r>
            <a:rPr lang="en-US" b="1"/>
            <a:t>Empowering Better Decision-Making and Engagement</a:t>
          </a:r>
          <a:r>
            <a:rPr lang="en-US"/>
            <a:t>:</a:t>
          </a:r>
        </a:p>
      </dgm:t>
    </dgm:pt>
    <dgm:pt modelId="{E647B2A6-3F6A-4F97-9FB5-A5A4EE2106ED}" type="parTrans" cxnId="{3542D224-73F6-4510-834E-53B5656ACE37}">
      <dgm:prSet/>
      <dgm:spPr/>
      <dgm:t>
        <a:bodyPr/>
        <a:lstStyle/>
        <a:p>
          <a:endParaRPr lang="en-US"/>
        </a:p>
      </dgm:t>
    </dgm:pt>
    <dgm:pt modelId="{2691AB96-E64C-45C2-AD14-C0160918B1BA}" type="sibTrans" cxnId="{3542D224-73F6-4510-834E-53B5656ACE37}">
      <dgm:prSet/>
      <dgm:spPr/>
      <dgm:t>
        <a:bodyPr/>
        <a:lstStyle/>
        <a:p>
          <a:endParaRPr lang="en-US"/>
        </a:p>
      </dgm:t>
    </dgm:pt>
    <dgm:pt modelId="{1A0506CB-B7B6-4E0C-AC7F-9D06DCC23025}">
      <dgm:prSet/>
      <dgm:spPr/>
      <dgm:t>
        <a:bodyPr/>
        <a:lstStyle/>
        <a:p>
          <a:r>
            <a:rPr lang="en-US" b="1"/>
            <a:t>Policy Impact Analysis for Advocacy</a:t>
          </a:r>
          <a:r>
            <a:rPr lang="en-US"/>
            <a:t>: AI platforms can analyze how proposed policies may affect vulnerable populations, providing evidence-based support for advocacy.</a:t>
          </a:r>
        </a:p>
      </dgm:t>
    </dgm:pt>
    <dgm:pt modelId="{BFFE5FEC-6FBD-47BF-97CA-04950B029E42}" type="parTrans" cxnId="{6F714CC5-D146-45E7-8685-90258E636583}">
      <dgm:prSet/>
      <dgm:spPr/>
      <dgm:t>
        <a:bodyPr/>
        <a:lstStyle/>
        <a:p>
          <a:endParaRPr lang="en-US"/>
        </a:p>
      </dgm:t>
    </dgm:pt>
    <dgm:pt modelId="{F87CAC03-C9CC-4984-B340-76ABDFC8FE68}" type="sibTrans" cxnId="{6F714CC5-D146-45E7-8685-90258E636583}">
      <dgm:prSet/>
      <dgm:spPr/>
      <dgm:t>
        <a:bodyPr/>
        <a:lstStyle/>
        <a:p>
          <a:endParaRPr lang="en-US"/>
        </a:p>
      </dgm:t>
    </dgm:pt>
    <dgm:pt modelId="{C21C391E-4830-49C3-B943-C7CC65402033}">
      <dgm:prSet/>
      <dgm:spPr/>
      <dgm:t>
        <a:bodyPr/>
        <a:lstStyle/>
        <a:p>
          <a:r>
            <a:rPr lang="en-US" b="1"/>
            <a:t>Simulations for Community Outcomes</a:t>
          </a:r>
          <a:r>
            <a:rPr lang="en-US"/>
            <a:t>: AI-driven tools that model potential social and economic outcomes of policy decisions, allowing disadvantaged groups to present stronger cases for support.</a:t>
          </a:r>
        </a:p>
      </dgm:t>
    </dgm:pt>
    <dgm:pt modelId="{4682799E-4A46-433E-BC5D-14DBF522D465}" type="parTrans" cxnId="{A45C43B6-8CC9-4C0A-AD0E-515802A2E2E7}">
      <dgm:prSet/>
      <dgm:spPr/>
      <dgm:t>
        <a:bodyPr/>
        <a:lstStyle/>
        <a:p>
          <a:endParaRPr lang="en-US"/>
        </a:p>
      </dgm:t>
    </dgm:pt>
    <dgm:pt modelId="{52FC7929-C169-41FA-8E6F-28AE1020D7E3}" type="sibTrans" cxnId="{A45C43B6-8CC9-4C0A-AD0E-515802A2E2E7}">
      <dgm:prSet/>
      <dgm:spPr/>
      <dgm:t>
        <a:bodyPr/>
        <a:lstStyle/>
        <a:p>
          <a:endParaRPr lang="en-US"/>
        </a:p>
      </dgm:t>
    </dgm:pt>
    <dgm:pt modelId="{3C993AC8-73CE-43A4-9457-FC7750318A9B}" type="pres">
      <dgm:prSet presAssocID="{31CD20DC-254D-4E76-9FDC-9AA8767CA0D1}" presName="root" presStyleCnt="0">
        <dgm:presLayoutVars>
          <dgm:dir/>
          <dgm:resizeHandles val="exact"/>
        </dgm:presLayoutVars>
      </dgm:prSet>
      <dgm:spPr/>
    </dgm:pt>
    <dgm:pt modelId="{AADC0B36-4124-4722-A825-D2F85463F6A4}" type="pres">
      <dgm:prSet presAssocID="{760534A9-A9DC-493F-85CF-ADF91EF41E89}" presName="compNode" presStyleCnt="0"/>
      <dgm:spPr/>
    </dgm:pt>
    <dgm:pt modelId="{A695C525-485E-4048-81F4-6BFD97A6D77D}" type="pres">
      <dgm:prSet presAssocID="{760534A9-A9DC-493F-85CF-ADF91EF41E89}" presName="bgRect" presStyleLbl="bgShp" presStyleIdx="0" presStyleCnt="4"/>
      <dgm:spPr/>
    </dgm:pt>
    <dgm:pt modelId="{2920E8A0-F20A-4DF2-80D0-09FD2868A11A}" type="pres">
      <dgm:prSet presAssocID="{760534A9-A9DC-493F-85CF-ADF91EF41E8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03DE149-B3C6-4685-8664-2AD05C07DD74}" type="pres">
      <dgm:prSet presAssocID="{760534A9-A9DC-493F-85CF-ADF91EF41E89}" presName="spaceRect" presStyleCnt="0"/>
      <dgm:spPr/>
    </dgm:pt>
    <dgm:pt modelId="{1E45EB82-75AC-482A-BD13-2295350927E8}" type="pres">
      <dgm:prSet presAssocID="{760534A9-A9DC-493F-85CF-ADF91EF41E89}" presName="parTx" presStyleLbl="revTx" presStyleIdx="0" presStyleCnt="7">
        <dgm:presLayoutVars>
          <dgm:chMax val="0"/>
          <dgm:chPref val="0"/>
        </dgm:presLayoutVars>
      </dgm:prSet>
      <dgm:spPr/>
    </dgm:pt>
    <dgm:pt modelId="{6616E7B3-B868-4C47-8AB7-7370F42191D8}" type="pres">
      <dgm:prSet presAssocID="{526C71AC-D74B-4129-9DAE-313363BA5CF5}" presName="sibTrans" presStyleCnt="0"/>
      <dgm:spPr/>
    </dgm:pt>
    <dgm:pt modelId="{26F1B83F-4274-47DD-AE4C-1928DB4CC3BA}" type="pres">
      <dgm:prSet presAssocID="{3F95F2EF-FE64-461F-BAAC-2F94B7D92C22}" presName="compNode" presStyleCnt="0"/>
      <dgm:spPr/>
    </dgm:pt>
    <dgm:pt modelId="{AF5AC8C2-D348-4C8B-A44A-E42135DD0299}" type="pres">
      <dgm:prSet presAssocID="{3F95F2EF-FE64-461F-BAAC-2F94B7D92C22}" presName="bgRect" presStyleLbl="bgShp" presStyleIdx="1" presStyleCnt="4"/>
      <dgm:spPr/>
    </dgm:pt>
    <dgm:pt modelId="{487A49D8-EDCB-4DD8-B7F4-A309A184A076}" type="pres">
      <dgm:prSet presAssocID="{3F95F2EF-FE64-461F-BAAC-2F94B7D92C2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B525B437-CF8E-43CD-BE60-50767F0BE52C}" type="pres">
      <dgm:prSet presAssocID="{3F95F2EF-FE64-461F-BAAC-2F94B7D92C22}" presName="spaceRect" presStyleCnt="0"/>
      <dgm:spPr/>
    </dgm:pt>
    <dgm:pt modelId="{32C86C43-A323-4DE9-BB73-535B8A4FCEE1}" type="pres">
      <dgm:prSet presAssocID="{3F95F2EF-FE64-461F-BAAC-2F94B7D92C22}" presName="parTx" presStyleLbl="revTx" presStyleIdx="1" presStyleCnt="7">
        <dgm:presLayoutVars>
          <dgm:chMax val="0"/>
          <dgm:chPref val="0"/>
        </dgm:presLayoutVars>
      </dgm:prSet>
      <dgm:spPr/>
    </dgm:pt>
    <dgm:pt modelId="{F5F796F4-27DB-4FC1-964C-4F493525A18E}" type="pres">
      <dgm:prSet presAssocID="{3F95F2EF-FE64-461F-BAAC-2F94B7D92C22}" presName="desTx" presStyleLbl="revTx" presStyleIdx="2" presStyleCnt="7">
        <dgm:presLayoutVars/>
      </dgm:prSet>
      <dgm:spPr/>
    </dgm:pt>
    <dgm:pt modelId="{FA6C75BC-8AF6-442A-8335-2E73105995D5}" type="pres">
      <dgm:prSet presAssocID="{B7F56D9B-39ED-46A3-A61B-9C09B4E0E52C}" presName="sibTrans" presStyleCnt="0"/>
      <dgm:spPr/>
    </dgm:pt>
    <dgm:pt modelId="{7E3307C1-AFD0-4924-9046-1264D4DF5441}" type="pres">
      <dgm:prSet presAssocID="{C426250F-33D9-4DE5-B71D-177F93A22997}" presName="compNode" presStyleCnt="0"/>
      <dgm:spPr/>
    </dgm:pt>
    <dgm:pt modelId="{EFFE9399-67FA-4C44-989C-1DAD78E63559}" type="pres">
      <dgm:prSet presAssocID="{C426250F-33D9-4DE5-B71D-177F93A22997}" presName="bgRect" presStyleLbl="bgShp" presStyleIdx="2" presStyleCnt="4"/>
      <dgm:spPr/>
    </dgm:pt>
    <dgm:pt modelId="{CCAB9F91-67C2-40EE-8A79-84C42A104082}" type="pres">
      <dgm:prSet presAssocID="{C426250F-33D9-4DE5-B71D-177F93A2299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dcast"/>
        </a:ext>
      </dgm:extLst>
    </dgm:pt>
    <dgm:pt modelId="{27AE93FB-C11F-44B1-A841-5D82BFB27A07}" type="pres">
      <dgm:prSet presAssocID="{C426250F-33D9-4DE5-B71D-177F93A22997}" presName="spaceRect" presStyleCnt="0"/>
      <dgm:spPr/>
    </dgm:pt>
    <dgm:pt modelId="{4BF0F0C1-0DE8-4AB1-B890-22B504BD7323}" type="pres">
      <dgm:prSet presAssocID="{C426250F-33D9-4DE5-B71D-177F93A22997}" presName="parTx" presStyleLbl="revTx" presStyleIdx="3" presStyleCnt="7">
        <dgm:presLayoutVars>
          <dgm:chMax val="0"/>
          <dgm:chPref val="0"/>
        </dgm:presLayoutVars>
      </dgm:prSet>
      <dgm:spPr/>
    </dgm:pt>
    <dgm:pt modelId="{A9BED12D-F629-4B9A-AC30-B9FCE2F36766}" type="pres">
      <dgm:prSet presAssocID="{C426250F-33D9-4DE5-B71D-177F93A22997}" presName="desTx" presStyleLbl="revTx" presStyleIdx="4" presStyleCnt="7">
        <dgm:presLayoutVars/>
      </dgm:prSet>
      <dgm:spPr/>
    </dgm:pt>
    <dgm:pt modelId="{4DB82F23-613E-494A-9260-39D9A93DD3A6}" type="pres">
      <dgm:prSet presAssocID="{4EA33A58-3FD6-4F56-93C3-0BB3F8706183}" presName="sibTrans" presStyleCnt="0"/>
      <dgm:spPr/>
    </dgm:pt>
    <dgm:pt modelId="{FA2BB1ED-BA27-4DAA-8235-9B8FF07F7000}" type="pres">
      <dgm:prSet presAssocID="{3F9CDCDF-8576-4F1C-AFE3-475ECC05A960}" presName="compNode" presStyleCnt="0"/>
      <dgm:spPr/>
    </dgm:pt>
    <dgm:pt modelId="{17A73682-1C4A-4A7A-8046-FE60DC4C262C}" type="pres">
      <dgm:prSet presAssocID="{3F9CDCDF-8576-4F1C-AFE3-475ECC05A960}" presName="bgRect" presStyleLbl="bgShp" presStyleIdx="3" presStyleCnt="4"/>
      <dgm:spPr/>
    </dgm:pt>
    <dgm:pt modelId="{05A80FB9-87AF-4476-B0CC-D54745D40BA3}" type="pres">
      <dgm:prSet presAssocID="{3F9CDCDF-8576-4F1C-AFE3-475ECC05A96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7105259E-97D0-47CE-B85E-D32E12585724}" type="pres">
      <dgm:prSet presAssocID="{3F9CDCDF-8576-4F1C-AFE3-475ECC05A960}" presName="spaceRect" presStyleCnt="0"/>
      <dgm:spPr/>
    </dgm:pt>
    <dgm:pt modelId="{82FBE211-B02A-4CAE-BA6D-BBD85D0DC050}" type="pres">
      <dgm:prSet presAssocID="{3F9CDCDF-8576-4F1C-AFE3-475ECC05A960}" presName="parTx" presStyleLbl="revTx" presStyleIdx="5" presStyleCnt="7">
        <dgm:presLayoutVars>
          <dgm:chMax val="0"/>
          <dgm:chPref val="0"/>
        </dgm:presLayoutVars>
      </dgm:prSet>
      <dgm:spPr/>
    </dgm:pt>
    <dgm:pt modelId="{4DD8E49A-FB36-4780-82DA-070E607F9B21}" type="pres">
      <dgm:prSet presAssocID="{3F9CDCDF-8576-4F1C-AFE3-475ECC05A960}" presName="desTx" presStyleLbl="revTx" presStyleIdx="6" presStyleCnt="7">
        <dgm:presLayoutVars/>
      </dgm:prSet>
      <dgm:spPr/>
    </dgm:pt>
  </dgm:ptLst>
  <dgm:cxnLst>
    <dgm:cxn modelId="{559FA714-DE1B-402F-B12B-808CAA532F05}" type="presOf" srcId="{A8352539-4962-433D-B403-8787D63CF19B}" destId="{A9BED12D-F629-4B9A-AC30-B9FCE2F36766}" srcOrd="0" destOrd="0" presId="urn:microsoft.com/office/officeart/2018/2/layout/IconVerticalSolidList"/>
    <dgm:cxn modelId="{8847DA1A-415D-4BD9-8B0F-E2AD200F888D}" srcId="{3F95F2EF-FE64-461F-BAAC-2F94B7D92C22}" destId="{2E39C56F-2CC6-4B3A-A645-9FDF21761C2B}" srcOrd="1" destOrd="0" parTransId="{A53F75CD-E858-4703-912D-90A72D0A1D0D}" sibTransId="{A0D65295-17D9-4C07-9514-864AF467737E}"/>
    <dgm:cxn modelId="{3542D224-73F6-4510-834E-53B5656ACE37}" srcId="{31CD20DC-254D-4E76-9FDC-9AA8767CA0D1}" destId="{3F9CDCDF-8576-4F1C-AFE3-475ECC05A960}" srcOrd="3" destOrd="0" parTransId="{E647B2A6-3F6A-4F97-9FB5-A5A4EE2106ED}" sibTransId="{2691AB96-E64C-45C2-AD14-C0160918B1BA}"/>
    <dgm:cxn modelId="{17FADC2D-E57A-4319-ADFD-FAFCC206428D}" type="presOf" srcId="{5975A167-C9DE-417F-960F-E4E6AFE1BD72}" destId="{F5F796F4-27DB-4FC1-964C-4F493525A18E}" srcOrd="0" destOrd="0" presId="urn:microsoft.com/office/officeart/2018/2/layout/IconVerticalSolidList"/>
    <dgm:cxn modelId="{1BCCD035-6CCA-4FD1-AA1A-048F3B3FD4A9}" srcId="{C426250F-33D9-4DE5-B71D-177F93A22997}" destId="{3E1411E7-0E19-4377-A085-8C1843A7552B}" srcOrd="1" destOrd="0" parTransId="{9C634EBF-8CA0-4AD8-96D0-30AACD3CEF99}" sibTransId="{4AEA57FF-5308-4C98-867D-6782F52190EF}"/>
    <dgm:cxn modelId="{7540B95E-8767-4DEE-B19E-A37109752A4B}" type="presOf" srcId="{3F9CDCDF-8576-4F1C-AFE3-475ECC05A960}" destId="{82FBE211-B02A-4CAE-BA6D-BBD85D0DC050}" srcOrd="0" destOrd="0" presId="urn:microsoft.com/office/officeart/2018/2/layout/IconVerticalSolidList"/>
    <dgm:cxn modelId="{47687B42-1D1B-4C90-805A-76589F826D1B}" srcId="{C426250F-33D9-4DE5-B71D-177F93A22997}" destId="{A8352539-4962-433D-B403-8787D63CF19B}" srcOrd="0" destOrd="0" parTransId="{73267876-7581-42A8-A609-B0DC387CDB75}" sibTransId="{48E28005-9E78-44D0-AA9D-ED51D5589E25}"/>
    <dgm:cxn modelId="{B6E8C068-EBF9-4486-ABFD-150BD86D557E}" srcId="{31CD20DC-254D-4E76-9FDC-9AA8767CA0D1}" destId="{C426250F-33D9-4DE5-B71D-177F93A22997}" srcOrd="2" destOrd="0" parTransId="{A34D6A56-3296-48A1-A8AA-0195560F2755}" sibTransId="{4EA33A58-3FD6-4F56-93C3-0BB3F8706183}"/>
    <dgm:cxn modelId="{587BA06C-513F-4731-B3E6-965ED7385C34}" type="presOf" srcId="{3F95F2EF-FE64-461F-BAAC-2F94B7D92C22}" destId="{32C86C43-A323-4DE9-BB73-535B8A4FCEE1}" srcOrd="0" destOrd="0" presId="urn:microsoft.com/office/officeart/2018/2/layout/IconVerticalSolidList"/>
    <dgm:cxn modelId="{24BFAC51-ADFC-4548-8024-2EA1A3E6A12B}" type="presOf" srcId="{C426250F-33D9-4DE5-B71D-177F93A22997}" destId="{4BF0F0C1-0DE8-4AB1-B890-22B504BD7323}" srcOrd="0" destOrd="0" presId="urn:microsoft.com/office/officeart/2018/2/layout/IconVerticalSolidList"/>
    <dgm:cxn modelId="{3802E558-6703-4B66-AA75-B3E014DAE636}" type="presOf" srcId="{760534A9-A9DC-493F-85CF-ADF91EF41E89}" destId="{1E45EB82-75AC-482A-BD13-2295350927E8}" srcOrd="0" destOrd="0" presId="urn:microsoft.com/office/officeart/2018/2/layout/IconVerticalSolidList"/>
    <dgm:cxn modelId="{A2EA3F85-346D-4E6E-960E-D1E40F94CF6A}" type="presOf" srcId="{2E39C56F-2CC6-4B3A-A645-9FDF21761C2B}" destId="{F5F796F4-27DB-4FC1-964C-4F493525A18E}" srcOrd="0" destOrd="1" presId="urn:microsoft.com/office/officeart/2018/2/layout/IconVerticalSolidList"/>
    <dgm:cxn modelId="{7715429C-DB0C-45BB-93B1-DFD558A17938}" srcId="{31CD20DC-254D-4E76-9FDC-9AA8767CA0D1}" destId="{3F95F2EF-FE64-461F-BAAC-2F94B7D92C22}" srcOrd="1" destOrd="0" parTransId="{269D01B1-293D-49A2-A42F-20E4A34533CF}" sibTransId="{B7F56D9B-39ED-46A3-A61B-9C09B4E0E52C}"/>
    <dgm:cxn modelId="{FCF9E8A5-0715-4150-9D20-36C836D7A065}" srcId="{31CD20DC-254D-4E76-9FDC-9AA8767CA0D1}" destId="{760534A9-A9DC-493F-85CF-ADF91EF41E89}" srcOrd="0" destOrd="0" parTransId="{5075183F-A3D6-4EF2-8D71-C40E7890EB0F}" sibTransId="{526C71AC-D74B-4129-9DAE-313363BA5CF5}"/>
    <dgm:cxn modelId="{C7D150A6-E48E-48FA-97F0-84C74CAF1095}" type="presOf" srcId="{3E1411E7-0E19-4377-A085-8C1843A7552B}" destId="{A9BED12D-F629-4B9A-AC30-B9FCE2F36766}" srcOrd="0" destOrd="1" presId="urn:microsoft.com/office/officeart/2018/2/layout/IconVerticalSolidList"/>
    <dgm:cxn modelId="{EAEEB6B3-CE95-489F-83F8-281A71CA5016}" type="presOf" srcId="{1A0506CB-B7B6-4E0C-AC7F-9D06DCC23025}" destId="{4DD8E49A-FB36-4780-82DA-070E607F9B21}" srcOrd="0" destOrd="0" presId="urn:microsoft.com/office/officeart/2018/2/layout/IconVerticalSolidList"/>
    <dgm:cxn modelId="{A45C43B6-8CC9-4C0A-AD0E-515802A2E2E7}" srcId="{3F9CDCDF-8576-4F1C-AFE3-475ECC05A960}" destId="{C21C391E-4830-49C3-B943-C7CC65402033}" srcOrd="1" destOrd="0" parTransId="{4682799E-4A46-433E-BC5D-14DBF522D465}" sibTransId="{52FC7929-C169-41FA-8E6F-28AE1020D7E3}"/>
    <dgm:cxn modelId="{6F714CC5-D146-45E7-8685-90258E636583}" srcId="{3F9CDCDF-8576-4F1C-AFE3-475ECC05A960}" destId="{1A0506CB-B7B6-4E0C-AC7F-9D06DCC23025}" srcOrd="0" destOrd="0" parTransId="{BFFE5FEC-6FBD-47BF-97CA-04950B029E42}" sibTransId="{F87CAC03-C9CC-4984-B340-76ABDFC8FE68}"/>
    <dgm:cxn modelId="{FAE718C9-1982-4E5C-99C5-F71061187E87}" type="presOf" srcId="{C21C391E-4830-49C3-B943-C7CC65402033}" destId="{4DD8E49A-FB36-4780-82DA-070E607F9B21}" srcOrd="0" destOrd="1" presId="urn:microsoft.com/office/officeart/2018/2/layout/IconVerticalSolidList"/>
    <dgm:cxn modelId="{4975D3E9-AA15-49AD-8F6E-585F77971CD9}" srcId="{3F95F2EF-FE64-461F-BAAC-2F94B7D92C22}" destId="{5975A167-C9DE-417F-960F-E4E6AFE1BD72}" srcOrd="0" destOrd="0" parTransId="{E9956B26-5C1F-4584-B69A-2818A197A57F}" sibTransId="{9A92B578-CCD8-450E-8AA3-534622345E70}"/>
    <dgm:cxn modelId="{E6A49AEC-9978-4AC9-ADE4-16D392FB5748}" type="presOf" srcId="{31CD20DC-254D-4E76-9FDC-9AA8767CA0D1}" destId="{3C993AC8-73CE-43A4-9457-FC7750318A9B}" srcOrd="0" destOrd="0" presId="urn:microsoft.com/office/officeart/2018/2/layout/IconVerticalSolidList"/>
    <dgm:cxn modelId="{BC71A095-5536-41D2-BDA8-E6148B7F351F}" type="presParOf" srcId="{3C993AC8-73CE-43A4-9457-FC7750318A9B}" destId="{AADC0B36-4124-4722-A825-D2F85463F6A4}" srcOrd="0" destOrd="0" presId="urn:microsoft.com/office/officeart/2018/2/layout/IconVerticalSolidList"/>
    <dgm:cxn modelId="{4BBAAF06-44A6-4161-AF62-8DDE303EEF6A}" type="presParOf" srcId="{AADC0B36-4124-4722-A825-D2F85463F6A4}" destId="{A695C525-485E-4048-81F4-6BFD97A6D77D}" srcOrd="0" destOrd="0" presId="urn:microsoft.com/office/officeart/2018/2/layout/IconVerticalSolidList"/>
    <dgm:cxn modelId="{9FEB34DB-5CEB-4D84-97C2-24433CBEE323}" type="presParOf" srcId="{AADC0B36-4124-4722-A825-D2F85463F6A4}" destId="{2920E8A0-F20A-4DF2-80D0-09FD2868A11A}" srcOrd="1" destOrd="0" presId="urn:microsoft.com/office/officeart/2018/2/layout/IconVerticalSolidList"/>
    <dgm:cxn modelId="{B5F6DCE7-2295-4B81-BC4D-137EE7A8DFD0}" type="presParOf" srcId="{AADC0B36-4124-4722-A825-D2F85463F6A4}" destId="{303DE149-B3C6-4685-8664-2AD05C07DD74}" srcOrd="2" destOrd="0" presId="urn:microsoft.com/office/officeart/2018/2/layout/IconVerticalSolidList"/>
    <dgm:cxn modelId="{38ED1E5C-794E-4BAB-B4D2-447DE428B458}" type="presParOf" srcId="{AADC0B36-4124-4722-A825-D2F85463F6A4}" destId="{1E45EB82-75AC-482A-BD13-2295350927E8}" srcOrd="3" destOrd="0" presId="urn:microsoft.com/office/officeart/2018/2/layout/IconVerticalSolidList"/>
    <dgm:cxn modelId="{8C3E2137-0EB4-483D-ABE4-671EE052BE82}" type="presParOf" srcId="{3C993AC8-73CE-43A4-9457-FC7750318A9B}" destId="{6616E7B3-B868-4C47-8AB7-7370F42191D8}" srcOrd="1" destOrd="0" presId="urn:microsoft.com/office/officeart/2018/2/layout/IconVerticalSolidList"/>
    <dgm:cxn modelId="{763554F0-2FB7-4456-9CF4-9277C950C8E4}" type="presParOf" srcId="{3C993AC8-73CE-43A4-9457-FC7750318A9B}" destId="{26F1B83F-4274-47DD-AE4C-1928DB4CC3BA}" srcOrd="2" destOrd="0" presId="urn:microsoft.com/office/officeart/2018/2/layout/IconVerticalSolidList"/>
    <dgm:cxn modelId="{ABA7F72D-21B5-46BD-937D-617F429C4269}" type="presParOf" srcId="{26F1B83F-4274-47DD-AE4C-1928DB4CC3BA}" destId="{AF5AC8C2-D348-4C8B-A44A-E42135DD0299}" srcOrd="0" destOrd="0" presId="urn:microsoft.com/office/officeart/2018/2/layout/IconVerticalSolidList"/>
    <dgm:cxn modelId="{FEFBB39D-EB03-4613-A678-E441B96D7F27}" type="presParOf" srcId="{26F1B83F-4274-47DD-AE4C-1928DB4CC3BA}" destId="{487A49D8-EDCB-4DD8-B7F4-A309A184A076}" srcOrd="1" destOrd="0" presId="urn:microsoft.com/office/officeart/2018/2/layout/IconVerticalSolidList"/>
    <dgm:cxn modelId="{7F67589D-73A3-4924-88B3-2034F37FE5A3}" type="presParOf" srcId="{26F1B83F-4274-47DD-AE4C-1928DB4CC3BA}" destId="{B525B437-CF8E-43CD-BE60-50767F0BE52C}" srcOrd="2" destOrd="0" presId="urn:microsoft.com/office/officeart/2018/2/layout/IconVerticalSolidList"/>
    <dgm:cxn modelId="{C250CD52-C3BA-4377-A987-24F89A37B5B7}" type="presParOf" srcId="{26F1B83F-4274-47DD-AE4C-1928DB4CC3BA}" destId="{32C86C43-A323-4DE9-BB73-535B8A4FCEE1}" srcOrd="3" destOrd="0" presId="urn:microsoft.com/office/officeart/2018/2/layout/IconVerticalSolidList"/>
    <dgm:cxn modelId="{D807A454-BDEA-4FB5-A417-0502A028A808}" type="presParOf" srcId="{26F1B83F-4274-47DD-AE4C-1928DB4CC3BA}" destId="{F5F796F4-27DB-4FC1-964C-4F493525A18E}" srcOrd="4" destOrd="0" presId="urn:microsoft.com/office/officeart/2018/2/layout/IconVerticalSolidList"/>
    <dgm:cxn modelId="{9EFEBD23-F920-4C33-B3E9-66921013B7F1}" type="presParOf" srcId="{3C993AC8-73CE-43A4-9457-FC7750318A9B}" destId="{FA6C75BC-8AF6-442A-8335-2E73105995D5}" srcOrd="3" destOrd="0" presId="urn:microsoft.com/office/officeart/2018/2/layout/IconVerticalSolidList"/>
    <dgm:cxn modelId="{A8E92E2F-6582-43DF-936A-38828EF00C41}" type="presParOf" srcId="{3C993AC8-73CE-43A4-9457-FC7750318A9B}" destId="{7E3307C1-AFD0-4924-9046-1264D4DF5441}" srcOrd="4" destOrd="0" presId="urn:microsoft.com/office/officeart/2018/2/layout/IconVerticalSolidList"/>
    <dgm:cxn modelId="{24EB4006-C93A-4C31-8DC8-C0D6A9304DCF}" type="presParOf" srcId="{7E3307C1-AFD0-4924-9046-1264D4DF5441}" destId="{EFFE9399-67FA-4C44-989C-1DAD78E63559}" srcOrd="0" destOrd="0" presId="urn:microsoft.com/office/officeart/2018/2/layout/IconVerticalSolidList"/>
    <dgm:cxn modelId="{3332F4D8-A5AE-4BFA-B3A9-E9B22FCC2275}" type="presParOf" srcId="{7E3307C1-AFD0-4924-9046-1264D4DF5441}" destId="{CCAB9F91-67C2-40EE-8A79-84C42A104082}" srcOrd="1" destOrd="0" presId="urn:microsoft.com/office/officeart/2018/2/layout/IconVerticalSolidList"/>
    <dgm:cxn modelId="{1D322BB7-DADE-42B2-8B32-CE75B84E427D}" type="presParOf" srcId="{7E3307C1-AFD0-4924-9046-1264D4DF5441}" destId="{27AE93FB-C11F-44B1-A841-5D82BFB27A07}" srcOrd="2" destOrd="0" presId="urn:microsoft.com/office/officeart/2018/2/layout/IconVerticalSolidList"/>
    <dgm:cxn modelId="{D53B8A07-6D74-4ECB-AE42-826C72A64192}" type="presParOf" srcId="{7E3307C1-AFD0-4924-9046-1264D4DF5441}" destId="{4BF0F0C1-0DE8-4AB1-B890-22B504BD7323}" srcOrd="3" destOrd="0" presId="urn:microsoft.com/office/officeart/2018/2/layout/IconVerticalSolidList"/>
    <dgm:cxn modelId="{D220E665-1B13-432E-BBCD-BB5CF82E4EAE}" type="presParOf" srcId="{7E3307C1-AFD0-4924-9046-1264D4DF5441}" destId="{A9BED12D-F629-4B9A-AC30-B9FCE2F36766}" srcOrd="4" destOrd="0" presId="urn:microsoft.com/office/officeart/2018/2/layout/IconVerticalSolidList"/>
    <dgm:cxn modelId="{38EFACDA-CE9B-4478-867F-1827578B5996}" type="presParOf" srcId="{3C993AC8-73CE-43A4-9457-FC7750318A9B}" destId="{4DB82F23-613E-494A-9260-39D9A93DD3A6}" srcOrd="5" destOrd="0" presId="urn:microsoft.com/office/officeart/2018/2/layout/IconVerticalSolidList"/>
    <dgm:cxn modelId="{1E8612FB-B193-4040-BF6B-3D4987D464F5}" type="presParOf" srcId="{3C993AC8-73CE-43A4-9457-FC7750318A9B}" destId="{FA2BB1ED-BA27-4DAA-8235-9B8FF07F7000}" srcOrd="6" destOrd="0" presId="urn:microsoft.com/office/officeart/2018/2/layout/IconVerticalSolidList"/>
    <dgm:cxn modelId="{5D4408E0-F28B-4F3F-8D1B-EB89B9326AC5}" type="presParOf" srcId="{FA2BB1ED-BA27-4DAA-8235-9B8FF07F7000}" destId="{17A73682-1C4A-4A7A-8046-FE60DC4C262C}" srcOrd="0" destOrd="0" presId="urn:microsoft.com/office/officeart/2018/2/layout/IconVerticalSolidList"/>
    <dgm:cxn modelId="{71E23558-2020-48EB-BB5A-AEDD398B4F88}" type="presParOf" srcId="{FA2BB1ED-BA27-4DAA-8235-9B8FF07F7000}" destId="{05A80FB9-87AF-4476-B0CC-D54745D40BA3}" srcOrd="1" destOrd="0" presId="urn:microsoft.com/office/officeart/2018/2/layout/IconVerticalSolidList"/>
    <dgm:cxn modelId="{DE01D51B-3305-4AFE-8CAF-FEF9850EAE13}" type="presParOf" srcId="{FA2BB1ED-BA27-4DAA-8235-9B8FF07F7000}" destId="{7105259E-97D0-47CE-B85E-D32E12585724}" srcOrd="2" destOrd="0" presId="urn:microsoft.com/office/officeart/2018/2/layout/IconVerticalSolidList"/>
    <dgm:cxn modelId="{EF3F11A7-F2FE-42DA-A86C-DD21789E0E00}" type="presParOf" srcId="{FA2BB1ED-BA27-4DAA-8235-9B8FF07F7000}" destId="{82FBE211-B02A-4CAE-BA6D-BBD85D0DC050}" srcOrd="3" destOrd="0" presId="urn:microsoft.com/office/officeart/2018/2/layout/IconVerticalSolidList"/>
    <dgm:cxn modelId="{6E710128-8C64-40F9-ABBF-2059FE8742C2}" type="presParOf" srcId="{FA2BB1ED-BA27-4DAA-8235-9B8FF07F7000}" destId="{4DD8E49A-FB36-4780-82DA-070E607F9B2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89E119-EE2A-44C3-A1EC-FD9E5E66E7B9}" type="doc">
      <dgm:prSet loTypeId="urn:microsoft.com/office/officeart/2016/7/layout/VerticalSolidActionList" loCatId="List" qsTypeId="urn:microsoft.com/office/officeart/2005/8/quickstyle/simple2" qsCatId="simple" csTypeId="urn:microsoft.com/office/officeart/2005/8/colors/colorful2" csCatId="colorful"/>
      <dgm:spPr/>
      <dgm:t>
        <a:bodyPr/>
        <a:lstStyle/>
        <a:p>
          <a:endParaRPr lang="en-US"/>
        </a:p>
      </dgm:t>
    </dgm:pt>
    <dgm:pt modelId="{6911A675-1210-47CD-B239-DB89FB534E69}">
      <dgm:prSet/>
      <dgm:spPr/>
      <dgm:t>
        <a:bodyPr/>
        <a:lstStyle/>
        <a:p>
          <a:r>
            <a:rPr lang="en-US"/>
            <a:t>Strengthen</a:t>
          </a:r>
        </a:p>
      </dgm:t>
    </dgm:pt>
    <dgm:pt modelId="{36642E16-8527-4A1D-8703-F2605F1363E6}" type="parTrans" cxnId="{31EB2962-1789-4304-AB10-E7CB37F67E16}">
      <dgm:prSet/>
      <dgm:spPr/>
      <dgm:t>
        <a:bodyPr/>
        <a:lstStyle/>
        <a:p>
          <a:endParaRPr lang="en-US"/>
        </a:p>
      </dgm:t>
    </dgm:pt>
    <dgm:pt modelId="{D31B7BD4-2D5C-4AE8-8558-7DC4AA022941}" type="sibTrans" cxnId="{31EB2962-1789-4304-AB10-E7CB37F67E16}">
      <dgm:prSet/>
      <dgm:spPr/>
      <dgm:t>
        <a:bodyPr/>
        <a:lstStyle/>
        <a:p>
          <a:endParaRPr lang="en-US"/>
        </a:p>
      </dgm:t>
    </dgm:pt>
    <dgm:pt modelId="{754DB4C4-9DC9-4887-A521-23A02705A6A4}">
      <dgm:prSet/>
      <dgm:spPr/>
      <dgm:t>
        <a:bodyPr/>
        <a:lstStyle/>
        <a:p>
          <a:r>
            <a:rPr lang="en-US"/>
            <a:t>Strengthen Ethical Frameworks: Encourage multi-stakeholder collaboration to establish ethical standards for AI and cybersecurity, balancing security needs with privacy and autonomy.</a:t>
          </a:r>
        </a:p>
      </dgm:t>
    </dgm:pt>
    <dgm:pt modelId="{297327B9-C12F-47DE-987D-38E587A2412D}" type="parTrans" cxnId="{5D4C1A91-8F0C-4E41-BBBD-F938144528B8}">
      <dgm:prSet/>
      <dgm:spPr/>
      <dgm:t>
        <a:bodyPr/>
        <a:lstStyle/>
        <a:p>
          <a:endParaRPr lang="en-US"/>
        </a:p>
      </dgm:t>
    </dgm:pt>
    <dgm:pt modelId="{650E229D-6A8A-43C7-8CAC-9672B8E51A4D}" type="sibTrans" cxnId="{5D4C1A91-8F0C-4E41-BBBD-F938144528B8}">
      <dgm:prSet/>
      <dgm:spPr/>
      <dgm:t>
        <a:bodyPr/>
        <a:lstStyle/>
        <a:p>
          <a:endParaRPr lang="en-US"/>
        </a:p>
      </dgm:t>
    </dgm:pt>
    <dgm:pt modelId="{97D7AFBC-CE7C-47A9-B6D4-AAB876612E3F}">
      <dgm:prSet/>
      <dgm:spPr/>
      <dgm:t>
        <a:bodyPr/>
        <a:lstStyle/>
        <a:p>
          <a:r>
            <a:rPr lang="en-US"/>
            <a:t>Invest in</a:t>
          </a:r>
        </a:p>
      </dgm:t>
    </dgm:pt>
    <dgm:pt modelId="{4AE669EE-323B-48AD-91BA-6DD12F566CA6}" type="parTrans" cxnId="{52D518B5-9D07-49D9-B46B-142BC3C8A2D4}">
      <dgm:prSet/>
      <dgm:spPr/>
      <dgm:t>
        <a:bodyPr/>
        <a:lstStyle/>
        <a:p>
          <a:endParaRPr lang="en-US"/>
        </a:p>
      </dgm:t>
    </dgm:pt>
    <dgm:pt modelId="{88998C92-74D2-447A-B03C-822D464B33EF}" type="sibTrans" cxnId="{52D518B5-9D07-49D9-B46B-142BC3C8A2D4}">
      <dgm:prSet/>
      <dgm:spPr/>
      <dgm:t>
        <a:bodyPr/>
        <a:lstStyle/>
        <a:p>
          <a:endParaRPr lang="en-US"/>
        </a:p>
      </dgm:t>
    </dgm:pt>
    <dgm:pt modelId="{B39893EF-5835-4726-9AF8-9C4703BBDE44}">
      <dgm:prSet/>
      <dgm:spPr/>
      <dgm:t>
        <a:bodyPr/>
        <a:lstStyle/>
        <a:p>
          <a:r>
            <a:rPr lang="en-US"/>
            <a:t>Invest in Public Education: Promote digital literacy programs to help citizens understand and engage with AI and cybersecurity, reducing susceptibility to misinformation.</a:t>
          </a:r>
        </a:p>
      </dgm:t>
    </dgm:pt>
    <dgm:pt modelId="{857D8AA0-0EB2-47FB-BFE5-FA6A2CC34C6B}" type="parTrans" cxnId="{DF10049A-E3F0-4B19-91B1-81EAA07A01EF}">
      <dgm:prSet/>
      <dgm:spPr/>
      <dgm:t>
        <a:bodyPr/>
        <a:lstStyle/>
        <a:p>
          <a:endParaRPr lang="en-US"/>
        </a:p>
      </dgm:t>
    </dgm:pt>
    <dgm:pt modelId="{74FDE4E3-8BB1-4324-BF4B-B111BF634D6F}" type="sibTrans" cxnId="{DF10049A-E3F0-4B19-91B1-81EAA07A01EF}">
      <dgm:prSet/>
      <dgm:spPr/>
      <dgm:t>
        <a:bodyPr/>
        <a:lstStyle/>
        <a:p>
          <a:endParaRPr lang="en-US"/>
        </a:p>
      </dgm:t>
    </dgm:pt>
    <dgm:pt modelId="{138E44F7-B139-428A-A9F1-627D2E028DDB}">
      <dgm:prSet/>
      <dgm:spPr/>
      <dgm:t>
        <a:bodyPr/>
        <a:lstStyle/>
        <a:p>
          <a:r>
            <a:rPr lang="en-US"/>
            <a:t>Support</a:t>
          </a:r>
        </a:p>
      </dgm:t>
    </dgm:pt>
    <dgm:pt modelId="{4635231A-CCEA-46E7-842E-E2F62A6700E4}" type="parTrans" cxnId="{103983A5-A4FF-4687-8B7D-EF9379F6A339}">
      <dgm:prSet/>
      <dgm:spPr/>
      <dgm:t>
        <a:bodyPr/>
        <a:lstStyle/>
        <a:p>
          <a:endParaRPr lang="en-US"/>
        </a:p>
      </dgm:t>
    </dgm:pt>
    <dgm:pt modelId="{FC0E2201-6166-4633-801B-6F19622D1C3E}" type="sibTrans" cxnId="{103983A5-A4FF-4687-8B7D-EF9379F6A339}">
      <dgm:prSet/>
      <dgm:spPr/>
      <dgm:t>
        <a:bodyPr/>
        <a:lstStyle/>
        <a:p>
          <a:endParaRPr lang="en-US"/>
        </a:p>
      </dgm:t>
    </dgm:pt>
    <dgm:pt modelId="{80D3F0AA-7EAB-40A6-87F2-2440D08D3E07}">
      <dgm:prSet/>
      <dgm:spPr/>
      <dgm:t>
        <a:bodyPr/>
        <a:lstStyle/>
        <a:p>
          <a:r>
            <a:rPr lang="en-US"/>
            <a:t>Support Inclusive Policy Development: Foster collaboration between governments, technology companies, and communities to create inclusive governance frameworks that reflect diverse needs and cultural contexts.</a:t>
          </a:r>
        </a:p>
      </dgm:t>
    </dgm:pt>
    <dgm:pt modelId="{8F96864A-CB09-4106-B91F-386CC8056D6F}" type="parTrans" cxnId="{D0DA52FC-6C9D-4A46-B2AF-205548B87A56}">
      <dgm:prSet/>
      <dgm:spPr/>
      <dgm:t>
        <a:bodyPr/>
        <a:lstStyle/>
        <a:p>
          <a:endParaRPr lang="en-US"/>
        </a:p>
      </dgm:t>
    </dgm:pt>
    <dgm:pt modelId="{55880021-1415-47C9-8A1D-78E973DF9D85}" type="sibTrans" cxnId="{D0DA52FC-6C9D-4A46-B2AF-205548B87A56}">
      <dgm:prSet/>
      <dgm:spPr/>
      <dgm:t>
        <a:bodyPr/>
        <a:lstStyle/>
        <a:p>
          <a:endParaRPr lang="en-US"/>
        </a:p>
      </dgm:t>
    </dgm:pt>
    <dgm:pt modelId="{FF622517-05DB-4679-9C96-4AE7094F1515}" type="pres">
      <dgm:prSet presAssocID="{A989E119-EE2A-44C3-A1EC-FD9E5E66E7B9}" presName="Name0" presStyleCnt="0">
        <dgm:presLayoutVars>
          <dgm:dir/>
          <dgm:animLvl val="lvl"/>
          <dgm:resizeHandles val="exact"/>
        </dgm:presLayoutVars>
      </dgm:prSet>
      <dgm:spPr/>
    </dgm:pt>
    <dgm:pt modelId="{8C745E4A-4C69-4997-BDBE-268F23CEF634}" type="pres">
      <dgm:prSet presAssocID="{6911A675-1210-47CD-B239-DB89FB534E69}" presName="linNode" presStyleCnt="0"/>
      <dgm:spPr/>
    </dgm:pt>
    <dgm:pt modelId="{9DE4F57B-D71F-4039-AFDE-535F235779C4}" type="pres">
      <dgm:prSet presAssocID="{6911A675-1210-47CD-B239-DB89FB534E69}" presName="parentText" presStyleLbl="alignNode1" presStyleIdx="0" presStyleCnt="3">
        <dgm:presLayoutVars>
          <dgm:chMax val="1"/>
          <dgm:bulletEnabled/>
        </dgm:presLayoutVars>
      </dgm:prSet>
      <dgm:spPr/>
    </dgm:pt>
    <dgm:pt modelId="{5911B269-E74C-4D73-8E4E-F22D6BBFFAF0}" type="pres">
      <dgm:prSet presAssocID="{6911A675-1210-47CD-B239-DB89FB534E69}" presName="descendantText" presStyleLbl="alignAccFollowNode1" presStyleIdx="0" presStyleCnt="3">
        <dgm:presLayoutVars>
          <dgm:bulletEnabled/>
        </dgm:presLayoutVars>
      </dgm:prSet>
      <dgm:spPr/>
    </dgm:pt>
    <dgm:pt modelId="{202C26B0-2A8D-4F3F-8312-ED21242C28C5}" type="pres">
      <dgm:prSet presAssocID="{D31B7BD4-2D5C-4AE8-8558-7DC4AA022941}" presName="sp" presStyleCnt="0"/>
      <dgm:spPr/>
    </dgm:pt>
    <dgm:pt modelId="{4C0CD5D2-519C-4356-AE8C-A19DE562D025}" type="pres">
      <dgm:prSet presAssocID="{97D7AFBC-CE7C-47A9-B6D4-AAB876612E3F}" presName="linNode" presStyleCnt="0"/>
      <dgm:spPr/>
    </dgm:pt>
    <dgm:pt modelId="{B4B28C8B-DABB-4E19-8BE5-5FC15C1EA1DB}" type="pres">
      <dgm:prSet presAssocID="{97D7AFBC-CE7C-47A9-B6D4-AAB876612E3F}" presName="parentText" presStyleLbl="alignNode1" presStyleIdx="1" presStyleCnt="3">
        <dgm:presLayoutVars>
          <dgm:chMax val="1"/>
          <dgm:bulletEnabled/>
        </dgm:presLayoutVars>
      </dgm:prSet>
      <dgm:spPr/>
    </dgm:pt>
    <dgm:pt modelId="{B62F87A3-D006-4C1B-8169-B56C60DF838A}" type="pres">
      <dgm:prSet presAssocID="{97D7AFBC-CE7C-47A9-B6D4-AAB876612E3F}" presName="descendantText" presStyleLbl="alignAccFollowNode1" presStyleIdx="1" presStyleCnt="3">
        <dgm:presLayoutVars>
          <dgm:bulletEnabled/>
        </dgm:presLayoutVars>
      </dgm:prSet>
      <dgm:spPr/>
    </dgm:pt>
    <dgm:pt modelId="{6E0C0281-E882-4F0A-9CC1-8291F4FBF253}" type="pres">
      <dgm:prSet presAssocID="{88998C92-74D2-447A-B03C-822D464B33EF}" presName="sp" presStyleCnt="0"/>
      <dgm:spPr/>
    </dgm:pt>
    <dgm:pt modelId="{F33867E2-E36B-4369-B017-BC292154A469}" type="pres">
      <dgm:prSet presAssocID="{138E44F7-B139-428A-A9F1-627D2E028DDB}" presName="linNode" presStyleCnt="0"/>
      <dgm:spPr/>
    </dgm:pt>
    <dgm:pt modelId="{B4AC7371-B31B-472D-819D-A3EEF3548BF2}" type="pres">
      <dgm:prSet presAssocID="{138E44F7-B139-428A-A9F1-627D2E028DDB}" presName="parentText" presStyleLbl="alignNode1" presStyleIdx="2" presStyleCnt="3">
        <dgm:presLayoutVars>
          <dgm:chMax val="1"/>
          <dgm:bulletEnabled/>
        </dgm:presLayoutVars>
      </dgm:prSet>
      <dgm:spPr/>
    </dgm:pt>
    <dgm:pt modelId="{15CBEB7D-C61D-4195-8E7D-DD90525BD4DA}" type="pres">
      <dgm:prSet presAssocID="{138E44F7-B139-428A-A9F1-627D2E028DDB}" presName="descendantText" presStyleLbl="alignAccFollowNode1" presStyleIdx="2" presStyleCnt="3">
        <dgm:presLayoutVars>
          <dgm:bulletEnabled/>
        </dgm:presLayoutVars>
      </dgm:prSet>
      <dgm:spPr/>
    </dgm:pt>
  </dgm:ptLst>
  <dgm:cxnLst>
    <dgm:cxn modelId="{4CA88532-47D5-4C45-A0F4-3A72847EE3A1}" type="presOf" srcId="{6911A675-1210-47CD-B239-DB89FB534E69}" destId="{9DE4F57B-D71F-4039-AFDE-535F235779C4}" srcOrd="0" destOrd="0" presId="urn:microsoft.com/office/officeart/2016/7/layout/VerticalSolidActionList"/>
    <dgm:cxn modelId="{31EB2962-1789-4304-AB10-E7CB37F67E16}" srcId="{A989E119-EE2A-44C3-A1EC-FD9E5E66E7B9}" destId="{6911A675-1210-47CD-B239-DB89FB534E69}" srcOrd="0" destOrd="0" parTransId="{36642E16-8527-4A1D-8703-F2605F1363E6}" sibTransId="{D31B7BD4-2D5C-4AE8-8558-7DC4AA022941}"/>
    <dgm:cxn modelId="{1B6B294D-4598-4A52-A675-F23A82A20960}" type="presOf" srcId="{B39893EF-5835-4726-9AF8-9C4703BBDE44}" destId="{B62F87A3-D006-4C1B-8169-B56C60DF838A}" srcOrd="0" destOrd="0" presId="urn:microsoft.com/office/officeart/2016/7/layout/VerticalSolidActionList"/>
    <dgm:cxn modelId="{A940F770-2EA5-41C0-B72C-104D7A1D8753}" type="presOf" srcId="{754DB4C4-9DC9-4887-A521-23A02705A6A4}" destId="{5911B269-E74C-4D73-8E4E-F22D6BBFFAF0}" srcOrd="0" destOrd="0" presId="urn:microsoft.com/office/officeart/2016/7/layout/VerticalSolidActionList"/>
    <dgm:cxn modelId="{21FF2578-7EA2-4367-9D27-3DE6B0B73BF4}" type="presOf" srcId="{80D3F0AA-7EAB-40A6-87F2-2440D08D3E07}" destId="{15CBEB7D-C61D-4195-8E7D-DD90525BD4DA}" srcOrd="0" destOrd="0" presId="urn:microsoft.com/office/officeart/2016/7/layout/VerticalSolidActionList"/>
    <dgm:cxn modelId="{5D4C1A91-8F0C-4E41-BBBD-F938144528B8}" srcId="{6911A675-1210-47CD-B239-DB89FB534E69}" destId="{754DB4C4-9DC9-4887-A521-23A02705A6A4}" srcOrd="0" destOrd="0" parTransId="{297327B9-C12F-47DE-987D-38E587A2412D}" sibTransId="{650E229D-6A8A-43C7-8CAC-9672B8E51A4D}"/>
    <dgm:cxn modelId="{DF10049A-E3F0-4B19-91B1-81EAA07A01EF}" srcId="{97D7AFBC-CE7C-47A9-B6D4-AAB876612E3F}" destId="{B39893EF-5835-4726-9AF8-9C4703BBDE44}" srcOrd="0" destOrd="0" parTransId="{857D8AA0-0EB2-47FB-BFE5-FA6A2CC34C6B}" sibTransId="{74FDE4E3-8BB1-4324-BF4B-B111BF634D6F}"/>
    <dgm:cxn modelId="{103983A5-A4FF-4687-8B7D-EF9379F6A339}" srcId="{A989E119-EE2A-44C3-A1EC-FD9E5E66E7B9}" destId="{138E44F7-B139-428A-A9F1-627D2E028DDB}" srcOrd="2" destOrd="0" parTransId="{4635231A-CCEA-46E7-842E-E2F62A6700E4}" sibTransId="{FC0E2201-6166-4633-801B-6F19622D1C3E}"/>
    <dgm:cxn modelId="{52D518B5-9D07-49D9-B46B-142BC3C8A2D4}" srcId="{A989E119-EE2A-44C3-A1EC-FD9E5E66E7B9}" destId="{97D7AFBC-CE7C-47A9-B6D4-AAB876612E3F}" srcOrd="1" destOrd="0" parTransId="{4AE669EE-323B-48AD-91BA-6DD12F566CA6}" sibTransId="{88998C92-74D2-447A-B03C-822D464B33EF}"/>
    <dgm:cxn modelId="{5BF892CD-ACFC-44BC-9BA6-A8D8B741AAFC}" type="presOf" srcId="{A989E119-EE2A-44C3-A1EC-FD9E5E66E7B9}" destId="{FF622517-05DB-4679-9C96-4AE7094F1515}" srcOrd="0" destOrd="0" presId="urn:microsoft.com/office/officeart/2016/7/layout/VerticalSolidActionList"/>
    <dgm:cxn modelId="{87C349D3-9893-4C99-B9F8-0AF40C75873A}" type="presOf" srcId="{97D7AFBC-CE7C-47A9-B6D4-AAB876612E3F}" destId="{B4B28C8B-DABB-4E19-8BE5-5FC15C1EA1DB}" srcOrd="0" destOrd="0" presId="urn:microsoft.com/office/officeart/2016/7/layout/VerticalSolidActionList"/>
    <dgm:cxn modelId="{74E5B1F4-3FC6-47E6-BA6E-14E9046BFE22}" type="presOf" srcId="{138E44F7-B139-428A-A9F1-627D2E028DDB}" destId="{B4AC7371-B31B-472D-819D-A3EEF3548BF2}" srcOrd="0" destOrd="0" presId="urn:microsoft.com/office/officeart/2016/7/layout/VerticalSolidActionList"/>
    <dgm:cxn modelId="{D0DA52FC-6C9D-4A46-B2AF-205548B87A56}" srcId="{138E44F7-B139-428A-A9F1-627D2E028DDB}" destId="{80D3F0AA-7EAB-40A6-87F2-2440D08D3E07}" srcOrd="0" destOrd="0" parTransId="{8F96864A-CB09-4106-B91F-386CC8056D6F}" sibTransId="{55880021-1415-47C9-8A1D-78E973DF9D85}"/>
    <dgm:cxn modelId="{78DBF732-05FE-4207-9C12-8ACFCA4E2330}" type="presParOf" srcId="{FF622517-05DB-4679-9C96-4AE7094F1515}" destId="{8C745E4A-4C69-4997-BDBE-268F23CEF634}" srcOrd="0" destOrd="0" presId="urn:microsoft.com/office/officeart/2016/7/layout/VerticalSolidActionList"/>
    <dgm:cxn modelId="{1B0DD715-DB9F-4D74-800A-22DF6331A823}" type="presParOf" srcId="{8C745E4A-4C69-4997-BDBE-268F23CEF634}" destId="{9DE4F57B-D71F-4039-AFDE-535F235779C4}" srcOrd="0" destOrd="0" presId="urn:microsoft.com/office/officeart/2016/7/layout/VerticalSolidActionList"/>
    <dgm:cxn modelId="{5892B98D-4FC6-4011-B01E-809D756C034C}" type="presParOf" srcId="{8C745E4A-4C69-4997-BDBE-268F23CEF634}" destId="{5911B269-E74C-4D73-8E4E-F22D6BBFFAF0}" srcOrd="1" destOrd="0" presId="urn:microsoft.com/office/officeart/2016/7/layout/VerticalSolidActionList"/>
    <dgm:cxn modelId="{65AFDE10-AA14-481D-B1A0-F5637D021769}" type="presParOf" srcId="{FF622517-05DB-4679-9C96-4AE7094F1515}" destId="{202C26B0-2A8D-4F3F-8312-ED21242C28C5}" srcOrd="1" destOrd="0" presId="urn:microsoft.com/office/officeart/2016/7/layout/VerticalSolidActionList"/>
    <dgm:cxn modelId="{A0CC3077-F659-4204-94C9-CDF6EC9ED760}" type="presParOf" srcId="{FF622517-05DB-4679-9C96-4AE7094F1515}" destId="{4C0CD5D2-519C-4356-AE8C-A19DE562D025}" srcOrd="2" destOrd="0" presId="urn:microsoft.com/office/officeart/2016/7/layout/VerticalSolidActionList"/>
    <dgm:cxn modelId="{8BF234BA-FAB9-4909-9638-9D906F6A1AD9}" type="presParOf" srcId="{4C0CD5D2-519C-4356-AE8C-A19DE562D025}" destId="{B4B28C8B-DABB-4E19-8BE5-5FC15C1EA1DB}" srcOrd="0" destOrd="0" presId="urn:microsoft.com/office/officeart/2016/7/layout/VerticalSolidActionList"/>
    <dgm:cxn modelId="{40C5D2F5-0AF3-4732-BD4D-47337DDD4AFF}" type="presParOf" srcId="{4C0CD5D2-519C-4356-AE8C-A19DE562D025}" destId="{B62F87A3-D006-4C1B-8169-B56C60DF838A}" srcOrd="1" destOrd="0" presId="urn:microsoft.com/office/officeart/2016/7/layout/VerticalSolidActionList"/>
    <dgm:cxn modelId="{E3BC16D7-0C91-491F-A52C-90E1529CAAEF}" type="presParOf" srcId="{FF622517-05DB-4679-9C96-4AE7094F1515}" destId="{6E0C0281-E882-4F0A-9CC1-8291F4FBF253}" srcOrd="3" destOrd="0" presId="urn:microsoft.com/office/officeart/2016/7/layout/VerticalSolidActionList"/>
    <dgm:cxn modelId="{927954BE-E7C5-4D69-BE03-DA1836044E28}" type="presParOf" srcId="{FF622517-05DB-4679-9C96-4AE7094F1515}" destId="{F33867E2-E36B-4369-B017-BC292154A469}" srcOrd="4" destOrd="0" presId="urn:microsoft.com/office/officeart/2016/7/layout/VerticalSolidActionList"/>
    <dgm:cxn modelId="{E6404487-298E-4368-BFFC-C24B00678E9C}" type="presParOf" srcId="{F33867E2-E36B-4369-B017-BC292154A469}" destId="{B4AC7371-B31B-472D-819D-A3EEF3548BF2}" srcOrd="0" destOrd="0" presId="urn:microsoft.com/office/officeart/2016/7/layout/VerticalSolidActionList"/>
    <dgm:cxn modelId="{E4E5B3C4-21B7-4387-89A4-773DB5023FDD}" type="presParOf" srcId="{F33867E2-E36B-4369-B017-BC292154A469}" destId="{15CBEB7D-C61D-4195-8E7D-DD90525BD4DA}"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C5CD9F7-9556-4E01-B485-A204E59AD49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D03F7C2-414F-4CC1-93C4-BC3569464FD8}">
      <dgm:prSet/>
      <dgm:spPr/>
      <dgm:t>
        <a:bodyPr/>
        <a:lstStyle/>
        <a:p>
          <a:r>
            <a:rPr lang="en-US" b="1"/>
            <a:t>Explore AI as a Learning Partner in Governance</a:t>
          </a:r>
          <a:r>
            <a:rPr lang="en-US"/>
            <a:t>: Encourage research into how AI can “learn” from governance experiences to inform policymakers, providing data-driven insights and adaptive governance support.</a:t>
          </a:r>
        </a:p>
      </dgm:t>
    </dgm:pt>
    <dgm:pt modelId="{290F4AD8-50B7-4C45-8BB7-550A264BD21C}" type="parTrans" cxnId="{F4F73A69-2966-4F47-9A23-1A7F0F2F34A8}">
      <dgm:prSet/>
      <dgm:spPr/>
      <dgm:t>
        <a:bodyPr/>
        <a:lstStyle/>
        <a:p>
          <a:endParaRPr lang="en-US"/>
        </a:p>
      </dgm:t>
    </dgm:pt>
    <dgm:pt modelId="{6329810A-4FFF-4918-ADEA-81727B365928}" type="sibTrans" cxnId="{F4F73A69-2966-4F47-9A23-1A7F0F2F34A8}">
      <dgm:prSet/>
      <dgm:spPr/>
      <dgm:t>
        <a:bodyPr/>
        <a:lstStyle/>
        <a:p>
          <a:endParaRPr lang="en-US"/>
        </a:p>
      </dgm:t>
    </dgm:pt>
    <dgm:pt modelId="{438A4069-52C6-46FF-A8E4-975636736322}">
      <dgm:prSet/>
      <dgm:spPr/>
      <dgm:t>
        <a:bodyPr/>
        <a:lstStyle/>
        <a:p>
          <a:r>
            <a:rPr lang="en-US" b="1"/>
            <a:t>Evaluate and Adapt Regularly</a:t>
          </a:r>
          <a:r>
            <a:rPr lang="en-US"/>
            <a:t>: Given rapid technology evolution, implement regular governance reviews to ensure policies and technologies remain aligned with societal values and emerging challenges.</a:t>
          </a:r>
        </a:p>
      </dgm:t>
    </dgm:pt>
    <dgm:pt modelId="{C412C543-93C5-443B-A95C-9F7DCE2443D7}" type="parTrans" cxnId="{571971C2-3233-4132-90D6-8C1C1EEA061E}">
      <dgm:prSet/>
      <dgm:spPr/>
      <dgm:t>
        <a:bodyPr/>
        <a:lstStyle/>
        <a:p>
          <a:endParaRPr lang="en-US"/>
        </a:p>
      </dgm:t>
    </dgm:pt>
    <dgm:pt modelId="{4163C661-86FF-4E53-8579-9FFC59072C6C}" type="sibTrans" cxnId="{571971C2-3233-4132-90D6-8C1C1EEA061E}">
      <dgm:prSet/>
      <dgm:spPr/>
      <dgm:t>
        <a:bodyPr/>
        <a:lstStyle/>
        <a:p>
          <a:endParaRPr lang="en-US"/>
        </a:p>
      </dgm:t>
    </dgm:pt>
    <dgm:pt modelId="{A7047A40-A5BB-4042-8425-7FB551EF3205}" type="pres">
      <dgm:prSet presAssocID="{7C5CD9F7-9556-4E01-B485-A204E59AD49A}" presName="root" presStyleCnt="0">
        <dgm:presLayoutVars>
          <dgm:dir/>
          <dgm:resizeHandles val="exact"/>
        </dgm:presLayoutVars>
      </dgm:prSet>
      <dgm:spPr/>
    </dgm:pt>
    <dgm:pt modelId="{2E34FCA6-BB1A-4160-973B-B179FC5EDCEB}" type="pres">
      <dgm:prSet presAssocID="{6D03F7C2-414F-4CC1-93C4-BC3569464FD8}" presName="compNode" presStyleCnt="0"/>
      <dgm:spPr/>
    </dgm:pt>
    <dgm:pt modelId="{BB450E4A-C4F6-4E66-A02A-9F757750B14E}" type="pres">
      <dgm:prSet presAssocID="{6D03F7C2-414F-4CC1-93C4-BC3569464FD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84557B8A-1C3D-41C4-8BC7-508EA089864B}" type="pres">
      <dgm:prSet presAssocID="{6D03F7C2-414F-4CC1-93C4-BC3569464FD8}" presName="spaceRect" presStyleCnt="0"/>
      <dgm:spPr/>
    </dgm:pt>
    <dgm:pt modelId="{D44D4143-8AFA-447F-BAED-F8899326F807}" type="pres">
      <dgm:prSet presAssocID="{6D03F7C2-414F-4CC1-93C4-BC3569464FD8}" presName="textRect" presStyleLbl="revTx" presStyleIdx="0" presStyleCnt="2">
        <dgm:presLayoutVars>
          <dgm:chMax val="1"/>
          <dgm:chPref val="1"/>
        </dgm:presLayoutVars>
      </dgm:prSet>
      <dgm:spPr/>
    </dgm:pt>
    <dgm:pt modelId="{4289EB69-52AE-4827-8ABD-42E64A1658B0}" type="pres">
      <dgm:prSet presAssocID="{6329810A-4FFF-4918-ADEA-81727B365928}" presName="sibTrans" presStyleCnt="0"/>
      <dgm:spPr/>
    </dgm:pt>
    <dgm:pt modelId="{CE5817DB-6045-4BB1-AFB8-C6A005FF4783}" type="pres">
      <dgm:prSet presAssocID="{438A4069-52C6-46FF-A8E4-975636736322}" presName="compNode" presStyleCnt="0"/>
      <dgm:spPr/>
    </dgm:pt>
    <dgm:pt modelId="{210CCD09-A985-4543-926E-6A1507C2ABE0}" type="pres">
      <dgm:prSet presAssocID="{438A4069-52C6-46FF-A8E4-97563673632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AF6E9A8E-A078-46FF-ACC9-0F6605443F10}" type="pres">
      <dgm:prSet presAssocID="{438A4069-52C6-46FF-A8E4-975636736322}" presName="spaceRect" presStyleCnt="0"/>
      <dgm:spPr/>
    </dgm:pt>
    <dgm:pt modelId="{2A6732EA-750A-4480-942D-4D8D8891F265}" type="pres">
      <dgm:prSet presAssocID="{438A4069-52C6-46FF-A8E4-975636736322}" presName="textRect" presStyleLbl="revTx" presStyleIdx="1" presStyleCnt="2">
        <dgm:presLayoutVars>
          <dgm:chMax val="1"/>
          <dgm:chPref val="1"/>
        </dgm:presLayoutVars>
      </dgm:prSet>
      <dgm:spPr/>
    </dgm:pt>
  </dgm:ptLst>
  <dgm:cxnLst>
    <dgm:cxn modelId="{9F40DC42-11C8-4A17-AFAB-B97DF586DE10}" type="presOf" srcId="{7C5CD9F7-9556-4E01-B485-A204E59AD49A}" destId="{A7047A40-A5BB-4042-8425-7FB551EF3205}" srcOrd="0" destOrd="0" presId="urn:microsoft.com/office/officeart/2018/2/layout/IconLabelList"/>
    <dgm:cxn modelId="{F4F73A69-2966-4F47-9A23-1A7F0F2F34A8}" srcId="{7C5CD9F7-9556-4E01-B485-A204E59AD49A}" destId="{6D03F7C2-414F-4CC1-93C4-BC3569464FD8}" srcOrd="0" destOrd="0" parTransId="{290F4AD8-50B7-4C45-8BB7-550A264BD21C}" sibTransId="{6329810A-4FFF-4918-ADEA-81727B365928}"/>
    <dgm:cxn modelId="{4BEE914E-002D-4F6C-B201-B40FAD02832D}" type="presOf" srcId="{6D03F7C2-414F-4CC1-93C4-BC3569464FD8}" destId="{D44D4143-8AFA-447F-BAED-F8899326F807}" srcOrd="0" destOrd="0" presId="urn:microsoft.com/office/officeart/2018/2/layout/IconLabelList"/>
    <dgm:cxn modelId="{571971C2-3233-4132-90D6-8C1C1EEA061E}" srcId="{7C5CD9F7-9556-4E01-B485-A204E59AD49A}" destId="{438A4069-52C6-46FF-A8E4-975636736322}" srcOrd="1" destOrd="0" parTransId="{C412C543-93C5-443B-A95C-9F7DCE2443D7}" sibTransId="{4163C661-86FF-4E53-8579-9FFC59072C6C}"/>
    <dgm:cxn modelId="{2269BAD0-6950-4808-AA59-610BFB1ED253}" type="presOf" srcId="{438A4069-52C6-46FF-A8E4-975636736322}" destId="{2A6732EA-750A-4480-942D-4D8D8891F265}" srcOrd="0" destOrd="0" presId="urn:microsoft.com/office/officeart/2018/2/layout/IconLabelList"/>
    <dgm:cxn modelId="{66F3782E-DBB7-44B5-A8B7-0C8F08E60AFF}" type="presParOf" srcId="{A7047A40-A5BB-4042-8425-7FB551EF3205}" destId="{2E34FCA6-BB1A-4160-973B-B179FC5EDCEB}" srcOrd="0" destOrd="0" presId="urn:microsoft.com/office/officeart/2018/2/layout/IconLabelList"/>
    <dgm:cxn modelId="{82972EA8-E75F-4383-BA9A-32688A4E4297}" type="presParOf" srcId="{2E34FCA6-BB1A-4160-973B-B179FC5EDCEB}" destId="{BB450E4A-C4F6-4E66-A02A-9F757750B14E}" srcOrd="0" destOrd="0" presId="urn:microsoft.com/office/officeart/2018/2/layout/IconLabelList"/>
    <dgm:cxn modelId="{72BCB47E-7D1A-4E2C-8A9E-3E7999E02574}" type="presParOf" srcId="{2E34FCA6-BB1A-4160-973B-B179FC5EDCEB}" destId="{84557B8A-1C3D-41C4-8BC7-508EA089864B}" srcOrd="1" destOrd="0" presId="urn:microsoft.com/office/officeart/2018/2/layout/IconLabelList"/>
    <dgm:cxn modelId="{9D406B31-1772-42A1-BA2E-2D5C5FF031B1}" type="presParOf" srcId="{2E34FCA6-BB1A-4160-973B-B179FC5EDCEB}" destId="{D44D4143-8AFA-447F-BAED-F8899326F807}" srcOrd="2" destOrd="0" presId="urn:microsoft.com/office/officeart/2018/2/layout/IconLabelList"/>
    <dgm:cxn modelId="{AD54D5DB-DAE2-4F8B-B028-E2BD7D3D4ED0}" type="presParOf" srcId="{A7047A40-A5BB-4042-8425-7FB551EF3205}" destId="{4289EB69-52AE-4827-8ABD-42E64A1658B0}" srcOrd="1" destOrd="0" presId="urn:microsoft.com/office/officeart/2018/2/layout/IconLabelList"/>
    <dgm:cxn modelId="{C0E3452C-1E16-4570-95BE-C2E9F1B04531}" type="presParOf" srcId="{A7047A40-A5BB-4042-8425-7FB551EF3205}" destId="{CE5817DB-6045-4BB1-AFB8-C6A005FF4783}" srcOrd="2" destOrd="0" presId="urn:microsoft.com/office/officeart/2018/2/layout/IconLabelList"/>
    <dgm:cxn modelId="{0827A3D8-33EB-41F4-9B91-4B119E4B0EFC}" type="presParOf" srcId="{CE5817DB-6045-4BB1-AFB8-C6A005FF4783}" destId="{210CCD09-A985-4543-926E-6A1507C2ABE0}" srcOrd="0" destOrd="0" presId="urn:microsoft.com/office/officeart/2018/2/layout/IconLabelList"/>
    <dgm:cxn modelId="{786CE3A4-DF5D-4583-BCCF-297D92C30C8D}" type="presParOf" srcId="{CE5817DB-6045-4BB1-AFB8-C6A005FF4783}" destId="{AF6E9A8E-A078-46FF-ACC9-0F6605443F10}" srcOrd="1" destOrd="0" presId="urn:microsoft.com/office/officeart/2018/2/layout/IconLabelList"/>
    <dgm:cxn modelId="{8DE1DED5-F630-4C2B-81F8-049D3AE977AF}" type="presParOf" srcId="{CE5817DB-6045-4BB1-AFB8-C6A005FF4783}" destId="{2A6732EA-750A-4480-942D-4D8D8891F26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57B957A-A1EB-4D1E-AF2A-A850D255CF1C}" type="doc">
      <dgm:prSet loTypeId="urn:microsoft.com/office/officeart/2005/8/layout/list1" loCatId="list" qsTypeId="urn:microsoft.com/office/officeart/2005/8/quickstyle/simple1" qsCatId="simple" csTypeId="urn:microsoft.com/office/officeart/2005/8/colors/accent4_2" csCatId="accent4"/>
      <dgm:spPr/>
      <dgm:t>
        <a:bodyPr/>
        <a:lstStyle/>
        <a:p>
          <a:endParaRPr lang="en-US"/>
        </a:p>
      </dgm:t>
    </dgm:pt>
    <dgm:pt modelId="{E62787D7-9647-4B13-9C05-6C339655153C}">
      <dgm:prSet/>
      <dgm:spPr/>
      <dgm:t>
        <a:bodyPr/>
        <a:lstStyle/>
        <a:p>
          <a:r>
            <a:rPr lang="en-US" b="1"/>
            <a:t>AI and Cybersecurity</a:t>
          </a:r>
          <a:r>
            <a:rPr lang="en-US"/>
            <a:t>:</a:t>
          </a:r>
        </a:p>
      </dgm:t>
    </dgm:pt>
    <dgm:pt modelId="{CB56D4E5-5ECA-4C58-9C4F-1B349E9763AD}" type="parTrans" cxnId="{8C9C560D-BDA6-4537-8105-C3F217C2BDAF}">
      <dgm:prSet/>
      <dgm:spPr/>
      <dgm:t>
        <a:bodyPr/>
        <a:lstStyle/>
        <a:p>
          <a:endParaRPr lang="en-US"/>
        </a:p>
      </dgm:t>
    </dgm:pt>
    <dgm:pt modelId="{285AD47A-5A6D-474E-9E0A-4B96BFFD899A}" type="sibTrans" cxnId="{8C9C560D-BDA6-4537-8105-C3F217C2BDAF}">
      <dgm:prSet/>
      <dgm:spPr/>
      <dgm:t>
        <a:bodyPr/>
        <a:lstStyle/>
        <a:p>
          <a:endParaRPr lang="en-US"/>
        </a:p>
      </dgm:t>
    </dgm:pt>
    <dgm:pt modelId="{58D1547F-FDCD-486C-8EC3-099495EAE1B4}">
      <dgm:prSet/>
      <dgm:spPr/>
      <dgm:t>
        <a:bodyPr/>
        <a:lstStyle/>
        <a:p>
          <a:r>
            <a:rPr lang="en-US" i="1"/>
            <a:t>Artificial Intelligence: A Guide for Thinking Humans</a:t>
          </a:r>
          <a:r>
            <a:rPr lang="en-US"/>
            <a:t> by Melanie Mitchell</a:t>
          </a:r>
        </a:p>
      </dgm:t>
    </dgm:pt>
    <dgm:pt modelId="{0C316074-069B-452E-96E2-17A1B4E5FE3C}" type="parTrans" cxnId="{99A0B305-D05E-49C7-9490-6A5F71FAF136}">
      <dgm:prSet/>
      <dgm:spPr/>
      <dgm:t>
        <a:bodyPr/>
        <a:lstStyle/>
        <a:p>
          <a:endParaRPr lang="en-US"/>
        </a:p>
      </dgm:t>
    </dgm:pt>
    <dgm:pt modelId="{47DC9141-9110-4117-92A2-F2B9E8CDBA7E}" type="sibTrans" cxnId="{99A0B305-D05E-49C7-9490-6A5F71FAF136}">
      <dgm:prSet/>
      <dgm:spPr/>
      <dgm:t>
        <a:bodyPr/>
        <a:lstStyle/>
        <a:p>
          <a:endParaRPr lang="en-US"/>
        </a:p>
      </dgm:t>
    </dgm:pt>
    <dgm:pt modelId="{2504FEDE-F1DF-4B4A-943D-5514DE80CEA0}">
      <dgm:prSet/>
      <dgm:spPr/>
      <dgm:t>
        <a:bodyPr/>
        <a:lstStyle/>
        <a:p>
          <a:r>
            <a:rPr lang="en-US" i="1"/>
            <a:t>Cybersecurity and Cyberwar: What Everyone Needs to Know</a:t>
          </a:r>
          <a:r>
            <a:rPr lang="en-US"/>
            <a:t> by P.W. Singer and Allan Friedman</a:t>
          </a:r>
        </a:p>
      </dgm:t>
    </dgm:pt>
    <dgm:pt modelId="{3B85C54A-6C8A-4062-BEE0-F9C1E559BA4E}" type="parTrans" cxnId="{7BC2801D-7195-452A-9ABB-96914E5A77CA}">
      <dgm:prSet/>
      <dgm:spPr/>
      <dgm:t>
        <a:bodyPr/>
        <a:lstStyle/>
        <a:p>
          <a:endParaRPr lang="en-US"/>
        </a:p>
      </dgm:t>
    </dgm:pt>
    <dgm:pt modelId="{9275F9B0-0725-4204-8C28-F08381024236}" type="sibTrans" cxnId="{7BC2801D-7195-452A-9ABB-96914E5A77CA}">
      <dgm:prSet/>
      <dgm:spPr/>
      <dgm:t>
        <a:bodyPr/>
        <a:lstStyle/>
        <a:p>
          <a:endParaRPr lang="en-US"/>
        </a:p>
      </dgm:t>
    </dgm:pt>
    <dgm:pt modelId="{7FAB6D09-4F78-4314-97C7-E8EF4631B98B}">
      <dgm:prSet/>
      <dgm:spPr/>
      <dgm:t>
        <a:bodyPr/>
        <a:lstStyle/>
        <a:p>
          <a:r>
            <a:rPr lang="en-US" i="1"/>
            <a:t>Superintelligence: Paths, Dangers, Strategies</a:t>
          </a:r>
          <a:r>
            <a:rPr lang="en-US"/>
            <a:t> by Nick Bostrom</a:t>
          </a:r>
        </a:p>
      </dgm:t>
    </dgm:pt>
    <dgm:pt modelId="{0ADAA605-1637-43E8-9209-C86B23D54C14}" type="parTrans" cxnId="{C24DF29A-E710-4259-878A-DD414766B0D9}">
      <dgm:prSet/>
      <dgm:spPr/>
      <dgm:t>
        <a:bodyPr/>
        <a:lstStyle/>
        <a:p>
          <a:endParaRPr lang="en-US"/>
        </a:p>
      </dgm:t>
    </dgm:pt>
    <dgm:pt modelId="{991C33A4-D28B-4A54-A398-4C053C76F844}" type="sibTrans" cxnId="{C24DF29A-E710-4259-878A-DD414766B0D9}">
      <dgm:prSet/>
      <dgm:spPr/>
      <dgm:t>
        <a:bodyPr/>
        <a:lstStyle/>
        <a:p>
          <a:endParaRPr lang="en-US"/>
        </a:p>
      </dgm:t>
    </dgm:pt>
    <dgm:pt modelId="{FB86D69C-80C1-407F-85FB-A55C4882F67C}">
      <dgm:prSet/>
      <dgm:spPr/>
      <dgm:t>
        <a:bodyPr/>
        <a:lstStyle/>
        <a:p>
          <a:r>
            <a:rPr lang="en-US" b="1"/>
            <a:t>Governance and Ethics in Technology</a:t>
          </a:r>
          <a:r>
            <a:rPr lang="en-US"/>
            <a:t>:</a:t>
          </a:r>
        </a:p>
      </dgm:t>
    </dgm:pt>
    <dgm:pt modelId="{1FC75B11-6D1B-4173-8A73-1D3901D77AD4}" type="parTrans" cxnId="{DB5C3401-3B6C-4CD8-B143-7129F9C0D5F4}">
      <dgm:prSet/>
      <dgm:spPr/>
      <dgm:t>
        <a:bodyPr/>
        <a:lstStyle/>
        <a:p>
          <a:endParaRPr lang="en-US"/>
        </a:p>
      </dgm:t>
    </dgm:pt>
    <dgm:pt modelId="{4D0E2088-CCA6-4442-9A17-3D69C0C49B6F}" type="sibTrans" cxnId="{DB5C3401-3B6C-4CD8-B143-7129F9C0D5F4}">
      <dgm:prSet/>
      <dgm:spPr/>
      <dgm:t>
        <a:bodyPr/>
        <a:lstStyle/>
        <a:p>
          <a:endParaRPr lang="en-US"/>
        </a:p>
      </dgm:t>
    </dgm:pt>
    <dgm:pt modelId="{CF6488DE-C62B-4C2A-AB34-100DA4705ADD}">
      <dgm:prSet/>
      <dgm:spPr/>
      <dgm:t>
        <a:bodyPr/>
        <a:lstStyle/>
        <a:p>
          <a:r>
            <a:rPr lang="en-US" i="1"/>
            <a:t>The Age of Surveillance Capitalism</a:t>
          </a:r>
          <a:r>
            <a:rPr lang="en-US"/>
            <a:t> by Shoshana Zuboff</a:t>
          </a:r>
        </a:p>
      </dgm:t>
    </dgm:pt>
    <dgm:pt modelId="{0E398FFE-6744-4F7F-957E-96ADCA3F0C15}" type="parTrans" cxnId="{280B7CAC-F27E-410A-99BA-9A6BEC4BE3F4}">
      <dgm:prSet/>
      <dgm:spPr/>
      <dgm:t>
        <a:bodyPr/>
        <a:lstStyle/>
        <a:p>
          <a:endParaRPr lang="en-US"/>
        </a:p>
      </dgm:t>
    </dgm:pt>
    <dgm:pt modelId="{91EFBBD2-C106-4DBC-B66A-1FD3E6AC26D2}" type="sibTrans" cxnId="{280B7CAC-F27E-410A-99BA-9A6BEC4BE3F4}">
      <dgm:prSet/>
      <dgm:spPr/>
      <dgm:t>
        <a:bodyPr/>
        <a:lstStyle/>
        <a:p>
          <a:endParaRPr lang="en-US"/>
        </a:p>
      </dgm:t>
    </dgm:pt>
    <dgm:pt modelId="{546AA125-CB06-429E-9950-CA648BB28979}">
      <dgm:prSet/>
      <dgm:spPr/>
      <dgm:t>
        <a:bodyPr/>
        <a:lstStyle/>
        <a:p>
          <a:r>
            <a:rPr lang="en-US" i="1"/>
            <a:t>The Fifth Domain: Defending Our Country, Our Companies, and Ourselves in the Age of Cyber Threats</a:t>
          </a:r>
          <a:r>
            <a:rPr lang="en-US"/>
            <a:t> by Richard A. Clarke and Robert K. Knake</a:t>
          </a:r>
        </a:p>
      </dgm:t>
    </dgm:pt>
    <dgm:pt modelId="{BE51FCF2-141B-44B8-B20B-DD1ACD2F13F0}" type="parTrans" cxnId="{5DCCB2DF-A86B-4A76-93FC-7ED71D3C30DE}">
      <dgm:prSet/>
      <dgm:spPr/>
      <dgm:t>
        <a:bodyPr/>
        <a:lstStyle/>
        <a:p>
          <a:endParaRPr lang="en-US"/>
        </a:p>
      </dgm:t>
    </dgm:pt>
    <dgm:pt modelId="{43AE05FD-D2BE-4651-A5FD-63700B8A7531}" type="sibTrans" cxnId="{5DCCB2DF-A86B-4A76-93FC-7ED71D3C30DE}">
      <dgm:prSet/>
      <dgm:spPr/>
      <dgm:t>
        <a:bodyPr/>
        <a:lstStyle/>
        <a:p>
          <a:endParaRPr lang="en-US"/>
        </a:p>
      </dgm:t>
    </dgm:pt>
    <dgm:pt modelId="{50269DA9-02FA-4A08-A36E-61191A9F047D}">
      <dgm:prSet/>
      <dgm:spPr/>
      <dgm:t>
        <a:bodyPr/>
        <a:lstStyle/>
        <a:p>
          <a:r>
            <a:rPr lang="en-US" i="1"/>
            <a:t>Ethics of Artificial Intelligence and Robotics</a:t>
          </a:r>
          <a:r>
            <a:rPr lang="en-US"/>
            <a:t> edited by Vincent C. Müller</a:t>
          </a:r>
        </a:p>
      </dgm:t>
    </dgm:pt>
    <dgm:pt modelId="{8CF7B012-AA0D-4401-A7FD-7C29E43DC1C1}" type="parTrans" cxnId="{8477EA3F-3C19-4EF7-BC54-A061BC90455C}">
      <dgm:prSet/>
      <dgm:spPr/>
      <dgm:t>
        <a:bodyPr/>
        <a:lstStyle/>
        <a:p>
          <a:endParaRPr lang="en-US"/>
        </a:p>
      </dgm:t>
    </dgm:pt>
    <dgm:pt modelId="{1D800791-9903-4500-B14F-35EAB1627330}" type="sibTrans" cxnId="{8477EA3F-3C19-4EF7-BC54-A061BC90455C}">
      <dgm:prSet/>
      <dgm:spPr/>
      <dgm:t>
        <a:bodyPr/>
        <a:lstStyle/>
        <a:p>
          <a:endParaRPr lang="en-US"/>
        </a:p>
      </dgm:t>
    </dgm:pt>
    <dgm:pt modelId="{CDA08965-32EB-4A98-99ED-CF1E8FA9DF1F}">
      <dgm:prSet/>
      <dgm:spPr/>
      <dgm:t>
        <a:bodyPr/>
        <a:lstStyle/>
        <a:p>
          <a:r>
            <a:rPr lang="en-US" b="1"/>
            <a:t>Emerging Trends in Digital Society</a:t>
          </a:r>
          <a:r>
            <a:rPr lang="en-US"/>
            <a:t>:</a:t>
          </a:r>
        </a:p>
      </dgm:t>
    </dgm:pt>
    <dgm:pt modelId="{6F996F8E-D799-463E-ADF3-76FB0CCDAABB}" type="parTrans" cxnId="{FA77B64C-74C5-47DA-95C8-D54945E4DC90}">
      <dgm:prSet/>
      <dgm:spPr/>
      <dgm:t>
        <a:bodyPr/>
        <a:lstStyle/>
        <a:p>
          <a:endParaRPr lang="en-US"/>
        </a:p>
      </dgm:t>
    </dgm:pt>
    <dgm:pt modelId="{C2EE8965-440D-4720-9E6E-E4E96A2363BF}" type="sibTrans" cxnId="{FA77B64C-74C5-47DA-95C8-D54945E4DC90}">
      <dgm:prSet/>
      <dgm:spPr/>
      <dgm:t>
        <a:bodyPr/>
        <a:lstStyle/>
        <a:p>
          <a:endParaRPr lang="en-US"/>
        </a:p>
      </dgm:t>
    </dgm:pt>
    <dgm:pt modelId="{6C30E801-05A0-4B99-8ABC-F80094416CE2}">
      <dgm:prSet/>
      <dgm:spPr/>
      <dgm:t>
        <a:bodyPr/>
        <a:lstStyle/>
        <a:p>
          <a:r>
            <a:rPr lang="en-US" i="1"/>
            <a:t>The Code of Capital: How the Law Creates Wealth and Inequality</a:t>
          </a:r>
          <a:r>
            <a:rPr lang="en-US"/>
            <a:t> by Katharina Pistor (for insights on regulation and digital governance)</a:t>
          </a:r>
        </a:p>
      </dgm:t>
    </dgm:pt>
    <dgm:pt modelId="{30DA0A7B-9C0D-43E2-BEFE-3B65B459FAB3}" type="parTrans" cxnId="{EF0E3F00-8849-4315-9B65-8BDA41B47395}">
      <dgm:prSet/>
      <dgm:spPr/>
      <dgm:t>
        <a:bodyPr/>
        <a:lstStyle/>
        <a:p>
          <a:endParaRPr lang="en-US"/>
        </a:p>
      </dgm:t>
    </dgm:pt>
    <dgm:pt modelId="{89F826E8-E4E5-4E6E-966E-7A7AF9EC91D4}" type="sibTrans" cxnId="{EF0E3F00-8849-4315-9B65-8BDA41B47395}">
      <dgm:prSet/>
      <dgm:spPr/>
      <dgm:t>
        <a:bodyPr/>
        <a:lstStyle/>
        <a:p>
          <a:endParaRPr lang="en-US"/>
        </a:p>
      </dgm:t>
    </dgm:pt>
    <dgm:pt modelId="{FD3A6B5D-6E84-45B9-995E-BDAED5137E11}">
      <dgm:prSet/>
      <dgm:spPr/>
      <dgm:t>
        <a:bodyPr/>
        <a:lstStyle/>
        <a:p>
          <a:r>
            <a:rPr lang="en-US" i="1"/>
            <a:t>Future Politics: Living Together in a World Transformed by Tech</a:t>
          </a:r>
          <a:r>
            <a:rPr lang="en-US"/>
            <a:t> by Jamie Susskind</a:t>
          </a:r>
        </a:p>
      </dgm:t>
    </dgm:pt>
    <dgm:pt modelId="{4BB2ACBD-CCA9-413B-8A8D-653474611AFD}" type="parTrans" cxnId="{49601CF1-4A9E-499C-A384-626B0B0E2724}">
      <dgm:prSet/>
      <dgm:spPr/>
      <dgm:t>
        <a:bodyPr/>
        <a:lstStyle/>
        <a:p>
          <a:endParaRPr lang="en-US"/>
        </a:p>
      </dgm:t>
    </dgm:pt>
    <dgm:pt modelId="{2EA55BFB-2105-497F-8091-FAFF515BCE8F}" type="sibTrans" cxnId="{49601CF1-4A9E-499C-A384-626B0B0E2724}">
      <dgm:prSet/>
      <dgm:spPr/>
      <dgm:t>
        <a:bodyPr/>
        <a:lstStyle/>
        <a:p>
          <a:endParaRPr lang="en-US"/>
        </a:p>
      </dgm:t>
    </dgm:pt>
    <dgm:pt modelId="{30514347-AAC7-4C59-8E22-2C55BCBCD07B}">
      <dgm:prSet/>
      <dgm:spPr/>
      <dgm:t>
        <a:bodyPr/>
        <a:lstStyle/>
        <a:p>
          <a:r>
            <a:rPr lang="en-US" b="1"/>
            <a:t>Articles and Reports</a:t>
          </a:r>
          <a:r>
            <a:rPr lang="en-US"/>
            <a:t>:</a:t>
          </a:r>
        </a:p>
      </dgm:t>
    </dgm:pt>
    <dgm:pt modelId="{11778A90-56D7-4143-916C-B0ED5D5D1880}" type="parTrans" cxnId="{DD493AEF-5B7C-49B9-BB9B-A90D365E72FE}">
      <dgm:prSet/>
      <dgm:spPr/>
      <dgm:t>
        <a:bodyPr/>
        <a:lstStyle/>
        <a:p>
          <a:endParaRPr lang="en-US"/>
        </a:p>
      </dgm:t>
    </dgm:pt>
    <dgm:pt modelId="{DFF207AD-DB83-4BB1-9CC5-207EEC8F7B3D}" type="sibTrans" cxnId="{DD493AEF-5B7C-49B9-BB9B-A90D365E72FE}">
      <dgm:prSet/>
      <dgm:spPr/>
      <dgm:t>
        <a:bodyPr/>
        <a:lstStyle/>
        <a:p>
          <a:endParaRPr lang="en-US"/>
        </a:p>
      </dgm:t>
    </dgm:pt>
    <dgm:pt modelId="{2664D1AF-B469-4B92-8A05-1A688BEE7C50}">
      <dgm:prSet/>
      <dgm:spPr/>
      <dgm:t>
        <a:bodyPr/>
        <a:lstStyle/>
        <a:p>
          <a:r>
            <a:rPr lang="en-US" i="1"/>
            <a:t>AI Governance: A Research Agenda</a:t>
          </a:r>
          <a:r>
            <a:rPr lang="en-US"/>
            <a:t> by Allan Dafoe (Oxford Future of Humanity Institute)</a:t>
          </a:r>
        </a:p>
      </dgm:t>
    </dgm:pt>
    <dgm:pt modelId="{116673E7-4F99-41D4-9385-780C4A9F8F34}" type="parTrans" cxnId="{ACE84F9A-D6CD-4932-A0F1-9BA834B84F8C}">
      <dgm:prSet/>
      <dgm:spPr/>
      <dgm:t>
        <a:bodyPr/>
        <a:lstStyle/>
        <a:p>
          <a:endParaRPr lang="en-US"/>
        </a:p>
      </dgm:t>
    </dgm:pt>
    <dgm:pt modelId="{FE68C101-F8F7-48B1-B3D3-BF16D2DF5ED7}" type="sibTrans" cxnId="{ACE84F9A-D6CD-4932-A0F1-9BA834B84F8C}">
      <dgm:prSet/>
      <dgm:spPr/>
      <dgm:t>
        <a:bodyPr/>
        <a:lstStyle/>
        <a:p>
          <a:endParaRPr lang="en-US"/>
        </a:p>
      </dgm:t>
    </dgm:pt>
    <dgm:pt modelId="{A9A8795F-C2FA-47E7-B6C6-65AB7372899D}">
      <dgm:prSet/>
      <dgm:spPr/>
      <dgm:t>
        <a:bodyPr/>
        <a:lstStyle/>
        <a:p>
          <a:r>
            <a:rPr lang="en-US" i="1"/>
            <a:t>The Impact of Artificial Intelligence on Work</a:t>
          </a:r>
          <a:r>
            <a:rPr lang="en-US"/>
            <a:t> by the OECD</a:t>
          </a:r>
        </a:p>
      </dgm:t>
    </dgm:pt>
    <dgm:pt modelId="{4DC45081-B7E6-4F91-89FA-674EC259C4E6}" type="parTrans" cxnId="{8D0AAF5E-91F8-40C1-B73D-C886A1B05EEA}">
      <dgm:prSet/>
      <dgm:spPr/>
      <dgm:t>
        <a:bodyPr/>
        <a:lstStyle/>
        <a:p>
          <a:endParaRPr lang="en-US"/>
        </a:p>
      </dgm:t>
    </dgm:pt>
    <dgm:pt modelId="{0B8D20FC-80FE-4AD2-A437-42EFBF952DA4}" type="sibTrans" cxnId="{8D0AAF5E-91F8-40C1-B73D-C886A1B05EEA}">
      <dgm:prSet/>
      <dgm:spPr/>
      <dgm:t>
        <a:bodyPr/>
        <a:lstStyle/>
        <a:p>
          <a:endParaRPr lang="en-US"/>
        </a:p>
      </dgm:t>
    </dgm:pt>
    <dgm:pt modelId="{D865DDD0-207C-419A-A40A-CCEE1C2CA0C9}">
      <dgm:prSet/>
      <dgm:spPr/>
      <dgm:t>
        <a:bodyPr/>
        <a:lstStyle/>
        <a:p>
          <a:r>
            <a:rPr lang="en-US" i="1"/>
            <a:t>Cybersecurity Framework</a:t>
          </a:r>
          <a:r>
            <a:rPr lang="en-US"/>
            <a:t> by the National Institute of Standards and Technology (NIST)</a:t>
          </a:r>
        </a:p>
      </dgm:t>
    </dgm:pt>
    <dgm:pt modelId="{B172F6EE-4B09-4034-8A35-1FB1426D5611}" type="parTrans" cxnId="{9EF6F068-1DC5-4862-9985-3DE99BE23220}">
      <dgm:prSet/>
      <dgm:spPr/>
      <dgm:t>
        <a:bodyPr/>
        <a:lstStyle/>
        <a:p>
          <a:endParaRPr lang="en-US"/>
        </a:p>
      </dgm:t>
    </dgm:pt>
    <dgm:pt modelId="{6628FFEF-94FB-4E96-BCB3-E0F43814B480}" type="sibTrans" cxnId="{9EF6F068-1DC5-4862-9985-3DE99BE23220}">
      <dgm:prSet/>
      <dgm:spPr/>
      <dgm:t>
        <a:bodyPr/>
        <a:lstStyle/>
        <a:p>
          <a:endParaRPr lang="en-US"/>
        </a:p>
      </dgm:t>
    </dgm:pt>
    <dgm:pt modelId="{4B0FAAB8-40DA-43B3-8DE1-38A8D17218CB}" type="pres">
      <dgm:prSet presAssocID="{E57B957A-A1EB-4D1E-AF2A-A850D255CF1C}" presName="linear" presStyleCnt="0">
        <dgm:presLayoutVars>
          <dgm:dir/>
          <dgm:animLvl val="lvl"/>
          <dgm:resizeHandles val="exact"/>
        </dgm:presLayoutVars>
      </dgm:prSet>
      <dgm:spPr/>
    </dgm:pt>
    <dgm:pt modelId="{86A602BC-84BE-4EDB-8584-D3E8A3A4AC38}" type="pres">
      <dgm:prSet presAssocID="{E62787D7-9647-4B13-9C05-6C339655153C}" presName="parentLin" presStyleCnt="0"/>
      <dgm:spPr/>
    </dgm:pt>
    <dgm:pt modelId="{5CBA53C2-F2AB-4D0F-855E-F91E4816B932}" type="pres">
      <dgm:prSet presAssocID="{E62787D7-9647-4B13-9C05-6C339655153C}" presName="parentLeftMargin" presStyleLbl="node1" presStyleIdx="0" presStyleCnt="4"/>
      <dgm:spPr/>
    </dgm:pt>
    <dgm:pt modelId="{094C7895-3E26-4A02-8384-D45D3BDCE8B1}" type="pres">
      <dgm:prSet presAssocID="{E62787D7-9647-4B13-9C05-6C339655153C}" presName="parentText" presStyleLbl="node1" presStyleIdx="0" presStyleCnt="4">
        <dgm:presLayoutVars>
          <dgm:chMax val="0"/>
          <dgm:bulletEnabled val="1"/>
        </dgm:presLayoutVars>
      </dgm:prSet>
      <dgm:spPr/>
    </dgm:pt>
    <dgm:pt modelId="{8E802289-9CB6-4B68-A650-0134B3D4273A}" type="pres">
      <dgm:prSet presAssocID="{E62787D7-9647-4B13-9C05-6C339655153C}" presName="negativeSpace" presStyleCnt="0"/>
      <dgm:spPr/>
    </dgm:pt>
    <dgm:pt modelId="{6D1090F9-858C-438F-9C7A-956F1B684549}" type="pres">
      <dgm:prSet presAssocID="{E62787D7-9647-4B13-9C05-6C339655153C}" presName="childText" presStyleLbl="conFgAcc1" presStyleIdx="0" presStyleCnt="4">
        <dgm:presLayoutVars>
          <dgm:bulletEnabled val="1"/>
        </dgm:presLayoutVars>
      </dgm:prSet>
      <dgm:spPr/>
    </dgm:pt>
    <dgm:pt modelId="{B94739AD-8B9C-425F-912D-FF6A7193D979}" type="pres">
      <dgm:prSet presAssocID="{285AD47A-5A6D-474E-9E0A-4B96BFFD899A}" presName="spaceBetweenRectangles" presStyleCnt="0"/>
      <dgm:spPr/>
    </dgm:pt>
    <dgm:pt modelId="{C592C803-E328-401E-BDD2-1DC34AFD489E}" type="pres">
      <dgm:prSet presAssocID="{FB86D69C-80C1-407F-85FB-A55C4882F67C}" presName="parentLin" presStyleCnt="0"/>
      <dgm:spPr/>
    </dgm:pt>
    <dgm:pt modelId="{9027AD8E-4279-40A8-8EA6-DA78317733EC}" type="pres">
      <dgm:prSet presAssocID="{FB86D69C-80C1-407F-85FB-A55C4882F67C}" presName="parentLeftMargin" presStyleLbl="node1" presStyleIdx="0" presStyleCnt="4"/>
      <dgm:spPr/>
    </dgm:pt>
    <dgm:pt modelId="{0256160D-A0D5-495E-8060-0EC9D1C48D1E}" type="pres">
      <dgm:prSet presAssocID="{FB86D69C-80C1-407F-85FB-A55C4882F67C}" presName="parentText" presStyleLbl="node1" presStyleIdx="1" presStyleCnt="4">
        <dgm:presLayoutVars>
          <dgm:chMax val="0"/>
          <dgm:bulletEnabled val="1"/>
        </dgm:presLayoutVars>
      </dgm:prSet>
      <dgm:spPr/>
    </dgm:pt>
    <dgm:pt modelId="{2FDE80FC-B6E2-43C3-B7EA-FCEFC850189E}" type="pres">
      <dgm:prSet presAssocID="{FB86D69C-80C1-407F-85FB-A55C4882F67C}" presName="negativeSpace" presStyleCnt="0"/>
      <dgm:spPr/>
    </dgm:pt>
    <dgm:pt modelId="{1B1DB5A7-6336-4244-9758-C5E545A9A05B}" type="pres">
      <dgm:prSet presAssocID="{FB86D69C-80C1-407F-85FB-A55C4882F67C}" presName="childText" presStyleLbl="conFgAcc1" presStyleIdx="1" presStyleCnt="4">
        <dgm:presLayoutVars>
          <dgm:bulletEnabled val="1"/>
        </dgm:presLayoutVars>
      </dgm:prSet>
      <dgm:spPr/>
    </dgm:pt>
    <dgm:pt modelId="{80619C46-0A5A-4D41-B2C5-ECB7E8FD9131}" type="pres">
      <dgm:prSet presAssocID="{4D0E2088-CCA6-4442-9A17-3D69C0C49B6F}" presName="spaceBetweenRectangles" presStyleCnt="0"/>
      <dgm:spPr/>
    </dgm:pt>
    <dgm:pt modelId="{F6E14DB0-435F-4479-A754-E2BE3450045B}" type="pres">
      <dgm:prSet presAssocID="{CDA08965-32EB-4A98-99ED-CF1E8FA9DF1F}" presName="parentLin" presStyleCnt="0"/>
      <dgm:spPr/>
    </dgm:pt>
    <dgm:pt modelId="{BB684672-D4EC-48F0-B246-9E39FCBB881B}" type="pres">
      <dgm:prSet presAssocID="{CDA08965-32EB-4A98-99ED-CF1E8FA9DF1F}" presName="parentLeftMargin" presStyleLbl="node1" presStyleIdx="1" presStyleCnt="4"/>
      <dgm:spPr/>
    </dgm:pt>
    <dgm:pt modelId="{9A32C2A7-514C-498D-887F-74305E0E5F66}" type="pres">
      <dgm:prSet presAssocID="{CDA08965-32EB-4A98-99ED-CF1E8FA9DF1F}" presName="parentText" presStyleLbl="node1" presStyleIdx="2" presStyleCnt="4">
        <dgm:presLayoutVars>
          <dgm:chMax val="0"/>
          <dgm:bulletEnabled val="1"/>
        </dgm:presLayoutVars>
      </dgm:prSet>
      <dgm:spPr/>
    </dgm:pt>
    <dgm:pt modelId="{1CE00F7D-EBA9-40B0-A3EA-7A86B1584953}" type="pres">
      <dgm:prSet presAssocID="{CDA08965-32EB-4A98-99ED-CF1E8FA9DF1F}" presName="negativeSpace" presStyleCnt="0"/>
      <dgm:spPr/>
    </dgm:pt>
    <dgm:pt modelId="{C5DFC4D1-B3B3-4C0B-B9DB-46E55AA01B94}" type="pres">
      <dgm:prSet presAssocID="{CDA08965-32EB-4A98-99ED-CF1E8FA9DF1F}" presName="childText" presStyleLbl="conFgAcc1" presStyleIdx="2" presStyleCnt="4">
        <dgm:presLayoutVars>
          <dgm:bulletEnabled val="1"/>
        </dgm:presLayoutVars>
      </dgm:prSet>
      <dgm:spPr/>
    </dgm:pt>
    <dgm:pt modelId="{EE820335-5487-4529-98F1-723705139114}" type="pres">
      <dgm:prSet presAssocID="{C2EE8965-440D-4720-9E6E-E4E96A2363BF}" presName="spaceBetweenRectangles" presStyleCnt="0"/>
      <dgm:spPr/>
    </dgm:pt>
    <dgm:pt modelId="{CDAAB7B8-AAD4-4A7E-BA8A-1315F0CC9873}" type="pres">
      <dgm:prSet presAssocID="{30514347-AAC7-4C59-8E22-2C55BCBCD07B}" presName="parentLin" presStyleCnt="0"/>
      <dgm:spPr/>
    </dgm:pt>
    <dgm:pt modelId="{AA13DD36-067D-4EDE-B9B3-47B33507657D}" type="pres">
      <dgm:prSet presAssocID="{30514347-AAC7-4C59-8E22-2C55BCBCD07B}" presName="parentLeftMargin" presStyleLbl="node1" presStyleIdx="2" presStyleCnt="4"/>
      <dgm:spPr/>
    </dgm:pt>
    <dgm:pt modelId="{E4E3C8A3-FC54-4F7E-A27A-34B7982B164B}" type="pres">
      <dgm:prSet presAssocID="{30514347-AAC7-4C59-8E22-2C55BCBCD07B}" presName="parentText" presStyleLbl="node1" presStyleIdx="3" presStyleCnt="4">
        <dgm:presLayoutVars>
          <dgm:chMax val="0"/>
          <dgm:bulletEnabled val="1"/>
        </dgm:presLayoutVars>
      </dgm:prSet>
      <dgm:spPr/>
    </dgm:pt>
    <dgm:pt modelId="{8AF5762E-42D1-4B3D-A8A1-C7B42FACF250}" type="pres">
      <dgm:prSet presAssocID="{30514347-AAC7-4C59-8E22-2C55BCBCD07B}" presName="negativeSpace" presStyleCnt="0"/>
      <dgm:spPr/>
    </dgm:pt>
    <dgm:pt modelId="{66ED3815-85E0-4E9E-B9D5-C0F19177B23B}" type="pres">
      <dgm:prSet presAssocID="{30514347-AAC7-4C59-8E22-2C55BCBCD07B}" presName="childText" presStyleLbl="conFgAcc1" presStyleIdx="3" presStyleCnt="4">
        <dgm:presLayoutVars>
          <dgm:bulletEnabled val="1"/>
        </dgm:presLayoutVars>
      </dgm:prSet>
      <dgm:spPr/>
    </dgm:pt>
  </dgm:ptLst>
  <dgm:cxnLst>
    <dgm:cxn modelId="{EF0E3F00-8849-4315-9B65-8BDA41B47395}" srcId="{CDA08965-32EB-4A98-99ED-CF1E8FA9DF1F}" destId="{6C30E801-05A0-4B99-8ABC-F80094416CE2}" srcOrd="0" destOrd="0" parTransId="{30DA0A7B-9C0D-43E2-BEFE-3B65B459FAB3}" sibTransId="{89F826E8-E4E5-4E6E-966E-7A7AF9EC91D4}"/>
    <dgm:cxn modelId="{DB5C3401-3B6C-4CD8-B143-7129F9C0D5F4}" srcId="{E57B957A-A1EB-4D1E-AF2A-A850D255CF1C}" destId="{FB86D69C-80C1-407F-85FB-A55C4882F67C}" srcOrd="1" destOrd="0" parTransId="{1FC75B11-6D1B-4173-8A73-1D3901D77AD4}" sibTransId="{4D0E2088-CCA6-4442-9A17-3D69C0C49B6F}"/>
    <dgm:cxn modelId="{99A0B305-D05E-49C7-9490-6A5F71FAF136}" srcId="{E62787D7-9647-4B13-9C05-6C339655153C}" destId="{58D1547F-FDCD-486C-8EC3-099495EAE1B4}" srcOrd="0" destOrd="0" parTransId="{0C316074-069B-452E-96E2-17A1B4E5FE3C}" sibTransId="{47DC9141-9110-4117-92A2-F2B9E8CDBA7E}"/>
    <dgm:cxn modelId="{F73B1808-5DB7-4A5C-823B-72192EABE446}" type="presOf" srcId="{FB86D69C-80C1-407F-85FB-A55C4882F67C}" destId="{9027AD8E-4279-40A8-8EA6-DA78317733EC}" srcOrd="0" destOrd="0" presId="urn:microsoft.com/office/officeart/2005/8/layout/list1"/>
    <dgm:cxn modelId="{8C9C560D-BDA6-4537-8105-C3F217C2BDAF}" srcId="{E57B957A-A1EB-4D1E-AF2A-A850D255CF1C}" destId="{E62787D7-9647-4B13-9C05-6C339655153C}" srcOrd="0" destOrd="0" parTransId="{CB56D4E5-5ECA-4C58-9C4F-1B349E9763AD}" sibTransId="{285AD47A-5A6D-474E-9E0A-4B96BFFD899A}"/>
    <dgm:cxn modelId="{7BC2801D-7195-452A-9ABB-96914E5A77CA}" srcId="{E62787D7-9647-4B13-9C05-6C339655153C}" destId="{2504FEDE-F1DF-4B4A-943D-5514DE80CEA0}" srcOrd="1" destOrd="0" parTransId="{3B85C54A-6C8A-4062-BEE0-F9C1E559BA4E}" sibTransId="{9275F9B0-0725-4204-8C28-F08381024236}"/>
    <dgm:cxn modelId="{FD268324-5CE7-41E3-B655-04E1475235A7}" type="presOf" srcId="{FB86D69C-80C1-407F-85FB-A55C4882F67C}" destId="{0256160D-A0D5-495E-8060-0EC9D1C48D1E}" srcOrd="1" destOrd="0" presId="urn:microsoft.com/office/officeart/2005/8/layout/list1"/>
    <dgm:cxn modelId="{40EFB929-95F2-4B05-8651-859009143046}" type="presOf" srcId="{E62787D7-9647-4B13-9C05-6C339655153C}" destId="{094C7895-3E26-4A02-8384-D45D3BDCE8B1}" srcOrd="1" destOrd="0" presId="urn:microsoft.com/office/officeart/2005/8/layout/list1"/>
    <dgm:cxn modelId="{E4A46B37-EE1A-43D4-8A63-A6AA72CA2F78}" type="presOf" srcId="{58D1547F-FDCD-486C-8EC3-099495EAE1B4}" destId="{6D1090F9-858C-438F-9C7A-956F1B684549}" srcOrd="0" destOrd="0" presId="urn:microsoft.com/office/officeart/2005/8/layout/list1"/>
    <dgm:cxn modelId="{9F6A413C-3CDC-46EE-B4AB-F9F5B6A4C47F}" type="presOf" srcId="{50269DA9-02FA-4A08-A36E-61191A9F047D}" destId="{1B1DB5A7-6336-4244-9758-C5E545A9A05B}" srcOrd="0" destOrd="2" presId="urn:microsoft.com/office/officeart/2005/8/layout/list1"/>
    <dgm:cxn modelId="{8477EA3F-3C19-4EF7-BC54-A061BC90455C}" srcId="{FB86D69C-80C1-407F-85FB-A55C4882F67C}" destId="{50269DA9-02FA-4A08-A36E-61191A9F047D}" srcOrd="2" destOrd="0" parTransId="{8CF7B012-AA0D-4401-A7FD-7C29E43DC1C1}" sibTransId="{1D800791-9903-4500-B14F-35EAB1627330}"/>
    <dgm:cxn modelId="{8D0AAF5E-91F8-40C1-B73D-C886A1B05EEA}" srcId="{30514347-AAC7-4C59-8E22-2C55BCBCD07B}" destId="{A9A8795F-C2FA-47E7-B6C6-65AB7372899D}" srcOrd="1" destOrd="0" parTransId="{4DC45081-B7E6-4F91-89FA-674EC259C4E6}" sibTransId="{0B8D20FC-80FE-4AD2-A437-42EFBF952DA4}"/>
    <dgm:cxn modelId="{0CACD144-DC14-4488-8CBD-7843CF5E1DC4}" type="presOf" srcId="{CDA08965-32EB-4A98-99ED-CF1E8FA9DF1F}" destId="{9A32C2A7-514C-498D-887F-74305E0E5F66}" srcOrd="1" destOrd="0" presId="urn:microsoft.com/office/officeart/2005/8/layout/list1"/>
    <dgm:cxn modelId="{9EF6F068-1DC5-4862-9985-3DE99BE23220}" srcId="{30514347-AAC7-4C59-8E22-2C55BCBCD07B}" destId="{D865DDD0-207C-419A-A40A-CCEE1C2CA0C9}" srcOrd="2" destOrd="0" parTransId="{B172F6EE-4B09-4034-8A35-1FB1426D5611}" sibTransId="{6628FFEF-94FB-4E96-BCB3-E0F43814B480}"/>
    <dgm:cxn modelId="{FA77B64C-74C5-47DA-95C8-D54945E4DC90}" srcId="{E57B957A-A1EB-4D1E-AF2A-A850D255CF1C}" destId="{CDA08965-32EB-4A98-99ED-CF1E8FA9DF1F}" srcOrd="2" destOrd="0" parTransId="{6F996F8E-D799-463E-ADF3-76FB0CCDAABB}" sibTransId="{C2EE8965-440D-4720-9E6E-E4E96A2363BF}"/>
    <dgm:cxn modelId="{70AA2C74-C1EE-461B-A73E-D3D3D8E56F96}" type="presOf" srcId="{30514347-AAC7-4C59-8E22-2C55BCBCD07B}" destId="{AA13DD36-067D-4EDE-B9B3-47B33507657D}" srcOrd="0" destOrd="0" presId="urn:microsoft.com/office/officeart/2005/8/layout/list1"/>
    <dgm:cxn modelId="{4AB9605A-2219-4273-9B23-231EBDF11857}" type="presOf" srcId="{2664D1AF-B469-4B92-8A05-1A688BEE7C50}" destId="{66ED3815-85E0-4E9E-B9D5-C0F19177B23B}" srcOrd="0" destOrd="0" presId="urn:microsoft.com/office/officeart/2005/8/layout/list1"/>
    <dgm:cxn modelId="{2B10477F-CD80-4597-A039-84430481EDD0}" type="presOf" srcId="{FD3A6B5D-6E84-45B9-995E-BDAED5137E11}" destId="{C5DFC4D1-B3B3-4C0B-B9DB-46E55AA01B94}" srcOrd="0" destOrd="1" presId="urn:microsoft.com/office/officeart/2005/8/layout/list1"/>
    <dgm:cxn modelId="{ACE84F9A-D6CD-4932-A0F1-9BA834B84F8C}" srcId="{30514347-AAC7-4C59-8E22-2C55BCBCD07B}" destId="{2664D1AF-B469-4B92-8A05-1A688BEE7C50}" srcOrd="0" destOrd="0" parTransId="{116673E7-4F99-41D4-9385-780C4A9F8F34}" sibTransId="{FE68C101-F8F7-48B1-B3D3-BF16D2DF5ED7}"/>
    <dgm:cxn modelId="{C24DF29A-E710-4259-878A-DD414766B0D9}" srcId="{E62787D7-9647-4B13-9C05-6C339655153C}" destId="{7FAB6D09-4F78-4314-97C7-E8EF4631B98B}" srcOrd="2" destOrd="0" parTransId="{0ADAA605-1637-43E8-9209-C86B23D54C14}" sibTransId="{991C33A4-D28B-4A54-A398-4C053C76F844}"/>
    <dgm:cxn modelId="{A5D971AB-2083-4DE4-8CB3-AE8DF4887BBC}" type="presOf" srcId="{D865DDD0-207C-419A-A40A-CCEE1C2CA0C9}" destId="{66ED3815-85E0-4E9E-B9D5-C0F19177B23B}" srcOrd="0" destOrd="2" presId="urn:microsoft.com/office/officeart/2005/8/layout/list1"/>
    <dgm:cxn modelId="{280B7CAC-F27E-410A-99BA-9A6BEC4BE3F4}" srcId="{FB86D69C-80C1-407F-85FB-A55C4882F67C}" destId="{CF6488DE-C62B-4C2A-AB34-100DA4705ADD}" srcOrd="0" destOrd="0" parTransId="{0E398FFE-6744-4F7F-957E-96ADCA3F0C15}" sibTransId="{91EFBBD2-C106-4DBC-B66A-1FD3E6AC26D2}"/>
    <dgm:cxn modelId="{A238C0C0-923F-4B55-B9B9-2A217FB76C15}" type="presOf" srcId="{546AA125-CB06-429E-9950-CA648BB28979}" destId="{1B1DB5A7-6336-4244-9758-C5E545A9A05B}" srcOrd="0" destOrd="1" presId="urn:microsoft.com/office/officeart/2005/8/layout/list1"/>
    <dgm:cxn modelId="{810393C6-AA34-4477-AFCE-9FA1B50E0E1C}" type="presOf" srcId="{6C30E801-05A0-4B99-8ABC-F80094416CE2}" destId="{C5DFC4D1-B3B3-4C0B-B9DB-46E55AA01B94}" srcOrd="0" destOrd="0" presId="urn:microsoft.com/office/officeart/2005/8/layout/list1"/>
    <dgm:cxn modelId="{CEC26AC8-3999-4A94-9C1E-5A7B5C8E179F}" type="presOf" srcId="{30514347-AAC7-4C59-8E22-2C55BCBCD07B}" destId="{E4E3C8A3-FC54-4F7E-A27A-34B7982B164B}" srcOrd="1" destOrd="0" presId="urn:microsoft.com/office/officeart/2005/8/layout/list1"/>
    <dgm:cxn modelId="{6BB12CDC-8FF9-493D-9EF8-52A7F613F298}" type="presOf" srcId="{A9A8795F-C2FA-47E7-B6C6-65AB7372899D}" destId="{66ED3815-85E0-4E9E-B9D5-C0F19177B23B}" srcOrd="0" destOrd="1" presId="urn:microsoft.com/office/officeart/2005/8/layout/list1"/>
    <dgm:cxn modelId="{5DCCB2DF-A86B-4A76-93FC-7ED71D3C30DE}" srcId="{FB86D69C-80C1-407F-85FB-A55C4882F67C}" destId="{546AA125-CB06-429E-9950-CA648BB28979}" srcOrd="1" destOrd="0" parTransId="{BE51FCF2-141B-44B8-B20B-DD1ACD2F13F0}" sibTransId="{43AE05FD-D2BE-4651-A5FD-63700B8A7531}"/>
    <dgm:cxn modelId="{FB0DCAE1-7E4B-4DC6-B157-40CD76C253AD}" type="presOf" srcId="{2504FEDE-F1DF-4B4A-943D-5514DE80CEA0}" destId="{6D1090F9-858C-438F-9C7A-956F1B684549}" srcOrd="0" destOrd="1" presId="urn:microsoft.com/office/officeart/2005/8/layout/list1"/>
    <dgm:cxn modelId="{46B7C7E7-54B8-4C73-8E1A-D46E58F68179}" type="presOf" srcId="{CF6488DE-C62B-4C2A-AB34-100DA4705ADD}" destId="{1B1DB5A7-6336-4244-9758-C5E545A9A05B}" srcOrd="0" destOrd="0" presId="urn:microsoft.com/office/officeart/2005/8/layout/list1"/>
    <dgm:cxn modelId="{DD493AEF-5B7C-49B9-BB9B-A90D365E72FE}" srcId="{E57B957A-A1EB-4D1E-AF2A-A850D255CF1C}" destId="{30514347-AAC7-4C59-8E22-2C55BCBCD07B}" srcOrd="3" destOrd="0" parTransId="{11778A90-56D7-4143-916C-B0ED5D5D1880}" sibTransId="{DFF207AD-DB83-4BB1-9CC5-207EEC8F7B3D}"/>
    <dgm:cxn modelId="{49601CF1-4A9E-499C-A384-626B0B0E2724}" srcId="{CDA08965-32EB-4A98-99ED-CF1E8FA9DF1F}" destId="{FD3A6B5D-6E84-45B9-995E-BDAED5137E11}" srcOrd="1" destOrd="0" parTransId="{4BB2ACBD-CCA9-413B-8A8D-653474611AFD}" sibTransId="{2EA55BFB-2105-497F-8091-FAFF515BCE8F}"/>
    <dgm:cxn modelId="{E5BACDF6-46B3-47B0-AB2A-0B553140C611}" type="presOf" srcId="{CDA08965-32EB-4A98-99ED-CF1E8FA9DF1F}" destId="{BB684672-D4EC-48F0-B246-9E39FCBB881B}" srcOrd="0" destOrd="0" presId="urn:microsoft.com/office/officeart/2005/8/layout/list1"/>
    <dgm:cxn modelId="{81F8C2F9-B32D-42E6-A021-96BE278CE9A3}" type="presOf" srcId="{7FAB6D09-4F78-4314-97C7-E8EF4631B98B}" destId="{6D1090F9-858C-438F-9C7A-956F1B684549}" srcOrd="0" destOrd="2" presId="urn:microsoft.com/office/officeart/2005/8/layout/list1"/>
    <dgm:cxn modelId="{0B2C58FA-C8C7-421B-94D3-BD2301562F84}" type="presOf" srcId="{E62787D7-9647-4B13-9C05-6C339655153C}" destId="{5CBA53C2-F2AB-4D0F-855E-F91E4816B932}" srcOrd="0" destOrd="0" presId="urn:microsoft.com/office/officeart/2005/8/layout/list1"/>
    <dgm:cxn modelId="{BA4AD5FB-46A1-4233-B202-35BAF979E665}" type="presOf" srcId="{E57B957A-A1EB-4D1E-AF2A-A850D255CF1C}" destId="{4B0FAAB8-40DA-43B3-8DE1-38A8D17218CB}" srcOrd="0" destOrd="0" presId="urn:microsoft.com/office/officeart/2005/8/layout/list1"/>
    <dgm:cxn modelId="{4F39856C-9221-4AD2-B8AE-3D7DC47B98E5}" type="presParOf" srcId="{4B0FAAB8-40DA-43B3-8DE1-38A8D17218CB}" destId="{86A602BC-84BE-4EDB-8584-D3E8A3A4AC38}" srcOrd="0" destOrd="0" presId="urn:microsoft.com/office/officeart/2005/8/layout/list1"/>
    <dgm:cxn modelId="{04D3ECEA-E8B1-45B2-8805-2551D6CB7565}" type="presParOf" srcId="{86A602BC-84BE-4EDB-8584-D3E8A3A4AC38}" destId="{5CBA53C2-F2AB-4D0F-855E-F91E4816B932}" srcOrd="0" destOrd="0" presId="urn:microsoft.com/office/officeart/2005/8/layout/list1"/>
    <dgm:cxn modelId="{104C58B1-2E00-4212-BEDF-EA4C13E6B3C0}" type="presParOf" srcId="{86A602BC-84BE-4EDB-8584-D3E8A3A4AC38}" destId="{094C7895-3E26-4A02-8384-D45D3BDCE8B1}" srcOrd="1" destOrd="0" presId="urn:microsoft.com/office/officeart/2005/8/layout/list1"/>
    <dgm:cxn modelId="{D0542B1D-3FB5-44B1-8FFB-0C5DFE776DAA}" type="presParOf" srcId="{4B0FAAB8-40DA-43B3-8DE1-38A8D17218CB}" destId="{8E802289-9CB6-4B68-A650-0134B3D4273A}" srcOrd="1" destOrd="0" presId="urn:microsoft.com/office/officeart/2005/8/layout/list1"/>
    <dgm:cxn modelId="{81EF70EC-D243-435A-8D1F-5F5C39899BFC}" type="presParOf" srcId="{4B0FAAB8-40DA-43B3-8DE1-38A8D17218CB}" destId="{6D1090F9-858C-438F-9C7A-956F1B684549}" srcOrd="2" destOrd="0" presId="urn:microsoft.com/office/officeart/2005/8/layout/list1"/>
    <dgm:cxn modelId="{D8CA0278-CA37-474A-8A7D-A79CF999B70E}" type="presParOf" srcId="{4B0FAAB8-40DA-43B3-8DE1-38A8D17218CB}" destId="{B94739AD-8B9C-425F-912D-FF6A7193D979}" srcOrd="3" destOrd="0" presId="urn:microsoft.com/office/officeart/2005/8/layout/list1"/>
    <dgm:cxn modelId="{7ECC3D8B-53FB-43CA-AA90-DF90F3320037}" type="presParOf" srcId="{4B0FAAB8-40DA-43B3-8DE1-38A8D17218CB}" destId="{C592C803-E328-401E-BDD2-1DC34AFD489E}" srcOrd="4" destOrd="0" presId="urn:microsoft.com/office/officeart/2005/8/layout/list1"/>
    <dgm:cxn modelId="{9BE12557-0669-4F45-986E-EDD93A8CBB98}" type="presParOf" srcId="{C592C803-E328-401E-BDD2-1DC34AFD489E}" destId="{9027AD8E-4279-40A8-8EA6-DA78317733EC}" srcOrd="0" destOrd="0" presId="urn:microsoft.com/office/officeart/2005/8/layout/list1"/>
    <dgm:cxn modelId="{2CBF35F2-5669-4321-948D-30500E6FAB0C}" type="presParOf" srcId="{C592C803-E328-401E-BDD2-1DC34AFD489E}" destId="{0256160D-A0D5-495E-8060-0EC9D1C48D1E}" srcOrd="1" destOrd="0" presId="urn:microsoft.com/office/officeart/2005/8/layout/list1"/>
    <dgm:cxn modelId="{AF0A02DC-9966-4320-AEB4-D2423DDA3607}" type="presParOf" srcId="{4B0FAAB8-40DA-43B3-8DE1-38A8D17218CB}" destId="{2FDE80FC-B6E2-43C3-B7EA-FCEFC850189E}" srcOrd="5" destOrd="0" presId="urn:microsoft.com/office/officeart/2005/8/layout/list1"/>
    <dgm:cxn modelId="{E3E3E521-4A78-4730-BCAD-220DB00E09F0}" type="presParOf" srcId="{4B0FAAB8-40DA-43B3-8DE1-38A8D17218CB}" destId="{1B1DB5A7-6336-4244-9758-C5E545A9A05B}" srcOrd="6" destOrd="0" presId="urn:microsoft.com/office/officeart/2005/8/layout/list1"/>
    <dgm:cxn modelId="{C0F1CE0D-377F-4F1F-AC1C-F3CCEDC9FECA}" type="presParOf" srcId="{4B0FAAB8-40DA-43B3-8DE1-38A8D17218CB}" destId="{80619C46-0A5A-4D41-B2C5-ECB7E8FD9131}" srcOrd="7" destOrd="0" presId="urn:microsoft.com/office/officeart/2005/8/layout/list1"/>
    <dgm:cxn modelId="{1F0CBF68-DE57-4F7E-A5B1-414DEF235F72}" type="presParOf" srcId="{4B0FAAB8-40DA-43B3-8DE1-38A8D17218CB}" destId="{F6E14DB0-435F-4479-A754-E2BE3450045B}" srcOrd="8" destOrd="0" presId="urn:microsoft.com/office/officeart/2005/8/layout/list1"/>
    <dgm:cxn modelId="{9B2BEF26-39FE-49FE-A418-EFC698F05373}" type="presParOf" srcId="{F6E14DB0-435F-4479-A754-E2BE3450045B}" destId="{BB684672-D4EC-48F0-B246-9E39FCBB881B}" srcOrd="0" destOrd="0" presId="urn:microsoft.com/office/officeart/2005/8/layout/list1"/>
    <dgm:cxn modelId="{2275F6CF-556D-45E8-91F7-01B3578F2F1E}" type="presParOf" srcId="{F6E14DB0-435F-4479-A754-E2BE3450045B}" destId="{9A32C2A7-514C-498D-887F-74305E0E5F66}" srcOrd="1" destOrd="0" presId="urn:microsoft.com/office/officeart/2005/8/layout/list1"/>
    <dgm:cxn modelId="{9A19F756-6CDC-4F64-A51E-A106A73857C3}" type="presParOf" srcId="{4B0FAAB8-40DA-43B3-8DE1-38A8D17218CB}" destId="{1CE00F7D-EBA9-40B0-A3EA-7A86B1584953}" srcOrd="9" destOrd="0" presId="urn:microsoft.com/office/officeart/2005/8/layout/list1"/>
    <dgm:cxn modelId="{FD3D18DA-4874-46EA-8AFA-15A0C059FE17}" type="presParOf" srcId="{4B0FAAB8-40DA-43B3-8DE1-38A8D17218CB}" destId="{C5DFC4D1-B3B3-4C0B-B9DB-46E55AA01B94}" srcOrd="10" destOrd="0" presId="urn:microsoft.com/office/officeart/2005/8/layout/list1"/>
    <dgm:cxn modelId="{211AA4F6-F269-405B-B871-62EF0154FF2B}" type="presParOf" srcId="{4B0FAAB8-40DA-43B3-8DE1-38A8D17218CB}" destId="{EE820335-5487-4529-98F1-723705139114}" srcOrd="11" destOrd="0" presId="urn:microsoft.com/office/officeart/2005/8/layout/list1"/>
    <dgm:cxn modelId="{42EA8910-494F-44AD-ADD6-4318C51AFA2B}" type="presParOf" srcId="{4B0FAAB8-40DA-43B3-8DE1-38A8D17218CB}" destId="{CDAAB7B8-AAD4-4A7E-BA8A-1315F0CC9873}" srcOrd="12" destOrd="0" presId="urn:microsoft.com/office/officeart/2005/8/layout/list1"/>
    <dgm:cxn modelId="{5F499994-5BCA-403D-ACE6-03CAD7819B29}" type="presParOf" srcId="{CDAAB7B8-AAD4-4A7E-BA8A-1315F0CC9873}" destId="{AA13DD36-067D-4EDE-B9B3-47B33507657D}" srcOrd="0" destOrd="0" presId="urn:microsoft.com/office/officeart/2005/8/layout/list1"/>
    <dgm:cxn modelId="{38A6B05C-17F8-45A5-999E-871D33C53F8B}" type="presParOf" srcId="{CDAAB7B8-AAD4-4A7E-BA8A-1315F0CC9873}" destId="{E4E3C8A3-FC54-4F7E-A27A-34B7982B164B}" srcOrd="1" destOrd="0" presId="urn:microsoft.com/office/officeart/2005/8/layout/list1"/>
    <dgm:cxn modelId="{10B62FE2-177C-44E1-9CBB-2D60FD2573FD}" type="presParOf" srcId="{4B0FAAB8-40DA-43B3-8DE1-38A8D17218CB}" destId="{8AF5762E-42D1-4B3D-A8A1-C7B42FACF250}" srcOrd="13" destOrd="0" presId="urn:microsoft.com/office/officeart/2005/8/layout/list1"/>
    <dgm:cxn modelId="{3C6358E5-D24E-4175-A3F8-3FE8BA74F0CB}" type="presParOf" srcId="{4B0FAAB8-40DA-43B3-8DE1-38A8D17218CB}" destId="{66ED3815-85E0-4E9E-B9D5-C0F19177B23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4EE11-0CF9-4A71-ACA1-7AC793EFA321}"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CEF6F1F-F8EF-462E-9219-6326BE4B732A}">
      <dgm:prSet/>
      <dgm:spPr/>
      <dgm:t>
        <a:bodyPr/>
        <a:lstStyle/>
        <a:p>
          <a:pPr>
            <a:defRPr b="1"/>
          </a:pPr>
          <a:r>
            <a:rPr lang="en-US" b="1"/>
            <a:t>Grouping Together</a:t>
          </a:r>
          <a:r>
            <a:rPr lang="en-US"/>
            <a:t>:</a:t>
          </a:r>
        </a:p>
      </dgm:t>
    </dgm:pt>
    <dgm:pt modelId="{251024EA-C4D0-4F90-9330-256B703792DE}" type="parTrans" cxnId="{1C74B139-1746-4DC3-9D43-0DC82E849820}">
      <dgm:prSet/>
      <dgm:spPr/>
      <dgm:t>
        <a:bodyPr/>
        <a:lstStyle/>
        <a:p>
          <a:endParaRPr lang="en-US"/>
        </a:p>
      </dgm:t>
    </dgm:pt>
    <dgm:pt modelId="{DE835EB8-24F4-45E9-A3AD-078C83F6A89C}" type="sibTrans" cxnId="{1C74B139-1746-4DC3-9D43-0DC82E849820}">
      <dgm:prSet/>
      <dgm:spPr/>
      <dgm:t>
        <a:bodyPr/>
        <a:lstStyle/>
        <a:p>
          <a:endParaRPr lang="en-US"/>
        </a:p>
      </dgm:t>
    </dgm:pt>
    <dgm:pt modelId="{54FDEC16-9653-4212-B4BF-C71E8ACF5C53}">
      <dgm:prSet/>
      <dgm:spPr/>
      <dgm:t>
        <a:bodyPr/>
        <a:lstStyle/>
        <a:p>
          <a:r>
            <a:rPr lang="en-US" b="1"/>
            <a:t>Early Societies and Tribal Cohesion</a:t>
          </a:r>
          <a:r>
            <a:rPr lang="en-US"/>
            <a:t>: </a:t>
          </a:r>
        </a:p>
      </dgm:t>
    </dgm:pt>
    <dgm:pt modelId="{6AB1F3B4-C186-4F4E-9EE6-E7F298C8B91D}" type="parTrans" cxnId="{65B208F4-3775-4C01-8FE6-D845CBC27BBB}">
      <dgm:prSet/>
      <dgm:spPr/>
      <dgm:t>
        <a:bodyPr/>
        <a:lstStyle/>
        <a:p>
          <a:endParaRPr lang="en-US"/>
        </a:p>
      </dgm:t>
    </dgm:pt>
    <dgm:pt modelId="{CDE9B915-DA9B-48FA-B135-5D72DB252873}" type="sibTrans" cxnId="{65B208F4-3775-4C01-8FE6-D845CBC27BBB}">
      <dgm:prSet/>
      <dgm:spPr/>
      <dgm:t>
        <a:bodyPr/>
        <a:lstStyle/>
        <a:p>
          <a:endParaRPr lang="en-US"/>
        </a:p>
      </dgm:t>
    </dgm:pt>
    <dgm:pt modelId="{1681E8F9-CBB7-4A4B-89CE-C2175D05714E}">
      <dgm:prSet/>
      <dgm:spPr/>
      <dgm:t>
        <a:bodyPr/>
        <a:lstStyle/>
        <a:p>
          <a:r>
            <a:rPr lang="en-US" b="1"/>
            <a:t>Emergence of Authority</a:t>
          </a:r>
          <a:r>
            <a:rPr lang="en-US"/>
            <a:t>:</a:t>
          </a:r>
        </a:p>
      </dgm:t>
    </dgm:pt>
    <dgm:pt modelId="{317EAEF0-D21F-460A-A6B2-1C02247315EE}" type="parTrans" cxnId="{D9AC7E7C-9BDA-4ADC-BA94-E87058361C35}">
      <dgm:prSet/>
      <dgm:spPr/>
      <dgm:t>
        <a:bodyPr/>
        <a:lstStyle/>
        <a:p>
          <a:endParaRPr lang="en-US"/>
        </a:p>
      </dgm:t>
    </dgm:pt>
    <dgm:pt modelId="{46A8E05B-05E1-4F65-A705-B727E9DEB84A}" type="sibTrans" cxnId="{D9AC7E7C-9BDA-4ADC-BA94-E87058361C35}">
      <dgm:prSet/>
      <dgm:spPr/>
      <dgm:t>
        <a:bodyPr/>
        <a:lstStyle/>
        <a:p>
          <a:endParaRPr lang="en-US"/>
        </a:p>
      </dgm:t>
    </dgm:pt>
    <dgm:pt modelId="{0BCB3AC1-9F2C-40E0-9917-46E3ED98AED7}">
      <dgm:prSet/>
      <dgm:spPr/>
      <dgm:t>
        <a:bodyPr/>
        <a:lstStyle/>
        <a:p>
          <a:r>
            <a:rPr lang="en-US" i="1"/>
            <a:t>Implication</a:t>
          </a:r>
          <a:r>
            <a:rPr lang="en-US"/>
            <a:t>: Governance began as a way to manage relationships, promote cooperation, and sustain the collective good within expanding groups.</a:t>
          </a:r>
        </a:p>
      </dgm:t>
    </dgm:pt>
    <dgm:pt modelId="{E0AC8C30-A394-4993-B587-A622D50F497C}" type="parTrans" cxnId="{AD82B2EB-FCA1-4A10-BBEE-7BF47F09B1CF}">
      <dgm:prSet/>
      <dgm:spPr/>
      <dgm:t>
        <a:bodyPr/>
        <a:lstStyle/>
        <a:p>
          <a:endParaRPr lang="en-US"/>
        </a:p>
      </dgm:t>
    </dgm:pt>
    <dgm:pt modelId="{A8DD43F5-4DE3-4BBC-86C5-30D14BAE6748}" type="sibTrans" cxnId="{AD82B2EB-FCA1-4A10-BBEE-7BF47F09B1CF}">
      <dgm:prSet/>
      <dgm:spPr/>
      <dgm:t>
        <a:bodyPr/>
        <a:lstStyle/>
        <a:p>
          <a:endParaRPr lang="en-US"/>
        </a:p>
      </dgm:t>
    </dgm:pt>
    <dgm:pt modelId="{F3D7E27E-18DF-4DBC-8841-DAF3541652F9}">
      <dgm:prSet/>
      <dgm:spPr/>
      <dgm:t>
        <a:bodyPr/>
        <a:lstStyle/>
        <a:p>
          <a:pPr>
            <a:defRPr b="1"/>
          </a:pPr>
          <a:r>
            <a:rPr lang="en-US" b="1"/>
            <a:t>Complex Joint Activities</a:t>
          </a:r>
          <a:r>
            <a:rPr lang="en-US"/>
            <a:t>:</a:t>
          </a:r>
        </a:p>
      </dgm:t>
    </dgm:pt>
    <dgm:pt modelId="{2684C4BF-EF83-436D-8979-F55FD637EE30}" type="parTrans" cxnId="{BB958A4F-62CF-4FD7-BC44-A37292A21C71}">
      <dgm:prSet/>
      <dgm:spPr/>
      <dgm:t>
        <a:bodyPr/>
        <a:lstStyle/>
        <a:p>
          <a:endParaRPr lang="en-US"/>
        </a:p>
      </dgm:t>
    </dgm:pt>
    <dgm:pt modelId="{F9E29982-BB7D-4C1A-8C65-FB591237E01C}" type="sibTrans" cxnId="{BB958A4F-62CF-4FD7-BC44-A37292A21C71}">
      <dgm:prSet/>
      <dgm:spPr/>
      <dgm:t>
        <a:bodyPr/>
        <a:lstStyle/>
        <a:p>
          <a:endParaRPr lang="en-US"/>
        </a:p>
      </dgm:t>
    </dgm:pt>
    <dgm:pt modelId="{54D948E5-B609-4EA2-A371-C13BB237FB46}">
      <dgm:prSet/>
      <dgm:spPr/>
      <dgm:t>
        <a:bodyPr/>
        <a:lstStyle/>
        <a:p>
          <a:r>
            <a:rPr lang="en-US" b="1"/>
            <a:t>Economic and Trade Networks</a:t>
          </a:r>
          <a:r>
            <a:rPr lang="en-US"/>
            <a:t>: </a:t>
          </a:r>
        </a:p>
      </dgm:t>
    </dgm:pt>
    <dgm:pt modelId="{C77C359A-597F-4C13-B387-65DA5440C82C}" type="parTrans" cxnId="{6AF64782-A09D-4D57-84CF-B71B5A90349B}">
      <dgm:prSet/>
      <dgm:spPr/>
      <dgm:t>
        <a:bodyPr/>
        <a:lstStyle/>
        <a:p>
          <a:endParaRPr lang="en-US"/>
        </a:p>
      </dgm:t>
    </dgm:pt>
    <dgm:pt modelId="{2B2E06BB-F6C8-44F9-99B5-7E807F85F273}" type="sibTrans" cxnId="{6AF64782-A09D-4D57-84CF-B71B5A90349B}">
      <dgm:prSet/>
      <dgm:spPr/>
      <dgm:t>
        <a:bodyPr/>
        <a:lstStyle/>
        <a:p>
          <a:endParaRPr lang="en-US"/>
        </a:p>
      </dgm:t>
    </dgm:pt>
    <dgm:pt modelId="{900DBD73-D16A-41BC-B830-D28D744D1607}">
      <dgm:prSet/>
      <dgm:spPr/>
      <dgm:t>
        <a:bodyPr/>
        <a:lstStyle/>
        <a:p>
          <a:r>
            <a:rPr lang="en-US" b="1"/>
            <a:t>Infrastructure and Urban Development</a:t>
          </a:r>
          <a:r>
            <a:rPr lang="en-US"/>
            <a:t>: </a:t>
          </a:r>
        </a:p>
      </dgm:t>
    </dgm:pt>
    <dgm:pt modelId="{0D5606F6-DC7F-49B8-8C11-5AE17BB69C23}" type="parTrans" cxnId="{8C2FF3F0-06B2-44A8-9AAA-AFC177F52228}">
      <dgm:prSet/>
      <dgm:spPr/>
      <dgm:t>
        <a:bodyPr/>
        <a:lstStyle/>
        <a:p>
          <a:endParaRPr lang="en-US"/>
        </a:p>
      </dgm:t>
    </dgm:pt>
    <dgm:pt modelId="{228D5D17-4F01-43B2-BBC7-1B81A08A7073}" type="sibTrans" cxnId="{8C2FF3F0-06B2-44A8-9AAA-AFC177F52228}">
      <dgm:prSet/>
      <dgm:spPr/>
      <dgm:t>
        <a:bodyPr/>
        <a:lstStyle/>
        <a:p>
          <a:endParaRPr lang="en-US"/>
        </a:p>
      </dgm:t>
    </dgm:pt>
    <dgm:pt modelId="{1E8EEE4D-F3D6-4A17-9B45-1887A9CB0B25}">
      <dgm:prSet/>
      <dgm:spPr/>
      <dgm:t>
        <a:bodyPr/>
        <a:lstStyle/>
        <a:p>
          <a:r>
            <a:rPr lang="en-US" i="1"/>
            <a:t>Implication</a:t>
          </a:r>
          <a:r>
            <a:rPr lang="en-US"/>
            <a:t>: Complexity in activities necessitated a higher level of organization and more formalized governance structures to balance resources and manage risks.</a:t>
          </a:r>
        </a:p>
      </dgm:t>
    </dgm:pt>
    <dgm:pt modelId="{0B501916-3058-4B6E-9788-30F0B73AC73D}" type="parTrans" cxnId="{B8BB9CCC-A015-4D52-B268-FF5D262F10FA}">
      <dgm:prSet/>
      <dgm:spPr/>
      <dgm:t>
        <a:bodyPr/>
        <a:lstStyle/>
        <a:p>
          <a:endParaRPr lang="en-US"/>
        </a:p>
      </dgm:t>
    </dgm:pt>
    <dgm:pt modelId="{B723B706-1BB2-4F80-B31D-21F5F8A8EA76}" type="sibTrans" cxnId="{B8BB9CCC-A015-4D52-B268-FF5D262F10FA}">
      <dgm:prSet/>
      <dgm:spPr/>
      <dgm:t>
        <a:bodyPr/>
        <a:lstStyle/>
        <a:p>
          <a:endParaRPr lang="en-US"/>
        </a:p>
      </dgm:t>
    </dgm:pt>
    <dgm:pt modelId="{B08403B0-57B0-43B3-89C2-05A915B4621E}" type="pres">
      <dgm:prSet presAssocID="{0504EE11-0CF9-4A71-ACA1-7AC793EFA321}" presName="root" presStyleCnt="0">
        <dgm:presLayoutVars>
          <dgm:dir/>
          <dgm:resizeHandles val="exact"/>
        </dgm:presLayoutVars>
      </dgm:prSet>
      <dgm:spPr/>
    </dgm:pt>
    <dgm:pt modelId="{799FECFD-CE05-4CFB-B62A-8E62F3B9FA75}" type="pres">
      <dgm:prSet presAssocID="{6CEF6F1F-F8EF-462E-9219-6326BE4B732A}" presName="compNode" presStyleCnt="0"/>
      <dgm:spPr/>
    </dgm:pt>
    <dgm:pt modelId="{19F81D73-16AA-4385-A5DE-4CD90A350596}" type="pres">
      <dgm:prSet presAssocID="{6CEF6F1F-F8EF-462E-9219-6326BE4B732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A1773DC2-CB02-4521-B226-ACACFA86A7A0}" type="pres">
      <dgm:prSet presAssocID="{6CEF6F1F-F8EF-462E-9219-6326BE4B732A}" presName="iconSpace" presStyleCnt="0"/>
      <dgm:spPr/>
    </dgm:pt>
    <dgm:pt modelId="{21CE0640-A6AB-43F8-9780-AC0D19C49CBA}" type="pres">
      <dgm:prSet presAssocID="{6CEF6F1F-F8EF-462E-9219-6326BE4B732A}" presName="parTx" presStyleLbl="revTx" presStyleIdx="0" presStyleCnt="4">
        <dgm:presLayoutVars>
          <dgm:chMax val="0"/>
          <dgm:chPref val="0"/>
        </dgm:presLayoutVars>
      </dgm:prSet>
      <dgm:spPr/>
    </dgm:pt>
    <dgm:pt modelId="{C541D9A0-4399-403A-8C2B-97199A7116F0}" type="pres">
      <dgm:prSet presAssocID="{6CEF6F1F-F8EF-462E-9219-6326BE4B732A}" presName="txSpace" presStyleCnt="0"/>
      <dgm:spPr/>
    </dgm:pt>
    <dgm:pt modelId="{855F1DFB-5539-489B-B566-10C7A7591FD9}" type="pres">
      <dgm:prSet presAssocID="{6CEF6F1F-F8EF-462E-9219-6326BE4B732A}" presName="desTx" presStyleLbl="revTx" presStyleIdx="1" presStyleCnt="4">
        <dgm:presLayoutVars/>
      </dgm:prSet>
      <dgm:spPr/>
    </dgm:pt>
    <dgm:pt modelId="{34ACC7A7-A3E2-4B64-80DE-1A9053EBCF92}" type="pres">
      <dgm:prSet presAssocID="{DE835EB8-24F4-45E9-A3AD-078C83F6A89C}" presName="sibTrans" presStyleCnt="0"/>
      <dgm:spPr/>
    </dgm:pt>
    <dgm:pt modelId="{04A158E6-4565-496C-A752-ECCBF8956E3E}" type="pres">
      <dgm:prSet presAssocID="{F3D7E27E-18DF-4DBC-8841-DAF3541652F9}" presName="compNode" presStyleCnt="0"/>
      <dgm:spPr/>
    </dgm:pt>
    <dgm:pt modelId="{AAED2077-47A9-430C-995D-CFB0ABBC1731}" type="pres">
      <dgm:prSet presAssocID="{F3D7E27E-18DF-4DBC-8841-DAF3541652F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2E188B0A-B0F3-44FC-89DC-85FDBC4A006A}" type="pres">
      <dgm:prSet presAssocID="{F3D7E27E-18DF-4DBC-8841-DAF3541652F9}" presName="iconSpace" presStyleCnt="0"/>
      <dgm:spPr/>
    </dgm:pt>
    <dgm:pt modelId="{36C3DFF0-3DE1-4AEF-80B7-CDA0B499E833}" type="pres">
      <dgm:prSet presAssocID="{F3D7E27E-18DF-4DBC-8841-DAF3541652F9}" presName="parTx" presStyleLbl="revTx" presStyleIdx="2" presStyleCnt="4">
        <dgm:presLayoutVars>
          <dgm:chMax val="0"/>
          <dgm:chPref val="0"/>
        </dgm:presLayoutVars>
      </dgm:prSet>
      <dgm:spPr/>
    </dgm:pt>
    <dgm:pt modelId="{45BC6A5D-C7E7-4020-A8CC-4179F51F8BF0}" type="pres">
      <dgm:prSet presAssocID="{F3D7E27E-18DF-4DBC-8841-DAF3541652F9}" presName="txSpace" presStyleCnt="0"/>
      <dgm:spPr/>
    </dgm:pt>
    <dgm:pt modelId="{3F4331AB-5834-47FA-8E1E-ACA2F1885C24}" type="pres">
      <dgm:prSet presAssocID="{F3D7E27E-18DF-4DBC-8841-DAF3541652F9}" presName="desTx" presStyleLbl="revTx" presStyleIdx="3" presStyleCnt="4">
        <dgm:presLayoutVars/>
      </dgm:prSet>
      <dgm:spPr/>
    </dgm:pt>
  </dgm:ptLst>
  <dgm:cxnLst>
    <dgm:cxn modelId="{8845B616-2E63-414B-970D-D1BDE9AC0251}" type="presOf" srcId="{1681E8F9-CBB7-4A4B-89CE-C2175D05714E}" destId="{855F1DFB-5539-489B-B566-10C7A7591FD9}" srcOrd="0" destOrd="1" presId="urn:microsoft.com/office/officeart/2018/5/layout/CenteredIconLabelDescriptionList"/>
    <dgm:cxn modelId="{59F53839-AC80-49E1-8533-22374CF3EFE0}" type="presOf" srcId="{900DBD73-D16A-41BC-B830-D28D744D1607}" destId="{3F4331AB-5834-47FA-8E1E-ACA2F1885C24}" srcOrd="0" destOrd="1" presId="urn:microsoft.com/office/officeart/2018/5/layout/CenteredIconLabelDescriptionList"/>
    <dgm:cxn modelId="{1C74B139-1746-4DC3-9D43-0DC82E849820}" srcId="{0504EE11-0CF9-4A71-ACA1-7AC793EFA321}" destId="{6CEF6F1F-F8EF-462E-9219-6326BE4B732A}" srcOrd="0" destOrd="0" parTransId="{251024EA-C4D0-4F90-9330-256B703792DE}" sibTransId="{DE835EB8-24F4-45E9-A3AD-078C83F6A89C}"/>
    <dgm:cxn modelId="{303A3E5E-E0F8-4C2D-AE89-2DCD7C051C4E}" type="presOf" srcId="{6CEF6F1F-F8EF-462E-9219-6326BE4B732A}" destId="{21CE0640-A6AB-43F8-9780-AC0D19C49CBA}" srcOrd="0" destOrd="0" presId="urn:microsoft.com/office/officeart/2018/5/layout/CenteredIconLabelDescriptionList"/>
    <dgm:cxn modelId="{DC16A947-9CD4-4DC5-B2B1-24D7985F44F8}" type="presOf" srcId="{0BCB3AC1-9F2C-40E0-9917-46E3ED98AED7}" destId="{855F1DFB-5539-489B-B566-10C7A7591FD9}" srcOrd="0" destOrd="2" presId="urn:microsoft.com/office/officeart/2018/5/layout/CenteredIconLabelDescriptionList"/>
    <dgm:cxn modelId="{BB958A4F-62CF-4FD7-BC44-A37292A21C71}" srcId="{0504EE11-0CF9-4A71-ACA1-7AC793EFA321}" destId="{F3D7E27E-18DF-4DBC-8841-DAF3541652F9}" srcOrd="1" destOrd="0" parTransId="{2684C4BF-EF83-436D-8979-F55FD637EE30}" sibTransId="{F9E29982-BB7D-4C1A-8C65-FB591237E01C}"/>
    <dgm:cxn modelId="{D9AC7E7C-9BDA-4ADC-BA94-E87058361C35}" srcId="{6CEF6F1F-F8EF-462E-9219-6326BE4B732A}" destId="{1681E8F9-CBB7-4A4B-89CE-C2175D05714E}" srcOrd="1" destOrd="0" parTransId="{317EAEF0-D21F-460A-A6B2-1C02247315EE}" sibTransId="{46A8E05B-05E1-4F65-A705-B727E9DEB84A}"/>
    <dgm:cxn modelId="{6AF64782-A09D-4D57-84CF-B71B5A90349B}" srcId="{F3D7E27E-18DF-4DBC-8841-DAF3541652F9}" destId="{54D948E5-B609-4EA2-A371-C13BB237FB46}" srcOrd="0" destOrd="0" parTransId="{C77C359A-597F-4C13-B387-65DA5440C82C}" sibTransId="{2B2E06BB-F6C8-44F9-99B5-7E807F85F273}"/>
    <dgm:cxn modelId="{1BFC5295-5DBA-49FB-9890-EE7D22BEC34F}" type="presOf" srcId="{0504EE11-0CF9-4A71-ACA1-7AC793EFA321}" destId="{B08403B0-57B0-43B3-89C2-05A915B4621E}" srcOrd="0" destOrd="0" presId="urn:microsoft.com/office/officeart/2018/5/layout/CenteredIconLabelDescriptionList"/>
    <dgm:cxn modelId="{C4F129B9-44E1-4533-AC8E-DD1DE330A0E4}" type="presOf" srcId="{F3D7E27E-18DF-4DBC-8841-DAF3541652F9}" destId="{36C3DFF0-3DE1-4AEF-80B7-CDA0B499E833}" srcOrd="0" destOrd="0" presId="urn:microsoft.com/office/officeart/2018/5/layout/CenteredIconLabelDescriptionList"/>
    <dgm:cxn modelId="{A3B254BC-2950-4E3E-9C99-9938B0CAD7B4}" type="presOf" srcId="{54D948E5-B609-4EA2-A371-C13BB237FB46}" destId="{3F4331AB-5834-47FA-8E1E-ACA2F1885C24}" srcOrd="0" destOrd="0" presId="urn:microsoft.com/office/officeart/2018/5/layout/CenteredIconLabelDescriptionList"/>
    <dgm:cxn modelId="{E17FCAC4-5BD6-4D07-9CB9-932E4F0FB4BA}" type="presOf" srcId="{1E8EEE4D-F3D6-4A17-9B45-1887A9CB0B25}" destId="{3F4331AB-5834-47FA-8E1E-ACA2F1885C24}" srcOrd="0" destOrd="2" presId="urn:microsoft.com/office/officeart/2018/5/layout/CenteredIconLabelDescriptionList"/>
    <dgm:cxn modelId="{B8BB9CCC-A015-4D52-B268-FF5D262F10FA}" srcId="{F3D7E27E-18DF-4DBC-8841-DAF3541652F9}" destId="{1E8EEE4D-F3D6-4A17-9B45-1887A9CB0B25}" srcOrd="2" destOrd="0" parTransId="{0B501916-3058-4B6E-9788-30F0B73AC73D}" sibTransId="{B723B706-1BB2-4F80-B31D-21F5F8A8EA76}"/>
    <dgm:cxn modelId="{AD82B2EB-FCA1-4A10-BBEE-7BF47F09B1CF}" srcId="{6CEF6F1F-F8EF-462E-9219-6326BE4B732A}" destId="{0BCB3AC1-9F2C-40E0-9917-46E3ED98AED7}" srcOrd="2" destOrd="0" parTransId="{E0AC8C30-A394-4993-B587-A622D50F497C}" sibTransId="{A8DD43F5-4DE3-4BBC-86C5-30D14BAE6748}"/>
    <dgm:cxn modelId="{8C2FF3F0-06B2-44A8-9AAA-AFC177F52228}" srcId="{F3D7E27E-18DF-4DBC-8841-DAF3541652F9}" destId="{900DBD73-D16A-41BC-B830-D28D744D1607}" srcOrd="1" destOrd="0" parTransId="{0D5606F6-DC7F-49B8-8C11-5AE17BB69C23}" sibTransId="{228D5D17-4F01-43B2-BBC7-1B81A08A7073}"/>
    <dgm:cxn modelId="{65B208F4-3775-4C01-8FE6-D845CBC27BBB}" srcId="{6CEF6F1F-F8EF-462E-9219-6326BE4B732A}" destId="{54FDEC16-9653-4212-B4BF-C71E8ACF5C53}" srcOrd="0" destOrd="0" parTransId="{6AB1F3B4-C186-4F4E-9EE6-E7F298C8B91D}" sibTransId="{CDE9B915-DA9B-48FA-B135-5D72DB252873}"/>
    <dgm:cxn modelId="{A14F37FE-C839-4DAF-97E7-FAB11D7964EE}" type="presOf" srcId="{54FDEC16-9653-4212-B4BF-C71E8ACF5C53}" destId="{855F1DFB-5539-489B-B566-10C7A7591FD9}" srcOrd="0" destOrd="0" presId="urn:microsoft.com/office/officeart/2018/5/layout/CenteredIconLabelDescriptionList"/>
    <dgm:cxn modelId="{5E2E739A-F1C6-45DF-8434-1F3D9ABF0A71}" type="presParOf" srcId="{B08403B0-57B0-43B3-89C2-05A915B4621E}" destId="{799FECFD-CE05-4CFB-B62A-8E62F3B9FA75}" srcOrd="0" destOrd="0" presId="urn:microsoft.com/office/officeart/2018/5/layout/CenteredIconLabelDescriptionList"/>
    <dgm:cxn modelId="{799DDE38-B5AF-4A97-9689-2CBD2E531EAC}" type="presParOf" srcId="{799FECFD-CE05-4CFB-B62A-8E62F3B9FA75}" destId="{19F81D73-16AA-4385-A5DE-4CD90A350596}" srcOrd="0" destOrd="0" presId="urn:microsoft.com/office/officeart/2018/5/layout/CenteredIconLabelDescriptionList"/>
    <dgm:cxn modelId="{8917CCA6-BF53-443B-8252-865058BDD1C6}" type="presParOf" srcId="{799FECFD-CE05-4CFB-B62A-8E62F3B9FA75}" destId="{A1773DC2-CB02-4521-B226-ACACFA86A7A0}" srcOrd="1" destOrd="0" presId="urn:microsoft.com/office/officeart/2018/5/layout/CenteredIconLabelDescriptionList"/>
    <dgm:cxn modelId="{06A2688F-8192-4BB4-A842-B620E60ABEB7}" type="presParOf" srcId="{799FECFD-CE05-4CFB-B62A-8E62F3B9FA75}" destId="{21CE0640-A6AB-43F8-9780-AC0D19C49CBA}" srcOrd="2" destOrd="0" presId="urn:microsoft.com/office/officeart/2018/5/layout/CenteredIconLabelDescriptionList"/>
    <dgm:cxn modelId="{B525323D-EDB5-41FA-945A-E870C2C88CF6}" type="presParOf" srcId="{799FECFD-CE05-4CFB-B62A-8E62F3B9FA75}" destId="{C541D9A0-4399-403A-8C2B-97199A7116F0}" srcOrd="3" destOrd="0" presId="urn:microsoft.com/office/officeart/2018/5/layout/CenteredIconLabelDescriptionList"/>
    <dgm:cxn modelId="{ED65D220-6E7E-43EC-A33C-81E20C01C4FE}" type="presParOf" srcId="{799FECFD-CE05-4CFB-B62A-8E62F3B9FA75}" destId="{855F1DFB-5539-489B-B566-10C7A7591FD9}" srcOrd="4" destOrd="0" presId="urn:microsoft.com/office/officeart/2018/5/layout/CenteredIconLabelDescriptionList"/>
    <dgm:cxn modelId="{D2B77FF2-A9A1-4744-8338-021FF59E8EB7}" type="presParOf" srcId="{B08403B0-57B0-43B3-89C2-05A915B4621E}" destId="{34ACC7A7-A3E2-4B64-80DE-1A9053EBCF92}" srcOrd="1" destOrd="0" presId="urn:microsoft.com/office/officeart/2018/5/layout/CenteredIconLabelDescriptionList"/>
    <dgm:cxn modelId="{A8BB890A-5193-45EF-805E-7740314AAA02}" type="presParOf" srcId="{B08403B0-57B0-43B3-89C2-05A915B4621E}" destId="{04A158E6-4565-496C-A752-ECCBF8956E3E}" srcOrd="2" destOrd="0" presId="urn:microsoft.com/office/officeart/2018/5/layout/CenteredIconLabelDescriptionList"/>
    <dgm:cxn modelId="{EF7C2D78-DCAA-4E54-BE37-F7014158F672}" type="presParOf" srcId="{04A158E6-4565-496C-A752-ECCBF8956E3E}" destId="{AAED2077-47A9-430C-995D-CFB0ABBC1731}" srcOrd="0" destOrd="0" presId="urn:microsoft.com/office/officeart/2018/5/layout/CenteredIconLabelDescriptionList"/>
    <dgm:cxn modelId="{BA0A8971-59AA-4251-9553-8702A61800C4}" type="presParOf" srcId="{04A158E6-4565-496C-A752-ECCBF8956E3E}" destId="{2E188B0A-B0F3-44FC-89DC-85FDBC4A006A}" srcOrd="1" destOrd="0" presId="urn:microsoft.com/office/officeart/2018/5/layout/CenteredIconLabelDescriptionList"/>
    <dgm:cxn modelId="{8F5D9353-D9B5-43C4-BAE3-CF443A6C45BF}" type="presParOf" srcId="{04A158E6-4565-496C-A752-ECCBF8956E3E}" destId="{36C3DFF0-3DE1-4AEF-80B7-CDA0B499E833}" srcOrd="2" destOrd="0" presId="urn:microsoft.com/office/officeart/2018/5/layout/CenteredIconLabelDescriptionList"/>
    <dgm:cxn modelId="{A6182780-0A11-471A-96B1-5EC003060631}" type="presParOf" srcId="{04A158E6-4565-496C-A752-ECCBF8956E3E}" destId="{45BC6A5D-C7E7-4020-A8CC-4179F51F8BF0}" srcOrd="3" destOrd="0" presId="urn:microsoft.com/office/officeart/2018/5/layout/CenteredIconLabelDescriptionList"/>
    <dgm:cxn modelId="{B3E2652E-F90A-44CF-8653-07493F9555F8}" type="presParOf" srcId="{04A158E6-4565-496C-A752-ECCBF8956E3E}" destId="{3F4331AB-5834-47FA-8E1E-ACA2F1885C2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E41AF8-9713-4CD6-836F-886539322F73}"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2A4B79C-2C7E-44E2-B935-F6DEECC462FE}">
      <dgm:prSet/>
      <dgm:spPr/>
      <dgm:t>
        <a:bodyPr/>
        <a:lstStyle/>
        <a:p>
          <a:pPr>
            <a:defRPr b="1"/>
          </a:pPr>
          <a:r>
            <a:rPr lang="en-US" b="1"/>
            <a:t>Birth of AI</a:t>
          </a:r>
          <a:endParaRPr lang="en-US"/>
        </a:p>
      </dgm:t>
    </dgm:pt>
    <dgm:pt modelId="{87161480-C879-4E64-ADC2-491DC5EB04D5}" type="parTrans" cxnId="{384CA48D-DADD-4910-BC71-C6E8177E3794}">
      <dgm:prSet/>
      <dgm:spPr/>
      <dgm:t>
        <a:bodyPr/>
        <a:lstStyle/>
        <a:p>
          <a:endParaRPr lang="en-US"/>
        </a:p>
      </dgm:t>
    </dgm:pt>
    <dgm:pt modelId="{A341B66C-B2C4-48F7-8670-F1EF561021BB}" type="sibTrans" cxnId="{384CA48D-DADD-4910-BC71-C6E8177E3794}">
      <dgm:prSet/>
      <dgm:spPr/>
      <dgm:t>
        <a:bodyPr/>
        <a:lstStyle/>
        <a:p>
          <a:endParaRPr lang="en-US"/>
        </a:p>
      </dgm:t>
    </dgm:pt>
    <dgm:pt modelId="{AE901117-D195-41FC-BFE2-E087046B58A1}">
      <dgm:prSet/>
      <dgm:spPr/>
      <dgm:t>
        <a:bodyPr/>
        <a:lstStyle/>
        <a:p>
          <a:r>
            <a:rPr lang="en-US" b="1"/>
            <a:t>1956 Dartmouth Conference</a:t>
          </a:r>
          <a:r>
            <a:rPr lang="en-US"/>
            <a:t>:</a:t>
          </a:r>
        </a:p>
      </dgm:t>
    </dgm:pt>
    <dgm:pt modelId="{54A19FE8-8A3A-4174-921D-770E035E94B5}" type="parTrans" cxnId="{2F43466E-6457-45FF-ACEB-666463CBD722}">
      <dgm:prSet/>
      <dgm:spPr/>
      <dgm:t>
        <a:bodyPr/>
        <a:lstStyle/>
        <a:p>
          <a:endParaRPr lang="en-US"/>
        </a:p>
      </dgm:t>
    </dgm:pt>
    <dgm:pt modelId="{6AB5B5A0-FEF3-4BC6-A4C7-232782C21F0F}" type="sibTrans" cxnId="{2F43466E-6457-45FF-ACEB-666463CBD722}">
      <dgm:prSet/>
      <dgm:spPr/>
      <dgm:t>
        <a:bodyPr/>
        <a:lstStyle/>
        <a:p>
          <a:endParaRPr lang="en-US"/>
        </a:p>
      </dgm:t>
    </dgm:pt>
    <dgm:pt modelId="{6D0940A7-236B-4F7B-87AB-518B1DD7CBD5}">
      <dgm:prSet/>
      <dgm:spPr/>
      <dgm:t>
        <a:bodyPr/>
        <a:lstStyle/>
        <a:p>
          <a:r>
            <a:rPr lang="en-US"/>
            <a:t>John McCarthy coins </a:t>
          </a:r>
          <a:r>
            <a:rPr lang="en-US" i="1"/>
            <a:t>Artificial Intelligence</a:t>
          </a:r>
          <a:r>
            <a:rPr lang="en-US"/>
            <a:t>, marking the official start of AI research.</a:t>
          </a:r>
        </a:p>
      </dgm:t>
    </dgm:pt>
    <dgm:pt modelId="{D32EEC98-6B2D-49BF-865A-A3FBCA381962}" type="parTrans" cxnId="{835ADF10-FD7F-4CD0-A392-6FDF4CB5070B}">
      <dgm:prSet/>
      <dgm:spPr/>
      <dgm:t>
        <a:bodyPr/>
        <a:lstStyle/>
        <a:p>
          <a:endParaRPr lang="en-US"/>
        </a:p>
      </dgm:t>
    </dgm:pt>
    <dgm:pt modelId="{6C74C6C4-7315-4011-BFFD-9C9DCEEAF701}" type="sibTrans" cxnId="{835ADF10-FD7F-4CD0-A392-6FDF4CB5070B}">
      <dgm:prSet/>
      <dgm:spPr/>
      <dgm:t>
        <a:bodyPr/>
        <a:lstStyle/>
        <a:p>
          <a:endParaRPr lang="en-US"/>
        </a:p>
      </dgm:t>
    </dgm:pt>
    <dgm:pt modelId="{3322BD8A-FA16-4720-8E69-0AE1A7E54A48}">
      <dgm:prSet/>
      <dgm:spPr/>
      <dgm:t>
        <a:bodyPr/>
        <a:lstStyle/>
        <a:p>
          <a:r>
            <a:rPr lang="en-US"/>
            <a:t>Early AI Programs: ELIZA (chatbot), early pattern recognition systems.</a:t>
          </a:r>
        </a:p>
      </dgm:t>
    </dgm:pt>
    <dgm:pt modelId="{1EFE14C4-D441-4016-BF5F-B8C2EA362BD3}" type="parTrans" cxnId="{649B2F00-1C22-4D8B-8614-B35524C7C096}">
      <dgm:prSet/>
      <dgm:spPr/>
      <dgm:t>
        <a:bodyPr/>
        <a:lstStyle/>
        <a:p>
          <a:endParaRPr lang="en-US"/>
        </a:p>
      </dgm:t>
    </dgm:pt>
    <dgm:pt modelId="{653DB8B1-C55A-4252-93E9-46DD2575B3AC}" type="sibTrans" cxnId="{649B2F00-1C22-4D8B-8614-B35524C7C096}">
      <dgm:prSet/>
      <dgm:spPr/>
      <dgm:t>
        <a:bodyPr/>
        <a:lstStyle/>
        <a:p>
          <a:endParaRPr lang="en-US"/>
        </a:p>
      </dgm:t>
    </dgm:pt>
    <dgm:pt modelId="{827F4058-9D05-4FCA-B79C-5F914BB5641D}">
      <dgm:prSet/>
      <dgm:spPr/>
      <dgm:t>
        <a:bodyPr/>
        <a:lstStyle/>
        <a:p>
          <a:r>
            <a:rPr lang="en-US" b="1"/>
            <a:t>Computing Advancements and AI Winters</a:t>
          </a:r>
          <a:endParaRPr lang="en-US"/>
        </a:p>
      </dgm:t>
    </dgm:pt>
    <dgm:pt modelId="{531F6323-792B-4D0A-977A-3CE63F63BFFC}" type="parTrans" cxnId="{BD1B948B-D59B-40A0-B72E-112C03BCB669}">
      <dgm:prSet/>
      <dgm:spPr/>
      <dgm:t>
        <a:bodyPr/>
        <a:lstStyle/>
        <a:p>
          <a:endParaRPr lang="en-US"/>
        </a:p>
      </dgm:t>
    </dgm:pt>
    <dgm:pt modelId="{89A0B074-ED8C-4BDC-A224-EE519DE62B95}" type="sibTrans" cxnId="{BD1B948B-D59B-40A0-B72E-112C03BCB669}">
      <dgm:prSet/>
      <dgm:spPr/>
      <dgm:t>
        <a:bodyPr/>
        <a:lstStyle/>
        <a:p>
          <a:endParaRPr lang="en-US"/>
        </a:p>
      </dgm:t>
    </dgm:pt>
    <dgm:pt modelId="{A18D0812-A981-42D8-9989-C6E43217130C}">
      <dgm:prSet/>
      <dgm:spPr/>
      <dgm:t>
        <a:bodyPr/>
        <a:lstStyle/>
        <a:p>
          <a:r>
            <a:rPr lang="en-US" b="1"/>
            <a:t>1970s-80s</a:t>
          </a:r>
          <a:r>
            <a:rPr lang="en-US"/>
            <a:t>: First AI “Winters” due to unmet expectations and funding cuts.</a:t>
          </a:r>
        </a:p>
      </dgm:t>
    </dgm:pt>
    <dgm:pt modelId="{05C6EEC0-2518-4EFA-B848-920507B6FD89}" type="parTrans" cxnId="{B277CC80-9DDE-4772-B638-949A40C005D1}">
      <dgm:prSet/>
      <dgm:spPr/>
      <dgm:t>
        <a:bodyPr/>
        <a:lstStyle/>
        <a:p>
          <a:endParaRPr lang="en-US"/>
        </a:p>
      </dgm:t>
    </dgm:pt>
    <dgm:pt modelId="{96D0FB3D-B22E-4DDE-A456-876E25ED6D48}" type="sibTrans" cxnId="{B277CC80-9DDE-4772-B638-949A40C005D1}">
      <dgm:prSet/>
      <dgm:spPr/>
      <dgm:t>
        <a:bodyPr/>
        <a:lstStyle/>
        <a:p>
          <a:endParaRPr lang="en-US"/>
        </a:p>
      </dgm:t>
    </dgm:pt>
    <dgm:pt modelId="{D58DC274-B29A-4746-BA74-6870B2F1899D}">
      <dgm:prSet/>
      <dgm:spPr/>
      <dgm:t>
        <a:bodyPr/>
        <a:lstStyle/>
        <a:p>
          <a:r>
            <a:rPr lang="en-US" b="1"/>
            <a:t>1990s</a:t>
          </a:r>
          <a:r>
            <a:rPr lang="en-US"/>
            <a:t>: Internet expansion and faster processors renew interest in AI.</a:t>
          </a:r>
        </a:p>
      </dgm:t>
    </dgm:pt>
    <dgm:pt modelId="{81C2F416-C943-4342-A39B-E603CFD8CFF0}" type="parTrans" cxnId="{6076FC60-1E61-41E1-8881-AD6E9B6CAA54}">
      <dgm:prSet/>
      <dgm:spPr/>
      <dgm:t>
        <a:bodyPr/>
        <a:lstStyle/>
        <a:p>
          <a:endParaRPr lang="en-US"/>
        </a:p>
      </dgm:t>
    </dgm:pt>
    <dgm:pt modelId="{73F54F29-1668-496F-BBC3-B75D1CF0F7A7}" type="sibTrans" cxnId="{6076FC60-1E61-41E1-8881-AD6E9B6CAA54}">
      <dgm:prSet/>
      <dgm:spPr/>
      <dgm:t>
        <a:bodyPr/>
        <a:lstStyle/>
        <a:p>
          <a:endParaRPr lang="en-US"/>
        </a:p>
      </dgm:t>
    </dgm:pt>
    <dgm:pt modelId="{233F3023-ABF4-4ADE-8A1B-C277339228A2}">
      <dgm:prSet/>
      <dgm:spPr/>
      <dgm:t>
        <a:bodyPr/>
        <a:lstStyle/>
        <a:p>
          <a:pPr>
            <a:defRPr b="1"/>
          </a:pPr>
          <a:r>
            <a:rPr lang="en-US" b="1"/>
            <a:t>The Deep Learning Revolution</a:t>
          </a:r>
          <a:endParaRPr lang="en-US"/>
        </a:p>
      </dgm:t>
    </dgm:pt>
    <dgm:pt modelId="{3CBCFDAD-3BFD-4C3C-B906-33E0A6841B1A}" type="parTrans" cxnId="{BF331CA2-2A24-4C62-89D4-1B398BE52F06}">
      <dgm:prSet/>
      <dgm:spPr/>
      <dgm:t>
        <a:bodyPr/>
        <a:lstStyle/>
        <a:p>
          <a:endParaRPr lang="en-US"/>
        </a:p>
      </dgm:t>
    </dgm:pt>
    <dgm:pt modelId="{EF693806-7F90-4710-98A7-A2D7B0B28593}" type="sibTrans" cxnId="{BF331CA2-2A24-4C62-89D4-1B398BE52F06}">
      <dgm:prSet/>
      <dgm:spPr/>
      <dgm:t>
        <a:bodyPr/>
        <a:lstStyle/>
        <a:p>
          <a:endParaRPr lang="en-US"/>
        </a:p>
      </dgm:t>
    </dgm:pt>
    <dgm:pt modelId="{00D57CDB-B5D0-4857-A873-4EB8AAD54401}">
      <dgm:prSet/>
      <dgm:spPr/>
      <dgm:t>
        <a:bodyPr/>
        <a:lstStyle/>
        <a:p>
          <a:r>
            <a:rPr lang="en-US" b="1"/>
            <a:t>2010s</a:t>
          </a:r>
          <a:r>
            <a:rPr lang="en-US"/>
            <a:t>: Deep Learning Breakthroughs (e.g., image and speech recognition) powered by big data and GPUs.</a:t>
          </a:r>
        </a:p>
      </dgm:t>
    </dgm:pt>
    <dgm:pt modelId="{ABE018E5-D782-4668-8A5F-527A92265EE4}" type="parTrans" cxnId="{F22C5BC0-6C70-4443-B989-6FF0CC537163}">
      <dgm:prSet/>
      <dgm:spPr/>
      <dgm:t>
        <a:bodyPr/>
        <a:lstStyle/>
        <a:p>
          <a:endParaRPr lang="en-US"/>
        </a:p>
      </dgm:t>
    </dgm:pt>
    <dgm:pt modelId="{05F3473B-1901-47A2-8DC1-9257D62E62A0}" type="sibTrans" cxnId="{F22C5BC0-6C70-4443-B989-6FF0CC537163}">
      <dgm:prSet/>
      <dgm:spPr/>
      <dgm:t>
        <a:bodyPr/>
        <a:lstStyle/>
        <a:p>
          <a:endParaRPr lang="en-US"/>
        </a:p>
      </dgm:t>
    </dgm:pt>
    <dgm:pt modelId="{1D129DE4-883B-4956-AE16-7B0B8A01144B}">
      <dgm:prSet/>
      <dgm:spPr/>
      <dgm:t>
        <a:bodyPr/>
        <a:lstStyle/>
        <a:p>
          <a:r>
            <a:rPr lang="en-US" b="1"/>
            <a:t>2015+</a:t>
          </a:r>
          <a:r>
            <a:rPr lang="en-US"/>
            <a:t>: Generative AI models, robotics, and automation reshape industries (e.g., healthcare, finance).</a:t>
          </a:r>
        </a:p>
      </dgm:t>
    </dgm:pt>
    <dgm:pt modelId="{3A4B5EE7-0D54-431E-8097-A0681FB2A31B}" type="parTrans" cxnId="{1C6A71F4-6877-4F93-97B0-6E2DF6952807}">
      <dgm:prSet/>
      <dgm:spPr/>
      <dgm:t>
        <a:bodyPr/>
        <a:lstStyle/>
        <a:p>
          <a:endParaRPr lang="en-US"/>
        </a:p>
      </dgm:t>
    </dgm:pt>
    <dgm:pt modelId="{30ED82FC-0B83-4413-970A-81B226E3088B}" type="sibTrans" cxnId="{1C6A71F4-6877-4F93-97B0-6E2DF6952807}">
      <dgm:prSet/>
      <dgm:spPr/>
      <dgm:t>
        <a:bodyPr/>
        <a:lstStyle/>
        <a:p>
          <a:endParaRPr lang="en-US"/>
        </a:p>
      </dgm:t>
    </dgm:pt>
    <dgm:pt modelId="{FEB7F90A-9B05-403E-8621-AA58365AEB45}" type="pres">
      <dgm:prSet presAssocID="{57E41AF8-9713-4CD6-836F-886539322F73}" presName="root" presStyleCnt="0">
        <dgm:presLayoutVars>
          <dgm:dir/>
          <dgm:resizeHandles val="exact"/>
        </dgm:presLayoutVars>
      </dgm:prSet>
      <dgm:spPr/>
    </dgm:pt>
    <dgm:pt modelId="{6014DC38-58DD-4816-A5DF-EA4E447BE7CA}" type="pres">
      <dgm:prSet presAssocID="{12A4B79C-2C7E-44E2-B935-F6DEECC462FE}" presName="compNode" presStyleCnt="0"/>
      <dgm:spPr/>
    </dgm:pt>
    <dgm:pt modelId="{F0BFC1E2-DF24-4717-8997-E3408705F483}" type="pres">
      <dgm:prSet presAssocID="{12A4B79C-2C7E-44E2-B935-F6DEECC462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0B50C72C-49AD-496B-B884-EB78F3CA2DDD}" type="pres">
      <dgm:prSet presAssocID="{12A4B79C-2C7E-44E2-B935-F6DEECC462FE}" presName="iconSpace" presStyleCnt="0"/>
      <dgm:spPr/>
    </dgm:pt>
    <dgm:pt modelId="{4D40557E-B23C-47E8-BC42-08FF7B4AC216}" type="pres">
      <dgm:prSet presAssocID="{12A4B79C-2C7E-44E2-B935-F6DEECC462FE}" presName="parTx" presStyleLbl="revTx" presStyleIdx="0" presStyleCnt="4">
        <dgm:presLayoutVars>
          <dgm:chMax val="0"/>
          <dgm:chPref val="0"/>
        </dgm:presLayoutVars>
      </dgm:prSet>
      <dgm:spPr/>
    </dgm:pt>
    <dgm:pt modelId="{BC712D8C-7732-4A0B-A178-0321DB1E553A}" type="pres">
      <dgm:prSet presAssocID="{12A4B79C-2C7E-44E2-B935-F6DEECC462FE}" presName="txSpace" presStyleCnt="0"/>
      <dgm:spPr/>
    </dgm:pt>
    <dgm:pt modelId="{61A7D1A6-A900-47F9-BF02-8B67B0BCABB8}" type="pres">
      <dgm:prSet presAssocID="{12A4B79C-2C7E-44E2-B935-F6DEECC462FE}" presName="desTx" presStyleLbl="revTx" presStyleIdx="1" presStyleCnt="4">
        <dgm:presLayoutVars/>
      </dgm:prSet>
      <dgm:spPr/>
    </dgm:pt>
    <dgm:pt modelId="{899B4559-4CC7-485F-9973-BA22CE72BAAB}" type="pres">
      <dgm:prSet presAssocID="{A341B66C-B2C4-48F7-8670-F1EF561021BB}" presName="sibTrans" presStyleCnt="0"/>
      <dgm:spPr/>
    </dgm:pt>
    <dgm:pt modelId="{BBE46B4F-1158-42DC-B594-7D6D07629D1F}" type="pres">
      <dgm:prSet presAssocID="{233F3023-ABF4-4ADE-8A1B-C277339228A2}" presName="compNode" presStyleCnt="0"/>
      <dgm:spPr/>
    </dgm:pt>
    <dgm:pt modelId="{65A1429C-FFC4-4903-A354-9B759037D1ED}" type="pres">
      <dgm:prSet presAssocID="{233F3023-ABF4-4ADE-8A1B-C277339228A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F47512C-FAA9-4211-ABB5-60378567FE98}" type="pres">
      <dgm:prSet presAssocID="{233F3023-ABF4-4ADE-8A1B-C277339228A2}" presName="iconSpace" presStyleCnt="0"/>
      <dgm:spPr/>
    </dgm:pt>
    <dgm:pt modelId="{9FB1429F-5973-4B1C-82FE-6F7DDB62A737}" type="pres">
      <dgm:prSet presAssocID="{233F3023-ABF4-4ADE-8A1B-C277339228A2}" presName="parTx" presStyleLbl="revTx" presStyleIdx="2" presStyleCnt="4">
        <dgm:presLayoutVars>
          <dgm:chMax val="0"/>
          <dgm:chPref val="0"/>
        </dgm:presLayoutVars>
      </dgm:prSet>
      <dgm:spPr/>
    </dgm:pt>
    <dgm:pt modelId="{FFD3F445-09AF-4188-930E-2EDAB04230E4}" type="pres">
      <dgm:prSet presAssocID="{233F3023-ABF4-4ADE-8A1B-C277339228A2}" presName="txSpace" presStyleCnt="0"/>
      <dgm:spPr/>
    </dgm:pt>
    <dgm:pt modelId="{D0A7D061-9D92-48DB-9FA5-85278E99A08D}" type="pres">
      <dgm:prSet presAssocID="{233F3023-ABF4-4ADE-8A1B-C277339228A2}" presName="desTx" presStyleLbl="revTx" presStyleIdx="3" presStyleCnt="4">
        <dgm:presLayoutVars/>
      </dgm:prSet>
      <dgm:spPr/>
    </dgm:pt>
  </dgm:ptLst>
  <dgm:cxnLst>
    <dgm:cxn modelId="{649B2F00-1C22-4D8B-8614-B35524C7C096}" srcId="{AE901117-D195-41FC-BFE2-E087046B58A1}" destId="{3322BD8A-FA16-4720-8E69-0AE1A7E54A48}" srcOrd="1" destOrd="0" parTransId="{1EFE14C4-D441-4016-BF5F-B8C2EA362BD3}" sibTransId="{653DB8B1-C55A-4252-93E9-46DD2575B3AC}"/>
    <dgm:cxn modelId="{835ADF10-FD7F-4CD0-A392-6FDF4CB5070B}" srcId="{AE901117-D195-41FC-BFE2-E087046B58A1}" destId="{6D0940A7-236B-4F7B-87AB-518B1DD7CBD5}" srcOrd="0" destOrd="0" parTransId="{D32EEC98-6B2D-49BF-865A-A3FBCA381962}" sibTransId="{6C74C6C4-7315-4011-BFFD-9C9DCEEAF701}"/>
    <dgm:cxn modelId="{992AD211-A303-45AB-9FB2-E1796B69C036}" type="presOf" srcId="{AE901117-D195-41FC-BFE2-E087046B58A1}" destId="{61A7D1A6-A900-47F9-BF02-8B67B0BCABB8}" srcOrd="0" destOrd="0" presId="urn:microsoft.com/office/officeart/2018/2/layout/IconLabelDescriptionList"/>
    <dgm:cxn modelId="{6E662D19-C001-4B73-8BD0-49E049F7E8A7}" type="presOf" srcId="{3322BD8A-FA16-4720-8E69-0AE1A7E54A48}" destId="{61A7D1A6-A900-47F9-BF02-8B67B0BCABB8}" srcOrd="0" destOrd="2" presId="urn:microsoft.com/office/officeart/2018/2/layout/IconLabelDescriptionList"/>
    <dgm:cxn modelId="{91E66027-ADB5-4BC8-AF5E-6E13D1AE9558}" type="presOf" srcId="{D58DC274-B29A-4746-BA74-6870B2F1899D}" destId="{61A7D1A6-A900-47F9-BF02-8B67B0BCABB8}" srcOrd="0" destOrd="5" presId="urn:microsoft.com/office/officeart/2018/2/layout/IconLabelDescriptionList"/>
    <dgm:cxn modelId="{6076FC60-1E61-41E1-8881-AD6E9B6CAA54}" srcId="{12A4B79C-2C7E-44E2-B935-F6DEECC462FE}" destId="{D58DC274-B29A-4746-BA74-6870B2F1899D}" srcOrd="2" destOrd="0" parTransId="{81C2F416-C943-4342-A39B-E603CFD8CFF0}" sibTransId="{73F54F29-1668-496F-BBC3-B75D1CF0F7A7}"/>
    <dgm:cxn modelId="{CB05E44B-6C39-424F-971B-0FC3D05CBDDA}" type="presOf" srcId="{00D57CDB-B5D0-4857-A873-4EB8AAD54401}" destId="{D0A7D061-9D92-48DB-9FA5-85278E99A08D}" srcOrd="0" destOrd="0" presId="urn:microsoft.com/office/officeart/2018/2/layout/IconLabelDescriptionList"/>
    <dgm:cxn modelId="{2F43466E-6457-45FF-ACEB-666463CBD722}" srcId="{12A4B79C-2C7E-44E2-B935-F6DEECC462FE}" destId="{AE901117-D195-41FC-BFE2-E087046B58A1}" srcOrd="0" destOrd="0" parTransId="{54A19FE8-8A3A-4174-921D-770E035E94B5}" sibTransId="{6AB5B5A0-FEF3-4BC6-A4C7-232782C21F0F}"/>
    <dgm:cxn modelId="{8BCBA44F-0D03-459F-AF95-64D84E843F17}" type="presOf" srcId="{1D129DE4-883B-4956-AE16-7B0B8A01144B}" destId="{D0A7D061-9D92-48DB-9FA5-85278E99A08D}" srcOrd="0" destOrd="1" presId="urn:microsoft.com/office/officeart/2018/2/layout/IconLabelDescriptionList"/>
    <dgm:cxn modelId="{30C11053-70E8-4230-AABA-063263659E48}" type="presOf" srcId="{827F4058-9D05-4FCA-B79C-5F914BB5641D}" destId="{61A7D1A6-A900-47F9-BF02-8B67B0BCABB8}" srcOrd="0" destOrd="3" presId="urn:microsoft.com/office/officeart/2018/2/layout/IconLabelDescriptionList"/>
    <dgm:cxn modelId="{EAA05973-ADD4-41E0-AE84-04723CD95A50}" type="presOf" srcId="{233F3023-ABF4-4ADE-8A1B-C277339228A2}" destId="{9FB1429F-5973-4B1C-82FE-6F7DDB62A737}" srcOrd="0" destOrd="0" presId="urn:microsoft.com/office/officeart/2018/2/layout/IconLabelDescriptionList"/>
    <dgm:cxn modelId="{0142677B-1985-40BC-A004-860618CC13AB}" type="presOf" srcId="{A18D0812-A981-42D8-9989-C6E43217130C}" destId="{61A7D1A6-A900-47F9-BF02-8B67B0BCABB8}" srcOrd="0" destOrd="4" presId="urn:microsoft.com/office/officeart/2018/2/layout/IconLabelDescriptionList"/>
    <dgm:cxn modelId="{B277CC80-9DDE-4772-B638-949A40C005D1}" srcId="{12A4B79C-2C7E-44E2-B935-F6DEECC462FE}" destId="{A18D0812-A981-42D8-9989-C6E43217130C}" srcOrd="1" destOrd="0" parTransId="{05C6EEC0-2518-4EFA-B848-920507B6FD89}" sibTransId="{96D0FB3D-B22E-4DDE-A456-876E25ED6D48}"/>
    <dgm:cxn modelId="{BD1B948B-D59B-40A0-B72E-112C03BCB669}" srcId="{AE901117-D195-41FC-BFE2-E087046B58A1}" destId="{827F4058-9D05-4FCA-B79C-5F914BB5641D}" srcOrd="2" destOrd="0" parTransId="{531F6323-792B-4D0A-977A-3CE63F63BFFC}" sibTransId="{89A0B074-ED8C-4BDC-A224-EE519DE62B95}"/>
    <dgm:cxn modelId="{384CA48D-DADD-4910-BC71-C6E8177E3794}" srcId="{57E41AF8-9713-4CD6-836F-886539322F73}" destId="{12A4B79C-2C7E-44E2-B935-F6DEECC462FE}" srcOrd="0" destOrd="0" parTransId="{87161480-C879-4E64-ADC2-491DC5EB04D5}" sibTransId="{A341B66C-B2C4-48F7-8670-F1EF561021BB}"/>
    <dgm:cxn modelId="{BF331CA2-2A24-4C62-89D4-1B398BE52F06}" srcId="{57E41AF8-9713-4CD6-836F-886539322F73}" destId="{233F3023-ABF4-4ADE-8A1B-C277339228A2}" srcOrd="1" destOrd="0" parTransId="{3CBCFDAD-3BFD-4C3C-B906-33E0A6841B1A}" sibTransId="{EF693806-7F90-4710-98A7-A2D7B0B28593}"/>
    <dgm:cxn modelId="{D2D724AA-A45A-40D1-9F98-F66D01B313BC}" type="presOf" srcId="{6D0940A7-236B-4F7B-87AB-518B1DD7CBD5}" destId="{61A7D1A6-A900-47F9-BF02-8B67B0BCABB8}" srcOrd="0" destOrd="1" presId="urn:microsoft.com/office/officeart/2018/2/layout/IconLabelDescriptionList"/>
    <dgm:cxn modelId="{F22C5BC0-6C70-4443-B989-6FF0CC537163}" srcId="{233F3023-ABF4-4ADE-8A1B-C277339228A2}" destId="{00D57CDB-B5D0-4857-A873-4EB8AAD54401}" srcOrd="0" destOrd="0" parTransId="{ABE018E5-D782-4668-8A5F-527A92265EE4}" sibTransId="{05F3473B-1901-47A2-8DC1-9257D62E62A0}"/>
    <dgm:cxn modelId="{AD0BDEE4-8B35-4E1C-89CF-BC11C8D21618}" type="presOf" srcId="{12A4B79C-2C7E-44E2-B935-F6DEECC462FE}" destId="{4D40557E-B23C-47E8-BC42-08FF7B4AC216}" srcOrd="0" destOrd="0" presId="urn:microsoft.com/office/officeart/2018/2/layout/IconLabelDescriptionList"/>
    <dgm:cxn modelId="{9380D7E7-58FC-4C08-9AB6-31A55264EA16}" type="presOf" srcId="{57E41AF8-9713-4CD6-836F-886539322F73}" destId="{FEB7F90A-9B05-403E-8621-AA58365AEB45}" srcOrd="0" destOrd="0" presId="urn:microsoft.com/office/officeart/2018/2/layout/IconLabelDescriptionList"/>
    <dgm:cxn modelId="{1C6A71F4-6877-4F93-97B0-6E2DF6952807}" srcId="{233F3023-ABF4-4ADE-8A1B-C277339228A2}" destId="{1D129DE4-883B-4956-AE16-7B0B8A01144B}" srcOrd="1" destOrd="0" parTransId="{3A4B5EE7-0D54-431E-8097-A0681FB2A31B}" sibTransId="{30ED82FC-0B83-4413-970A-81B226E3088B}"/>
    <dgm:cxn modelId="{C0380CAA-4DBC-4358-82B2-A398ECD9FE32}" type="presParOf" srcId="{FEB7F90A-9B05-403E-8621-AA58365AEB45}" destId="{6014DC38-58DD-4816-A5DF-EA4E447BE7CA}" srcOrd="0" destOrd="0" presId="urn:microsoft.com/office/officeart/2018/2/layout/IconLabelDescriptionList"/>
    <dgm:cxn modelId="{0CF7E0F0-C44D-4812-831D-299DA60CEA8A}" type="presParOf" srcId="{6014DC38-58DD-4816-A5DF-EA4E447BE7CA}" destId="{F0BFC1E2-DF24-4717-8997-E3408705F483}" srcOrd="0" destOrd="0" presId="urn:microsoft.com/office/officeart/2018/2/layout/IconLabelDescriptionList"/>
    <dgm:cxn modelId="{2F5C2ACA-0A15-4332-97B6-737A13E39A11}" type="presParOf" srcId="{6014DC38-58DD-4816-A5DF-EA4E447BE7CA}" destId="{0B50C72C-49AD-496B-B884-EB78F3CA2DDD}" srcOrd="1" destOrd="0" presId="urn:microsoft.com/office/officeart/2018/2/layout/IconLabelDescriptionList"/>
    <dgm:cxn modelId="{1B47080C-E8D0-4079-B18A-D3CE8E632A17}" type="presParOf" srcId="{6014DC38-58DD-4816-A5DF-EA4E447BE7CA}" destId="{4D40557E-B23C-47E8-BC42-08FF7B4AC216}" srcOrd="2" destOrd="0" presId="urn:microsoft.com/office/officeart/2018/2/layout/IconLabelDescriptionList"/>
    <dgm:cxn modelId="{95602F79-70A3-4E5C-B435-94B1EB59101F}" type="presParOf" srcId="{6014DC38-58DD-4816-A5DF-EA4E447BE7CA}" destId="{BC712D8C-7732-4A0B-A178-0321DB1E553A}" srcOrd="3" destOrd="0" presId="urn:microsoft.com/office/officeart/2018/2/layout/IconLabelDescriptionList"/>
    <dgm:cxn modelId="{DA0BD9C0-46B8-458D-A543-E78A99846CF7}" type="presParOf" srcId="{6014DC38-58DD-4816-A5DF-EA4E447BE7CA}" destId="{61A7D1A6-A900-47F9-BF02-8B67B0BCABB8}" srcOrd="4" destOrd="0" presId="urn:microsoft.com/office/officeart/2018/2/layout/IconLabelDescriptionList"/>
    <dgm:cxn modelId="{A06AA815-E6FA-47E5-B565-754B2B45FAB3}" type="presParOf" srcId="{FEB7F90A-9B05-403E-8621-AA58365AEB45}" destId="{899B4559-4CC7-485F-9973-BA22CE72BAAB}" srcOrd="1" destOrd="0" presId="urn:microsoft.com/office/officeart/2018/2/layout/IconLabelDescriptionList"/>
    <dgm:cxn modelId="{89D4C441-957E-450A-9BCF-99E6DEC39567}" type="presParOf" srcId="{FEB7F90A-9B05-403E-8621-AA58365AEB45}" destId="{BBE46B4F-1158-42DC-B594-7D6D07629D1F}" srcOrd="2" destOrd="0" presId="urn:microsoft.com/office/officeart/2018/2/layout/IconLabelDescriptionList"/>
    <dgm:cxn modelId="{2C584E7C-B6E4-4E3C-B3E3-A66A458A5AC6}" type="presParOf" srcId="{BBE46B4F-1158-42DC-B594-7D6D07629D1F}" destId="{65A1429C-FFC4-4903-A354-9B759037D1ED}" srcOrd="0" destOrd="0" presId="urn:microsoft.com/office/officeart/2018/2/layout/IconLabelDescriptionList"/>
    <dgm:cxn modelId="{BE835681-18B8-4D90-8366-209C9B1BE4A6}" type="presParOf" srcId="{BBE46B4F-1158-42DC-B594-7D6D07629D1F}" destId="{2F47512C-FAA9-4211-ABB5-60378567FE98}" srcOrd="1" destOrd="0" presId="urn:microsoft.com/office/officeart/2018/2/layout/IconLabelDescriptionList"/>
    <dgm:cxn modelId="{BDF67329-C44A-442A-BF1C-B6B034062913}" type="presParOf" srcId="{BBE46B4F-1158-42DC-B594-7D6D07629D1F}" destId="{9FB1429F-5973-4B1C-82FE-6F7DDB62A737}" srcOrd="2" destOrd="0" presId="urn:microsoft.com/office/officeart/2018/2/layout/IconLabelDescriptionList"/>
    <dgm:cxn modelId="{E9FF0D3C-E7A1-4644-BAA8-42B26A2BD3FA}" type="presParOf" srcId="{BBE46B4F-1158-42DC-B594-7D6D07629D1F}" destId="{FFD3F445-09AF-4188-930E-2EDAB04230E4}" srcOrd="3" destOrd="0" presId="urn:microsoft.com/office/officeart/2018/2/layout/IconLabelDescriptionList"/>
    <dgm:cxn modelId="{81CB0FBE-215D-4918-95AF-24EC5FA9ACE5}" type="presParOf" srcId="{BBE46B4F-1158-42DC-B594-7D6D07629D1F}" destId="{D0A7D061-9D92-48DB-9FA5-85278E99A08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11373A-D73F-4B1A-9DFB-54B4408307D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D1E486A-2039-4387-A194-4C9F656E8569}">
      <dgm:prSet/>
      <dgm:spPr/>
      <dgm:t>
        <a:bodyPr/>
        <a:lstStyle/>
        <a:p>
          <a:pPr>
            <a:defRPr b="1"/>
          </a:pPr>
          <a:r>
            <a:rPr lang="en-US" b="1"/>
            <a:t>Institutionalization of ICT (1960s-70s)</a:t>
          </a:r>
          <a:r>
            <a:rPr lang="en-US"/>
            <a:t>:</a:t>
          </a:r>
        </a:p>
      </dgm:t>
    </dgm:pt>
    <dgm:pt modelId="{93C55D57-1344-4EA1-8C1A-A0F5522A76AE}" type="parTrans" cxnId="{01FA6EE2-86C7-4948-BE96-81476FFA1D06}">
      <dgm:prSet/>
      <dgm:spPr/>
      <dgm:t>
        <a:bodyPr/>
        <a:lstStyle/>
        <a:p>
          <a:endParaRPr lang="en-US"/>
        </a:p>
      </dgm:t>
    </dgm:pt>
    <dgm:pt modelId="{A7C16786-17E3-49E7-BD49-21029F38A010}" type="sibTrans" cxnId="{01FA6EE2-86C7-4948-BE96-81476FFA1D06}">
      <dgm:prSet/>
      <dgm:spPr/>
      <dgm:t>
        <a:bodyPr/>
        <a:lstStyle/>
        <a:p>
          <a:endParaRPr lang="en-US"/>
        </a:p>
      </dgm:t>
    </dgm:pt>
    <dgm:pt modelId="{DC3E9EF9-B852-4481-9D1B-F28A095D6358}">
      <dgm:prSet/>
      <dgm:spPr/>
      <dgm:t>
        <a:bodyPr/>
        <a:lstStyle/>
        <a:p>
          <a:r>
            <a:rPr lang="en-US" b="1"/>
            <a:t>Mainframes and Government Data</a:t>
          </a:r>
          <a:r>
            <a:rPr lang="en-US"/>
            <a:t>: As banks, military, and research institutions digitized, concerns grew about securing sensitive information.</a:t>
          </a:r>
        </a:p>
      </dgm:t>
    </dgm:pt>
    <dgm:pt modelId="{1B56C555-5CBF-4650-AE38-C2525968DDEB}" type="parTrans" cxnId="{9F54299A-2EAC-4EEC-9667-DDB25D740D7E}">
      <dgm:prSet/>
      <dgm:spPr/>
      <dgm:t>
        <a:bodyPr/>
        <a:lstStyle/>
        <a:p>
          <a:endParaRPr lang="en-US"/>
        </a:p>
      </dgm:t>
    </dgm:pt>
    <dgm:pt modelId="{8A500D0D-89A0-4B56-A335-C1BBF2241BB2}" type="sibTrans" cxnId="{9F54299A-2EAC-4EEC-9667-DDB25D740D7E}">
      <dgm:prSet/>
      <dgm:spPr/>
      <dgm:t>
        <a:bodyPr/>
        <a:lstStyle/>
        <a:p>
          <a:endParaRPr lang="en-US"/>
        </a:p>
      </dgm:t>
    </dgm:pt>
    <dgm:pt modelId="{83516978-0514-4290-B82C-321187D11408}">
      <dgm:prSet/>
      <dgm:spPr/>
      <dgm:t>
        <a:bodyPr/>
        <a:lstStyle/>
        <a:p>
          <a:r>
            <a:rPr lang="en-US" b="1"/>
            <a:t>Defense and Intellectual Property</a:t>
          </a:r>
          <a:r>
            <a:rPr lang="en-US"/>
            <a:t>: Initial efforts focused on securing financial, defense, and proprietary data within closed systems.</a:t>
          </a:r>
        </a:p>
      </dgm:t>
    </dgm:pt>
    <dgm:pt modelId="{5549C024-4ED4-47F6-8697-714E04380A2A}" type="parTrans" cxnId="{6FC4DF6D-A34A-4A49-B673-D74DC58C5730}">
      <dgm:prSet/>
      <dgm:spPr/>
      <dgm:t>
        <a:bodyPr/>
        <a:lstStyle/>
        <a:p>
          <a:endParaRPr lang="en-US"/>
        </a:p>
      </dgm:t>
    </dgm:pt>
    <dgm:pt modelId="{A4B16194-C390-496A-8495-F031E4491C04}" type="sibTrans" cxnId="{6FC4DF6D-A34A-4A49-B673-D74DC58C5730}">
      <dgm:prSet/>
      <dgm:spPr/>
      <dgm:t>
        <a:bodyPr/>
        <a:lstStyle/>
        <a:p>
          <a:endParaRPr lang="en-US"/>
        </a:p>
      </dgm:t>
    </dgm:pt>
    <dgm:pt modelId="{3EE1F40D-E002-488D-AFBA-73FEC061D382}">
      <dgm:prSet/>
      <dgm:spPr/>
      <dgm:t>
        <a:bodyPr/>
        <a:lstStyle/>
        <a:p>
          <a:pPr>
            <a:defRPr b="1"/>
          </a:pPr>
          <a:r>
            <a:rPr lang="en-US" b="1"/>
            <a:t>The Internet and New Attack Vectors</a:t>
          </a:r>
          <a:endParaRPr lang="en-US"/>
        </a:p>
      </dgm:t>
    </dgm:pt>
    <dgm:pt modelId="{B656927F-7B75-410B-BD06-5FF644BF7CD5}" type="parTrans" cxnId="{1195E5FC-4792-43AB-9FAD-6B1490555DD0}">
      <dgm:prSet/>
      <dgm:spPr/>
      <dgm:t>
        <a:bodyPr/>
        <a:lstStyle/>
        <a:p>
          <a:endParaRPr lang="en-US"/>
        </a:p>
      </dgm:t>
    </dgm:pt>
    <dgm:pt modelId="{5B9E0195-6CB5-412C-A361-6F36E8644985}" type="sibTrans" cxnId="{1195E5FC-4792-43AB-9FAD-6B1490555DD0}">
      <dgm:prSet/>
      <dgm:spPr/>
      <dgm:t>
        <a:bodyPr/>
        <a:lstStyle/>
        <a:p>
          <a:endParaRPr lang="en-US"/>
        </a:p>
      </dgm:t>
    </dgm:pt>
    <dgm:pt modelId="{9E3B17BC-2A08-431A-B3F1-FC0BC892C1F1}">
      <dgm:prSet/>
      <dgm:spPr/>
      <dgm:t>
        <a:bodyPr/>
        <a:lstStyle/>
        <a:p>
          <a:r>
            <a:rPr lang="en-US" b="1"/>
            <a:t>1980s-90s – Rise of Networked Systems</a:t>
          </a:r>
          <a:r>
            <a:rPr lang="en-US"/>
            <a:t>:</a:t>
          </a:r>
        </a:p>
      </dgm:t>
    </dgm:pt>
    <dgm:pt modelId="{F66A7D96-830D-422E-9BA3-A61FD9BAD3AA}" type="parTrans" cxnId="{68DD6FD9-7E0C-4B61-80A7-2C9C0D70DDD8}">
      <dgm:prSet/>
      <dgm:spPr/>
      <dgm:t>
        <a:bodyPr/>
        <a:lstStyle/>
        <a:p>
          <a:endParaRPr lang="en-US"/>
        </a:p>
      </dgm:t>
    </dgm:pt>
    <dgm:pt modelId="{2F2E7C1F-BEF9-42E0-B9E9-017AA6136849}" type="sibTrans" cxnId="{68DD6FD9-7E0C-4B61-80A7-2C9C0D70DDD8}">
      <dgm:prSet/>
      <dgm:spPr/>
      <dgm:t>
        <a:bodyPr/>
        <a:lstStyle/>
        <a:p>
          <a:endParaRPr lang="en-US"/>
        </a:p>
      </dgm:t>
    </dgm:pt>
    <dgm:pt modelId="{09354350-4697-40F7-86D5-03C55C538077}">
      <dgm:prSet/>
      <dgm:spPr/>
      <dgm:t>
        <a:bodyPr/>
        <a:lstStyle/>
        <a:p>
          <a:r>
            <a:rPr lang="en-US" b="1"/>
            <a:t>Internet’s Introduction</a:t>
          </a:r>
          <a:r>
            <a:rPr lang="en-US"/>
            <a:t>: With increased connectivity, the risk of unauthorized access and data theft escalated.</a:t>
          </a:r>
        </a:p>
      </dgm:t>
    </dgm:pt>
    <dgm:pt modelId="{34713F3B-7334-4500-A9F6-6ABE8C31B95B}" type="parTrans" cxnId="{D2C52ABF-DB13-4273-A333-6A8E46E47757}">
      <dgm:prSet/>
      <dgm:spPr/>
      <dgm:t>
        <a:bodyPr/>
        <a:lstStyle/>
        <a:p>
          <a:endParaRPr lang="en-US"/>
        </a:p>
      </dgm:t>
    </dgm:pt>
    <dgm:pt modelId="{FDD76E90-0944-466C-9F4F-E805AB976722}" type="sibTrans" cxnId="{D2C52ABF-DB13-4273-A333-6A8E46E47757}">
      <dgm:prSet/>
      <dgm:spPr/>
      <dgm:t>
        <a:bodyPr/>
        <a:lstStyle/>
        <a:p>
          <a:endParaRPr lang="en-US"/>
        </a:p>
      </dgm:t>
    </dgm:pt>
    <dgm:pt modelId="{B52446B7-EC98-4AD1-B871-439647E32B53}">
      <dgm:prSet/>
      <dgm:spPr/>
      <dgm:t>
        <a:bodyPr/>
        <a:lstStyle/>
        <a:p>
          <a:r>
            <a:rPr lang="en-US" b="1"/>
            <a:t>First Cyber Attacks</a:t>
          </a:r>
          <a:r>
            <a:rPr lang="en-US"/>
            <a:t>: Worms and viruses (e.g., the 1988 Morris Worm) showcased the vulnerability of networked systems.</a:t>
          </a:r>
        </a:p>
      </dgm:t>
    </dgm:pt>
    <dgm:pt modelId="{72D5114B-C621-4619-96FD-E313ACF372E2}" type="parTrans" cxnId="{D4C2124F-3CF7-4BEC-AC2D-150C83A330C8}">
      <dgm:prSet/>
      <dgm:spPr/>
      <dgm:t>
        <a:bodyPr/>
        <a:lstStyle/>
        <a:p>
          <a:endParaRPr lang="en-US"/>
        </a:p>
      </dgm:t>
    </dgm:pt>
    <dgm:pt modelId="{C607931F-FE1B-4FC4-856F-E693A36DADC3}" type="sibTrans" cxnId="{D4C2124F-3CF7-4BEC-AC2D-150C83A330C8}">
      <dgm:prSet/>
      <dgm:spPr/>
      <dgm:t>
        <a:bodyPr/>
        <a:lstStyle/>
        <a:p>
          <a:endParaRPr lang="en-US"/>
        </a:p>
      </dgm:t>
    </dgm:pt>
    <dgm:pt modelId="{2E6524F8-E053-4003-9FB3-8FCF26D4B35B}">
      <dgm:prSet/>
      <dgm:spPr/>
      <dgm:t>
        <a:bodyPr/>
        <a:lstStyle/>
        <a:p>
          <a:pPr>
            <a:defRPr b="1"/>
          </a:pPr>
          <a:r>
            <a:rPr lang="en-US" b="1"/>
            <a:t>Commercialization of Cybersecurity</a:t>
          </a:r>
          <a:endParaRPr lang="en-US"/>
        </a:p>
      </dgm:t>
    </dgm:pt>
    <dgm:pt modelId="{ECDEE251-CE28-4C53-A1B5-99E4A5DED591}" type="parTrans" cxnId="{FCD7A116-C236-4526-8654-E782F18CA0AE}">
      <dgm:prSet/>
      <dgm:spPr/>
      <dgm:t>
        <a:bodyPr/>
        <a:lstStyle/>
        <a:p>
          <a:endParaRPr lang="en-US"/>
        </a:p>
      </dgm:t>
    </dgm:pt>
    <dgm:pt modelId="{842898D6-916C-4E7E-B7AE-4FDADDBACDF0}" type="sibTrans" cxnId="{FCD7A116-C236-4526-8654-E782F18CA0AE}">
      <dgm:prSet/>
      <dgm:spPr/>
      <dgm:t>
        <a:bodyPr/>
        <a:lstStyle/>
        <a:p>
          <a:endParaRPr lang="en-US"/>
        </a:p>
      </dgm:t>
    </dgm:pt>
    <dgm:pt modelId="{35DDE8AF-D241-4111-8B36-D3337353147C}">
      <dgm:prSet/>
      <dgm:spPr/>
      <dgm:t>
        <a:bodyPr/>
        <a:lstStyle/>
        <a:p>
          <a:r>
            <a:rPr lang="en-US" b="1"/>
            <a:t>1990s – Rise of Security Products</a:t>
          </a:r>
          <a:r>
            <a:rPr lang="en-US"/>
            <a:t>:</a:t>
          </a:r>
        </a:p>
      </dgm:t>
    </dgm:pt>
    <dgm:pt modelId="{4C946E92-B117-4DD7-8268-2298AACE39C4}" type="parTrans" cxnId="{02D4C0AC-2C05-4CD7-8A7D-FC79E76FCDCE}">
      <dgm:prSet/>
      <dgm:spPr/>
      <dgm:t>
        <a:bodyPr/>
        <a:lstStyle/>
        <a:p>
          <a:endParaRPr lang="en-US"/>
        </a:p>
      </dgm:t>
    </dgm:pt>
    <dgm:pt modelId="{DE93CC8A-0B1A-4481-A40E-388AF1423E35}" type="sibTrans" cxnId="{02D4C0AC-2C05-4CD7-8A7D-FC79E76FCDCE}">
      <dgm:prSet/>
      <dgm:spPr/>
      <dgm:t>
        <a:bodyPr/>
        <a:lstStyle/>
        <a:p>
          <a:endParaRPr lang="en-US"/>
        </a:p>
      </dgm:t>
    </dgm:pt>
    <dgm:pt modelId="{9DD8A022-380B-45AC-A077-C5AD33E049D4}">
      <dgm:prSet/>
      <dgm:spPr/>
      <dgm:t>
        <a:bodyPr/>
        <a:lstStyle/>
        <a:p>
          <a:r>
            <a:rPr lang="en-US" b="1"/>
            <a:t>Antivirus and Firewalls</a:t>
          </a:r>
          <a:r>
            <a:rPr lang="en-US"/>
            <a:t>: Early commercial solutions like antivirus software and firewalls became standard for network security.</a:t>
          </a:r>
        </a:p>
      </dgm:t>
    </dgm:pt>
    <dgm:pt modelId="{AC4A727D-8429-45F3-AE53-5B0911A4A70B}" type="parTrans" cxnId="{FEE5FB1F-1C9F-47E4-B837-74E0CD497D46}">
      <dgm:prSet/>
      <dgm:spPr/>
      <dgm:t>
        <a:bodyPr/>
        <a:lstStyle/>
        <a:p>
          <a:endParaRPr lang="en-US"/>
        </a:p>
      </dgm:t>
    </dgm:pt>
    <dgm:pt modelId="{AE3D0E85-96AB-445E-B15A-259D12700A42}" type="sibTrans" cxnId="{FEE5FB1F-1C9F-47E4-B837-74E0CD497D46}">
      <dgm:prSet/>
      <dgm:spPr/>
      <dgm:t>
        <a:bodyPr/>
        <a:lstStyle/>
        <a:p>
          <a:endParaRPr lang="en-US"/>
        </a:p>
      </dgm:t>
    </dgm:pt>
    <dgm:pt modelId="{6F785524-1D54-493D-B654-0F3AAEF4E1E6}">
      <dgm:prSet/>
      <dgm:spPr/>
      <dgm:t>
        <a:bodyPr/>
        <a:lstStyle/>
        <a:p>
          <a:r>
            <a:rPr lang="en-US" b="1"/>
            <a:t>Corporations Adopt Security Standards</a:t>
          </a:r>
          <a:r>
            <a:rPr lang="en-US"/>
            <a:t>: Sectors like finance and healthcare implement standards for data security, recognizing cybersecurity as essential.</a:t>
          </a:r>
        </a:p>
      </dgm:t>
    </dgm:pt>
    <dgm:pt modelId="{0B82837D-03BA-4F87-A729-BBD534D0A6EA}" type="parTrans" cxnId="{2CBEB7FC-B48F-49E2-B330-08459912AFEC}">
      <dgm:prSet/>
      <dgm:spPr/>
      <dgm:t>
        <a:bodyPr/>
        <a:lstStyle/>
        <a:p>
          <a:endParaRPr lang="en-US"/>
        </a:p>
      </dgm:t>
    </dgm:pt>
    <dgm:pt modelId="{A5777F78-98CE-4857-9BAB-22952A14C757}" type="sibTrans" cxnId="{2CBEB7FC-B48F-49E2-B330-08459912AFEC}">
      <dgm:prSet/>
      <dgm:spPr/>
      <dgm:t>
        <a:bodyPr/>
        <a:lstStyle/>
        <a:p>
          <a:endParaRPr lang="en-US"/>
        </a:p>
      </dgm:t>
    </dgm:pt>
    <dgm:pt modelId="{CED5B2CC-EF00-49A5-A8E2-AD1CA4B91955}" type="pres">
      <dgm:prSet presAssocID="{4E11373A-D73F-4B1A-9DFB-54B4408307D7}" presName="root" presStyleCnt="0">
        <dgm:presLayoutVars>
          <dgm:dir/>
          <dgm:resizeHandles val="exact"/>
        </dgm:presLayoutVars>
      </dgm:prSet>
      <dgm:spPr/>
    </dgm:pt>
    <dgm:pt modelId="{C8416AFF-A5D1-4085-BBDE-B06A8FFC9EE2}" type="pres">
      <dgm:prSet presAssocID="{6D1E486A-2039-4387-A194-4C9F656E8569}" presName="compNode" presStyleCnt="0"/>
      <dgm:spPr/>
    </dgm:pt>
    <dgm:pt modelId="{65C74175-2FAA-4D38-80B3-C216B88F68CF}" type="pres">
      <dgm:prSet presAssocID="{6D1E486A-2039-4387-A194-4C9F656E856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5985D967-4AE3-47BE-90F1-F426F0C328BD}" type="pres">
      <dgm:prSet presAssocID="{6D1E486A-2039-4387-A194-4C9F656E8569}" presName="iconSpace" presStyleCnt="0"/>
      <dgm:spPr/>
    </dgm:pt>
    <dgm:pt modelId="{2546B699-BC29-418D-8F2A-56DD2CE2DCD2}" type="pres">
      <dgm:prSet presAssocID="{6D1E486A-2039-4387-A194-4C9F656E8569}" presName="parTx" presStyleLbl="revTx" presStyleIdx="0" presStyleCnt="6">
        <dgm:presLayoutVars>
          <dgm:chMax val="0"/>
          <dgm:chPref val="0"/>
        </dgm:presLayoutVars>
      </dgm:prSet>
      <dgm:spPr/>
    </dgm:pt>
    <dgm:pt modelId="{134C1785-77BF-4DEE-A849-65E37FF4C5C6}" type="pres">
      <dgm:prSet presAssocID="{6D1E486A-2039-4387-A194-4C9F656E8569}" presName="txSpace" presStyleCnt="0"/>
      <dgm:spPr/>
    </dgm:pt>
    <dgm:pt modelId="{6B485F82-F7C8-465A-83C0-2DD19801E68D}" type="pres">
      <dgm:prSet presAssocID="{6D1E486A-2039-4387-A194-4C9F656E8569}" presName="desTx" presStyleLbl="revTx" presStyleIdx="1" presStyleCnt="6">
        <dgm:presLayoutVars/>
      </dgm:prSet>
      <dgm:spPr/>
    </dgm:pt>
    <dgm:pt modelId="{0979525A-5E99-43D7-96FB-518B57CEB9A0}" type="pres">
      <dgm:prSet presAssocID="{A7C16786-17E3-49E7-BD49-21029F38A010}" presName="sibTrans" presStyleCnt="0"/>
      <dgm:spPr/>
    </dgm:pt>
    <dgm:pt modelId="{C3B7D315-B4BF-47C2-AAFD-66BBA1B52E49}" type="pres">
      <dgm:prSet presAssocID="{3EE1F40D-E002-488D-AFBA-73FEC061D382}" presName="compNode" presStyleCnt="0"/>
      <dgm:spPr/>
    </dgm:pt>
    <dgm:pt modelId="{39B7F9BC-33D6-459D-9329-6ED60AB2A06A}" type="pres">
      <dgm:prSet presAssocID="{3EE1F40D-E002-488D-AFBA-73FEC061D3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router"/>
        </a:ext>
      </dgm:extLst>
    </dgm:pt>
    <dgm:pt modelId="{406738AF-8D44-475F-99F7-37A78AE83CDE}" type="pres">
      <dgm:prSet presAssocID="{3EE1F40D-E002-488D-AFBA-73FEC061D382}" presName="iconSpace" presStyleCnt="0"/>
      <dgm:spPr/>
    </dgm:pt>
    <dgm:pt modelId="{6C50417D-425D-491E-AC7E-BD86191813F6}" type="pres">
      <dgm:prSet presAssocID="{3EE1F40D-E002-488D-AFBA-73FEC061D382}" presName="parTx" presStyleLbl="revTx" presStyleIdx="2" presStyleCnt="6">
        <dgm:presLayoutVars>
          <dgm:chMax val="0"/>
          <dgm:chPref val="0"/>
        </dgm:presLayoutVars>
      </dgm:prSet>
      <dgm:spPr/>
    </dgm:pt>
    <dgm:pt modelId="{D21413CB-C9AE-43FC-B975-FAF3294E6FD6}" type="pres">
      <dgm:prSet presAssocID="{3EE1F40D-E002-488D-AFBA-73FEC061D382}" presName="txSpace" presStyleCnt="0"/>
      <dgm:spPr/>
    </dgm:pt>
    <dgm:pt modelId="{2C916952-74D6-445F-8A93-4281FA55FACE}" type="pres">
      <dgm:prSet presAssocID="{3EE1F40D-E002-488D-AFBA-73FEC061D382}" presName="desTx" presStyleLbl="revTx" presStyleIdx="3" presStyleCnt="6">
        <dgm:presLayoutVars/>
      </dgm:prSet>
      <dgm:spPr/>
    </dgm:pt>
    <dgm:pt modelId="{196FDA6E-4877-4280-A765-83266F06EA3E}" type="pres">
      <dgm:prSet presAssocID="{5B9E0195-6CB5-412C-A361-6F36E8644985}" presName="sibTrans" presStyleCnt="0"/>
      <dgm:spPr/>
    </dgm:pt>
    <dgm:pt modelId="{23F78A5E-2602-4D34-B12A-EECD244E931B}" type="pres">
      <dgm:prSet presAssocID="{2E6524F8-E053-4003-9FB3-8FCF26D4B35B}" presName="compNode" presStyleCnt="0"/>
      <dgm:spPr/>
    </dgm:pt>
    <dgm:pt modelId="{3A75EA09-9A1C-441C-9C4D-D6ADB8AF1447}" type="pres">
      <dgm:prSet presAssocID="{2E6524F8-E053-4003-9FB3-8FCF26D4B35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0C9B2638-011E-4C4D-B2DE-45C28712E7FB}" type="pres">
      <dgm:prSet presAssocID="{2E6524F8-E053-4003-9FB3-8FCF26D4B35B}" presName="iconSpace" presStyleCnt="0"/>
      <dgm:spPr/>
    </dgm:pt>
    <dgm:pt modelId="{D7E4228E-B50A-455A-98BE-F81DDC8E8305}" type="pres">
      <dgm:prSet presAssocID="{2E6524F8-E053-4003-9FB3-8FCF26D4B35B}" presName="parTx" presStyleLbl="revTx" presStyleIdx="4" presStyleCnt="6">
        <dgm:presLayoutVars>
          <dgm:chMax val="0"/>
          <dgm:chPref val="0"/>
        </dgm:presLayoutVars>
      </dgm:prSet>
      <dgm:spPr/>
    </dgm:pt>
    <dgm:pt modelId="{7A5433CF-BA18-42C3-A151-3E91153242F6}" type="pres">
      <dgm:prSet presAssocID="{2E6524F8-E053-4003-9FB3-8FCF26D4B35B}" presName="txSpace" presStyleCnt="0"/>
      <dgm:spPr/>
    </dgm:pt>
    <dgm:pt modelId="{12F2F120-4FA3-470D-846E-0E7A8E4357D5}" type="pres">
      <dgm:prSet presAssocID="{2E6524F8-E053-4003-9FB3-8FCF26D4B35B}" presName="desTx" presStyleLbl="revTx" presStyleIdx="5" presStyleCnt="6">
        <dgm:presLayoutVars/>
      </dgm:prSet>
      <dgm:spPr/>
    </dgm:pt>
  </dgm:ptLst>
  <dgm:cxnLst>
    <dgm:cxn modelId="{E4441804-3905-444C-B41E-3A44FF5D6B8E}" type="presOf" srcId="{3EE1F40D-E002-488D-AFBA-73FEC061D382}" destId="{6C50417D-425D-491E-AC7E-BD86191813F6}" srcOrd="0" destOrd="0" presId="urn:microsoft.com/office/officeart/2018/2/layout/IconLabelDescriptionList"/>
    <dgm:cxn modelId="{63254D07-857E-42C4-8A5A-1397527FAB74}" type="presOf" srcId="{2E6524F8-E053-4003-9FB3-8FCF26D4B35B}" destId="{D7E4228E-B50A-455A-98BE-F81DDC8E8305}" srcOrd="0" destOrd="0" presId="urn:microsoft.com/office/officeart/2018/2/layout/IconLabelDescriptionList"/>
    <dgm:cxn modelId="{722B770F-8F19-4327-8EA2-AA19D75860C1}" type="presOf" srcId="{6F785524-1D54-493D-B654-0F3AAEF4E1E6}" destId="{12F2F120-4FA3-470D-846E-0E7A8E4357D5}" srcOrd="0" destOrd="2" presId="urn:microsoft.com/office/officeart/2018/2/layout/IconLabelDescriptionList"/>
    <dgm:cxn modelId="{FCD7A116-C236-4526-8654-E782F18CA0AE}" srcId="{4E11373A-D73F-4B1A-9DFB-54B4408307D7}" destId="{2E6524F8-E053-4003-9FB3-8FCF26D4B35B}" srcOrd="2" destOrd="0" parTransId="{ECDEE251-CE28-4C53-A1B5-99E4A5DED591}" sibTransId="{842898D6-916C-4E7E-B7AE-4FDADDBACDF0}"/>
    <dgm:cxn modelId="{28FAD71F-CA4B-4EC3-A951-5280268D7CB6}" type="presOf" srcId="{9DD8A022-380B-45AC-A077-C5AD33E049D4}" destId="{12F2F120-4FA3-470D-846E-0E7A8E4357D5}" srcOrd="0" destOrd="1" presId="urn:microsoft.com/office/officeart/2018/2/layout/IconLabelDescriptionList"/>
    <dgm:cxn modelId="{FEE5FB1F-1C9F-47E4-B837-74E0CD497D46}" srcId="{35DDE8AF-D241-4111-8B36-D3337353147C}" destId="{9DD8A022-380B-45AC-A077-C5AD33E049D4}" srcOrd="0" destOrd="0" parTransId="{AC4A727D-8429-45F3-AE53-5B0911A4A70B}" sibTransId="{AE3D0E85-96AB-445E-B15A-259D12700A42}"/>
    <dgm:cxn modelId="{094CFF33-3214-4816-BD33-C4B42D1A72A4}" type="presOf" srcId="{35DDE8AF-D241-4111-8B36-D3337353147C}" destId="{12F2F120-4FA3-470D-846E-0E7A8E4357D5}" srcOrd="0" destOrd="0" presId="urn:microsoft.com/office/officeart/2018/2/layout/IconLabelDescriptionList"/>
    <dgm:cxn modelId="{4F7A563C-D541-4466-8CC9-007D03C75D78}" type="presOf" srcId="{09354350-4697-40F7-86D5-03C55C538077}" destId="{2C916952-74D6-445F-8A93-4281FA55FACE}" srcOrd="0" destOrd="1" presId="urn:microsoft.com/office/officeart/2018/2/layout/IconLabelDescriptionList"/>
    <dgm:cxn modelId="{BDE4A15E-DDA4-424F-8D47-15646D223D99}" type="presOf" srcId="{4E11373A-D73F-4B1A-9DFB-54B4408307D7}" destId="{CED5B2CC-EF00-49A5-A8E2-AD1CA4B91955}" srcOrd="0" destOrd="0" presId="urn:microsoft.com/office/officeart/2018/2/layout/IconLabelDescriptionList"/>
    <dgm:cxn modelId="{6FC4DF6D-A34A-4A49-B673-D74DC58C5730}" srcId="{6D1E486A-2039-4387-A194-4C9F656E8569}" destId="{83516978-0514-4290-B82C-321187D11408}" srcOrd="1" destOrd="0" parTransId="{5549C024-4ED4-47F6-8697-714E04380A2A}" sibTransId="{A4B16194-C390-496A-8495-F031E4491C04}"/>
    <dgm:cxn modelId="{65F7386E-70B4-43B2-8B5D-80E6361800B6}" type="presOf" srcId="{6D1E486A-2039-4387-A194-4C9F656E8569}" destId="{2546B699-BC29-418D-8F2A-56DD2CE2DCD2}" srcOrd="0" destOrd="0" presId="urn:microsoft.com/office/officeart/2018/2/layout/IconLabelDescriptionList"/>
    <dgm:cxn modelId="{D4C2124F-3CF7-4BEC-AC2D-150C83A330C8}" srcId="{3EE1F40D-E002-488D-AFBA-73FEC061D382}" destId="{B52446B7-EC98-4AD1-B871-439647E32B53}" srcOrd="2" destOrd="0" parTransId="{72D5114B-C621-4619-96FD-E313ACF372E2}" sibTransId="{C607931F-FE1B-4FC4-856F-E693A36DADC3}"/>
    <dgm:cxn modelId="{9F54299A-2EAC-4EEC-9667-DDB25D740D7E}" srcId="{6D1E486A-2039-4387-A194-4C9F656E8569}" destId="{DC3E9EF9-B852-4481-9D1B-F28A095D6358}" srcOrd="0" destOrd="0" parTransId="{1B56C555-5CBF-4650-AE38-C2525968DDEB}" sibTransId="{8A500D0D-89A0-4B56-A335-C1BBF2241BB2}"/>
    <dgm:cxn modelId="{0B884DA7-69FC-41C1-BF19-8DA0F1BA3D9F}" type="presOf" srcId="{B52446B7-EC98-4AD1-B871-439647E32B53}" destId="{2C916952-74D6-445F-8A93-4281FA55FACE}" srcOrd="0" destOrd="2" presId="urn:microsoft.com/office/officeart/2018/2/layout/IconLabelDescriptionList"/>
    <dgm:cxn modelId="{02D4C0AC-2C05-4CD7-8A7D-FC79E76FCDCE}" srcId="{2E6524F8-E053-4003-9FB3-8FCF26D4B35B}" destId="{35DDE8AF-D241-4111-8B36-D3337353147C}" srcOrd="0" destOrd="0" parTransId="{4C946E92-B117-4DD7-8268-2298AACE39C4}" sibTransId="{DE93CC8A-0B1A-4481-A40E-388AF1423E35}"/>
    <dgm:cxn modelId="{018EEEB0-2662-46A2-8581-88FF06416590}" type="presOf" srcId="{DC3E9EF9-B852-4481-9D1B-F28A095D6358}" destId="{6B485F82-F7C8-465A-83C0-2DD19801E68D}" srcOrd="0" destOrd="0" presId="urn:microsoft.com/office/officeart/2018/2/layout/IconLabelDescriptionList"/>
    <dgm:cxn modelId="{ADD846BE-C137-4A22-A4B9-AE3E499FA2E6}" type="presOf" srcId="{9E3B17BC-2A08-431A-B3F1-FC0BC892C1F1}" destId="{2C916952-74D6-445F-8A93-4281FA55FACE}" srcOrd="0" destOrd="0" presId="urn:microsoft.com/office/officeart/2018/2/layout/IconLabelDescriptionList"/>
    <dgm:cxn modelId="{D2C52ABF-DB13-4273-A333-6A8E46E47757}" srcId="{3EE1F40D-E002-488D-AFBA-73FEC061D382}" destId="{09354350-4697-40F7-86D5-03C55C538077}" srcOrd="1" destOrd="0" parTransId="{34713F3B-7334-4500-A9F6-6ABE8C31B95B}" sibTransId="{FDD76E90-0944-466C-9F4F-E805AB976722}"/>
    <dgm:cxn modelId="{68DD6FD9-7E0C-4B61-80A7-2C9C0D70DDD8}" srcId="{3EE1F40D-E002-488D-AFBA-73FEC061D382}" destId="{9E3B17BC-2A08-431A-B3F1-FC0BC892C1F1}" srcOrd="0" destOrd="0" parTransId="{F66A7D96-830D-422E-9BA3-A61FD9BAD3AA}" sibTransId="{2F2E7C1F-BEF9-42E0-B9E9-017AA6136849}"/>
    <dgm:cxn modelId="{01FA6EE2-86C7-4948-BE96-81476FFA1D06}" srcId="{4E11373A-D73F-4B1A-9DFB-54B4408307D7}" destId="{6D1E486A-2039-4387-A194-4C9F656E8569}" srcOrd="0" destOrd="0" parTransId="{93C55D57-1344-4EA1-8C1A-A0F5522A76AE}" sibTransId="{A7C16786-17E3-49E7-BD49-21029F38A010}"/>
    <dgm:cxn modelId="{B32D8AF0-39C9-497D-9F6A-A7DD24F70B7B}" type="presOf" srcId="{83516978-0514-4290-B82C-321187D11408}" destId="{6B485F82-F7C8-465A-83C0-2DD19801E68D}" srcOrd="0" destOrd="1" presId="urn:microsoft.com/office/officeart/2018/2/layout/IconLabelDescriptionList"/>
    <dgm:cxn modelId="{2CBEB7FC-B48F-49E2-B330-08459912AFEC}" srcId="{35DDE8AF-D241-4111-8B36-D3337353147C}" destId="{6F785524-1D54-493D-B654-0F3AAEF4E1E6}" srcOrd="1" destOrd="0" parTransId="{0B82837D-03BA-4F87-A729-BBD534D0A6EA}" sibTransId="{A5777F78-98CE-4857-9BAB-22952A14C757}"/>
    <dgm:cxn modelId="{1195E5FC-4792-43AB-9FAD-6B1490555DD0}" srcId="{4E11373A-D73F-4B1A-9DFB-54B4408307D7}" destId="{3EE1F40D-E002-488D-AFBA-73FEC061D382}" srcOrd="1" destOrd="0" parTransId="{B656927F-7B75-410B-BD06-5FF644BF7CD5}" sibTransId="{5B9E0195-6CB5-412C-A361-6F36E8644985}"/>
    <dgm:cxn modelId="{456A8FC6-B405-438D-BB99-B53399B1A4F1}" type="presParOf" srcId="{CED5B2CC-EF00-49A5-A8E2-AD1CA4B91955}" destId="{C8416AFF-A5D1-4085-BBDE-B06A8FFC9EE2}" srcOrd="0" destOrd="0" presId="urn:microsoft.com/office/officeart/2018/2/layout/IconLabelDescriptionList"/>
    <dgm:cxn modelId="{3B4A17C8-1FC5-450F-BF97-9BCE420A6016}" type="presParOf" srcId="{C8416AFF-A5D1-4085-BBDE-B06A8FFC9EE2}" destId="{65C74175-2FAA-4D38-80B3-C216B88F68CF}" srcOrd="0" destOrd="0" presId="urn:microsoft.com/office/officeart/2018/2/layout/IconLabelDescriptionList"/>
    <dgm:cxn modelId="{D060762A-7534-41C0-95AC-781A09735E00}" type="presParOf" srcId="{C8416AFF-A5D1-4085-BBDE-B06A8FFC9EE2}" destId="{5985D967-4AE3-47BE-90F1-F426F0C328BD}" srcOrd="1" destOrd="0" presId="urn:microsoft.com/office/officeart/2018/2/layout/IconLabelDescriptionList"/>
    <dgm:cxn modelId="{EEA8A577-FF23-433B-BF98-2DBA476E0518}" type="presParOf" srcId="{C8416AFF-A5D1-4085-BBDE-B06A8FFC9EE2}" destId="{2546B699-BC29-418D-8F2A-56DD2CE2DCD2}" srcOrd="2" destOrd="0" presId="urn:microsoft.com/office/officeart/2018/2/layout/IconLabelDescriptionList"/>
    <dgm:cxn modelId="{729B7C07-3514-4781-A521-88FCB1CD5080}" type="presParOf" srcId="{C8416AFF-A5D1-4085-BBDE-B06A8FFC9EE2}" destId="{134C1785-77BF-4DEE-A849-65E37FF4C5C6}" srcOrd="3" destOrd="0" presId="urn:microsoft.com/office/officeart/2018/2/layout/IconLabelDescriptionList"/>
    <dgm:cxn modelId="{0BC2C502-1827-4F46-BBA6-B88DB9200A2C}" type="presParOf" srcId="{C8416AFF-A5D1-4085-BBDE-B06A8FFC9EE2}" destId="{6B485F82-F7C8-465A-83C0-2DD19801E68D}" srcOrd="4" destOrd="0" presId="urn:microsoft.com/office/officeart/2018/2/layout/IconLabelDescriptionList"/>
    <dgm:cxn modelId="{72AAC4EC-21B4-4769-9D71-FC58C1B50830}" type="presParOf" srcId="{CED5B2CC-EF00-49A5-A8E2-AD1CA4B91955}" destId="{0979525A-5E99-43D7-96FB-518B57CEB9A0}" srcOrd="1" destOrd="0" presId="urn:microsoft.com/office/officeart/2018/2/layout/IconLabelDescriptionList"/>
    <dgm:cxn modelId="{AE7139CB-B5B6-4DEB-9E53-F14CB643C6E6}" type="presParOf" srcId="{CED5B2CC-EF00-49A5-A8E2-AD1CA4B91955}" destId="{C3B7D315-B4BF-47C2-AAFD-66BBA1B52E49}" srcOrd="2" destOrd="0" presId="urn:microsoft.com/office/officeart/2018/2/layout/IconLabelDescriptionList"/>
    <dgm:cxn modelId="{52FED2EB-581A-4023-93D4-9DC9EE7E2CAB}" type="presParOf" srcId="{C3B7D315-B4BF-47C2-AAFD-66BBA1B52E49}" destId="{39B7F9BC-33D6-459D-9329-6ED60AB2A06A}" srcOrd="0" destOrd="0" presId="urn:microsoft.com/office/officeart/2018/2/layout/IconLabelDescriptionList"/>
    <dgm:cxn modelId="{1FDBE566-DEDF-42CB-9FA5-3F82198EA767}" type="presParOf" srcId="{C3B7D315-B4BF-47C2-AAFD-66BBA1B52E49}" destId="{406738AF-8D44-475F-99F7-37A78AE83CDE}" srcOrd="1" destOrd="0" presId="urn:microsoft.com/office/officeart/2018/2/layout/IconLabelDescriptionList"/>
    <dgm:cxn modelId="{66A1B9B3-42D6-4F92-9383-25E11256EBB4}" type="presParOf" srcId="{C3B7D315-B4BF-47C2-AAFD-66BBA1B52E49}" destId="{6C50417D-425D-491E-AC7E-BD86191813F6}" srcOrd="2" destOrd="0" presId="urn:microsoft.com/office/officeart/2018/2/layout/IconLabelDescriptionList"/>
    <dgm:cxn modelId="{0560E74D-7A50-43E9-AFFF-0AB03F87EA26}" type="presParOf" srcId="{C3B7D315-B4BF-47C2-AAFD-66BBA1B52E49}" destId="{D21413CB-C9AE-43FC-B975-FAF3294E6FD6}" srcOrd="3" destOrd="0" presId="urn:microsoft.com/office/officeart/2018/2/layout/IconLabelDescriptionList"/>
    <dgm:cxn modelId="{AEF9168C-EAC7-4B07-8B32-3982AB911670}" type="presParOf" srcId="{C3B7D315-B4BF-47C2-AAFD-66BBA1B52E49}" destId="{2C916952-74D6-445F-8A93-4281FA55FACE}" srcOrd="4" destOrd="0" presId="urn:microsoft.com/office/officeart/2018/2/layout/IconLabelDescriptionList"/>
    <dgm:cxn modelId="{24B87B5E-4C02-4BE5-A5D1-1DC2A1625B14}" type="presParOf" srcId="{CED5B2CC-EF00-49A5-A8E2-AD1CA4B91955}" destId="{196FDA6E-4877-4280-A765-83266F06EA3E}" srcOrd="3" destOrd="0" presId="urn:microsoft.com/office/officeart/2018/2/layout/IconLabelDescriptionList"/>
    <dgm:cxn modelId="{4B39D089-6D8A-45A6-A394-55A364454599}" type="presParOf" srcId="{CED5B2CC-EF00-49A5-A8E2-AD1CA4B91955}" destId="{23F78A5E-2602-4D34-B12A-EECD244E931B}" srcOrd="4" destOrd="0" presId="urn:microsoft.com/office/officeart/2018/2/layout/IconLabelDescriptionList"/>
    <dgm:cxn modelId="{D1EB6473-8842-4B05-ADA4-731F2E8EAC4B}" type="presParOf" srcId="{23F78A5E-2602-4D34-B12A-EECD244E931B}" destId="{3A75EA09-9A1C-441C-9C4D-D6ADB8AF1447}" srcOrd="0" destOrd="0" presId="urn:microsoft.com/office/officeart/2018/2/layout/IconLabelDescriptionList"/>
    <dgm:cxn modelId="{76EC8E50-B3AF-4693-892B-6FC5AF513191}" type="presParOf" srcId="{23F78A5E-2602-4D34-B12A-EECD244E931B}" destId="{0C9B2638-011E-4C4D-B2DE-45C28712E7FB}" srcOrd="1" destOrd="0" presId="urn:microsoft.com/office/officeart/2018/2/layout/IconLabelDescriptionList"/>
    <dgm:cxn modelId="{4819CF6B-9710-4836-9999-D5F0D09E2274}" type="presParOf" srcId="{23F78A5E-2602-4D34-B12A-EECD244E931B}" destId="{D7E4228E-B50A-455A-98BE-F81DDC8E8305}" srcOrd="2" destOrd="0" presId="urn:microsoft.com/office/officeart/2018/2/layout/IconLabelDescriptionList"/>
    <dgm:cxn modelId="{DDC1AEA5-4B0E-4555-AF53-1C6E611594D5}" type="presParOf" srcId="{23F78A5E-2602-4D34-B12A-EECD244E931B}" destId="{7A5433CF-BA18-42C3-A151-3E91153242F6}" srcOrd="3" destOrd="0" presId="urn:microsoft.com/office/officeart/2018/2/layout/IconLabelDescriptionList"/>
    <dgm:cxn modelId="{D7A0A226-916D-4BA3-933E-0CA38B07DE61}" type="presParOf" srcId="{23F78A5E-2602-4D34-B12A-EECD244E931B}" destId="{12F2F120-4FA3-470D-846E-0E7A8E4357D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B1EF24-67B9-4B2E-A1A9-4EF2B2517977}" type="doc">
      <dgm:prSet loTypeId="urn:microsoft.com/office/officeart/2005/8/layout/arrow5" loCatId="relationship" qsTypeId="urn:microsoft.com/office/officeart/2005/8/quickstyle/simple1" qsCatId="simple" csTypeId="urn:microsoft.com/office/officeart/2005/8/colors/colorful5" csCatId="colorful"/>
      <dgm:spPr/>
      <dgm:t>
        <a:bodyPr/>
        <a:lstStyle/>
        <a:p>
          <a:endParaRPr lang="en-US"/>
        </a:p>
      </dgm:t>
    </dgm:pt>
    <dgm:pt modelId="{FC97575E-ABAA-442E-B6EB-41FD18725CBC}">
      <dgm:prSet/>
      <dgm:spPr/>
      <dgm:t>
        <a:bodyPr/>
        <a:lstStyle/>
        <a:p>
          <a:r>
            <a:rPr lang="en-US" b="1"/>
            <a:t>Rise of Cybercrime and State-Sponsored Attacks</a:t>
          </a:r>
          <a:endParaRPr lang="en-US"/>
        </a:p>
      </dgm:t>
    </dgm:pt>
    <dgm:pt modelId="{0A61B88B-1CB5-4CCD-8BCC-94E954D18272}" type="parTrans" cxnId="{B2846419-05A6-4382-9107-44BA4C92B35A}">
      <dgm:prSet/>
      <dgm:spPr/>
      <dgm:t>
        <a:bodyPr/>
        <a:lstStyle/>
        <a:p>
          <a:endParaRPr lang="en-US"/>
        </a:p>
      </dgm:t>
    </dgm:pt>
    <dgm:pt modelId="{B4C696F4-727A-4A31-91BE-8A1998A1CDC5}" type="sibTrans" cxnId="{B2846419-05A6-4382-9107-44BA4C92B35A}">
      <dgm:prSet/>
      <dgm:spPr/>
      <dgm:t>
        <a:bodyPr/>
        <a:lstStyle/>
        <a:p>
          <a:endParaRPr lang="en-US"/>
        </a:p>
      </dgm:t>
    </dgm:pt>
    <dgm:pt modelId="{03F225C4-6CA3-46AC-BAEB-D1293CFDED7F}">
      <dgm:prSet/>
      <dgm:spPr/>
      <dgm:t>
        <a:bodyPr/>
        <a:lstStyle/>
        <a:p>
          <a:r>
            <a:rPr lang="en-US" b="1"/>
            <a:t>2000s – Criminal and State Threats</a:t>
          </a:r>
          <a:r>
            <a:rPr lang="en-US"/>
            <a:t>:</a:t>
          </a:r>
        </a:p>
      </dgm:t>
    </dgm:pt>
    <dgm:pt modelId="{03B4245F-2665-4C9B-909E-66EBF19E7C71}" type="parTrans" cxnId="{5A1A836F-18F5-4A45-A8DC-AF8C167F5DB0}">
      <dgm:prSet/>
      <dgm:spPr/>
      <dgm:t>
        <a:bodyPr/>
        <a:lstStyle/>
        <a:p>
          <a:endParaRPr lang="en-US"/>
        </a:p>
      </dgm:t>
    </dgm:pt>
    <dgm:pt modelId="{2FAED4CC-D7AB-4436-9DC2-16E99DC4581D}" type="sibTrans" cxnId="{5A1A836F-18F5-4A45-A8DC-AF8C167F5DB0}">
      <dgm:prSet/>
      <dgm:spPr/>
      <dgm:t>
        <a:bodyPr/>
        <a:lstStyle/>
        <a:p>
          <a:endParaRPr lang="en-US"/>
        </a:p>
      </dgm:t>
    </dgm:pt>
    <dgm:pt modelId="{94CA9136-C82C-4328-BA9B-45038835B506}">
      <dgm:prSet/>
      <dgm:spPr/>
      <dgm:t>
        <a:bodyPr/>
        <a:lstStyle/>
        <a:p>
          <a:r>
            <a:rPr lang="en-US" b="1"/>
            <a:t>Organized Cybercrime</a:t>
          </a:r>
          <a:r>
            <a:rPr lang="en-US"/>
            <a:t>: Criminal groups leverage phishing, ransomware, and data theft for financial gain.</a:t>
          </a:r>
        </a:p>
      </dgm:t>
    </dgm:pt>
    <dgm:pt modelId="{03FD2149-11F8-4731-9F9C-BA9B5F044D50}" type="parTrans" cxnId="{E2BC7664-94E4-49FA-93BA-19E07D0E6012}">
      <dgm:prSet/>
      <dgm:spPr/>
      <dgm:t>
        <a:bodyPr/>
        <a:lstStyle/>
        <a:p>
          <a:endParaRPr lang="en-US"/>
        </a:p>
      </dgm:t>
    </dgm:pt>
    <dgm:pt modelId="{946159A1-873D-4EF0-BD30-D36366BAB6D5}" type="sibTrans" cxnId="{E2BC7664-94E4-49FA-93BA-19E07D0E6012}">
      <dgm:prSet/>
      <dgm:spPr/>
      <dgm:t>
        <a:bodyPr/>
        <a:lstStyle/>
        <a:p>
          <a:endParaRPr lang="en-US"/>
        </a:p>
      </dgm:t>
    </dgm:pt>
    <dgm:pt modelId="{58EF2CEE-3977-49DA-AB68-F5ABC5FEE778}">
      <dgm:prSet/>
      <dgm:spPr/>
      <dgm:t>
        <a:bodyPr/>
        <a:lstStyle/>
        <a:p>
          <a:r>
            <a:rPr lang="en-US" b="1"/>
            <a:t>State-Sponsored Attacks</a:t>
          </a:r>
          <a:r>
            <a:rPr lang="en-US"/>
            <a:t>: Nation-states engage in espionage, intellectual property theft, and critical infrastructure attacks.</a:t>
          </a:r>
          <a:br>
            <a:rPr lang="en-US"/>
          </a:br>
          <a:endParaRPr lang="en-US"/>
        </a:p>
      </dgm:t>
    </dgm:pt>
    <dgm:pt modelId="{8801D864-FF74-4ED7-9E39-A4B5755E8DD6}" type="parTrans" cxnId="{A5C63278-ABA0-485A-8A6B-44424DA70B20}">
      <dgm:prSet/>
      <dgm:spPr/>
      <dgm:t>
        <a:bodyPr/>
        <a:lstStyle/>
        <a:p>
          <a:endParaRPr lang="en-US"/>
        </a:p>
      </dgm:t>
    </dgm:pt>
    <dgm:pt modelId="{A6F60F67-0DB9-4EC5-86AC-9B1518715CB9}" type="sibTrans" cxnId="{A5C63278-ABA0-485A-8A6B-44424DA70B20}">
      <dgm:prSet/>
      <dgm:spPr/>
      <dgm:t>
        <a:bodyPr/>
        <a:lstStyle/>
        <a:p>
          <a:endParaRPr lang="en-US"/>
        </a:p>
      </dgm:t>
    </dgm:pt>
    <dgm:pt modelId="{8355FE69-2586-4D41-970A-5177C5267967}">
      <dgm:prSet/>
      <dgm:spPr/>
      <dgm:t>
        <a:bodyPr/>
        <a:lstStyle/>
        <a:p>
          <a:r>
            <a:rPr lang="en-US" b="1"/>
            <a:t>Formation of Cybersecurity Organizations</a:t>
          </a:r>
          <a:endParaRPr lang="en-US"/>
        </a:p>
      </dgm:t>
    </dgm:pt>
    <dgm:pt modelId="{475BED2A-0478-455B-B240-1DFCD08CAE64}" type="parTrans" cxnId="{089E14F7-6906-4E50-88D9-E1136DAA6CCA}">
      <dgm:prSet/>
      <dgm:spPr/>
      <dgm:t>
        <a:bodyPr/>
        <a:lstStyle/>
        <a:p>
          <a:endParaRPr lang="en-US"/>
        </a:p>
      </dgm:t>
    </dgm:pt>
    <dgm:pt modelId="{34271D8D-854C-4A7B-A312-8A95A9A8CDB3}" type="sibTrans" cxnId="{089E14F7-6906-4E50-88D9-E1136DAA6CCA}">
      <dgm:prSet/>
      <dgm:spPr/>
      <dgm:t>
        <a:bodyPr/>
        <a:lstStyle/>
        <a:p>
          <a:endParaRPr lang="en-US"/>
        </a:p>
      </dgm:t>
    </dgm:pt>
    <dgm:pt modelId="{4FA36737-F51B-43E5-B350-0C4D1624A85A}">
      <dgm:prSet/>
      <dgm:spPr/>
      <dgm:t>
        <a:bodyPr/>
        <a:lstStyle/>
        <a:p>
          <a:r>
            <a:rPr lang="en-US" b="1"/>
            <a:t>CERTs and CSIRTs (1980s-Present)</a:t>
          </a:r>
          <a:r>
            <a:rPr lang="en-US"/>
            <a:t>:</a:t>
          </a:r>
        </a:p>
      </dgm:t>
    </dgm:pt>
    <dgm:pt modelId="{D8953ADC-016E-4A56-819C-E1478160C781}" type="parTrans" cxnId="{AC7A6A7D-4EB5-47B2-918A-8A2E6E4CF97E}">
      <dgm:prSet/>
      <dgm:spPr/>
      <dgm:t>
        <a:bodyPr/>
        <a:lstStyle/>
        <a:p>
          <a:endParaRPr lang="en-US"/>
        </a:p>
      </dgm:t>
    </dgm:pt>
    <dgm:pt modelId="{CE2C2DDF-6668-4E83-9DED-95F5DAE51F14}" type="sibTrans" cxnId="{AC7A6A7D-4EB5-47B2-918A-8A2E6E4CF97E}">
      <dgm:prSet/>
      <dgm:spPr/>
      <dgm:t>
        <a:bodyPr/>
        <a:lstStyle/>
        <a:p>
          <a:endParaRPr lang="en-US"/>
        </a:p>
      </dgm:t>
    </dgm:pt>
    <dgm:pt modelId="{BC379CC1-8096-4F94-8E5B-C77EB89FEA5E}">
      <dgm:prSet/>
      <dgm:spPr/>
      <dgm:t>
        <a:bodyPr/>
        <a:lstStyle/>
        <a:p>
          <a:r>
            <a:rPr lang="en-US" b="1"/>
            <a:t>Computer Emergency Response Teams (CERTs)</a:t>
          </a:r>
          <a:r>
            <a:rPr lang="en-US"/>
            <a:t>: Formed to respond to major cyber incidents and threats.</a:t>
          </a:r>
        </a:p>
      </dgm:t>
    </dgm:pt>
    <dgm:pt modelId="{7A58EA83-6927-4DE5-B4DB-EDDCEC9A3E76}" type="parTrans" cxnId="{0279B0E7-2720-4B65-81C5-8EF70B399324}">
      <dgm:prSet/>
      <dgm:spPr/>
      <dgm:t>
        <a:bodyPr/>
        <a:lstStyle/>
        <a:p>
          <a:endParaRPr lang="en-US"/>
        </a:p>
      </dgm:t>
    </dgm:pt>
    <dgm:pt modelId="{00554BF4-931D-4DBA-8F13-F15B26237705}" type="sibTrans" cxnId="{0279B0E7-2720-4B65-81C5-8EF70B399324}">
      <dgm:prSet/>
      <dgm:spPr/>
      <dgm:t>
        <a:bodyPr/>
        <a:lstStyle/>
        <a:p>
          <a:endParaRPr lang="en-US"/>
        </a:p>
      </dgm:t>
    </dgm:pt>
    <dgm:pt modelId="{FCA02BE6-6899-4CDB-AE7D-E55DD8141391}">
      <dgm:prSet/>
      <dgm:spPr/>
      <dgm:t>
        <a:bodyPr/>
        <a:lstStyle/>
        <a:p>
          <a:r>
            <a:rPr lang="en-US" b="1"/>
            <a:t>Managed Security Services</a:t>
          </a:r>
          <a:r>
            <a:rPr lang="en-US"/>
            <a:t>: As threats grew, managed services offered monitoring and rapid response solutions for businesses.</a:t>
          </a:r>
        </a:p>
      </dgm:t>
    </dgm:pt>
    <dgm:pt modelId="{C284C02D-4C30-47BA-9903-C643D8F0C56E}" type="parTrans" cxnId="{60CE8EE6-CD80-48AC-95AD-5F6436937A50}">
      <dgm:prSet/>
      <dgm:spPr/>
      <dgm:t>
        <a:bodyPr/>
        <a:lstStyle/>
        <a:p>
          <a:endParaRPr lang="en-US"/>
        </a:p>
      </dgm:t>
    </dgm:pt>
    <dgm:pt modelId="{1DAD6E0A-C424-44E4-92B6-746A50474DA0}" type="sibTrans" cxnId="{60CE8EE6-CD80-48AC-95AD-5F6436937A50}">
      <dgm:prSet/>
      <dgm:spPr/>
      <dgm:t>
        <a:bodyPr/>
        <a:lstStyle/>
        <a:p>
          <a:endParaRPr lang="en-US"/>
        </a:p>
      </dgm:t>
    </dgm:pt>
    <dgm:pt modelId="{9B3DE59B-058D-4425-ABBE-26A2A110BB1A}">
      <dgm:prSet/>
      <dgm:spPr/>
      <dgm:t>
        <a:bodyPr/>
        <a:lstStyle/>
        <a:p>
          <a:r>
            <a:rPr lang="en-US" b="1"/>
            <a:t>International Cooperation</a:t>
          </a:r>
          <a:r>
            <a:rPr lang="en-US"/>
            <a:t>: Global organizations (e.g., NATO’s CCDCOE) emerge to combat state-sponsored threats.</a:t>
          </a:r>
        </a:p>
      </dgm:t>
    </dgm:pt>
    <dgm:pt modelId="{D6265F16-2525-40E9-9168-E781D8000DFA}" type="parTrans" cxnId="{B4C3F983-92EF-4100-9752-2F4CD7CE4318}">
      <dgm:prSet/>
      <dgm:spPr/>
      <dgm:t>
        <a:bodyPr/>
        <a:lstStyle/>
        <a:p>
          <a:endParaRPr lang="en-US"/>
        </a:p>
      </dgm:t>
    </dgm:pt>
    <dgm:pt modelId="{375B189F-4A90-41F3-BCCA-69B46778A1AD}" type="sibTrans" cxnId="{B4C3F983-92EF-4100-9752-2F4CD7CE4318}">
      <dgm:prSet/>
      <dgm:spPr/>
      <dgm:t>
        <a:bodyPr/>
        <a:lstStyle/>
        <a:p>
          <a:endParaRPr lang="en-US"/>
        </a:p>
      </dgm:t>
    </dgm:pt>
    <dgm:pt modelId="{684386D0-173E-4052-8D2E-F88FF5BAC84A}" type="pres">
      <dgm:prSet presAssocID="{A9B1EF24-67B9-4B2E-A1A9-4EF2B2517977}" presName="diagram" presStyleCnt="0">
        <dgm:presLayoutVars>
          <dgm:dir/>
          <dgm:resizeHandles val="exact"/>
        </dgm:presLayoutVars>
      </dgm:prSet>
      <dgm:spPr/>
    </dgm:pt>
    <dgm:pt modelId="{88EF417F-6D90-4BAE-ADF6-F16CBE6D610C}" type="pres">
      <dgm:prSet presAssocID="{FC97575E-ABAA-442E-B6EB-41FD18725CBC}" presName="arrow" presStyleLbl="node1" presStyleIdx="0" presStyleCnt="2">
        <dgm:presLayoutVars>
          <dgm:bulletEnabled val="1"/>
        </dgm:presLayoutVars>
      </dgm:prSet>
      <dgm:spPr/>
    </dgm:pt>
    <dgm:pt modelId="{6A9CC245-7EED-40A7-AF28-E7ADD74B3FA6}" type="pres">
      <dgm:prSet presAssocID="{8355FE69-2586-4D41-970A-5177C5267967}" presName="arrow" presStyleLbl="node1" presStyleIdx="1" presStyleCnt="2">
        <dgm:presLayoutVars>
          <dgm:bulletEnabled val="1"/>
        </dgm:presLayoutVars>
      </dgm:prSet>
      <dgm:spPr/>
    </dgm:pt>
  </dgm:ptLst>
  <dgm:cxnLst>
    <dgm:cxn modelId="{14A7650E-FC1C-4500-9965-A613A444DFEE}" type="presOf" srcId="{58EF2CEE-3977-49DA-AB68-F5ABC5FEE778}" destId="{88EF417F-6D90-4BAE-ADF6-F16CBE6D610C}" srcOrd="0" destOrd="3" presId="urn:microsoft.com/office/officeart/2005/8/layout/arrow5"/>
    <dgm:cxn modelId="{B2846419-05A6-4382-9107-44BA4C92B35A}" srcId="{A9B1EF24-67B9-4B2E-A1A9-4EF2B2517977}" destId="{FC97575E-ABAA-442E-B6EB-41FD18725CBC}" srcOrd="0" destOrd="0" parTransId="{0A61B88B-1CB5-4CCD-8BCC-94E954D18272}" sibTransId="{B4C696F4-727A-4A31-91BE-8A1998A1CDC5}"/>
    <dgm:cxn modelId="{C8A6283C-1A85-48E3-82C8-E0EF50B89BAE}" type="presOf" srcId="{BC379CC1-8096-4F94-8E5B-C77EB89FEA5E}" destId="{6A9CC245-7EED-40A7-AF28-E7ADD74B3FA6}" srcOrd="0" destOrd="2" presId="urn:microsoft.com/office/officeart/2005/8/layout/arrow5"/>
    <dgm:cxn modelId="{E2BC7664-94E4-49FA-93BA-19E07D0E6012}" srcId="{03F225C4-6CA3-46AC-BAEB-D1293CFDED7F}" destId="{94CA9136-C82C-4328-BA9B-45038835B506}" srcOrd="0" destOrd="0" parTransId="{03FD2149-11F8-4731-9F9C-BA9B5F044D50}" sibTransId="{946159A1-873D-4EF0-BD30-D36366BAB6D5}"/>
    <dgm:cxn modelId="{08444747-2716-4B05-86FD-CE5642091C99}" type="presOf" srcId="{8355FE69-2586-4D41-970A-5177C5267967}" destId="{6A9CC245-7EED-40A7-AF28-E7ADD74B3FA6}" srcOrd="0" destOrd="0" presId="urn:microsoft.com/office/officeart/2005/8/layout/arrow5"/>
    <dgm:cxn modelId="{4D6DFB4C-53BE-4731-99E8-BD61CDF58131}" type="presOf" srcId="{A9B1EF24-67B9-4B2E-A1A9-4EF2B2517977}" destId="{684386D0-173E-4052-8D2E-F88FF5BAC84A}" srcOrd="0" destOrd="0" presId="urn:microsoft.com/office/officeart/2005/8/layout/arrow5"/>
    <dgm:cxn modelId="{5A1A836F-18F5-4A45-A8DC-AF8C167F5DB0}" srcId="{FC97575E-ABAA-442E-B6EB-41FD18725CBC}" destId="{03F225C4-6CA3-46AC-BAEB-D1293CFDED7F}" srcOrd="0" destOrd="0" parTransId="{03B4245F-2665-4C9B-909E-66EBF19E7C71}" sibTransId="{2FAED4CC-D7AB-4436-9DC2-16E99DC4581D}"/>
    <dgm:cxn modelId="{A5C63278-ABA0-485A-8A6B-44424DA70B20}" srcId="{03F225C4-6CA3-46AC-BAEB-D1293CFDED7F}" destId="{58EF2CEE-3977-49DA-AB68-F5ABC5FEE778}" srcOrd="1" destOrd="0" parTransId="{8801D864-FF74-4ED7-9E39-A4B5755E8DD6}" sibTransId="{A6F60F67-0DB9-4EC5-86AC-9B1518715CB9}"/>
    <dgm:cxn modelId="{AC7A6A7D-4EB5-47B2-918A-8A2E6E4CF97E}" srcId="{8355FE69-2586-4D41-970A-5177C5267967}" destId="{4FA36737-F51B-43E5-B350-0C4D1624A85A}" srcOrd="0" destOrd="0" parTransId="{D8953ADC-016E-4A56-819C-E1478160C781}" sibTransId="{CE2C2DDF-6668-4E83-9DED-95F5DAE51F14}"/>
    <dgm:cxn modelId="{B4C3F983-92EF-4100-9752-2F4CD7CE4318}" srcId="{4FA36737-F51B-43E5-B350-0C4D1624A85A}" destId="{9B3DE59B-058D-4425-ABBE-26A2A110BB1A}" srcOrd="2" destOrd="0" parTransId="{D6265F16-2525-40E9-9168-E781D8000DFA}" sibTransId="{375B189F-4A90-41F3-BCCA-69B46778A1AD}"/>
    <dgm:cxn modelId="{4F81D588-4145-4EC9-B718-BA7F41BFA6F6}" type="presOf" srcId="{FC97575E-ABAA-442E-B6EB-41FD18725CBC}" destId="{88EF417F-6D90-4BAE-ADF6-F16CBE6D610C}" srcOrd="0" destOrd="0" presId="urn:microsoft.com/office/officeart/2005/8/layout/arrow5"/>
    <dgm:cxn modelId="{5786CFB5-37B9-49DC-BA12-65F1D04D8721}" type="presOf" srcId="{FCA02BE6-6899-4CDB-AE7D-E55DD8141391}" destId="{6A9CC245-7EED-40A7-AF28-E7ADD74B3FA6}" srcOrd="0" destOrd="3" presId="urn:microsoft.com/office/officeart/2005/8/layout/arrow5"/>
    <dgm:cxn modelId="{082107DF-FB69-4872-AE15-D711A674ABFD}" type="presOf" srcId="{9B3DE59B-058D-4425-ABBE-26A2A110BB1A}" destId="{6A9CC245-7EED-40A7-AF28-E7ADD74B3FA6}" srcOrd="0" destOrd="4" presId="urn:microsoft.com/office/officeart/2005/8/layout/arrow5"/>
    <dgm:cxn modelId="{E1C4FCE0-C6E8-41C6-A06F-48BB5FF933B8}" type="presOf" srcId="{03F225C4-6CA3-46AC-BAEB-D1293CFDED7F}" destId="{88EF417F-6D90-4BAE-ADF6-F16CBE6D610C}" srcOrd="0" destOrd="1" presId="urn:microsoft.com/office/officeart/2005/8/layout/arrow5"/>
    <dgm:cxn modelId="{1574A5E3-A695-4123-8A6D-98B97DA4EEB5}" type="presOf" srcId="{94CA9136-C82C-4328-BA9B-45038835B506}" destId="{88EF417F-6D90-4BAE-ADF6-F16CBE6D610C}" srcOrd="0" destOrd="2" presId="urn:microsoft.com/office/officeart/2005/8/layout/arrow5"/>
    <dgm:cxn modelId="{60CE8EE6-CD80-48AC-95AD-5F6436937A50}" srcId="{4FA36737-F51B-43E5-B350-0C4D1624A85A}" destId="{FCA02BE6-6899-4CDB-AE7D-E55DD8141391}" srcOrd="1" destOrd="0" parTransId="{C284C02D-4C30-47BA-9903-C643D8F0C56E}" sibTransId="{1DAD6E0A-C424-44E4-92B6-746A50474DA0}"/>
    <dgm:cxn modelId="{0279B0E7-2720-4B65-81C5-8EF70B399324}" srcId="{4FA36737-F51B-43E5-B350-0C4D1624A85A}" destId="{BC379CC1-8096-4F94-8E5B-C77EB89FEA5E}" srcOrd="0" destOrd="0" parTransId="{7A58EA83-6927-4DE5-B4DB-EDDCEC9A3E76}" sibTransId="{00554BF4-931D-4DBA-8F13-F15B26237705}"/>
    <dgm:cxn modelId="{27959BF3-343A-4AE2-A319-BEC8A4192C34}" type="presOf" srcId="{4FA36737-F51B-43E5-B350-0C4D1624A85A}" destId="{6A9CC245-7EED-40A7-AF28-E7ADD74B3FA6}" srcOrd="0" destOrd="1" presId="urn:microsoft.com/office/officeart/2005/8/layout/arrow5"/>
    <dgm:cxn modelId="{089E14F7-6906-4E50-88D9-E1136DAA6CCA}" srcId="{A9B1EF24-67B9-4B2E-A1A9-4EF2B2517977}" destId="{8355FE69-2586-4D41-970A-5177C5267967}" srcOrd="1" destOrd="0" parTransId="{475BED2A-0478-455B-B240-1DFCD08CAE64}" sibTransId="{34271D8D-854C-4A7B-A312-8A95A9A8CDB3}"/>
    <dgm:cxn modelId="{DE1F0592-BB80-4B26-A937-90F42F9EADE8}" type="presParOf" srcId="{684386D0-173E-4052-8D2E-F88FF5BAC84A}" destId="{88EF417F-6D90-4BAE-ADF6-F16CBE6D610C}" srcOrd="0" destOrd="0" presId="urn:microsoft.com/office/officeart/2005/8/layout/arrow5"/>
    <dgm:cxn modelId="{44CB8039-02F0-4211-BBD2-E9D005D67BC4}" type="presParOf" srcId="{684386D0-173E-4052-8D2E-F88FF5BAC84A}" destId="{6A9CC245-7EED-40A7-AF28-E7ADD74B3FA6}"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4E44D7-60AA-4E75-BF06-9D4686AF0522}" type="doc">
      <dgm:prSet loTypeId="urn:microsoft.com/office/officeart/2016/7/layout/VerticalDownArrowProcess" loCatId="process" qsTypeId="urn:microsoft.com/office/officeart/2005/8/quickstyle/simple1" qsCatId="simple" csTypeId="urn:microsoft.com/office/officeart/2005/8/colors/accent1_2" csCatId="accent1"/>
      <dgm:spPr/>
      <dgm:t>
        <a:bodyPr/>
        <a:lstStyle/>
        <a:p>
          <a:endParaRPr lang="en-US"/>
        </a:p>
      </dgm:t>
    </dgm:pt>
    <dgm:pt modelId="{52744485-045B-42DF-B58D-2D1EBB1E438F}">
      <dgm:prSet/>
      <dgm:spPr/>
      <dgm:t>
        <a:bodyPr/>
        <a:lstStyle/>
        <a:p>
          <a:r>
            <a:rPr lang="en-US" b="1" dirty="0"/>
            <a:t>Mirroring Early Governance Developments</a:t>
          </a:r>
          <a:r>
            <a:rPr lang="en-US" dirty="0"/>
            <a:t>:</a:t>
          </a:r>
        </a:p>
      </dgm:t>
    </dgm:pt>
    <dgm:pt modelId="{AE6834DD-DE9C-4D6E-894E-E611CAD9F403}" type="parTrans" cxnId="{1AC8399F-EB53-42B5-8BD3-429B71D20A57}">
      <dgm:prSet/>
      <dgm:spPr/>
      <dgm:t>
        <a:bodyPr/>
        <a:lstStyle/>
        <a:p>
          <a:endParaRPr lang="en-US"/>
        </a:p>
      </dgm:t>
    </dgm:pt>
    <dgm:pt modelId="{49690A39-2F27-45AB-9B09-0CBF1D0211BF}" type="sibTrans" cxnId="{1AC8399F-EB53-42B5-8BD3-429B71D20A57}">
      <dgm:prSet/>
      <dgm:spPr/>
      <dgm:t>
        <a:bodyPr/>
        <a:lstStyle/>
        <a:p>
          <a:endParaRPr lang="en-US"/>
        </a:p>
      </dgm:t>
    </dgm:pt>
    <dgm:pt modelId="{68F9343F-DC59-42DB-9B07-0462CDBC9ED1}">
      <dgm:prSet/>
      <dgm:spPr/>
      <dgm:t>
        <a:bodyPr/>
        <a:lstStyle/>
        <a:p>
          <a:r>
            <a:rPr lang="en-US" b="1" dirty="0"/>
            <a:t>Historical Growth of Societal Governance</a:t>
          </a:r>
          <a:r>
            <a:rPr lang="en-US" dirty="0"/>
            <a:t>: Just as early societies developed governance structures to manage growing complexity, today’s AI and cybersecurity fields evolve to handle the challenges posed by global digital interconnectivity.</a:t>
          </a:r>
        </a:p>
      </dgm:t>
    </dgm:pt>
    <dgm:pt modelId="{04B4D71D-BA99-436A-B813-81928270D523}" type="parTrans" cxnId="{EFCBDF77-598B-4F0E-A9AD-03FA3E523550}">
      <dgm:prSet/>
      <dgm:spPr/>
      <dgm:t>
        <a:bodyPr/>
        <a:lstStyle/>
        <a:p>
          <a:endParaRPr lang="en-US"/>
        </a:p>
      </dgm:t>
    </dgm:pt>
    <dgm:pt modelId="{086FD598-57BE-4BA8-B7C3-24D9F77DAC82}" type="sibTrans" cxnId="{EFCBDF77-598B-4F0E-A9AD-03FA3E523550}">
      <dgm:prSet/>
      <dgm:spPr/>
      <dgm:t>
        <a:bodyPr/>
        <a:lstStyle/>
        <a:p>
          <a:endParaRPr lang="en-US"/>
        </a:p>
      </dgm:t>
    </dgm:pt>
    <dgm:pt modelId="{97A5746E-6BB6-4284-A29B-A717FC9D8173}">
      <dgm:prSet/>
      <dgm:spPr/>
      <dgm:t>
        <a:bodyPr/>
        <a:lstStyle/>
        <a:p>
          <a:r>
            <a:rPr lang="en-US" b="1" dirty="0"/>
            <a:t>Institutionalized Frameworks</a:t>
          </a:r>
          <a:r>
            <a:rPr lang="en-US" dirty="0"/>
            <a:t>: Similar to how legal and ethical systems were established for human society, regulatory frameworks in AI and cybersecurity are emerging at national, regional, and international levels to manage risks and maintain order.</a:t>
          </a:r>
        </a:p>
      </dgm:t>
    </dgm:pt>
    <dgm:pt modelId="{6FB84199-C8B7-46FF-94A7-318EBFCCDFD9}" type="parTrans" cxnId="{1D2AB332-B792-4EF4-8183-F6EBDB2207B9}">
      <dgm:prSet/>
      <dgm:spPr/>
      <dgm:t>
        <a:bodyPr/>
        <a:lstStyle/>
        <a:p>
          <a:endParaRPr lang="en-US"/>
        </a:p>
      </dgm:t>
    </dgm:pt>
    <dgm:pt modelId="{0B7B2F8E-949F-42C5-AC6A-BE6264547AC4}" type="sibTrans" cxnId="{1D2AB332-B792-4EF4-8183-F6EBDB2207B9}">
      <dgm:prSet/>
      <dgm:spPr/>
      <dgm:t>
        <a:bodyPr/>
        <a:lstStyle/>
        <a:p>
          <a:endParaRPr lang="en-US"/>
        </a:p>
      </dgm:t>
    </dgm:pt>
    <dgm:pt modelId="{B4B112A3-395C-4C91-899A-445903DE2508}">
      <dgm:prSet/>
      <dgm:spPr/>
      <dgm:t>
        <a:bodyPr/>
        <a:lstStyle/>
        <a:p>
          <a:r>
            <a:rPr lang="en-US" b="1" dirty="0"/>
            <a:t>Modern Regulatory Efforts and Standardization</a:t>
          </a:r>
          <a:r>
            <a:rPr lang="en-US" dirty="0"/>
            <a:t>:</a:t>
          </a:r>
        </a:p>
      </dgm:t>
    </dgm:pt>
    <dgm:pt modelId="{9889CA36-31FF-4337-8A37-C0C6E4488A85}" type="parTrans" cxnId="{09EA9833-C9CB-4F3E-88F7-6CFE9BDA8D8B}">
      <dgm:prSet/>
      <dgm:spPr/>
      <dgm:t>
        <a:bodyPr/>
        <a:lstStyle/>
        <a:p>
          <a:endParaRPr lang="en-US"/>
        </a:p>
      </dgm:t>
    </dgm:pt>
    <dgm:pt modelId="{4937B6D9-321E-4619-88C9-0741E88B7E28}" type="sibTrans" cxnId="{09EA9833-C9CB-4F3E-88F7-6CFE9BDA8D8B}">
      <dgm:prSet/>
      <dgm:spPr/>
      <dgm:t>
        <a:bodyPr/>
        <a:lstStyle/>
        <a:p>
          <a:endParaRPr lang="en-US"/>
        </a:p>
      </dgm:t>
    </dgm:pt>
    <dgm:pt modelId="{87280E0A-C59F-437B-8CB2-CB199DE51997}">
      <dgm:prSet/>
      <dgm:spPr/>
      <dgm:t>
        <a:bodyPr/>
        <a:lstStyle/>
        <a:p>
          <a:r>
            <a:rPr lang="en-US" b="1" dirty="0"/>
            <a:t>National and International Frameworks</a:t>
          </a:r>
          <a:r>
            <a:rPr lang="en-US" dirty="0"/>
            <a:t>: Governments and coalitions (e.g., EU, UN, OECD) are creating standards to regulate data privacy, AI ethics, and cybersecurity practices.</a:t>
          </a:r>
        </a:p>
      </dgm:t>
    </dgm:pt>
    <dgm:pt modelId="{A9801AA7-B8C3-4CEE-8BBE-9690A74D9155}" type="parTrans" cxnId="{D852F9CA-E7E7-4BFE-A70D-8CF3BA896183}">
      <dgm:prSet/>
      <dgm:spPr/>
      <dgm:t>
        <a:bodyPr/>
        <a:lstStyle/>
        <a:p>
          <a:endParaRPr lang="en-US"/>
        </a:p>
      </dgm:t>
    </dgm:pt>
    <dgm:pt modelId="{A8CE722D-A31D-45BB-9519-E8901EF4EBE2}" type="sibTrans" cxnId="{D852F9CA-E7E7-4BFE-A70D-8CF3BA896183}">
      <dgm:prSet/>
      <dgm:spPr/>
      <dgm:t>
        <a:bodyPr/>
        <a:lstStyle/>
        <a:p>
          <a:endParaRPr lang="en-US"/>
        </a:p>
      </dgm:t>
    </dgm:pt>
    <dgm:pt modelId="{879A3436-947F-40C6-9183-A91F1A0BB807}">
      <dgm:prSet/>
      <dgm:spPr/>
      <dgm:t>
        <a:bodyPr/>
        <a:lstStyle/>
        <a:p>
          <a:r>
            <a:rPr lang="en-US" b="1" dirty="0"/>
            <a:t>ICT Company Oversight</a:t>
          </a:r>
          <a:r>
            <a:rPr lang="en-US" dirty="0"/>
            <a:t>: Efforts to oversee ICT giants (e.g., the EU’s Digital Markets Act) mirror historic efforts to limit monopolistic control and ensure fair, transparent practices.</a:t>
          </a:r>
        </a:p>
      </dgm:t>
    </dgm:pt>
    <dgm:pt modelId="{284134B3-6197-4F16-9A09-B2A104D447D1}" type="parTrans" cxnId="{45BCEC06-6036-4AE0-955D-08964515A29A}">
      <dgm:prSet/>
      <dgm:spPr/>
      <dgm:t>
        <a:bodyPr/>
        <a:lstStyle/>
        <a:p>
          <a:endParaRPr lang="en-US"/>
        </a:p>
      </dgm:t>
    </dgm:pt>
    <dgm:pt modelId="{C5DA2D4B-62C8-42F7-B429-871006ECE24E}" type="sibTrans" cxnId="{45BCEC06-6036-4AE0-955D-08964515A29A}">
      <dgm:prSet/>
      <dgm:spPr/>
      <dgm:t>
        <a:bodyPr/>
        <a:lstStyle/>
        <a:p>
          <a:endParaRPr lang="en-US"/>
        </a:p>
      </dgm:t>
    </dgm:pt>
    <dgm:pt modelId="{DEA5A942-6D9F-4532-8BD4-8AA1E25EB48F}">
      <dgm:prSet/>
      <dgm:spPr/>
      <dgm:t>
        <a:bodyPr/>
        <a:lstStyle/>
        <a:p>
          <a:r>
            <a:rPr lang="en-US" b="1" dirty="0"/>
            <a:t>Standardized Platforms and Portals</a:t>
          </a:r>
          <a:r>
            <a:rPr lang="en-US" dirty="0"/>
            <a:t>:</a:t>
          </a:r>
        </a:p>
      </dgm:t>
    </dgm:pt>
    <dgm:pt modelId="{D11D4F34-EC8F-4BB1-96B5-C05A2EBA84FD}" type="parTrans" cxnId="{3E7DA5E2-794C-442A-A13E-99B7DAFAD671}">
      <dgm:prSet/>
      <dgm:spPr/>
      <dgm:t>
        <a:bodyPr/>
        <a:lstStyle/>
        <a:p>
          <a:endParaRPr lang="en-US"/>
        </a:p>
      </dgm:t>
    </dgm:pt>
    <dgm:pt modelId="{AA1968C9-2C58-4427-8F52-226EDB404E30}" type="sibTrans" cxnId="{3E7DA5E2-794C-442A-A13E-99B7DAFAD671}">
      <dgm:prSet/>
      <dgm:spPr/>
      <dgm:t>
        <a:bodyPr/>
        <a:lstStyle/>
        <a:p>
          <a:endParaRPr lang="en-US"/>
        </a:p>
      </dgm:t>
    </dgm:pt>
    <dgm:pt modelId="{DDE2BC8A-5B01-483B-B3DE-00E866155AD8}">
      <dgm:prSet/>
      <dgm:spPr/>
      <dgm:t>
        <a:bodyPr/>
        <a:lstStyle/>
        <a:p>
          <a:r>
            <a:rPr lang="en-US" b="1" dirty="0"/>
            <a:t>Delivery and Management of Technology</a:t>
          </a:r>
          <a:r>
            <a:rPr lang="en-US" dirty="0"/>
            <a:t>: Portals and platforms for secure information sharing, managed AI services, and compliance tools create a standardized approach, much like the establishment of societal infrastructure in early governance.</a:t>
          </a:r>
        </a:p>
      </dgm:t>
    </dgm:pt>
    <dgm:pt modelId="{D8EBBD78-D474-4578-A489-241A2A46726F}" type="parTrans" cxnId="{561BF22F-480E-4DFF-B59A-94D6ED717555}">
      <dgm:prSet/>
      <dgm:spPr/>
      <dgm:t>
        <a:bodyPr/>
        <a:lstStyle/>
        <a:p>
          <a:endParaRPr lang="en-US"/>
        </a:p>
      </dgm:t>
    </dgm:pt>
    <dgm:pt modelId="{533D3A7E-74D2-4D14-85D0-FA69222075D5}" type="sibTrans" cxnId="{561BF22F-480E-4DFF-B59A-94D6ED717555}">
      <dgm:prSet/>
      <dgm:spPr/>
      <dgm:t>
        <a:bodyPr/>
        <a:lstStyle/>
        <a:p>
          <a:endParaRPr lang="en-US"/>
        </a:p>
      </dgm:t>
    </dgm:pt>
    <dgm:pt modelId="{538DF554-FE30-4FA4-9EFB-7745E7A017A1}">
      <dgm:prSet/>
      <dgm:spPr/>
      <dgm:t>
        <a:bodyPr/>
        <a:lstStyle/>
        <a:p>
          <a:r>
            <a:rPr lang="en-US" b="1" dirty="0"/>
            <a:t>Digital Governance Portals</a:t>
          </a:r>
          <a:r>
            <a:rPr lang="en-US" dirty="0"/>
            <a:t>: Organizations like ISO, NIST, and the EU’s ENISA provide unified cybersecurity standards and AI ethics guidelines, fostering secure, reliable digital ecosystems.</a:t>
          </a:r>
        </a:p>
      </dgm:t>
    </dgm:pt>
    <dgm:pt modelId="{CB60AE5F-F394-4BDC-8163-320122DF128B}" type="parTrans" cxnId="{46793CAC-7A1D-4FD4-86F4-B3AFA7201B00}">
      <dgm:prSet/>
      <dgm:spPr/>
      <dgm:t>
        <a:bodyPr/>
        <a:lstStyle/>
        <a:p>
          <a:endParaRPr lang="en-US"/>
        </a:p>
      </dgm:t>
    </dgm:pt>
    <dgm:pt modelId="{B35C8747-0D80-4691-9B3C-3B42126292E9}" type="sibTrans" cxnId="{46793CAC-7A1D-4FD4-86F4-B3AFA7201B00}">
      <dgm:prSet/>
      <dgm:spPr/>
      <dgm:t>
        <a:bodyPr/>
        <a:lstStyle/>
        <a:p>
          <a:endParaRPr lang="en-US"/>
        </a:p>
      </dgm:t>
    </dgm:pt>
    <dgm:pt modelId="{D24DFA6B-22DA-4042-844E-3577687CB2BA}" type="pres">
      <dgm:prSet presAssocID="{144E44D7-60AA-4E75-BF06-9D4686AF0522}" presName="Name0" presStyleCnt="0">
        <dgm:presLayoutVars>
          <dgm:dir/>
          <dgm:animLvl val="lvl"/>
          <dgm:resizeHandles val="exact"/>
        </dgm:presLayoutVars>
      </dgm:prSet>
      <dgm:spPr/>
    </dgm:pt>
    <dgm:pt modelId="{D55B5594-D3D3-4CF4-A550-F4814013D00C}" type="pres">
      <dgm:prSet presAssocID="{DEA5A942-6D9F-4532-8BD4-8AA1E25EB48F}" presName="boxAndChildren" presStyleCnt="0"/>
      <dgm:spPr/>
    </dgm:pt>
    <dgm:pt modelId="{A696C59A-8274-4ABD-9C8C-0A9B3222DA95}" type="pres">
      <dgm:prSet presAssocID="{DEA5A942-6D9F-4532-8BD4-8AA1E25EB48F}" presName="parentTextBox" presStyleLbl="alignNode1" presStyleIdx="0" presStyleCnt="3"/>
      <dgm:spPr/>
    </dgm:pt>
    <dgm:pt modelId="{58FBBA6F-EAB9-488A-82FF-D4E77A02CF33}" type="pres">
      <dgm:prSet presAssocID="{DEA5A942-6D9F-4532-8BD4-8AA1E25EB48F}" presName="descendantBox" presStyleLbl="bgAccFollowNode1" presStyleIdx="0" presStyleCnt="3"/>
      <dgm:spPr/>
    </dgm:pt>
    <dgm:pt modelId="{7D120A80-01A6-4AEB-B076-C1792689541F}" type="pres">
      <dgm:prSet presAssocID="{4937B6D9-321E-4619-88C9-0741E88B7E28}" presName="sp" presStyleCnt="0"/>
      <dgm:spPr/>
    </dgm:pt>
    <dgm:pt modelId="{AC413357-D585-486D-8829-40E09A4CF09F}" type="pres">
      <dgm:prSet presAssocID="{B4B112A3-395C-4C91-899A-445903DE2508}" presName="arrowAndChildren" presStyleCnt="0"/>
      <dgm:spPr/>
    </dgm:pt>
    <dgm:pt modelId="{52ED4E38-CD9E-478B-A1D3-26BB54834E75}" type="pres">
      <dgm:prSet presAssocID="{B4B112A3-395C-4C91-899A-445903DE2508}" presName="parentTextArrow" presStyleLbl="node1" presStyleIdx="0" presStyleCnt="0"/>
      <dgm:spPr/>
    </dgm:pt>
    <dgm:pt modelId="{B85FD42E-33C2-48C6-9A70-7EAC59DEFA7D}" type="pres">
      <dgm:prSet presAssocID="{B4B112A3-395C-4C91-899A-445903DE2508}" presName="arrow" presStyleLbl="alignNode1" presStyleIdx="1" presStyleCnt="3"/>
      <dgm:spPr/>
    </dgm:pt>
    <dgm:pt modelId="{F7A3D931-9700-40D5-9366-DCC8D68EB49C}" type="pres">
      <dgm:prSet presAssocID="{B4B112A3-395C-4C91-899A-445903DE2508}" presName="descendantArrow" presStyleLbl="bgAccFollowNode1" presStyleIdx="1" presStyleCnt="3"/>
      <dgm:spPr/>
    </dgm:pt>
    <dgm:pt modelId="{E5FB2A48-D454-43C1-9146-F3AB0BFB11D9}" type="pres">
      <dgm:prSet presAssocID="{49690A39-2F27-45AB-9B09-0CBF1D0211BF}" presName="sp" presStyleCnt="0"/>
      <dgm:spPr/>
    </dgm:pt>
    <dgm:pt modelId="{4B04B9CF-C105-4345-86B6-0176AA03972D}" type="pres">
      <dgm:prSet presAssocID="{52744485-045B-42DF-B58D-2D1EBB1E438F}" presName="arrowAndChildren" presStyleCnt="0"/>
      <dgm:spPr/>
    </dgm:pt>
    <dgm:pt modelId="{423749EC-6FA2-400C-80BB-392AD0C13104}" type="pres">
      <dgm:prSet presAssocID="{52744485-045B-42DF-B58D-2D1EBB1E438F}" presName="parentTextArrow" presStyleLbl="node1" presStyleIdx="0" presStyleCnt="0"/>
      <dgm:spPr/>
    </dgm:pt>
    <dgm:pt modelId="{D212A61C-0AD1-49E7-81CC-BB49A8B892BE}" type="pres">
      <dgm:prSet presAssocID="{52744485-045B-42DF-B58D-2D1EBB1E438F}" presName="arrow" presStyleLbl="alignNode1" presStyleIdx="2" presStyleCnt="3"/>
      <dgm:spPr/>
    </dgm:pt>
    <dgm:pt modelId="{B3699DA4-484B-4FE4-8348-D40445DC46BC}" type="pres">
      <dgm:prSet presAssocID="{52744485-045B-42DF-B58D-2D1EBB1E438F}" presName="descendantArrow" presStyleLbl="bgAccFollowNode1" presStyleIdx="2" presStyleCnt="3"/>
      <dgm:spPr/>
    </dgm:pt>
  </dgm:ptLst>
  <dgm:cxnLst>
    <dgm:cxn modelId="{45BCEC06-6036-4AE0-955D-08964515A29A}" srcId="{B4B112A3-395C-4C91-899A-445903DE2508}" destId="{879A3436-947F-40C6-9183-A91F1A0BB807}" srcOrd="1" destOrd="0" parTransId="{284134B3-6197-4F16-9A09-B2A104D447D1}" sibTransId="{C5DA2D4B-62C8-42F7-B429-871006ECE24E}"/>
    <dgm:cxn modelId="{FE268F0C-BCE7-4019-A444-73AC3DA1EA69}" type="presOf" srcId="{538DF554-FE30-4FA4-9EFB-7745E7A017A1}" destId="{58FBBA6F-EAB9-488A-82FF-D4E77A02CF33}" srcOrd="0" destOrd="1" presId="urn:microsoft.com/office/officeart/2016/7/layout/VerticalDownArrowProcess"/>
    <dgm:cxn modelId="{11073813-FF24-4DA7-8542-A02037866B7F}" type="presOf" srcId="{144E44D7-60AA-4E75-BF06-9D4686AF0522}" destId="{D24DFA6B-22DA-4042-844E-3577687CB2BA}" srcOrd="0" destOrd="0" presId="urn:microsoft.com/office/officeart/2016/7/layout/VerticalDownArrowProcess"/>
    <dgm:cxn modelId="{6F6D221B-ACB7-45BA-86A7-3B9619589746}" type="presOf" srcId="{DEA5A942-6D9F-4532-8BD4-8AA1E25EB48F}" destId="{A696C59A-8274-4ABD-9C8C-0A9B3222DA95}" srcOrd="0" destOrd="0" presId="urn:microsoft.com/office/officeart/2016/7/layout/VerticalDownArrowProcess"/>
    <dgm:cxn modelId="{561BF22F-480E-4DFF-B59A-94D6ED717555}" srcId="{DEA5A942-6D9F-4532-8BD4-8AA1E25EB48F}" destId="{DDE2BC8A-5B01-483B-B3DE-00E866155AD8}" srcOrd="0" destOrd="0" parTransId="{D8EBBD78-D474-4578-A489-241A2A46726F}" sibTransId="{533D3A7E-74D2-4D14-85D0-FA69222075D5}"/>
    <dgm:cxn modelId="{1D2AB332-B792-4EF4-8183-F6EBDB2207B9}" srcId="{52744485-045B-42DF-B58D-2D1EBB1E438F}" destId="{97A5746E-6BB6-4284-A29B-A717FC9D8173}" srcOrd="1" destOrd="0" parTransId="{6FB84199-C8B7-46FF-94A7-318EBFCCDFD9}" sibTransId="{0B7B2F8E-949F-42C5-AC6A-BE6264547AC4}"/>
    <dgm:cxn modelId="{09EA9833-C9CB-4F3E-88F7-6CFE9BDA8D8B}" srcId="{144E44D7-60AA-4E75-BF06-9D4686AF0522}" destId="{B4B112A3-395C-4C91-899A-445903DE2508}" srcOrd="1" destOrd="0" parTransId="{9889CA36-31FF-4337-8A37-C0C6E4488A85}" sibTransId="{4937B6D9-321E-4619-88C9-0741E88B7E28}"/>
    <dgm:cxn modelId="{D7E54062-1631-449A-A567-F5D6D2676233}" type="presOf" srcId="{B4B112A3-395C-4C91-899A-445903DE2508}" destId="{B85FD42E-33C2-48C6-9A70-7EAC59DEFA7D}" srcOrd="1" destOrd="0" presId="urn:microsoft.com/office/officeart/2016/7/layout/VerticalDownArrowProcess"/>
    <dgm:cxn modelId="{A9DBA877-8872-49B8-A95C-A40DFA2223A4}" type="presOf" srcId="{52744485-045B-42DF-B58D-2D1EBB1E438F}" destId="{423749EC-6FA2-400C-80BB-392AD0C13104}" srcOrd="0" destOrd="0" presId="urn:microsoft.com/office/officeart/2016/7/layout/VerticalDownArrowProcess"/>
    <dgm:cxn modelId="{EFCBDF77-598B-4F0E-A9AD-03FA3E523550}" srcId="{52744485-045B-42DF-B58D-2D1EBB1E438F}" destId="{68F9343F-DC59-42DB-9B07-0462CDBC9ED1}" srcOrd="0" destOrd="0" parTransId="{04B4D71D-BA99-436A-B813-81928270D523}" sibTransId="{086FD598-57BE-4BA8-B7C3-24D9F77DAC82}"/>
    <dgm:cxn modelId="{1AC8399F-EB53-42B5-8BD3-429B71D20A57}" srcId="{144E44D7-60AA-4E75-BF06-9D4686AF0522}" destId="{52744485-045B-42DF-B58D-2D1EBB1E438F}" srcOrd="0" destOrd="0" parTransId="{AE6834DD-DE9C-4D6E-894E-E611CAD9F403}" sibTransId="{49690A39-2F27-45AB-9B09-0CBF1D0211BF}"/>
    <dgm:cxn modelId="{8F39D2A0-7BC8-4589-80EA-1C27026BB93A}" type="presOf" srcId="{879A3436-947F-40C6-9183-A91F1A0BB807}" destId="{F7A3D931-9700-40D5-9366-DCC8D68EB49C}" srcOrd="0" destOrd="1" presId="urn:microsoft.com/office/officeart/2016/7/layout/VerticalDownArrowProcess"/>
    <dgm:cxn modelId="{46793CAC-7A1D-4FD4-86F4-B3AFA7201B00}" srcId="{DEA5A942-6D9F-4532-8BD4-8AA1E25EB48F}" destId="{538DF554-FE30-4FA4-9EFB-7745E7A017A1}" srcOrd="1" destOrd="0" parTransId="{CB60AE5F-F394-4BDC-8163-320122DF128B}" sibTransId="{B35C8747-0D80-4691-9B3C-3B42126292E9}"/>
    <dgm:cxn modelId="{3BFB1DB1-6679-4AD7-84E1-53872DE2277D}" type="presOf" srcId="{DDE2BC8A-5B01-483B-B3DE-00E866155AD8}" destId="{58FBBA6F-EAB9-488A-82FF-D4E77A02CF33}" srcOrd="0" destOrd="0" presId="urn:microsoft.com/office/officeart/2016/7/layout/VerticalDownArrowProcess"/>
    <dgm:cxn modelId="{12F95FBA-7E91-44D5-BE91-8AD07DAFFAB2}" type="presOf" srcId="{52744485-045B-42DF-B58D-2D1EBB1E438F}" destId="{D212A61C-0AD1-49E7-81CC-BB49A8B892BE}" srcOrd="1" destOrd="0" presId="urn:microsoft.com/office/officeart/2016/7/layout/VerticalDownArrowProcess"/>
    <dgm:cxn modelId="{F962F6C7-875A-4973-B157-E0DD8FF3268B}" type="presOf" srcId="{68F9343F-DC59-42DB-9B07-0462CDBC9ED1}" destId="{B3699DA4-484B-4FE4-8348-D40445DC46BC}" srcOrd="0" destOrd="0" presId="urn:microsoft.com/office/officeart/2016/7/layout/VerticalDownArrowProcess"/>
    <dgm:cxn modelId="{D852F9CA-E7E7-4BFE-A70D-8CF3BA896183}" srcId="{B4B112A3-395C-4C91-899A-445903DE2508}" destId="{87280E0A-C59F-437B-8CB2-CB199DE51997}" srcOrd="0" destOrd="0" parTransId="{A9801AA7-B8C3-4CEE-8BBE-9690A74D9155}" sibTransId="{A8CE722D-A31D-45BB-9519-E8901EF4EBE2}"/>
    <dgm:cxn modelId="{906813D4-F704-4208-A33C-0590E9FDFAFE}" type="presOf" srcId="{B4B112A3-395C-4C91-899A-445903DE2508}" destId="{52ED4E38-CD9E-478B-A1D3-26BB54834E75}" srcOrd="0" destOrd="0" presId="urn:microsoft.com/office/officeart/2016/7/layout/VerticalDownArrowProcess"/>
    <dgm:cxn modelId="{ACB10BDA-4817-438F-99AB-422EDBCEB931}" type="presOf" srcId="{97A5746E-6BB6-4284-A29B-A717FC9D8173}" destId="{B3699DA4-484B-4FE4-8348-D40445DC46BC}" srcOrd="0" destOrd="1" presId="urn:microsoft.com/office/officeart/2016/7/layout/VerticalDownArrowProcess"/>
    <dgm:cxn modelId="{3E7DA5E2-794C-442A-A13E-99B7DAFAD671}" srcId="{144E44D7-60AA-4E75-BF06-9D4686AF0522}" destId="{DEA5A942-6D9F-4532-8BD4-8AA1E25EB48F}" srcOrd="2" destOrd="0" parTransId="{D11D4F34-EC8F-4BB1-96B5-C05A2EBA84FD}" sibTransId="{AA1968C9-2C58-4427-8F52-226EDB404E30}"/>
    <dgm:cxn modelId="{9E173FF0-809D-4FF2-A9D1-39454149C508}" type="presOf" srcId="{87280E0A-C59F-437B-8CB2-CB199DE51997}" destId="{F7A3D931-9700-40D5-9366-DCC8D68EB49C}" srcOrd="0" destOrd="0" presId="urn:microsoft.com/office/officeart/2016/7/layout/VerticalDownArrowProcess"/>
    <dgm:cxn modelId="{52426062-2DA2-4585-BCAE-E8792B2906E9}" type="presParOf" srcId="{D24DFA6B-22DA-4042-844E-3577687CB2BA}" destId="{D55B5594-D3D3-4CF4-A550-F4814013D00C}" srcOrd="0" destOrd="0" presId="urn:microsoft.com/office/officeart/2016/7/layout/VerticalDownArrowProcess"/>
    <dgm:cxn modelId="{6719C0C3-1E2A-4A78-87D4-6047D5A0A237}" type="presParOf" srcId="{D55B5594-D3D3-4CF4-A550-F4814013D00C}" destId="{A696C59A-8274-4ABD-9C8C-0A9B3222DA95}" srcOrd="0" destOrd="0" presId="urn:microsoft.com/office/officeart/2016/7/layout/VerticalDownArrowProcess"/>
    <dgm:cxn modelId="{6A127346-4829-4CC0-B5F0-060D60531340}" type="presParOf" srcId="{D55B5594-D3D3-4CF4-A550-F4814013D00C}" destId="{58FBBA6F-EAB9-488A-82FF-D4E77A02CF33}" srcOrd="1" destOrd="0" presId="urn:microsoft.com/office/officeart/2016/7/layout/VerticalDownArrowProcess"/>
    <dgm:cxn modelId="{C74EDB8C-2D32-4DFE-BAC8-BACAD0E8002A}" type="presParOf" srcId="{D24DFA6B-22DA-4042-844E-3577687CB2BA}" destId="{7D120A80-01A6-4AEB-B076-C1792689541F}" srcOrd="1" destOrd="0" presId="urn:microsoft.com/office/officeart/2016/7/layout/VerticalDownArrowProcess"/>
    <dgm:cxn modelId="{D1D97221-9496-491B-950C-FDB8F135FAB0}" type="presParOf" srcId="{D24DFA6B-22DA-4042-844E-3577687CB2BA}" destId="{AC413357-D585-486D-8829-40E09A4CF09F}" srcOrd="2" destOrd="0" presId="urn:microsoft.com/office/officeart/2016/7/layout/VerticalDownArrowProcess"/>
    <dgm:cxn modelId="{79090761-28E3-4F72-B57B-93217D5AA761}" type="presParOf" srcId="{AC413357-D585-486D-8829-40E09A4CF09F}" destId="{52ED4E38-CD9E-478B-A1D3-26BB54834E75}" srcOrd="0" destOrd="0" presId="urn:microsoft.com/office/officeart/2016/7/layout/VerticalDownArrowProcess"/>
    <dgm:cxn modelId="{107A5934-8231-44DB-814F-20A9D4AEEBF5}" type="presParOf" srcId="{AC413357-D585-486D-8829-40E09A4CF09F}" destId="{B85FD42E-33C2-48C6-9A70-7EAC59DEFA7D}" srcOrd="1" destOrd="0" presId="urn:microsoft.com/office/officeart/2016/7/layout/VerticalDownArrowProcess"/>
    <dgm:cxn modelId="{E54DA9A6-0981-4939-85E2-1AF18784FEE2}" type="presParOf" srcId="{AC413357-D585-486D-8829-40E09A4CF09F}" destId="{F7A3D931-9700-40D5-9366-DCC8D68EB49C}" srcOrd="2" destOrd="0" presId="urn:microsoft.com/office/officeart/2016/7/layout/VerticalDownArrowProcess"/>
    <dgm:cxn modelId="{EB03EEFF-D517-4AF0-AEC3-E35D5EE0523B}" type="presParOf" srcId="{D24DFA6B-22DA-4042-844E-3577687CB2BA}" destId="{E5FB2A48-D454-43C1-9146-F3AB0BFB11D9}" srcOrd="3" destOrd="0" presId="urn:microsoft.com/office/officeart/2016/7/layout/VerticalDownArrowProcess"/>
    <dgm:cxn modelId="{8F86655E-6B46-4758-9D9B-622EBA7B4FB7}" type="presParOf" srcId="{D24DFA6B-22DA-4042-844E-3577687CB2BA}" destId="{4B04B9CF-C105-4345-86B6-0176AA03972D}" srcOrd="4" destOrd="0" presId="urn:microsoft.com/office/officeart/2016/7/layout/VerticalDownArrowProcess"/>
    <dgm:cxn modelId="{5BFD82D2-87CF-4BD2-873D-C1F08D17CB10}" type="presParOf" srcId="{4B04B9CF-C105-4345-86B6-0176AA03972D}" destId="{423749EC-6FA2-400C-80BB-392AD0C13104}" srcOrd="0" destOrd="0" presId="urn:microsoft.com/office/officeart/2016/7/layout/VerticalDownArrowProcess"/>
    <dgm:cxn modelId="{B9A1F95E-DBC8-44C9-B4B1-55CA819B2186}" type="presParOf" srcId="{4B04B9CF-C105-4345-86B6-0176AA03972D}" destId="{D212A61C-0AD1-49E7-81CC-BB49A8B892BE}" srcOrd="1" destOrd="0" presId="urn:microsoft.com/office/officeart/2016/7/layout/VerticalDownArrowProcess"/>
    <dgm:cxn modelId="{7E3FA517-B2AB-4475-8557-B3A7D3DA8966}" type="presParOf" srcId="{4B04B9CF-C105-4345-86B6-0176AA03972D}" destId="{B3699DA4-484B-4FE4-8348-D40445DC46BC}"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793F3A-167F-429E-9FEC-F7E2E1F47C16}"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34CEB637-24A6-4ECB-A567-3D0D6B486D2A}">
      <dgm:prSet/>
      <dgm:spPr/>
      <dgm:t>
        <a:bodyPr/>
        <a:lstStyle/>
        <a:p>
          <a:r>
            <a:rPr lang="en-US" b="1"/>
            <a:t>Emerging Philosophical and Ethical Regimes</a:t>
          </a:r>
          <a:r>
            <a:rPr lang="en-US"/>
            <a:t>:</a:t>
          </a:r>
        </a:p>
      </dgm:t>
    </dgm:pt>
    <dgm:pt modelId="{F4775993-49B9-491A-BE83-9FA9FDC84666}" type="parTrans" cxnId="{2CA0547C-A196-4B73-B75B-7127CD7BDD99}">
      <dgm:prSet/>
      <dgm:spPr/>
      <dgm:t>
        <a:bodyPr/>
        <a:lstStyle/>
        <a:p>
          <a:endParaRPr lang="en-US"/>
        </a:p>
      </dgm:t>
    </dgm:pt>
    <dgm:pt modelId="{F2733B90-4663-47AA-B2AE-FEC7373B9489}" type="sibTrans" cxnId="{2CA0547C-A196-4B73-B75B-7127CD7BDD99}">
      <dgm:prSet/>
      <dgm:spPr/>
      <dgm:t>
        <a:bodyPr/>
        <a:lstStyle/>
        <a:p>
          <a:endParaRPr lang="en-US"/>
        </a:p>
      </dgm:t>
    </dgm:pt>
    <dgm:pt modelId="{4594A89D-0C1A-4A31-9036-A0307221C684}">
      <dgm:prSet/>
      <dgm:spPr/>
      <dgm:t>
        <a:bodyPr/>
        <a:lstStyle/>
        <a:p>
          <a:r>
            <a:rPr lang="en-US" b="1"/>
            <a:t>Modern Tech Ethics</a:t>
          </a:r>
          <a:r>
            <a:rPr lang="en-US"/>
            <a:t>: Philosophical discussions around AI ethics, transparency, and societal impact are similar to the historical emergence of ideas around fairness, justice, and accountability.</a:t>
          </a:r>
        </a:p>
      </dgm:t>
    </dgm:pt>
    <dgm:pt modelId="{D0D90101-CD68-412D-8384-177E87E60F8D}" type="parTrans" cxnId="{6957A4EF-E766-42BE-8EA4-5E0E2DA95B7F}">
      <dgm:prSet/>
      <dgm:spPr/>
      <dgm:t>
        <a:bodyPr/>
        <a:lstStyle/>
        <a:p>
          <a:endParaRPr lang="en-US"/>
        </a:p>
      </dgm:t>
    </dgm:pt>
    <dgm:pt modelId="{807C04A1-11B1-4E0E-A221-8FC8920D4F5C}" type="sibTrans" cxnId="{6957A4EF-E766-42BE-8EA4-5E0E2DA95B7F}">
      <dgm:prSet/>
      <dgm:spPr/>
      <dgm:t>
        <a:bodyPr/>
        <a:lstStyle/>
        <a:p>
          <a:endParaRPr lang="en-US"/>
        </a:p>
      </dgm:t>
    </dgm:pt>
    <dgm:pt modelId="{1A659F8F-886C-4455-971F-BDA8CD91325B}">
      <dgm:prSet/>
      <dgm:spPr/>
      <dgm:t>
        <a:bodyPr/>
        <a:lstStyle/>
        <a:p>
          <a:r>
            <a:rPr lang="en-US" b="1"/>
            <a:t>Ethical AI and Cybersecurity Principles</a:t>
          </a:r>
          <a:r>
            <a:rPr lang="en-US"/>
            <a:t>: Frameworks like the EU’s AI Act emphasize responsible, transparent AI use, reflecting historical governance shifts from power to ethics-based control.</a:t>
          </a:r>
        </a:p>
      </dgm:t>
    </dgm:pt>
    <dgm:pt modelId="{DF71640A-C123-4707-A9D0-38E2BD548BD9}" type="parTrans" cxnId="{A468EC04-41AD-4EF2-8701-9205F9280990}">
      <dgm:prSet/>
      <dgm:spPr/>
      <dgm:t>
        <a:bodyPr/>
        <a:lstStyle/>
        <a:p>
          <a:endParaRPr lang="en-US"/>
        </a:p>
      </dgm:t>
    </dgm:pt>
    <dgm:pt modelId="{085A22B1-C77E-4559-8ED6-D608980BBF3B}" type="sibTrans" cxnId="{A468EC04-41AD-4EF2-8701-9205F9280990}">
      <dgm:prSet/>
      <dgm:spPr/>
      <dgm:t>
        <a:bodyPr/>
        <a:lstStyle/>
        <a:p>
          <a:endParaRPr lang="en-US"/>
        </a:p>
      </dgm:t>
    </dgm:pt>
    <dgm:pt modelId="{1462B52C-D8BE-4B2D-BF6F-1AF7FEA5F0B8}">
      <dgm:prSet/>
      <dgm:spPr/>
      <dgm:t>
        <a:bodyPr/>
        <a:lstStyle/>
        <a:p>
          <a:r>
            <a:rPr lang="en-US" b="1"/>
            <a:t>Centralized Control vs. Social Freedom</a:t>
          </a:r>
          <a:r>
            <a:rPr lang="en-US"/>
            <a:t>:</a:t>
          </a:r>
        </a:p>
      </dgm:t>
    </dgm:pt>
    <dgm:pt modelId="{EBDF3743-FEF4-4F89-8B3F-030F86C41484}" type="parTrans" cxnId="{27F2CBDD-902C-49D2-862A-DCA3A5FAFD75}">
      <dgm:prSet/>
      <dgm:spPr/>
      <dgm:t>
        <a:bodyPr/>
        <a:lstStyle/>
        <a:p>
          <a:endParaRPr lang="en-US"/>
        </a:p>
      </dgm:t>
    </dgm:pt>
    <dgm:pt modelId="{F32AB0D8-930F-405C-B9B0-807DC4CF64B6}" type="sibTrans" cxnId="{27F2CBDD-902C-49D2-862A-DCA3A5FAFD75}">
      <dgm:prSet/>
      <dgm:spPr/>
      <dgm:t>
        <a:bodyPr/>
        <a:lstStyle/>
        <a:p>
          <a:endParaRPr lang="en-US"/>
        </a:p>
      </dgm:t>
    </dgm:pt>
    <dgm:pt modelId="{57C2F676-3EB4-49C3-A82A-6C9AEE609BC0}">
      <dgm:prSet/>
      <dgm:spPr/>
      <dgm:t>
        <a:bodyPr/>
        <a:lstStyle/>
        <a:p>
          <a:r>
            <a:rPr lang="en-US" b="1"/>
            <a:t>Tension Between Control and Freedom</a:t>
          </a:r>
          <a:r>
            <a:rPr lang="en-US"/>
            <a:t>: Modern regulatory moves reflect a need for centralized control to mitigate risks (e.g., surveillance, misinformation) but must balance social freedoms.</a:t>
          </a:r>
        </a:p>
      </dgm:t>
    </dgm:pt>
    <dgm:pt modelId="{F0F1CE3A-C8BC-4EE2-8FA3-C8484612B189}" type="parTrans" cxnId="{04570EF1-CA2A-4022-AC96-CBDC314C556B}">
      <dgm:prSet/>
      <dgm:spPr/>
      <dgm:t>
        <a:bodyPr/>
        <a:lstStyle/>
        <a:p>
          <a:endParaRPr lang="en-US"/>
        </a:p>
      </dgm:t>
    </dgm:pt>
    <dgm:pt modelId="{4E6A2505-C212-4BC4-981D-EA28AD10D236}" type="sibTrans" cxnId="{04570EF1-CA2A-4022-AC96-CBDC314C556B}">
      <dgm:prSet/>
      <dgm:spPr/>
      <dgm:t>
        <a:bodyPr/>
        <a:lstStyle/>
        <a:p>
          <a:endParaRPr lang="en-US"/>
        </a:p>
      </dgm:t>
    </dgm:pt>
    <dgm:pt modelId="{EC0D17D9-DD36-4AA5-B8F1-3524CC6D12B6}">
      <dgm:prSet/>
      <dgm:spPr/>
      <dgm:t>
        <a:bodyPr/>
        <a:lstStyle/>
        <a:p>
          <a:r>
            <a:rPr lang="en-US" b="1"/>
            <a:t>Digital Autonomy</a:t>
          </a:r>
          <a:r>
            <a:rPr lang="en-US"/>
            <a:t>: Just as early governance sought to control societal behaviors without infringing on personal freedoms, today’s policies must ensure technology use is regulated yet open, free, and innovation-friendly.</a:t>
          </a:r>
        </a:p>
      </dgm:t>
    </dgm:pt>
    <dgm:pt modelId="{68089CDA-03BD-42D1-80E0-14E916F15687}" type="parTrans" cxnId="{C487FEA1-B6A0-4069-88D8-F78CEC8ABC29}">
      <dgm:prSet/>
      <dgm:spPr/>
      <dgm:t>
        <a:bodyPr/>
        <a:lstStyle/>
        <a:p>
          <a:endParaRPr lang="en-US"/>
        </a:p>
      </dgm:t>
    </dgm:pt>
    <dgm:pt modelId="{FA34A0F7-1D40-4FC9-BA74-06EDF01CE7B1}" type="sibTrans" cxnId="{C487FEA1-B6A0-4069-88D8-F78CEC8ABC29}">
      <dgm:prSet/>
      <dgm:spPr/>
      <dgm:t>
        <a:bodyPr/>
        <a:lstStyle/>
        <a:p>
          <a:endParaRPr lang="en-US"/>
        </a:p>
      </dgm:t>
    </dgm:pt>
    <dgm:pt modelId="{5395DE4F-CA22-440F-B432-CF2DC2197E7D}" type="pres">
      <dgm:prSet presAssocID="{89793F3A-167F-429E-9FEC-F7E2E1F47C16}" presName="Name0" presStyleCnt="0">
        <dgm:presLayoutVars>
          <dgm:dir/>
          <dgm:animLvl val="lvl"/>
          <dgm:resizeHandles val="exact"/>
        </dgm:presLayoutVars>
      </dgm:prSet>
      <dgm:spPr/>
    </dgm:pt>
    <dgm:pt modelId="{85A4B042-829F-4BE3-9462-7396BDB7A244}" type="pres">
      <dgm:prSet presAssocID="{34CEB637-24A6-4ECB-A567-3D0D6B486D2A}" presName="linNode" presStyleCnt="0"/>
      <dgm:spPr/>
    </dgm:pt>
    <dgm:pt modelId="{1BC503DD-2C7A-4FFA-831A-AA43455D2B87}" type="pres">
      <dgm:prSet presAssocID="{34CEB637-24A6-4ECB-A567-3D0D6B486D2A}" presName="parentText" presStyleLbl="node1" presStyleIdx="0" presStyleCnt="2">
        <dgm:presLayoutVars>
          <dgm:chMax val="1"/>
          <dgm:bulletEnabled val="1"/>
        </dgm:presLayoutVars>
      </dgm:prSet>
      <dgm:spPr/>
    </dgm:pt>
    <dgm:pt modelId="{FCD68949-4414-41B5-8284-47B77CC638B5}" type="pres">
      <dgm:prSet presAssocID="{34CEB637-24A6-4ECB-A567-3D0D6B486D2A}" presName="descendantText" presStyleLbl="alignAccFollowNode1" presStyleIdx="0" presStyleCnt="2">
        <dgm:presLayoutVars>
          <dgm:bulletEnabled val="1"/>
        </dgm:presLayoutVars>
      </dgm:prSet>
      <dgm:spPr/>
    </dgm:pt>
    <dgm:pt modelId="{81789B7D-FE45-4259-BC6A-4B4C6C436CBB}" type="pres">
      <dgm:prSet presAssocID="{F2733B90-4663-47AA-B2AE-FEC7373B9489}" presName="sp" presStyleCnt="0"/>
      <dgm:spPr/>
    </dgm:pt>
    <dgm:pt modelId="{65C7AE55-290D-40F1-9C14-1326C1665FC0}" type="pres">
      <dgm:prSet presAssocID="{1462B52C-D8BE-4B2D-BF6F-1AF7FEA5F0B8}" presName="linNode" presStyleCnt="0"/>
      <dgm:spPr/>
    </dgm:pt>
    <dgm:pt modelId="{6D4C8207-237A-4BA8-8C86-231787D766C3}" type="pres">
      <dgm:prSet presAssocID="{1462B52C-D8BE-4B2D-BF6F-1AF7FEA5F0B8}" presName="parentText" presStyleLbl="node1" presStyleIdx="1" presStyleCnt="2">
        <dgm:presLayoutVars>
          <dgm:chMax val="1"/>
          <dgm:bulletEnabled val="1"/>
        </dgm:presLayoutVars>
      </dgm:prSet>
      <dgm:spPr/>
    </dgm:pt>
    <dgm:pt modelId="{9B687EED-E352-463A-AD46-7C210B3A5F88}" type="pres">
      <dgm:prSet presAssocID="{1462B52C-D8BE-4B2D-BF6F-1AF7FEA5F0B8}" presName="descendantText" presStyleLbl="alignAccFollowNode1" presStyleIdx="1" presStyleCnt="2">
        <dgm:presLayoutVars>
          <dgm:bulletEnabled val="1"/>
        </dgm:presLayoutVars>
      </dgm:prSet>
      <dgm:spPr/>
    </dgm:pt>
  </dgm:ptLst>
  <dgm:cxnLst>
    <dgm:cxn modelId="{A468EC04-41AD-4EF2-8701-9205F9280990}" srcId="{34CEB637-24A6-4ECB-A567-3D0D6B486D2A}" destId="{1A659F8F-886C-4455-971F-BDA8CD91325B}" srcOrd="1" destOrd="0" parTransId="{DF71640A-C123-4707-A9D0-38E2BD548BD9}" sibTransId="{085A22B1-C77E-4559-8ED6-D608980BBF3B}"/>
    <dgm:cxn modelId="{25A6A316-33AA-47D7-ABA7-8C9753117D0A}" type="presOf" srcId="{1462B52C-D8BE-4B2D-BF6F-1AF7FEA5F0B8}" destId="{6D4C8207-237A-4BA8-8C86-231787D766C3}" srcOrd="0" destOrd="0" presId="urn:microsoft.com/office/officeart/2005/8/layout/vList5"/>
    <dgm:cxn modelId="{462D9A30-0FCB-4487-9036-369F3A23EC2D}" type="presOf" srcId="{4594A89D-0C1A-4A31-9036-A0307221C684}" destId="{FCD68949-4414-41B5-8284-47B77CC638B5}" srcOrd="0" destOrd="0" presId="urn:microsoft.com/office/officeart/2005/8/layout/vList5"/>
    <dgm:cxn modelId="{7E05B633-7053-47D0-B664-C874F13CEC4B}" type="presOf" srcId="{89793F3A-167F-429E-9FEC-F7E2E1F47C16}" destId="{5395DE4F-CA22-440F-B432-CF2DC2197E7D}" srcOrd="0" destOrd="0" presId="urn:microsoft.com/office/officeart/2005/8/layout/vList5"/>
    <dgm:cxn modelId="{246CC73C-CF78-457F-B9DC-78B225C55228}" type="presOf" srcId="{34CEB637-24A6-4ECB-A567-3D0D6B486D2A}" destId="{1BC503DD-2C7A-4FFA-831A-AA43455D2B87}" srcOrd="0" destOrd="0" presId="urn:microsoft.com/office/officeart/2005/8/layout/vList5"/>
    <dgm:cxn modelId="{2CA0547C-A196-4B73-B75B-7127CD7BDD99}" srcId="{89793F3A-167F-429E-9FEC-F7E2E1F47C16}" destId="{34CEB637-24A6-4ECB-A567-3D0D6B486D2A}" srcOrd="0" destOrd="0" parTransId="{F4775993-49B9-491A-BE83-9FA9FDC84666}" sibTransId="{F2733B90-4663-47AA-B2AE-FEC7373B9489}"/>
    <dgm:cxn modelId="{6FDBCE81-4295-4244-BDD0-730E5384CC63}" type="presOf" srcId="{1A659F8F-886C-4455-971F-BDA8CD91325B}" destId="{FCD68949-4414-41B5-8284-47B77CC638B5}" srcOrd="0" destOrd="1" presId="urn:microsoft.com/office/officeart/2005/8/layout/vList5"/>
    <dgm:cxn modelId="{C487FEA1-B6A0-4069-88D8-F78CEC8ABC29}" srcId="{1462B52C-D8BE-4B2D-BF6F-1AF7FEA5F0B8}" destId="{EC0D17D9-DD36-4AA5-B8F1-3524CC6D12B6}" srcOrd="1" destOrd="0" parTransId="{68089CDA-03BD-42D1-80E0-14E916F15687}" sibTransId="{FA34A0F7-1D40-4FC9-BA74-06EDF01CE7B1}"/>
    <dgm:cxn modelId="{8DBC51B1-1E2E-4184-992F-4D05F8F890D2}" type="presOf" srcId="{57C2F676-3EB4-49C3-A82A-6C9AEE609BC0}" destId="{9B687EED-E352-463A-AD46-7C210B3A5F88}" srcOrd="0" destOrd="0" presId="urn:microsoft.com/office/officeart/2005/8/layout/vList5"/>
    <dgm:cxn modelId="{27F2CBDD-902C-49D2-862A-DCA3A5FAFD75}" srcId="{89793F3A-167F-429E-9FEC-F7E2E1F47C16}" destId="{1462B52C-D8BE-4B2D-BF6F-1AF7FEA5F0B8}" srcOrd="1" destOrd="0" parTransId="{EBDF3743-FEF4-4F89-8B3F-030F86C41484}" sibTransId="{F32AB0D8-930F-405C-B9B0-807DC4CF64B6}"/>
    <dgm:cxn modelId="{CF6270DF-C574-4F43-AD1A-4DD94D0E521B}" type="presOf" srcId="{EC0D17D9-DD36-4AA5-B8F1-3524CC6D12B6}" destId="{9B687EED-E352-463A-AD46-7C210B3A5F88}" srcOrd="0" destOrd="1" presId="urn:microsoft.com/office/officeart/2005/8/layout/vList5"/>
    <dgm:cxn modelId="{6957A4EF-E766-42BE-8EA4-5E0E2DA95B7F}" srcId="{34CEB637-24A6-4ECB-A567-3D0D6B486D2A}" destId="{4594A89D-0C1A-4A31-9036-A0307221C684}" srcOrd="0" destOrd="0" parTransId="{D0D90101-CD68-412D-8384-177E87E60F8D}" sibTransId="{807C04A1-11B1-4E0E-A221-8FC8920D4F5C}"/>
    <dgm:cxn modelId="{04570EF1-CA2A-4022-AC96-CBDC314C556B}" srcId="{1462B52C-D8BE-4B2D-BF6F-1AF7FEA5F0B8}" destId="{57C2F676-3EB4-49C3-A82A-6C9AEE609BC0}" srcOrd="0" destOrd="0" parTransId="{F0F1CE3A-C8BC-4EE2-8FA3-C8484612B189}" sibTransId="{4E6A2505-C212-4BC4-981D-EA28AD10D236}"/>
    <dgm:cxn modelId="{5C95A10A-E473-4664-8AE0-27A6E64C5E96}" type="presParOf" srcId="{5395DE4F-CA22-440F-B432-CF2DC2197E7D}" destId="{85A4B042-829F-4BE3-9462-7396BDB7A244}" srcOrd="0" destOrd="0" presId="urn:microsoft.com/office/officeart/2005/8/layout/vList5"/>
    <dgm:cxn modelId="{6DB00F2D-A132-44E8-8848-AC8286DE121F}" type="presParOf" srcId="{85A4B042-829F-4BE3-9462-7396BDB7A244}" destId="{1BC503DD-2C7A-4FFA-831A-AA43455D2B87}" srcOrd="0" destOrd="0" presId="urn:microsoft.com/office/officeart/2005/8/layout/vList5"/>
    <dgm:cxn modelId="{54175A80-663B-4E82-9135-170040520565}" type="presParOf" srcId="{85A4B042-829F-4BE3-9462-7396BDB7A244}" destId="{FCD68949-4414-41B5-8284-47B77CC638B5}" srcOrd="1" destOrd="0" presId="urn:microsoft.com/office/officeart/2005/8/layout/vList5"/>
    <dgm:cxn modelId="{DE51914A-F271-42B5-AC5E-52EF038E1766}" type="presParOf" srcId="{5395DE4F-CA22-440F-B432-CF2DC2197E7D}" destId="{81789B7D-FE45-4259-BC6A-4B4C6C436CBB}" srcOrd="1" destOrd="0" presId="urn:microsoft.com/office/officeart/2005/8/layout/vList5"/>
    <dgm:cxn modelId="{82F667E3-63D8-4DAB-BC02-DE1E1866B566}" type="presParOf" srcId="{5395DE4F-CA22-440F-B432-CF2DC2197E7D}" destId="{65C7AE55-290D-40F1-9C14-1326C1665FC0}" srcOrd="2" destOrd="0" presId="urn:microsoft.com/office/officeart/2005/8/layout/vList5"/>
    <dgm:cxn modelId="{51E835FA-F6C9-4D0C-85BF-65686D7C1385}" type="presParOf" srcId="{65C7AE55-290D-40F1-9C14-1326C1665FC0}" destId="{6D4C8207-237A-4BA8-8C86-231787D766C3}" srcOrd="0" destOrd="0" presId="urn:microsoft.com/office/officeart/2005/8/layout/vList5"/>
    <dgm:cxn modelId="{27E1DD26-6B33-46E8-A18E-FF1C0942C81F}" type="presParOf" srcId="{65C7AE55-290D-40F1-9C14-1326C1665FC0}" destId="{9B687EED-E352-463A-AD46-7C210B3A5F8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3B88F4-4EAB-49A5-A7A0-18406B3EDAD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04960D-42FF-4D6A-99A2-3184500A3828}">
      <dgm:prSet/>
      <dgm:spPr/>
      <dgm:t>
        <a:bodyPr/>
        <a:lstStyle/>
        <a:p>
          <a:pPr>
            <a:defRPr b="1"/>
          </a:pPr>
          <a:r>
            <a:rPr lang="en-US" b="1"/>
            <a:t>Intrusive Security Measures</a:t>
          </a:r>
          <a:r>
            <a:rPr lang="en-US"/>
            <a:t>:</a:t>
          </a:r>
        </a:p>
      </dgm:t>
    </dgm:pt>
    <dgm:pt modelId="{CF5706CA-74B0-4EC7-B3C9-48208EEF4FA4}" type="parTrans" cxnId="{B0EBD76B-A190-419A-93FB-3F439EDA992A}">
      <dgm:prSet/>
      <dgm:spPr/>
      <dgm:t>
        <a:bodyPr/>
        <a:lstStyle/>
        <a:p>
          <a:endParaRPr lang="en-US"/>
        </a:p>
      </dgm:t>
    </dgm:pt>
    <dgm:pt modelId="{2F7C6C27-B88F-48BB-BA91-1540577A17D4}" type="sibTrans" cxnId="{B0EBD76B-A190-419A-93FB-3F439EDA992A}">
      <dgm:prSet/>
      <dgm:spPr/>
      <dgm:t>
        <a:bodyPr/>
        <a:lstStyle/>
        <a:p>
          <a:endParaRPr lang="en-US"/>
        </a:p>
      </dgm:t>
    </dgm:pt>
    <dgm:pt modelId="{FA4F2BD5-0E09-4348-BF75-C2704037B976}">
      <dgm:prSet/>
      <dgm:spPr/>
      <dgm:t>
        <a:bodyPr/>
        <a:lstStyle/>
        <a:p>
          <a:r>
            <a:rPr lang="en-US" b="1"/>
            <a:t>Biometric Access</a:t>
          </a:r>
          <a:r>
            <a:rPr lang="en-US"/>
            <a:t>: Use of fingerprints, facial recognition, and other biometric data to secure systems.</a:t>
          </a:r>
        </a:p>
      </dgm:t>
    </dgm:pt>
    <dgm:pt modelId="{28A7E61B-7E73-4D88-932D-29A63327B6B8}" type="parTrans" cxnId="{6CFCB16A-E146-434F-9438-F054D748AC24}">
      <dgm:prSet/>
      <dgm:spPr/>
      <dgm:t>
        <a:bodyPr/>
        <a:lstStyle/>
        <a:p>
          <a:endParaRPr lang="en-US"/>
        </a:p>
      </dgm:t>
    </dgm:pt>
    <dgm:pt modelId="{325896F2-2847-4CF7-8574-66598B94C570}" type="sibTrans" cxnId="{6CFCB16A-E146-434F-9438-F054D748AC24}">
      <dgm:prSet/>
      <dgm:spPr/>
      <dgm:t>
        <a:bodyPr/>
        <a:lstStyle/>
        <a:p>
          <a:endParaRPr lang="en-US"/>
        </a:p>
      </dgm:t>
    </dgm:pt>
    <dgm:pt modelId="{5FBA837D-63F2-4960-BB5C-B1245FF661A5}">
      <dgm:prSet/>
      <dgm:spPr/>
      <dgm:t>
        <a:bodyPr/>
        <a:lstStyle/>
        <a:p>
          <a:r>
            <a:rPr lang="en-US" b="1"/>
            <a:t>Monitoring &amp; Surveillance</a:t>
          </a:r>
          <a:r>
            <a:rPr lang="en-US"/>
            <a:t>: CCTV, voice recording, and activity tracking to protect assets and ensure compliance.</a:t>
          </a:r>
        </a:p>
      </dgm:t>
    </dgm:pt>
    <dgm:pt modelId="{F330F428-112F-4E34-A0BB-93BFEF0F984A}" type="parTrans" cxnId="{19EAF316-4640-4762-A7A7-4470A4BE449E}">
      <dgm:prSet/>
      <dgm:spPr/>
      <dgm:t>
        <a:bodyPr/>
        <a:lstStyle/>
        <a:p>
          <a:endParaRPr lang="en-US"/>
        </a:p>
      </dgm:t>
    </dgm:pt>
    <dgm:pt modelId="{3E2A8074-33FD-488F-883E-2B6C87490DBB}" type="sibTrans" cxnId="{19EAF316-4640-4762-A7A7-4470A4BE449E}">
      <dgm:prSet/>
      <dgm:spPr/>
      <dgm:t>
        <a:bodyPr/>
        <a:lstStyle/>
        <a:p>
          <a:endParaRPr lang="en-US"/>
        </a:p>
      </dgm:t>
    </dgm:pt>
    <dgm:pt modelId="{25FED3C7-CBCF-48D0-803D-26F8F03865A8}">
      <dgm:prSet/>
      <dgm:spPr/>
      <dgm:t>
        <a:bodyPr/>
        <a:lstStyle/>
        <a:p>
          <a:r>
            <a:rPr lang="en-US" b="1"/>
            <a:t>Privacy Concerns</a:t>
          </a:r>
          <a:r>
            <a:rPr lang="en-US"/>
            <a:t>: Balancing security with employees’ rights to privacy and the ethical considerations of surveillance.</a:t>
          </a:r>
        </a:p>
      </dgm:t>
    </dgm:pt>
    <dgm:pt modelId="{8C3EED9F-35CE-48AA-B297-5FA683BC719C}" type="parTrans" cxnId="{2B12B9FA-2D35-465F-9384-FD8A9E7E9D6C}">
      <dgm:prSet/>
      <dgm:spPr/>
      <dgm:t>
        <a:bodyPr/>
        <a:lstStyle/>
        <a:p>
          <a:endParaRPr lang="en-US"/>
        </a:p>
      </dgm:t>
    </dgm:pt>
    <dgm:pt modelId="{86BF314E-D3F6-4163-B353-A1ACDAD8CA7A}" type="sibTrans" cxnId="{2B12B9FA-2D35-465F-9384-FD8A9E7E9D6C}">
      <dgm:prSet/>
      <dgm:spPr/>
      <dgm:t>
        <a:bodyPr/>
        <a:lstStyle/>
        <a:p>
          <a:endParaRPr lang="en-US"/>
        </a:p>
      </dgm:t>
    </dgm:pt>
    <dgm:pt modelId="{D37971F1-350B-48F5-8011-3A767F7B5E04}">
      <dgm:prSet/>
      <dgm:spPr/>
      <dgm:t>
        <a:bodyPr/>
        <a:lstStyle/>
        <a:p>
          <a:pPr>
            <a:defRPr b="1"/>
          </a:pPr>
          <a:r>
            <a:rPr lang="en-US" b="1"/>
            <a:t>Expanding Governance Beyond Institutional ICT</a:t>
          </a:r>
          <a:r>
            <a:rPr lang="en-US"/>
            <a:t>:</a:t>
          </a:r>
        </a:p>
      </dgm:t>
    </dgm:pt>
    <dgm:pt modelId="{CA40E9DE-7676-40D2-BA2E-1820A9E5342E}" type="parTrans" cxnId="{32DC372E-8A78-48AA-A8C2-F8FA88EEC512}">
      <dgm:prSet/>
      <dgm:spPr/>
      <dgm:t>
        <a:bodyPr/>
        <a:lstStyle/>
        <a:p>
          <a:endParaRPr lang="en-US"/>
        </a:p>
      </dgm:t>
    </dgm:pt>
    <dgm:pt modelId="{5C44B50D-F968-4C7B-8A22-575FACFE19A6}" type="sibTrans" cxnId="{32DC372E-8A78-48AA-A8C2-F8FA88EEC512}">
      <dgm:prSet/>
      <dgm:spPr/>
      <dgm:t>
        <a:bodyPr/>
        <a:lstStyle/>
        <a:p>
          <a:endParaRPr lang="en-US"/>
        </a:p>
      </dgm:t>
    </dgm:pt>
    <dgm:pt modelId="{5BD05192-60A8-456C-8379-91D5E48CFD69}">
      <dgm:prSet/>
      <dgm:spPr/>
      <dgm:t>
        <a:bodyPr/>
        <a:lstStyle/>
        <a:p>
          <a:r>
            <a:rPr lang="en-US" b="1"/>
            <a:t>Supply Chain Integration</a:t>
          </a:r>
          <a:r>
            <a:rPr lang="en-US"/>
            <a:t>: Security controls over external applications and platforms used by partners.</a:t>
          </a:r>
        </a:p>
      </dgm:t>
    </dgm:pt>
    <dgm:pt modelId="{D64D7DCB-18B7-40C1-A84D-9F74BBCA8931}" type="parTrans" cxnId="{53472C9D-871C-4D1B-9A72-24C7F289C8CC}">
      <dgm:prSet/>
      <dgm:spPr/>
      <dgm:t>
        <a:bodyPr/>
        <a:lstStyle/>
        <a:p>
          <a:endParaRPr lang="en-US"/>
        </a:p>
      </dgm:t>
    </dgm:pt>
    <dgm:pt modelId="{EDCB63FD-1A80-47AE-BE0F-479CE81A394D}" type="sibTrans" cxnId="{53472C9D-871C-4D1B-9A72-24C7F289C8CC}">
      <dgm:prSet/>
      <dgm:spPr/>
      <dgm:t>
        <a:bodyPr/>
        <a:lstStyle/>
        <a:p>
          <a:endParaRPr lang="en-US"/>
        </a:p>
      </dgm:t>
    </dgm:pt>
    <dgm:pt modelId="{33223728-2F38-4768-8AB2-66914052D428}">
      <dgm:prSet/>
      <dgm:spPr/>
      <dgm:t>
        <a:bodyPr/>
        <a:lstStyle/>
        <a:p>
          <a:r>
            <a:rPr lang="en-US" b="1"/>
            <a:t>User Devices &amp; BYOD (Bring Your Own Device)</a:t>
          </a:r>
          <a:r>
            <a:rPr lang="en-US"/>
            <a:t>: Need for policies governing personal devices that access organizational systems.</a:t>
          </a:r>
        </a:p>
      </dgm:t>
    </dgm:pt>
    <dgm:pt modelId="{95CC674A-A38C-482A-A67B-6D912E6BFCAA}" type="parTrans" cxnId="{544F7605-77BD-47E7-A7AC-5A1850403AD1}">
      <dgm:prSet/>
      <dgm:spPr/>
      <dgm:t>
        <a:bodyPr/>
        <a:lstStyle/>
        <a:p>
          <a:endParaRPr lang="en-US"/>
        </a:p>
      </dgm:t>
    </dgm:pt>
    <dgm:pt modelId="{715DE562-F290-4F5A-AAE8-2E5E3A1EC0DF}" type="sibTrans" cxnId="{544F7605-77BD-47E7-A7AC-5A1850403AD1}">
      <dgm:prSet/>
      <dgm:spPr/>
      <dgm:t>
        <a:bodyPr/>
        <a:lstStyle/>
        <a:p>
          <a:endParaRPr lang="en-US"/>
        </a:p>
      </dgm:t>
    </dgm:pt>
    <dgm:pt modelId="{364B024D-A1BB-49FC-891F-2E8D2D11FF4D}">
      <dgm:prSet/>
      <dgm:spPr/>
      <dgm:t>
        <a:bodyPr/>
        <a:lstStyle/>
        <a:p>
          <a:r>
            <a:rPr lang="en-US" b="1"/>
            <a:t>Third-Party Risk Management</a:t>
          </a:r>
          <a:r>
            <a:rPr lang="en-US"/>
            <a:t>: Extending governance to vendors and partners who interface with corporate ICT.</a:t>
          </a:r>
        </a:p>
      </dgm:t>
    </dgm:pt>
    <dgm:pt modelId="{6366191A-66C3-41B0-999A-D9673D29439F}" type="parTrans" cxnId="{286D4D16-2B11-4CAA-A62D-6AF686520135}">
      <dgm:prSet/>
      <dgm:spPr/>
      <dgm:t>
        <a:bodyPr/>
        <a:lstStyle/>
        <a:p>
          <a:endParaRPr lang="en-US"/>
        </a:p>
      </dgm:t>
    </dgm:pt>
    <dgm:pt modelId="{5048A59E-AE14-4FEF-87C4-53770449F7E4}" type="sibTrans" cxnId="{286D4D16-2B11-4CAA-A62D-6AF686520135}">
      <dgm:prSet/>
      <dgm:spPr/>
      <dgm:t>
        <a:bodyPr/>
        <a:lstStyle/>
        <a:p>
          <a:endParaRPr lang="en-US"/>
        </a:p>
      </dgm:t>
    </dgm:pt>
    <dgm:pt modelId="{7E1BB53D-95CF-43CB-B810-1C1E37B68FAD}" type="pres">
      <dgm:prSet presAssocID="{413B88F4-4EAB-49A5-A7A0-18406B3EDADC}" presName="root" presStyleCnt="0">
        <dgm:presLayoutVars>
          <dgm:dir/>
          <dgm:resizeHandles val="exact"/>
        </dgm:presLayoutVars>
      </dgm:prSet>
      <dgm:spPr/>
    </dgm:pt>
    <dgm:pt modelId="{E1EA9FCD-CD2F-450F-95B1-E7A6E9BAB531}" type="pres">
      <dgm:prSet presAssocID="{5F04960D-42FF-4D6A-99A2-3184500A3828}" presName="compNode" presStyleCnt="0"/>
      <dgm:spPr/>
    </dgm:pt>
    <dgm:pt modelId="{D25ECB65-0F7E-4FF1-86F4-CE75EF533E75}" type="pres">
      <dgm:prSet presAssocID="{5F04960D-42FF-4D6A-99A2-3184500A382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 Print"/>
        </a:ext>
      </dgm:extLst>
    </dgm:pt>
    <dgm:pt modelId="{BF56424A-F144-430B-A69F-1210A2C7022A}" type="pres">
      <dgm:prSet presAssocID="{5F04960D-42FF-4D6A-99A2-3184500A3828}" presName="iconSpace" presStyleCnt="0"/>
      <dgm:spPr/>
    </dgm:pt>
    <dgm:pt modelId="{CB596724-0506-4D55-8831-D8501BC9CACF}" type="pres">
      <dgm:prSet presAssocID="{5F04960D-42FF-4D6A-99A2-3184500A3828}" presName="parTx" presStyleLbl="revTx" presStyleIdx="0" presStyleCnt="4">
        <dgm:presLayoutVars>
          <dgm:chMax val="0"/>
          <dgm:chPref val="0"/>
        </dgm:presLayoutVars>
      </dgm:prSet>
      <dgm:spPr/>
    </dgm:pt>
    <dgm:pt modelId="{76411165-B6BA-4703-A1FA-9D275CE9A414}" type="pres">
      <dgm:prSet presAssocID="{5F04960D-42FF-4D6A-99A2-3184500A3828}" presName="txSpace" presStyleCnt="0"/>
      <dgm:spPr/>
    </dgm:pt>
    <dgm:pt modelId="{0FE833DA-20ED-414E-B95D-13D0079C7B31}" type="pres">
      <dgm:prSet presAssocID="{5F04960D-42FF-4D6A-99A2-3184500A3828}" presName="desTx" presStyleLbl="revTx" presStyleIdx="1" presStyleCnt="4">
        <dgm:presLayoutVars/>
      </dgm:prSet>
      <dgm:spPr/>
    </dgm:pt>
    <dgm:pt modelId="{1571C3C5-F6C2-42FE-A0DC-8FD352979E0D}" type="pres">
      <dgm:prSet presAssocID="{2F7C6C27-B88F-48BB-BA91-1540577A17D4}" presName="sibTrans" presStyleCnt="0"/>
      <dgm:spPr/>
    </dgm:pt>
    <dgm:pt modelId="{4C278CE6-C8BD-4D69-A1E7-DE02A7779E0C}" type="pres">
      <dgm:prSet presAssocID="{D37971F1-350B-48F5-8011-3A767F7B5E04}" presName="compNode" presStyleCnt="0"/>
      <dgm:spPr/>
    </dgm:pt>
    <dgm:pt modelId="{527AF9DE-0910-4C3E-9101-D46CF5BEDD11}" type="pres">
      <dgm:prSet presAssocID="{D37971F1-350B-48F5-8011-3A767F7B5E0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router"/>
        </a:ext>
      </dgm:extLst>
    </dgm:pt>
    <dgm:pt modelId="{7B0F4C0A-2B7F-46AF-944F-F7260E6AD1F4}" type="pres">
      <dgm:prSet presAssocID="{D37971F1-350B-48F5-8011-3A767F7B5E04}" presName="iconSpace" presStyleCnt="0"/>
      <dgm:spPr/>
    </dgm:pt>
    <dgm:pt modelId="{E8931AEA-501A-4FC1-8091-4DC34C66589A}" type="pres">
      <dgm:prSet presAssocID="{D37971F1-350B-48F5-8011-3A767F7B5E04}" presName="parTx" presStyleLbl="revTx" presStyleIdx="2" presStyleCnt="4">
        <dgm:presLayoutVars>
          <dgm:chMax val="0"/>
          <dgm:chPref val="0"/>
        </dgm:presLayoutVars>
      </dgm:prSet>
      <dgm:spPr/>
    </dgm:pt>
    <dgm:pt modelId="{21076379-31B1-408D-86C7-438E93B6A09F}" type="pres">
      <dgm:prSet presAssocID="{D37971F1-350B-48F5-8011-3A767F7B5E04}" presName="txSpace" presStyleCnt="0"/>
      <dgm:spPr/>
    </dgm:pt>
    <dgm:pt modelId="{6AAEBACD-4803-45A2-AE72-2F01F798C3B0}" type="pres">
      <dgm:prSet presAssocID="{D37971F1-350B-48F5-8011-3A767F7B5E04}" presName="desTx" presStyleLbl="revTx" presStyleIdx="3" presStyleCnt="4">
        <dgm:presLayoutVars/>
      </dgm:prSet>
      <dgm:spPr/>
    </dgm:pt>
  </dgm:ptLst>
  <dgm:cxnLst>
    <dgm:cxn modelId="{544F7605-77BD-47E7-A7AC-5A1850403AD1}" srcId="{D37971F1-350B-48F5-8011-3A767F7B5E04}" destId="{33223728-2F38-4768-8AB2-66914052D428}" srcOrd="1" destOrd="0" parTransId="{95CC674A-A38C-482A-A67B-6D912E6BFCAA}" sibTransId="{715DE562-F290-4F5A-AAE8-2E5E3A1EC0DF}"/>
    <dgm:cxn modelId="{86CD3908-901D-4928-8B50-65486C94F710}" type="presOf" srcId="{413B88F4-4EAB-49A5-A7A0-18406B3EDADC}" destId="{7E1BB53D-95CF-43CB-B810-1C1E37B68FAD}" srcOrd="0" destOrd="0" presId="urn:microsoft.com/office/officeart/2018/5/layout/CenteredIconLabelDescriptionList"/>
    <dgm:cxn modelId="{0E8C9F0C-B6C9-4B2D-A7F1-F6C3D13EC0C0}" type="presOf" srcId="{33223728-2F38-4768-8AB2-66914052D428}" destId="{6AAEBACD-4803-45A2-AE72-2F01F798C3B0}" srcOrd="0" destOrd="1" presId="urn:microsoft.com/office/officeart/2018/5/layout/CenteredIconLabelDescriptionList"/>
    <dgm:cxn modelId="{654DB910-3C5B-40B6-9CB3-DD12A8747241}" type="presOf" srcId="{5FBA837D-63F2-4960-BB5C-B1245FF661A5}" destId="{0FE833DA-20ED-414E-B95D-13D0079C7B31}" srcOrd="0" destOrd="1" presId="urn:microsoft.com/office/officeart/2018/5/layout/CenteredIconLabelDescriptionList"/>
    <dgm:cxn modelId="{6842A411-2573-41D5-BF5B-DEC70079E41B}" type="presOf" srcId="{FA4F2BD5-0E09-4348-BF75-C2704037B976}" destId="{0FE833DA-20ED-414E-B95D-13D0079C7B31}" srcOrd="0" destOrd="0" presId="urn:microsoft.com/office/officeart/2018/5/layout/CenteredIconLabelDescriptionList"/>
    <dgm:cxn modelId="{286D4D16-2B11-4CAA-A62D-6AF686520135}" srcId="{D37971F1-350B-48F5-8011-3A767F7B5E04}" destId="{364B024D-A1BB-49FC-891F-2E8D2D11FF4D}" srcOrd="2" destOrd="0" parTransId="{6366191A-66C3-41B0-999A-D9673D29439F}" sibTransId="{5048A59E-AE14-4FEF-87C4-53770449F7E4}"/>
    <dgm:cxn modelId="{19EAF316-4640-4762-A7A7-4470A4BE449E}" srcId="{5F04960D-42FF-4D6A-99A2-3184500A3828}" destId="{5FBA837D-63F2-4960-BB5C-B1245FF661A5}" srcOrd="1" destOrd="0" parTransId="{F330F428-112F-4E34-A0BB-93BFEF0F984A}" sibTransId="{3E2A8074-33FD-488F-883E-2B6C87490DBB}"/>
    <dgm:cxn modelId="{733C1C2E-F1E0-4440-9520-5B9F8BF73C01}" type="presOf" srcId="{5F04960D-42FF-4D6A-99A2-3184500A3828}" destId="{CB596724-0506-4D55-8831-D8501BC9CACF}" srcOrd="0" destOrd="0" presId="urn:microsoft.com/office/officeart/2018/5/layout/CenteredIconLabelDescriptionList"/>
    <dgm:cxn modelId="{32DC372E-8A78-48AA-A8C2-F8FA88EEC512}" srcId="{413B88F4-4EAB-49A5-A7A0-18406B3EDADC}" destId="{D37971F1-350B-48F5-8011-3A767F7B5E04}" srcOrd="1" destOrd="0" parTransId="{CA40E9DE-7676-40D2-BA2E-1820A9E5342E}" sibTransId="{5C44B50D-F968-4C7B-8A22-575FACFE19A6}"/>
    <dgm:cxn modelId="{6CFCB16A-E146-434F-9438-F054D748AC24}" srcId="{5F04960D-42FF-4D6A-99A2-3184500A3828}" destId="{FA4F2BD5-0E09-4348-BF75-C2704037B976}" srcOrd="0" destOrd="0" parTransId="{28A7E61B-7E73-4D88-932D-29A63327B6B8}" sibTransId="{325896F2-2847-4CF7-8574-66598B94C570}"/>
    <dgm:cxn modelId="{B0EBD76B-A190-419A-93FB-3F439EDA992A}" srcId="{413B88F4-4EAB-49A5-A7A0-18406B3EDADC}" destId="{5F04960D-42FF-4D6A-99A2-3184500A3828}" srcOrd="0" destOrd="0" parTransId="{CF5706CA-74B0-4EC7-B3C9-48208EEF4FA4}" sibTransId="{2F7C6C27-B88F-48BB-BA91-1540577A17D4}"/>
    <dgm:cxn modelId="{C4F24070-B69E-4C3F-8F63-3B56099F3825}" type="presOf" srcId="{5BD05192-60A8-456C-8379-91D5E48CFD69}" destId="{6AAEBACD-4803-45A2-AE72-2F01F798C3B0}" srcOrd="0" destOrd="0" presId="urn:microsoft.com/office/officeart/2018/5/layout/CenteredIconLabelDescriptionList"/>
    <dgm:cxn modelId="{E697EE83-E13C-4608-86DD-24752DD8566F}" type="presOf" srcId="{D37971F1-350B-48F5-8011-3A767F7B5E04}" destId="{E8931AEA-501A-4FC1-8091-4DC34C66589A}" srcOrd="0" destOrd="0" presId="urn:microsoft.com/office/officeart/2018/5/layout/CenteredIconLabelDescriptionList"/>
    <dgm:cxn modelId="{48DC868A-9A3D-42D5-8426-77C1053CD973}" type="presOf" srcId="{364B024D-A1BB-49FC-891F-2E8D2D11FF4D}" destId="{6AAEBACD-4803-45A2-AE72-2F01F798C3B0}" srcOrd="0" destOrd="2" presId="urn:microsoft.com/office/officeart/2018/5/layout/CenteredIconLabelDescriptionList"/>
    <dgm:cxn modelId="{FA4ABB9C-BCEB-41DF-87E8-08CF657E46CB}" type="presOf" srcId="{25FED3C7-CBCF-48D0-803D-26F8F03865A8}" destId="{0FE833DA-20ED-414E-B95D-13D0079C7B31}" srcOrd="0" destOrd="2" presId="urn:microsoft.com/office/officeart/2018/5/layout/CenteredIconLabelDescriptionList"/>
    <dgm:cxn modelId="{53472C9D-871C-4D1B-9A72-24C7F289C8CC}" srcId="{D37971F1-350B-48F5-8011-3A767F7B5E04}" destId="{5BD05192-60A8-456C-8379-91D5E48CFD69}" srcOrd="0" destOrd="0" parTransId="{D64D7DCB-18B7-40C1-A84D-9F74BBCA8931}" sibTransId="{EDCB63FD-1A80-47AE-BE0F-479CE81A394D}"/>
    <dgm:cxn modelId="{2B12B9FA-2D35-465F-9384-FD8A9E7E9D6C}" srcId="{5F04960D-42FF-4D6A-99A2-3184500A3828}" destId="{25FED3C7-CBCF-48D0-803D-26F8F03865A8}" srcOrd="2" destOrd="0" parTransId="{8C3EED9F-35CE-48AA-B297-5FA683BC719C}" sibTransId="{86BF314E-D3F6-4163-B353-A1ACDAD8CA7A}"/>
    <dgm:cxn modelId="{6CC2CEB2-2D8B-415C-A3E8-8E98BCC4EE24}" type="presParOf" srcId="{7E1BB53D-95CF-43CB-B810-1C1E37B68FAD}" destId="{E1EA9FCD-CD2F-450F-95B1-E7A6E9BAB531}" srcOrd="0" destOrd="0" presId="urn:microsoft.com/office/officeart/2018/5/layout/CenteredIconLabelDescriptionList"/>
    <dgm:cxn modelId="{FC1913D2-4475-4CCC-9B3B-4D06A7A910C7}" type="presParOf" srcId="{E1EA9FCD-CD2F-450F-95B1-E7A6E9BAB531}" destId="{D25ECB65-0F7E-4FF1-86F4-CE75EF533E75}" srcOrd="0" destOrd="0" presId="urn:microsoft.com/office/officeart/2018/5/layout/CenteredIconLabelDescriptionList"/>
    <dgm:cxn modelId="{FFD5B334-AA1A-4239-8EDD-93B1169C706C}" type="presParOf" srcId="{E1EA9FCD-CD2F-450F-95B1-E7A6E9BAB531}" destId="{BF56424A-F144-430B-A69F-1210A2C7022A}" srcOrd="1" destOrd="0" presId="urn:microsoft.com/office/officeart/2018/5/layout/CenteredIconLabelDescriptionList"/>
    <dgm:cxn modelId="{88FA4E68-16FD-4FAD-B0C5-3B50D0957EC1}" type="presParOf" srcId="{E1EA9FCD-CD2F-450F-95B1-E7A6E9BAB531}" destId="{CB596724-0506-4D55-8831-D8501BC9CACF}" srcOrd="2" destOrd="0" presId="urn:microsoft.com/office/officeart/2018/5/layout/CenteredIconLabelDescriptionList"/>
    <dgm:cxn modelId="{E44FB7A2-2497-4FE0-993C-4FA290703B17}" type="presParOf" srcId="{E1EA9FCD-CD2F-450F-95B1-E7A6E9BAB531}" destId="{76411165-B6BA-4703-A1FA-9D275CE9A414}" srcOrd="3" destOrd="0" presId="urn:microsoft.com/office/officeart/2018/5/layout/CenteredIconLabelDescriptionList"/>
    <dgm:cxn modelId="{CE02B445-E8B3-4AD8-98BA-ABC25FCA1932}" type="presParOf" srcId="{E1EA9FCD-CD2F-450F-95B1-E7A6E9BAB531}" destId="{0FE833DA-20ED-414E-B95D-13D0079C7B31}" srcOrd="4" destOrd="0" presId="urn:microsoft.com/office/officeart/2018/5/layout/CenteredIconLabelDescriptionList"/>
    <dgm:cxn modelId="{837E422D-EC39-46B4-BB3F-4152F4EC05B6}" type="presParOf" srcId="{7E1BB53D-95CF-43CB-B810-1C1E37B68FAD}" destId="{1571C3C5-F6C2-42FE-A0DC-8FD352979E0D}" srcOrd="1" destOrd="0" presId="urn:microsoft.com/office/officeart/2018/5/layout/CenteredIconLabelDescriptionList"/>
    <dgm:cxn modelId="{CF3C0909-1528-48FE-A48A-DC9E63DB02CA}" type="presParOf" srcId="{7E1BB53D-95CF-43CB-B810-1C1E37B68FAD}" destId="{4C278CE6-C8BD-4D69-A1E7-DE02A7779E0C}" srcOrd="2" destOrd="0" presId="urn:microsoft.com/office/officeart/2018/5/layout/CenteredIconLabelDescriptionList"/>
    <dgm:cxn modelId="{94A06485-096F-4246-BCED-99B8CFB9D090}" type="presParOf" srcId="{4C278CE6-C8BD-4D69-A1E7-DE02A7779E0C}" destId="{527AF9DE-0910-4C3E-9101-D46CF5BEDD11}" srcOrd="0" destOrd="0" presId="urn:microsoft.com/office/officeart/2018/5/layout/CenteredIconLabelDescriptionList"/>
    <dgm:cxn modelId="{AB1EFD32-46E9-4AE3-9D43-07DC046D7A0A}" type="presParOf" srcId="{4C278CE6-C8BD-4D69-A1E7-DE02A7779E0C}" destId="{7B0F4C0A-2B7F-46AF-944F-F7260E6AD1F4}" srcOrd="1" destOrd="0" presId="urn:microsoft.com/office/officeart/2018/5/layout/CenteredIconLabelDescriptionList"/>
    <dgm:cxn modelId="{E69CE3D3-A313-48C4-A040-A26585C7151E}" type="presParOf" srcId="{4C278CE6-C8BD-4D69-A1E7-DE02A7779E0C}" destId="{E8931AEA-501A-4FC1-8091-4DC34C66589A}" srcOrd="2" destOrd="0" presId="urn:microsoft.com/office/officeart/2018/5/layout/CenteredIconLabelDescriptionList"/>
    <dgm:cxn modelId="{C31BD241-BBE1-40CA-B145-8DEA6D66630B}" type="presParOf" srcId="{4C278CE6-C8BD-4D69-A1E7-DE02A7779E0C}" destId="{21076379-31B1-408D-86C7-438E93B6A09F}" srcOrd="3" destOrd="0" presId="urn:microsoft.com/office/officeart/2018/5/layout/CenteredIconLabelDescriptionList"/>
    <dgm:cxn modelId="{9C08F237-FB5C-4B3E-BCCA-95AA85B83F0A}" type="presParOf" srcId="{4C278CE6-C8BD-4D69-A1E7-DE02A7779E0C}" destId="{6AAEBACD-4803-45A2-AE72-2F01F798C3B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8C8413-A737-4953-9080-0789B63CCF9C}"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884E721-5C42-4C70-8A8E-0B36DF2DC7AD}">
      <dgm:prSet/>
      <dgm:spPr/>
      <dgm:t>
        <a:bodyPr/>
        <a:lstStyle/>
        <a:p>
          <a:pPr>
            <a:defRPr b="1"/>
          </a:pPr>
          <a:r>
            <a:rPr lang="en-US" b="1"/>
            <a:t>Fake news and misinformation:</a:t>
          </a:r>
          <a:endParaRPr lang="en-US"/>
        </a:p>
      </dgm:t>
    </dgm:pt>
    <dgm:pt modelId="{0B383118-D4FD-4D44-88CB-DCECAFC2F3BE}" type="parTrans" cxnId="{99333A54-B58C-4A74-900C-4FAFF89FD8CF}">
      <dgm:prSet/>
      <dgm:spPr/>
      <dgm:t>
        <a:bodyPr/>
        <a:lstStyle/>
        <a:p>
          <a:endParaRPr lang="en-US"/>
        </a:p>
      </dgm:t>
    </dgm:pt>
    <dgm:pt modelId="{263BDD51-9B2C-404D-9BE5-17166B7408B3}" type="sibTrans" cxnId="{99333A54-B58C-4A74-900C-4FAFF89FD8CF}">
      <dgm:prSet/>
      <dgm:spPr/>
      <dgm:t>
        <a:bodyPr/>
        <a:lstStyle/>
        <a:p>
          <a:endParaRPr lang="en-US"/>
        </a:p>
      </dgm:t>
    </dgm:pt>
    <dgm:pt modelId="{A8B44D9A-C881-4894-8DDD-6B9AF5504030}">
      <dgm:prSet/>
      <dgm:spPr/>
      <dgm:t>
        <a:bodyPr/>
        <a:lstStyle/>
        <a:p>
          <a:r>
            <a:rPr lang="en-US" b="1"/>
            <a:t>Impact on Corporate Reputation</a:t>
          </a:r>
          <a:r>
            <a:rPr lang="en-US"/>
            <a:t>: Disinformation campaigns can damage brands, mislead stakeholders, or manipulate public perception.</a:t>
          </a:r>
        </a:p>
      </dgm:t>
    </dgm:pt>
    <dgm:pt modelId="{A7BF6784-F928-4261-AFC1-DEAF7BB8FDFF}" type="parTrans" cxnId="{7B155330-60E3-4FBC-BB5F-E1F37448A3A5}">
      <dgm:prSet/>
      <dgm:spPr/>
      <dgm:t>
        <a:bodyPr/>
        <a:lstStyle/>
        <a:p>
          <a:endParaRPr lang="en-US"/>
        </a:p>
      </dgm:t>
    </dgm:pt>
    <dgm:pt modelId="{1880CF61-4AF3-4EBA-9FB5-5072F4A9B17B}" type="sibTrans" cxnId="{7B155330-60E3-4FBC-BB5F-E1F37448A3A5}">
      <dgm:prSet/>
      <dgm:spPr/>
      <dgm:t>
        <a:bodyPr/>
        <a:lstStyle/>
        <a:p>
          <a:endParaRPr lang="en-US"/>
        </a:p>
      </dgm:t>
    </dgm:pt>
    <dgm:pt modelId="{10E3EF6F-B65B-460B-8746-00DA28842500}">
      <dgm:prSet/>
      <dgm:spPr/>
      <dgm:t>
        <a:bodyPr/>
        <a:lstStyle/>
        <a:p>
          <a:r>
            <a:rPr lang="en-US" b="1"/>
            <a:t>Governance Challenge</a:t>
          </a:r>
          <a:r>
            <a:rPr lang="en-US"/>
            <a:t>: Developing mechanisms to detect and counteract misinformation, both internally and externally.</a:t>
          </a:r>
        </a:p>
      </dgm:t>
    </dgm:pt>
    <dgm:pt modelId="{E49A9EC9-5E27-4268-80DD-0E7E8B73D61B}" type="parTrans" cxnId="{2F7CCA1C-FB8B-4067-984B-91487E0524AB}">
      <dgm:prSet/>
      <dgm:spPr/>
      <dgm:t>
        <a:bodyPr/>
        <a:lstStyle/>
        <a:p>
          <a:endParaRPr lang="en-US"/>
        </a:p>
      </dgm:t>
    </dgm:pt>
    <dgm:pt modelId="{24E4DBF4-C6EC-4DD5-A5AF-045F80344729}" type="sibTrans" cxnId="{2F7CCA1C-FB8B-4067-984B-91487E0524AB}">
      <dgm:prSet/>
      <dgm:spPr/>
      <dgm:t>
        <a:bodyPr/>
        <a:lstStyle/>
        <a:p>
          <a:endParaRPr lang="en-US"/>
        </a:p>
      </dgm:t>
    </dgm:pt>
    <dgm:pt modelId="{BA030077-BBCF-484D-A919-730744FB6620}">
      <dgm:prSet/>
      <dgm:spPr/>
      <dgm:t>
        <a:bodyPr/>
        <a:lstStyle/>
        <a:p>
          <a:pPr>
            <a:defRPr b="1"/>
          </a:pPr>
          <a:r>
            <a:rPr lang="en-US" b="1"/>
            <a:t>Voice Counterfeiting and Deepfakes</a:t>
          </a:r>
          <a:r>
            <a:rPr lang="en-US"/>
            <a:t>:</a:t>
          </a:r>
        </a:p>
      </dgm:t>
    </dgm:pt>
    <dgm:pt modelId="{A64E2C60-D757-43BA-B3F1-315DC61F6130}" type="parTrans" cxnId="{B3AA99E6-8DD9-4CB3-A0DA-B093D11CB6AE}">
      <dgm:prSet/>
      <dgm:spPr/>
      <dgm:t>
        <a:bodyPr/>
        <a:lstStyle/>
        <a:p>
          <a:endParaRPr lang="en-US"/>
        </a:p>
      </dgm:t>
    </dgm:pt>
    <dgm:pt modelId="{5E1BDD73-AFC3-474F-AED1-A69B2356086B}" type="sibTrans" cxnId="{B3AA99E6-8DD9-4CB3-A0DA-B093D11CB6AE}">
      <dgm:prSet/>
      <dgm:spPr/>
      <dgm:t>
        <a:bodyPr/>
        <a:lstStyle/>
        <a:p>
          <a:endParaRPr lang="en-US"/>
        </a:p>
      </dgm:t>
    </dgm:pt>
    <dgm:pt modelId="{1C06A198-D896-4EC4-AE09-6E2D05C9185F}">
      <dgm:prSet/>
      <dgm:spPr/>
      <dgm:t>
        <a:bodyPr/>
        <a:lstStyle/>
        <a:p>
          <a:r>
            <a:rPr lang="en-US" b="1"/>
            <a:t>Risks of Identity Fraud</a:t>
          </a:r>
          <a:r>
            <a:rPr lang="en-US"/>
            <a:t>: Counterfeiting voices or creating deepfake videos to impersonate executives or employees poses risks in communications and security.</a:t>
          </a:r>
        </a:p>
      </dgm:t>
    </dgm:pt>
    <dgm:pt modelId="{61EF509E-4D95-4E2A-A856-D84C77ECFEA3}" type="parTrans" cxnId="{5F48056F-1DA1-4AB8-A453-8ACE6E455D9D}">
      <dgm:prSet/>
      <dgm:spPr/>
      <dgm:t>
        <a:bodyPr/>
        <a:lstStyle/>
        <a:p>
          <a:endParaRPr lang="en-US"/>
        </a:p>
      </dgm:t>
    </dgm:pt>
    <dgm:pt modelId="{40866999-2388-45E0-AA50-6F3B278F1E61}" type="sibTrans" cxnId="{5F48056F-1DA1-4AB8-A453-8ACE6E455D9D}">
      <dgm:prSet/>
      <dgm:spPr/>
      <dgm:t>
        <a:bodyPr/>
        <a:lstStyle/>
        <a:p>
          <a:endParaRPr lang="en-US"/>
        </a:p>
      </dgm:t>
    </dgm:pt>
    <dgm:pt modelId="{8AF16742-1C56-4408-BA1B-150B8E511F38}">
      <dgm:prSet/>
      <dgm:spPr/>
      <dgm:t>
        <a:bodyPr/>
        <a:lstStyle/>
        <a:p>
          <a:r>
            <a:rPr lang="en-US" b="1"/>
            <a:t>Governance Countermeasures</a:t>
          </a:r>
          <a:r>
            <a:rPr lang="en-US"/>
            <a:t>: Implementing authentication methods and educating employees on these emerging threats.</a:t>
          </a:r>
        </a:p>
      </dgm:t>
    </dgm:pt>
    <dgm:pt modelId="{6435C39C-0543-43B3-BA59-C7ED2DE1899D}" type="parTrans" cxnId="{E6BAFFCD-4081-4D54-8703-94BB696C39B3}">
      <dgm:prSet/>
      <dgm:spPr/>
      <dgm:t>
        <a:bodyPr/>
        <a:lstStyle/>
        <a:p>
          <a:endParaRPr lang="en-US"/>
        </a:p>
      </dgm:t>
    </dgm:pt>
    <dgm:pt modelId="{430DA3D7-B196-43E2-9FFA-11A2BD3831AF}" type="sibTrans" cxnId="{E6BAFFCD-4081-4D54-8703-94BB696C39B3}">
      <dgm:prSet/>
      <dgm:spPr/>
      <dgm:t>
        <a:bodyPr/>
        <a:lstStyle/>
        <a:p>
          <a:endParaRPr lang="en-US"/>
        </a:p>
      </dgm:t>
    </dgm:pt>
    <dgm:pt modelId="{9E6EB825-2CA7-4B4B-AE37-CF2AF40A7862}">
      <dgm:prSet/>
      <dgm:spPr/>
      <dgm:t>
        <a:bodyPr/>
        <a:lstStyle/>
        <a:p>
          <a:pPr>
            <a:defRPr b="1"/>
          </a:pPr>
          <a:r>
            <a:rPr lang="en-US" b="1"/>
            <a:t>Data Poisoning in AI Systems</a:t>
          </a:r>
          <a:r>
            <a:rPr lang="en-US"/>
            <a:t>:</a:t>
          </a:r>
        </a:p>
      </dgm:t>
    </dgm:pt>
    <dgm:pt modelId="{F59B027A-CAAE-4866-A2B9-57FCA0550F71}" type="parTrans" cxnId="{D975BA94-42BE-41AC-B957-E01A2A9B847A}">
      <dgm:prSet/>
      <dgm:spPr/>
      <dgm:t>
        <a:bodyPr/>
        <a:lstStyle/>
        <a:p>
          <a:endParaRPr lang="en-US"/>
        </a:p>
      </dgm:t>
    </dgm:pt>
    <dgm:pt modelId="{28F90237-82A8-4B36-B175-E508EAC62E73}" type="sibTrans" cxnId="{D975BA94-42BE-41AC-B957-E01A2A9B847A}">
      <dgm:prSet/>
      <dgm:spPr/>
      <dgm:t>
        <a:bodyPr/>
        <a:lstStyle/>
        <a:p>
          <a:endParaRPr lang="en-US"/>
        </a:p>
      </dgm:t>
    </dgm:pt>
    <dgm:pt modelId="{F62B6882-16B8-4487-B501-915841B7E0F1}">
      <dgm:prSet/>
      <dgm:spPr/>
      <dgm:t>
        <a:bodyPr/>
        <a:lstStyle/>
        <a:p>
          <a:r>
            <a:rPr lang="en-US" b="1"/>
            <a:t>Influencing AI Outputs</a:t>
          </a:r>
          <a:r>
            <a:rPr lang="en-US"/>
            <a:t>: Seeding AI with false information or tampering with datasets can lead to biased or harmful outputs.</a:t>
          </a:r>
        </a:p>
      </dgm:t>
    </dgm:pt>
    <dgm:pt modelId="{1106D276-EB37-410C-BB96-8CA5A6AAB96D}" type="parTrans" cxnId="{5F201913-DD79-4053-BE0B-0E514F4E3830}">
      <dgm:prSet/>
      <dgm:spPr/>
      <dgm:t>
        <a:bodyPr/>
        <a:lstStyle/>
        <a:p>
          <a:endParaRPr lang="en-US"/>
        </a:p>
      </dgm:t>
    </dgm:pt>
    <dgm:pt modelId="{78A7B535-E9DB-4D2F-ABAD-1C6F81730551}" type="sibTrans" cxnId="{5F201913-DD79-4053-BE0B-0E514F4E3830}">
      <dgm:prSet/>
      <dgm:spPr/>
      <dgm:t>
        <a:bodyPr/>
        <a:lstStyle/>
        <a:p>
          <a:endParaRPr lang="en-US"/>
        </a:p>
      </dgm:t>
    </dgm:pt>
    <dgm:pt modelId="{625B9FFF-A1D7-453D-9A1B-3B1C570AFEED}">
      <dgm:prSet/>
      <dgm:spPr/>
      <dgm:t>
        <a:bodyPr/>
        <a:lstStyle/>
        <a:p>
          <a:r>
            <a:rPr lang="en-US" b="1"/>
            <a:t>Governance Need</a:t>
          </a:r>
          <a:r>
            <a:rPr lang="en-US"/>
            <a:t>: Ensuring data integrity, establishing trust in AI outputs, and implementing monitoring systems for data quality.</a:t>
          </a:r>
        </a:p>
      </dgm:t>
    </dgm:pt>
    <dgm:pt modelId="{1B4BF975-7099-4B63-9337-27212CB2A74F}" type="parTrans" cxnId="{AA7C0ED6-911D-4A21-A985-68EE03330D9E}">
      <dgm:prSet/>
      <dgm:spPr/>
      <dgm:t>
        <a:bodyPr/>
        <a:lstStyle/>
        <a:p>
          <a:endParaRPr lang="en-US"/>
        </a:p>
      </dgm:t>
    </dgm:pt>
    <dgm:pt modelId="{78905844-9B6E-47A3-97B8-B48CB3762DCB}" type="sibTrans" cxnId="{AA7C0ED6-911D-4A21-A985-68EE03330D9E}">
      <dgm:prSet/>
      <dgm:spPr/>
      <dgm:t>
        <a:bodyPr/>
        <a:lstStyle/>
        <a:p>
          <a:endParaRPr lang="en-US"/>
        </a:p>
      </dgm:t>
    </dgm:pt>
    <dgm:pt modelId="{9546368C-44AF-45F4-ADD5-808299A20E63}" type="pres">
      <dgm:prSet presAssocID="{598C8413-A737-4953-9080-0789B63CCF9C}" presName="root" presStyleCnt="0">
        <dgm:presLayoutVars>
          <dgm:dir/>
          <dgm:resizeHandles val="exact"/>
        </dgm:presLayoutVars>
      </dgm:prSet>
      <dgm:spPr/>
    </dgm:pt>
    <dgm:pt modelId="{015831B9-B395-4E8C-82FC-47C6D2E4CB63}" type="pres">
      <dgm:prSet presAssocID="{9884E721-5C42-4C70-8A8E-0B36DF2DC7AD}" presName="compNode" presStyleCnt="0"/>
      <dgm:spPr/>
    </dgm:pt>
    <dgm:pt modelId="{99D38AC7-E688-4DF1-9D99-4DF32A2D37C0}" type="pres">
      <dgm:prSet presAssocID="{9884E721-5C42-4C70-8A8E-0B36DF2DC7A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802FCE63-FEDB-4DF1-8782-7C630674278F}" type="pres">
      <dgm:prSet presAssocID="{9884E721-5C42-4C70-8A8E-0B36DF2DC7AD}" presName="iconSpace" presStyleCnt="0"/>
      <dgm:spPr/>
    </dgm:pt>
    <dgm:pt modelId="{FB8C99C7-FD7F-4BA2-98B2-B8FAA3715C47}" type="pres">
      <dgm:prSet presAssocID="{9884E721-5C42-4C70-8A8E-0B36DF2DC7AD}" presName="parTx" presStyleLbl="revTx" presStyleIdx="0" presStyleCnt="6">
        <dgm:presLayoutVars>
          <dgm:chMax val="0"/>
          <dgm:chPref val="0"/>
        </dgm:presLayoutVars>
      </dgm:prSet>
      <dgm:spPr/>
    </dgm:pt>
    <dgm:pt modelId="{2F9AD580-7D12-4EFA-A61F-FC75373D89F4}" type="pres">
      <dgm:prSet presAssocID="{9884E721-5C42-4C70-8A8E-0B36DF2DC7AD}" presName="txSpace" presStyleCnt="0"/>
      <dgm:spPr/>
    </dgm:pt>
    <dgm:pt modelId="{CF7F98AD-B4AF-46B5-8EB2-BBC488C6B47E}" type="pres">
      <dgm:prSet presAssocID="{9884E721-5C42-4C70-8A8E-0B36DF2DC7AD}" presName="desTx" presStyleLbl="revTx" presStyleIdx="1" presStyleCnt="6">
        <dgm:presLayoutVars/>
      </dgm:prSet>
      <dgm:spPr/>
    </dgm:pt>
    <dgm:pt modelId="{D47A04EA-1BB0-4D5B-89FB-D5A5A56171AB}" type="pres">
      <dgm:prSet presAssocID="{263BDD51-9B2C-404D-9BE5-17166B7408B3}" presName="sibTrans" presStyleCnt="0"/>
      <dgm:spPr/>
    </dgm:pt>
    <dgm:pt modelId="{2B690222-0835-4AEC-8534-66158359FFBA}" type="pres">
      <dgm:prSet presAssocID="{BA030077-BBCF-484D-A919-730744FB6620}" presName="compNode" presStyleCnt="0"/>
      <dgm:spPr/>
    </dgm:pt>
    <dgm:pt modelId="{3FDD43EC-774A-452E-B1DD-17DC6F06C659}" type="pres">
      <dgm:prSet presAssocID="{BA030077-BBCF-484D-A919-730744FB66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770301A7-45A3-4B77-A25A-9F7494BAB6EC}" type="pres">
      <dgm:prSet presAssocID="{BA030077-BBCF-484D-A919-730744FB6620}" presName="iconSpace" presStyleCnt="0"/>
      <dgm:spPr/>
    </dgm:pt>
    <dgm:pt modelId="{CE8FF525-EBF9-478C-85F2-F23353709EEC}" type="pres">
      <dgm:prSet presAssocID="{BA030077-BBCF-484D-A919-730744FB6620}" presName="parTx" presStyleLbl="revTx" presStyleIdx="2" presStyleCnt="6">
        <dgm:presLayoutVars>
          <dgm:chMax val="0"/>
          <dgm:chPref val="0"/>
        </dgm:presLayoutVars>
      </dgm:prSet>
      <dgm:spPr/>
    </dgm:pt>
    <dgm:pt modelId="{FFCE8351-B2AA-4EAB-BE77-546631DFF215}" type="pres">
      <dgm:prSet presAssocID="{BA030077-BBCF-484D-A919-730744FB6620}" presName="txSpace" presStyleCnt="0"/>
      <dgm:spPr/>
    </dgm:pt>
    <dgm:pt modelId="{D3AC669A-A3F6-4695-B55B-59F3DCA17E0B}" type="pres">
      <dgm:prSet presAssocID="{BA030077-BBCF-484D-A919-730744FB6620}" presName="desTx" presStyleLbl="revTx" presStyleIdx="3" presStyleCnt="6">
        <dgm:presLayoutVars/>
      </dgm:prSet>
      <dgm:spPr/>
    </dgm:pt>
    <dgm:pt modelId="{C4F34CE0-11CA-429B-B706-16FF558FC878}" type="pres">
      <dgm:prSet presAssocID="{5E1BDD73-AFC3-474F-AED1-A69B2356086B}" presName="sibTrans" presStyleCnt="0"/>
      <dgm:spPr/>
    </dgm:pt>
    <dgm:pt modelId="{C96AD80F-48A7-4A9C-BAC7-8A24D724EFC7}" type="pres">
      <dgm:prSet presAssocID="{9E6EB825-2CA7-4B4B-AE37-CF2AF40A7862}" presName="compNode" presStyleCnt="0"/>
      <dgm:spPr/>
    </dgm:pt>
    <dgm:pt modelId="{F8009CFC-BF97-4BBA-ACF5-34B1818D88D6}" type="pres">
      <dgm:prSet presAssocID="{9E6EB825-2CA7-4B4B-AE37-CF2AF40A786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48740087-0020-4025-B5A2-5B4E153B9D50}" type="pres">
      <dgm:prSet presAssocID="{9E6EB825-2CA7-4B4B-AE37-CF2AF40A7862}" presName="iconSpace" presStyleCnt="0"/>
      <dgm:spPr/>
    </dgm:pt>
    <dgm:pt modelId="{C175DF7B-A72D-4E84-9B10-ABAE89C1F61D}" type="pres">
      <dgm:prSet presAssocID="{9E6EB825-2CA7-4B4B-AE37-CF2AF40A7862}" presName="parTx" presStyleLbl="revTx" presStyleIdx="4" presStyleCnt="6">
        <dgm:presLayoutVars>
          <dgm:chMax val="0"/>
          <dgm:chPref val="0"/>
        </dgm:presLayoutVars>
      </dgm:prSet>
      <dgm:spPr/>
    </dgm:pt>
    <dgm:pt modelId="{5E680ECE-AEBB-460F-B6F4-299BB84D62FD}" type="pres">
      <dgm:prSet presAssocID="{9E6EB825-2CA7-4B4B-AE37-CF2AF40A7862}" presName="txSpace" presStyleCnt="0"/>
      <dgm:spPr/>
    </dgm:pt>
    <dgm:pt modelId="{00559B20-8A25-412C-A950-D97BBBA7ED3F}" type="pres">
      <dgm:prSet presAssocID="{9E6EB825-2CA7-4B4B-AE37-CF2AF40A7862}" presName="desTx" presStyleLbl="revTx" presStyleIdx="5" presStyleCnt="6">
        <dgm:presLayoutVars/>
      </dgm:prSet>
      <dgm:spPr/>
    </dgm:pt>
  </dgm:ptLst>
  <dgm:cxnLst>
    <dgm:cxn modelId="{5F201913-DD79-4053-BE0B-0E514F4E3830}" srcId="{9E6EB825-2CA7-4B4B-AE37-CF2AF40A7862}" destId="{F62B6882-16B8-4487-B501-915841B7E0F1}" srcOrd="0" destOrd="0" parTransId="{1106D276-EB37-410C-BB96-8CA5A6AAB96D}" sibTransId="{78A7B535-E9DB-4D2F-ABAD-1C6F81730551}"/>
    <dgm:cxn modelId="{2F7CCA1C-FB8B-4067-984B-91487E0524AB}" srcId="{9884E721-5C42-4C70-8A8E-0B36DF2DC7AD}" destId="{10E3EF6F-B65B-460B-8746-00DA28842500}" srcOrd="1" destOrd="0" parTransId="{E49A9EC9-5E27-4268-80DD-0E7E8B73D61B}" sibTransId="{24E4DBF4-C6EC-4DD5-A5AF-045F80344729}"/>
    <dgm:cxn modelId="{ED6AF522-17E4-497D-9B9A-91EC98BF35F9}" type="presOf" srcId="{598C8413-A737-4953-9080-0789B63CCF9C}" destId="{9546368C-44AF-45F4-ADD5-808299A20E63}" srcOrd="0" destOrd="0" presId="urn:microsoft.com/office/officeart/2018/2/layout/IconLabelDescriptionList"/>
    <dgm:cxn modelId="{36AB9623-1A0A-453F-8302-05249B106853}" type="presOf" srcId="{A8B44D9A-C881-4894-8DDD-6B9AF5504030}" destId="{CF7F98AD-B4AF-46B5-8EB2-BBC488C6B47E}" srcOrd="0" destOrd="0" presId="urn:microsoft.com/office/officeart/2018/2/layout/IconLabelDescriptionList"/>
    <dgm:cxn modelId="{7B155330-60E3-4FBC-BB5F-E1F37448A3A5}" srcId="{9884E721-5C42-4C70-8A8E-0B36DF2DC7AD}" destId="{A8B44D9A-C881-4894-8DDD-6B9AF5504030}" srcOrd="0" destOrd="0" parTransId="{A7BF6784-F928-4261-AFC1-DEAF7BB8FDFF}" sibTransId="{1880CF61-4AF3-4EBA-9FB5-5072F4A9B17B}"/>
    <dgm:cxn modelId="{56F64945-2C40-43B3-BA82-813004F4DCD4}" type="presOf" srcId="{9E6EB825-2CA7-4B4B-AE37-CF2AF40A7862}" destId="{C175DF7B-A72D-4E84-9B10-ABAE89C1F61D}" srcOrd="0" destOrd="0" presId="urn:microsoft.com/office/officeart/2018/2/layout/IconLabelDescriptionList"/>
    <dgm:cxn modelId="{5F48056F-1DA1-4AB8-A453-8ACE6E455D9D}" srcId="{BA030077-BBCF-484D-A919-730744FB6620}" destId="{1C06A198-D896-4EC4-AE09-6E2D05C9185F}" srcOrd="0" destOrd="0" parTransId="{61EF509E-4D95-4E2A-A856-D84C77ECFEA3}" sibTransId="{40866999-2388-45E0-AA50-6F3B278F1E61}"/>
    <dgm:cxn modelId="{99333A54-B58C-4A74-900C-4FAFF89FD8CF}" srcId="{598C8413-A737-4953-9080-0789B63CCF9C}" destId="{9884E721-5C42-4C70-8A8E-0B36DF2DC7AD}" srcOrd="0" destOrd="0" parTransId="{0B383118-D4FD-4D44-88CB-DCECAFC2F3BE}" sibTransId="{263BDD51-9B2C-404D-9BE5-17166B7408B3}"/>
    <dgm:cxn modelId="{C68AEB54-ED96-4881-8ABD-602F8DBA7F0C}" type="presOf" srcId="{BA030077-BBCF-484D-A919-730744FB6620}" destId="{CE8FF525-EBF9-478C-85F2-F23353709EEC}" srcOrd="0" destOrd="0" presId="urn:microsoft.com/office/officeart/2018/2/layout/IconLabelDescriptionList"/>
    <dgm:cxn modelId="{49E3857F-C943-4556-A6CC-BD015518D1B1}" type="presOf" srcId="{625B9FFF-A1D7-453D-9A1B-3B1C570AFEED}" destId="{00559B20-8A25-412C-A950-D97BBBA7ED3F}" srcOrd="0" destOrd="1" presId="urn:microsoft.com/office/officeart/2018/2/layout/IconLabelDescriptionList"/>
    <dgm:cxn modelId="{D975BA94-42BE-41AC-B957-E01A2A9B847A}" srcId="{598C8413-A737-4953-9080-0789B63CCF9C}" destId="{9E6EB825-2CA7-4B4B-AE37-CF2AF40A7862}" srcOrd="2" destOrd="0" parTransId="{F59B027A-CAAE-4866-A2B9-57FCA0550F71}" sibTransId="{28F90237-82A8-4B36-B175-E508EAC62E73}"/>
    <dgm:cxn modelId="{2F0C1C9E-E774-4BFB-A6C1-48991A30AA87}" type="presOf" srcId="{8AF16742-1C56-4408-BA1B-150B8E511F38}" destId="{D3AC669A-A3F6-4695-B55B-59F3DCA17E0B}" srcOrd="0" destOrd="1" presId="urn:microsoft.com/office/officeart/2018/2/layout/IconLabelDescriptionList"/>
    <dgm:cxn modelId="{D4CB68AC-AACC-455D-9DAE-4F520AF8C5E9}" type="presOf" srcId="{F62B6882-16B8-4487-B501-915841B7E0F1}" destId="{00559B20-8A25-412C-A950-D97BBBA7ED3F}" srcOrd="0" destOrd="0" presId="urn:microsoft.com/office/officeart/2018/2/layout/IconLabelDescriptionList"/>
    <dgm:cxn modelId="{2498B5AC-BF0A-4EAF-8428-724BE13D7A21}" type="presOf" srcId="{10E3EF6F-B65B-460B-8746-00DA28842500}" destId="{CF7F98AD-B4AF-46B5-8EB2-BBC488C6B47E}" srcOrd="0" destOrd="1" presId="urn:microsoft.com/office/officeart/2018/2/layout/IconLabelDescriptionList"/>
    <dgm:cxn modelId="{E6BAFFCD-4081-4D54-8703-94BB696C39B3}" srcId="{BA030077-BBCF-484D-A919-730744FB6620}" destId="{8AF16742-1C56-4408-BA1B-150B8E511F38}" srcOrd="1" destOrd="0" parTransId="{6435C39C-0543-43B3-BA59-C7ED2DE1899D}" sibTransId="{430DA3D7-B196-43E2-9FFA-11A2BD3831AF}"/>
    <dgm:cxn modelId="{0D485DD1-4C1E-4A05-8CDC-13B3EE1BC54E}" type="presOf" srcId="{9884E721-5C42-4C70-8A8E-0B36DF2DC7AD}" destId="{FB8C99C7-FD7F-4BA2-98B2-B8FAA3715C47}" srcOrd="0" destOrd="0" presId="urn:microsoft.com/office/officeart/2018/2/layout/IconLabelDescriptionList"/>
    <dgm:cxn modelId="{DE8FA5D4-7683-4B1E-8F8E-F59076730BAB}" type="presOf" srcId="{1C06A198-D896-4EC4-AE09-6E2D05C9185F}" destId="{D3AC669A-A3F6-4695-B55B-59F3DCA17E0B}" srcOrd="0" destOrd="0" presId="urn:microsoft.com/office/officeart/2018/2/layout/IconLabelDescriptionList"/>
    <dgm:cxn modelId="{AA7C0ED6-911D-4A21-A985-68EE03330D9E}" srcId="{9E6EB825-2CA7-4B4B-AE37-CF2AF40A7862}" destId="{625B9FFF-A1D7-453D-9A1B-3B1C570AFEED}" srcOrd="1" destOrd="0" parTransId="{1B4BF975-7099-4B63-9337-27212CB2A74F}" sibTransId="{78905844-9B6E-47A3-97B8-B48CB3762DCB}"/>
    <dgm:cxn modelId="{B3AA99E6-8DD9-4CB3-A0DA-B093D11CB6AE}" srcId="{598C8413-A737-4953-9080-0789B63CCF9C}" destId="{BA030077-BBCF-484D-A919-730744FB6620}" srcOrd="1" destOrd="0" parTransId="{A64E2C60-D757-43BA-B3F1-315DC61F6130}" sibTransId="{5E1BDD73-AFC3-474F-AED1-A69B2356086B}"/>
    <dgm:cxn modelId="{ABBB06A9-19D3-46EE-8F03-7C5BC694F283}" type="presParOf" srcId="{9546368C-44AF-45F4-ADD5-808299A20E63}" destId="{015831B9-B395-4E8C-82FC-47C6D2E4CB63}" srcOrd="0" destOrd="0" presId="urn:microsoft.com/office/officeart/2018/2/layout/IconLabelDescriptionList"/>
    <dgm:cxn modelId="{121ECBB2-00E9-4FCB-951A-74E55B75B90A}" type="presParOf" srcId="{015831B9-B395-4E8C-82FC-47C6D2E4CB63}" destId="{99D38AC7-E688-4DF1-9D99-4DF32A2D37C0}" srcOrd="0" destOrd="0" presId="urn:microsoft.com/office/officeart/2018/2/layout/IconLabelDescriptionList"/>
    <dgm:cxn modelId="{82BF170A-7BA9-44AB-9D18-647354AEEFC7}" type="presParOf" srcId="{015831B9-B395-4E8C-82FC-47C6D2E4CB63}" destId="{802FCE63-FEDB-4DF1-8782-7C630674278F}" srcOrd="1" destOrd="0" presId="urn:microsoft.com/office/officeart/2018/2/layout/IconLabelDescriptionList"/>
    <dgm:cxn modelId="{AAE75641-0163-4DF2-B3A7-53282E1B81F0}" type="presParOf" srcId="{015831B9-B395-4E8C-82FC-47C6D2E4CB63}" destId="{FB8C99C7-FD7F-4BA2-98B2-B8FAA3715C47}" srcOrd="2" destOrd="0" presId="urn:microsoft.com/office/officeart/2018/2/layout/IconLabelDescriptionList"/>
    <dgm:cxn modelId="{71AA996A-4CC7-46B9-A83B-EFB81915CED4}" type="presParOf" srcId="{015831B9-B395-4E8C-82FC-47C6D2E4CB63}" destId="{2F9AD580-7D12-4EFA-A61F-FC75373D89F4}" srcOrd="3" destOrd="0" presId="urn:microsoft.com/office/officeart/2018/2/layout/IconLabelDescriptionList"/>
    <dgm:cxn modelId="{6FE271F7-9678-4E8D-A274-BCB5FA57444F}" type="presParOf" srcId="{015831B9-B395-4E8C-82FC-47C6D2E4CB63}" destId="{CF7F98AD-B4AF-46B5-8EB2-BBC488C6B47E}" srcOrd="4" destOrd="0" presId="urn:microsoft.com/office/officeart/2018/2/layout/IconLabelDescriptionList"/>
    <dgm:cxn modelId="{7B81D679-7852-42F6-BDE0-14B550903A8E}" type="presParOf" srcId="{9546368C-44AF-45F4-ADD5-808299A20E63}" destId="{D47A04EA-1BB0-4D5B-89FB-D5A5A56171AB}" srcOrd="1" destOrd="0" presId="urn:microsoft.com/office/officeart/2018/2/layout/IconLabelDescriptionList"/>
    <dgm:cxn modelId="{57FBBAC7-B6AB-4782-8FA6-5ECDB4D517B9}" type="presParOf" srcId="{9546368C-44AF-45F4-ADD5-808299A20E63}" destId="{2B690222-0835-4AEC-8534-66158359FFBA}" srcOrd="2" destOrd="0" presId="urn:microsoft.com/office/officeart/2018/2/layout/IconLabelDescriptionList"/>
    <dgm:cxn modelId="{7D691997-122D-44AE-91D4-CACCD5ACB5A1}" type="presParOf" srcId="{2B690222-0835-4AEC-8534-66158359FFBA}" destId="{3FDD43EC-774A-452E-B1DD-17DC6F06C659}" srcOrd="0" destOrd="0" presId="urn:microsoft.com/office/officeart/2018/2/layout/IconLabelDescriptionList"/>
    <dgm:cxn modelId="{38BD6461-BFF1-429B-AABC-B1DF5C8B07E6}" type="presParOf" srcId="{2B690222-0835-4AEC-8534-66158359FFBA}" destId="{770301A7-45A3-4B77-A25A-9F7494BAB6EC}" srcOrd="1" destOrd="0" presId="urn:microsoft.com/office/officeart/2018/2/layout/IconLabelDescriptionList"/>
    <dgm:cxn modelId="{5F3CEB00-04E5-435E-92C2-60803AFFE768}" type="presParOf" srcId="{2B690222-0835-4AEC-8534-66158359FFBA}" destId="{CE8FF525-EBF9-478C-85F2-F23353709EEC}" srcOrd="2" destOrd="0" presId="urn:microsoft.com/office/officeart/2018/2/layout/IconLabelDescriptionList"/>
    <dgm:cxn modelId="{42153F49-EEC3-42D4-BE8E-11E5960FCC74}" type="presParOf" srcId="{2B690222-0835-4AEC-8534-66158359FFBA}" destId="{FFCE8351-B2AA-4EAB-BE77-546631DFF215}" srcOrd="3" destOrd="0" presId="urn:microsoft.com/office/officeart/2018/2/layout/IconLabelDescriptionList"/>
    <dgm:cxn modelId="{D80CAC84-6089-48B5-BA39-F7D9507F56BE}" type="presParOf" srcId="{2B690222-0835-4AEC-8534-66158359FFBA}" destId="{D3AC669A-A3F6-4695-B55B-59F3DCA17E0B}" srcOrd="4" destOrd="0" presId="urn:microsoft.com/office/officeart/2018/2/layout/IconLabelDescriptionList"/>
    <dgm:cxn modelId="{A5747B21-59E1-4042-9935-065F833F2442}" type="presParOf" srcId="{9546368C-44AF-45F4-ADD5-808299A20E63}" destId="{C4F34CE0-11CA-429B-B706-16FF558FC878}" srcOrd="3" destOrd="0" presId="urn:microsoft.com/office/officeart/2018/2/layout/IconLabelDescriptionList"/>
    <dgm:cxn modelId="{F76435DD-8FCB-4121-821A-025BAF74D7A4}" type="presParOf" srcId="{9546368C-44AF-45F4-ADD5-808299A20E63}" destId="{C96AD80F-48A7-4A9C-BAC7-8A24D724EFC7}" srcOrd="4" destOrd="0" presId="urn:microsoft.com/office/officeart/2018/2/layout/IconLabelDescriptionList"/>
    <dgm:cxn modelId="{D2953D76-C3DE-4D1A-92CF-4067ED85D582}" type="presParOf" srcId="{C96AD80F-48A7-4A9C-BAC7-8A24D724EFC7}" destId="{F8009CFC-BF97-4BBA-ACF5-34B1818D88D6}" srcOrd="0" destOrd="0" presId="urn:microsoft.com/office/officeart/2018/2/layout/IconLabelDescriptionList"/>
    <dgm:cxn modelId="{6353864C-E2BD-4A82-A0A9-6D7FCF0DBEC6}" type="presParOf" srcId="{C96AD80F-48A7-4A9C-BAC7-8A24D724EFC7}" destId="{48740087-0020-4025-B5A2-5B4E153B9D50}" srcOrd="1" destOrd="0" presId="urn:microsoft.com/office/officeart/2018/2/layout/IconLabelDescriptionList"/>
    <dgm:cxn modelId="{0176B726-077C-4A5F-B6C4-CC3124836170}" type="presParOf" srcId="{C96AD80F-48A7-4A9C-BAC7-8A24D724EFC7}" destId="{C175DF7B-A72D-4E84-9B10-ABAE89C1F61D}" srcOrd="2" destOrd="0" presId="urn:microsoft.com/office/officeart/2018/2/layout/IconLabelDescriptionList"/>
    <dgm:cxn modelId="{98DCC257-9EF5-4F06-A6E0-77C5962BA6A5}" type="presParOf" srcId="{C96AD80F-48A7-4A9C-BAC7-8A24D724EFC7}" destId="{5E680ECE-AEBB-460F-B6F4-299BB84D62FD}" srcOrd="3" destOrd="0" presId="urn:microsoft.com/office/officeart/2018/2/layout/IconLabelDescriptionList"/>
    <dgm:cxn modelId="{B88EE2F3-3BC1-4F66-AC96-064674CC92F6}" type="presParOf" srcId="{C96AD80F-48A7-4A9C-BAC7-8A24D724EFC7}" destId="{00559B20-8A25-412C-A950-D97BBBA7ED3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F6897-CE7B-4462-9E54-4851C3B74175}">
      <dsp:nvSpPr>
        <dsp:cNvPr id="0" name=""/>
        <dsp:cNvSpPr/>
      </dsp:nvSpPr>
      <dsp:spPr>
        <a:xfrm>
          <a:off x="562927" y="7882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3B861-1DB8-493B-83BC-06250D1FA109}">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8F4C9C-ACD0-4BE7-BAF5-08F42B2A75F6}">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Historical Timeline</a:t>
          </a:r>
          <a:r>
            <a:rPr lang="en-US" sz="1200" kern="1200"/>
            <a:t> </a:t>
          </a:r>
        </a:p>
      </dsp:txBody>
      <dsp:txXfrm>
        <a:off x="100682" y="2684598"/>
        <a:ext cx="2370489" cy="720000"/>
      </dsp:txXfrm>
    </dsp:sp>
    <dsp:sp modelId="{F99E370B-FE60-480E-A813-FBB7790DBB33}">
      <dsp:nvSpPr>
        <dsp:cNvPr id="0" name=""/>
        <dsp:cNvSpPr/>
      </dsp:nvSpPr>
      <dsp:spPr>
        <a:xfrm>
          <a:off x="3348252" y="7882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A939A5-A02E-4276-A852-D3D2B5D80677}">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215CC5-9A68-41E2-9E17-889FECB1B1B9}">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Organizational ICT Governance</a:t>
          </a:r>
          <a:endParaRPr lang="en-US" sz="1200" kern="1200"/>
        </a:p>
      </dsp:txBody>
      <dsp:txXfrm>
        <a:off x="2886007" y="2684598"/>
        <a:ext cx="2370489" cy="720000"/>
      </dsp:txXfrm>
    </dsp:sp>
    <dsp:sp modelId="{6E957C78-656D-4907-9147-ED872C84EA84}">
      <dsp:nvSpPr>
        <dsp:cNvPr id="0" name=""/>
        <dsp:cNvSpPr/>
      </dsp:nvSpPr>
      <dsp:spPr>
        <a:xfrm>
          <a:off x="6133577" y="7882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0218FC-6437-4277-85E2-445C4CE30EAD}">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D6DDC0-ADE1-4024-B071-51C5F3B45E0E}">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The Potential Contribution of Cybersecurity and AI to Governance</a:t>
          </a:r>
          <a:endParaRPr lang="en-US" sz="1200" kern="1200"/>
        </a:p>
      </dsp:txBody>
      <dsp:txXfrm>
        <a:off x="5671332" y="2684598"/>
        <a:ext cx="2370489" cy="720000"/>
      </dsp:txXfrm>
    </dsp:sp>
    <dsp:sp modelId="{183B28C7-67E8-4F9B-8C39-4A4D27A651EA}">
      <dsp:nvSpPr>
        <dsp:cNvPr id="0" name=""/>
        <dsp:cNvSpPr/>
      </dsp:nvSpPr>
      <dsp:spPr>
        <a:xfrm>
          <a:off x="8918902" y="7882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26ED5-DC32-4753-AB91-52CCFCEA3152}">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F312D-6176-448D-91AC-D248CBCB89E3}">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Conclusion and An Emerging Governance Agenda</a:t>
          </a:r>
          <a:endParaRPr lang="en-US" sz="1200" kern="1200"/>
        </a:p>
      </dsp:txBody>
      <dsp:txXfrm>
        <a:off x="8456657" y="2684598"/>
        <a:ext cx="2370489"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91E36-5EF8-4D16-B3D5-D2175D647D12}">
      <dsp:nvSpPr>
        <dsp:cNvPr id="0" name=""/>
        <dsp:cNvSpPr/>
      </dsp:nvSpPr>
      <dsp:spPr>
        <a:xfrm rot="5400000">
          <a:off x="6589693" y="-2661723"/>
          <a:ext cx="1121829" cy="6729984"/>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a:t>Brand Trust</a:t>
          </a:r>
          <a:r>
            <a:rPr lang="en-US" sz="1600" kern="1200"/>
            <a:t>: Strong governance builds customer and partner confidence in the organization’s technology use and data handling.</a:t>
          </a:r>
        </a:p>
        <a:p>
          <a:pPr marL="171450" lvl="1" indent="-171450" algn="l" defTabSz="711200">
            <a:lnSpc>
              <a:spcPct val="90000"/>
            </a:lnSpc>
            <a:spcBef>
              <a:spcPct val="0"/>
            </a:spcBef>
            <a:spcAft>
              <a:spcPct val="15000"/>
            </a:spcAft>
            <a:buChar char="•"/>
          </a:pPr>
          <a:r>
            <a:rPr lang="en-US" sz="1600" b="1" kern="1200"/>
            <a:t>Consistent Quality</a:t>
          </a:r>
          <a:r>
            <a:rPr lang="en-US" sz="1600" kern="1200"/>
            <a:t>: Ensures ICT systems operate to defined standards, reducing incidents and promoting reliability.</a:t>
          </a:r>
        </a:p>
      </dsp:txBody>
      <dsp:txXfrm rot="-5400000">
        <a:off x="3785616" y="197117"/>
        <a:ext cx="6675221" cy="1012303"/>
      </dsp:txXfrm>
    </dsp:sp>
    <dsp:sp modelId="{3D5B66F6-A2F6-42BC-8E17-DE7530F5BFF8}">
      <dsp:nvSpPr>
        <dsp:cNvPr id="0" name=""/>
        <dsp:cNvSpPr/>
      </dsp:nvSpPr>
      <dsp:spPr>
        <a:xfrm>
          <a:off x="0" y="2124"/>
          <a:ext cx="3785616" cy="140228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Maintaining Standards and Reputation</a:t>
          </a:r>
          <a:r>
            <a:rPr lang="en-US" sz="2700" kern="1200"/>
            <a:t>:</a:t>
          </a:r>
        </a:p>
      </dsp:txBody>
      <dsp:txXfrm>
        <a:off x="68454" y="70578"/>
        <a:ext cx="3648708" cy="1265378"/>
      </dsp:txXfrm>
    </dsp:sp>
    <dsp:sp modelId="{268F9B7A-3E3F-41EA-8FB8-E09BC35A8C7D}">
      <dsp:nvSpPr>
        <dsp:cNvPr id="0" name=""/>
        <dsp:cNvSpPr/>
      </dsp:nvSpPr>
      <dsp:spPr>
        <a:xfrm rot="5400000">
          <a:off x="6589693" y="-1189323"/>
          <a:ext cx="1121829" cy="6729984"/>
        </a:xfrm>
        <a:prstGeom prst="round2Same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a:t>Regulatory Compliance</a:t>
          </a:r>
          <a:r>
            <a:rPr lang="en-US" sz="1600" kern="1200"/>
            <a:t>: Helps meet industry standards and legal obligations, reducing the risk of fines or sanctions.</a:t>
          </a:r>
        </a:p>
        <a:p>
          <a:pPr marL="171450" lvl="1" indent="-171450" algn="l" defTabSz="711200">
            <a:lnSpc>
              <a:spcPct val="90000"/>
            </a:lnSpc>
            <a:spcBef>
              <a:spcPct val="0"/>
            </a:spcBef>
            <a:spcAft>
              <a:spcPct val="15000"/>
            </a:spcAft>
            <a:buChar char="•"/>
          </a:pPr>
          <a:r>
            <a:rPr lang="en-US" sz="1600" b="1" kern="1200"/>
            <a:t>Litigation Avoidance</a:t>
          </a:r>
          <a:r>
            <a:rPr lang="en-US" sz="1600" kern="1200"/>
            <a:t>: Shields the organization from lawsuits by ensuring adherence to privacy laws and data protection standards.</a:t>
          </a:r>
        </a:p>
      </dsp:txBody>
      <dsp:txXfrm rot="-5400000">
        <a:off x="3785616" y="1669517"/>
        <a:ext cx="6675221" cy="1012303"/>
      </dsp:txXfrm>
    </dsp:sp>
    <dsp:sp modelId="{C29DC641-3960-4FBB-B35F-45FEF25BCFA1}">
      <dsp:nvSpPr>
        <dsp:cNvPr id="0" name=""/>
        <dsp:cNvSpPr/>
      </dsp:nvSpPr>
      <dsp:spPr>
        <a:xfrm>
          <a:off x="0" y="1474525"/>
          <a:ext cx="3785616" cy="1402286"/>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Compliance and Legal Protection</a:t>
          </a:r>
          <a:r>
            <a:rPr lang="en-US" sz="2700" kern="1200"/>
            <a:t>:</a:t>
          </a:r>
        </a:p>
      </dsp:txBody>
      <dsp:txXfrm>
        <a:off x="68454" y="1542979"/>
        <a:ext cx="3648708" cy="1265378"/>
      </dsp:txXfrm>
    </dsp:sp>
    <dsp:sp modelId="{093D4416-2982-4BC0-980C-A48D5D392D9D}">
      <dsp:nvSpPr>
        <dsp:cNvPr id="0" name=""/>
        <dsp:cNvSpPr/>
      </dsp:nvSpPr>
      <dsp:spPr>
        <a:xfrm rot="5400000">
          <a:off x="6589693" y="283077"/>
          <a:ext cx="1121829" cy="6729984"/>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a:t>Risk Mitigation</a:t>
          </a:r>
          <a:r>
            <a:rPr lang="en-US" sz="1600" kern="1200"/>
            <a:t>: Provides frameworks for safely introducing AI, machine learning, and other emerging tech in the workplace.</a:t>
          </a:r>
        </a:p>
        <a:p>
          <a:pPr marL="171450" lvl="1" indent="-171450" algn="l" defTabSz="711200">
            <a:lnSpc>
              <a:spcPct val="90000"/>
            </a:lnSpc>
            <a:spcBef>
              <a:spcPct val="0"/>
            </a:spcBef>
            <a:spcAft>
              <a:spcPct val="15000"/>
            </a:spcAft>
            <a:buChar char="•"/>
          </a:pPr>
          <a:r>
            <a:rPr lang="en-US" sz="1600" b="1" kern="1200"/>
            <a:t>Security</a:t>
          </a:r>
          <a:r>
            <a:rPr lang="en-US" sz="1600" kern="1200"/>
            <a:t>: Reduces vulnerability to cyber threats, fraud, and misuse of powerful new tools.</a:t>
          </a:r>
        </a:p>
      </dsp:txBody>
      <dsp:txXfrm rot="-5400000">
        <a:off x="3785616" y="3141918"/>
        <a:ext cx="6675221" cy="1012303"/>
      </dsp:txXfrm>
    </dsp:sp>
    <dsp:sp modelId="{2FE79F77-2EC1-4F45-9080-52661FC354A6}">
      <dsp:nvSpPr>
        <dsp:cNvPr id="0" name=""/>
        <dsp:cNvSpPr/>
      </dsp:nvSpPr>
      <dsp:spPr>
        <a:xfrm>
          <a:off x="0" y="2946926"/>
          <a:ext cx="3785616" cy="1402286"/>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Safe Management of Emerging Technologies</a:t>
          </a:r>
          <a:r>
            <a:rPr lang="en-US" sz="2700" kern="1200"/>
            <a:t>:</a:t>
          </a:r>
        </a:p>
      </dsp:txBody>
      <dsp:txXfrm>
        <a:off x="68454" y="3015380"/>
        <a:ext cx="3648708" cy="12653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BBE4A-E7AC-4928-85F6-46AC2294AB3F}">
      <dsp:nvSpPr>
        <dsp:cNvPr id="0" name=""/>
        <dsp:cNvSpPr/>
      </dsp:nvSpPr>
      <dsp:spPr>
        <a:xfrm rot="5400000">
          <a:off x="6589693" y="-2661723"/>
          <a:ext cx="1121829" cy="6729984"/>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a:t>Promoting Integrity</a:t>
          </a:r>
          <a:r>
            <a:rPr lang="en-US" sz="1500" kern="1200"/>
            <a:t>: Embeds principles of transparency, fairness, and accountability in all technology applications.</a:t>
          </a:r>
        </a:p>
        <a:p>
          <a:pPr marL="114300" lvl="1" indent="-114300" algn="l" defTabSz="666750">
            <a:lnSpc>
              <a:spcPct val="90000"/>
            </a:lnSpc>
            <a:spcBef>
              <a:spcPct val="0"/>
            </a:spcBef>
            <a:spcAft>
              <a:spcPct val="15000"/>
            </a:spcAft>
            <a:buChar char="•"/>
          </a:pPr>
          <a:r>
            <a:rPr lang="en-US" sz="1500" b="1" kern="1200"/>
            <a:t>Diverse User Considerations</a:t>
          </a:r>
          <a:r>
            <a:rPr lang="en-US" sz="1500" kern="1200"/>
            <a:t>: Ensures policies respect and support the diverse needs and rights of all users.</a:t>
          </a:r>
        </a:p>
      </dsp:txBody>
      <dsp:txXfrm rot="-5400000">
        <a:off x="3785616" y="197117"/>
        <a:ext cx="6675221" cy="1012303"/>
      </dsp:txXfrm>
    </dsp:sp>
    <dsp:sp modelId="{1D646DA4-2220-46A3-B538-2A1490673D8F}">
      <dsp:nvSpPr>
        <dsp:cNvPr id="0" name=""/>
        <dsp:cNvSpPr/>
      </dsp:nvSpPr>
      <dsp:spPr>
        <a:xfrm>
          <a:off x="0" y="2124"/>
          <a:ext cx="3785616" cy="140228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Ethical Standards and Fairness</a:t>
          </a:r>
          <a:r>
            <a:rPr lang="en-US" sz="2700" kern="1200"/>
            <a:t>:</a:t>
          </a:r>
        </a:p>
      </dsp:txBody>
      <dsp:txXfrm>
        <a:off x="68454" y="70578"/>
        <a:ext cx="3648708" cy="1265378"/>
      </dsp:txXfrm>
    </dsp:sp>
    <dsp:sp modelId="{4839097E-8115-46AD-A982-268CFD8886E3}">
      <dsp:nvSpPr>
        <dsp:cNvPr id="0" name=""/>
        <dsp:cNvSpPr/>
      </dsp:nvSpPr>
      <dsp:spPr>
        <a:xfrm rot="5400000">
          <a:off x="6589693" y="-1189323"/>
          <a:ext cx="1121829" cy="6729984"/>
        </a:xfrm>
        <a:prstGeom prst="round2Same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a:t>Process Optimization</a:t>
          </a:r>
          <a:r>
            <a:rPr lang="en-US" sz="1500" kern="1200"/>
            <a:t>: Streamlined governance improves ICT efficiency, reducing redundancies and enhancing productivity.</a:t>
          </a:r>
        </a:p>
        <a:p>
          <a:pPr marL="114300" lvl="1" indent="-114300" algn="l" defTabSz="666750">
            <a:lnSpc>
              <a:spcPct val="90000"/>
            </a:lnSpc>
            <a:spcBef>
              <a:spcPct val="0"/>
            </a:spcBef>
            <a:spcAft>
              <a:spcPct val="15000"/>
            </a:spcAft>
            <a:buChar char="•"/>
          </a:pPr>
          <a:r>
            <a:rPr lang="en-US" sz="1500" b="1" kern="1200"/>
            <a:t>Enabling Innovation</a:t>
          </a:r>
          <a:r>
            <a:rPr lang="en-US" sz="1500" kern="1200"/>
            <a:t>: Clear governance structures foster a safe environment for experimenting with new technologies without compromising security.</a:t>
          </a:r>
        </a:p>
      </dsp:txBody>
      <dsp:txXfrm rot="-5400000">
        <a:off x="3785616" y="1669517"/>
        <a:ext cx="6675221" cy="1012303"/>
      </dsp:txXfrm>
    </dsp:sp>
    <dsp:sp modelId="{5178D49E-FCCB-414B-A061-F8787EDBA54A}">
      <dsp:nvSpPr>
        <dsp:cNvPr id="0" name=""/>
        <dsp:cNvSpPr/>
      </dsp:nvSpPr>
      <dsp:spPr>
        <a:xfrm>
          <a:off x="0" y="1474525"/>
          <a:ext cx="3785616" cy="1402286"/>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Operational Efficiency and Innovation</a:t>
          </a:r>
          <a:r>
            <a:rPr lang="en-US" sz="2700" kern="1200"/>
            <a:t>:</a:t>
          </a:r>
        </a:p>
      </dsp:txBody>
      <dsp:txXfrm>
        <a:off x="68454" y="1542979"/>
        <a:ext cx="3648708" cy="1265378"/>
      </dsp:txXfrm>
    </dsp:sp>
    <dsp:sp modelId="{667BD125-79B6-4010-8B1F-564537963782}">
      <dsp:nvSpPr>
        <dsp:cNvPr id="0" name=""/>
        <dsp:cNvSpPr/>
      </dsp:nvSpPr>
      <dsp:spPr>
        <a:xfrm rot="5400000">
          <a:off x="6589693" y="283077"/>
          <a:ext cx="1121829" cy="6729984"/>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a:t>Employee and Client Confidence</a:t>
          </a:r>
          <a:r>
            <a:rPr lang="en-US" sz="1500" kern="1200"/>
            <a:t>: Reinforces trust among stakeholders that the organization prioritizes their safety and rights.</a:t>
          </a:r>
        </a:p>
        <a:p>
          <a:pPr marL="114300" lvl="1" indent="-114300" algn="l" defTabSz="666750">
            <a:lnSpc>
              <a:spcPct val="90000"/>
            </a:lnSpc>
            <a:spcBef>
              <a:spcPct val="0"/>
            </a:spcBef>
            <a:spcAft>
              <a:spcPct val="15000"/>
            </a:spcAft>
            <a:buChar char="•"/>
          </a:pPr>
          <a:r>
            <a:rPr lang="en-US" sz="1500" b="1" kern="1200"/>
            <a:t>Clear Accountability</a:t>
          </a:r>
          <a:r>
            <a:rPr lang="en-US" sz="1500" kern="1200"/>
            <a:t>: Defines roles and responsibilities, ensuring issues are managed proactively and transparently.</a:t>
          </a:r>
        </a:p>
      </dsp:txBody>
      <dsp:txXfrm rot="-5400000">
        <a:off x="3785616" y="3141918"/>
        <a:ext cx="6675221" cy="1012303"/>
      </dsp:txXfrm>
    </dsp:sp>
    <dsp:sp modelId="{8F25AAF8-4A82-4A87-A5F4-8041D1AC6DDA}">
      <dsp:nvSpPr>
        <dsp:cNvPr id="0" name=""/>
        <dsp:cNvSpPr/>
      </dsp:nvSpPr>
      <dsp:spPr>
        <a:xfrm>
          <a:off x="0" y="2946926"/>
          <a:ext cx="3785616" cy="1402286"/>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Stakeholder Assurance and Accountability</a:t>
          </a:r>
          <a:r>
            <a:rPr lang="en-US" sz="2700" kern="1200"/>
            <a:t>:</a:t>
          </a:r>
        </a:p>
      </dsp:txBody>
      <dsp:txXfrm>
        <a:off x="68454" y="3015380"/>
        <a:ext cx="3648708" cy="12653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49D1C-181B-4A53-AF53-CD2231AF7965}">
      <dsp:nvSpPr>
        <dsp:cNvPr id="0" name=""/>
        <dsp:cNvSpPr/>
      </dsp:nvSpPr>
      <dsp:spPr>
        <a:xfrm>
          <a:off x="5527" y="0"/>
          <a:ext cx="1097489" cy="10974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6E279-7A62-4A27-8130-51DF832923B0}">
      <dsp:nvSpPr>
        <dsp:cNvPr id="0" name=""/>
        <dsp:cNvSpPr/>
      </dsp:nvSpPr>
      <dsp:spPr>
        <a:xfrm>
          <a:off x="5527" y="1284597"/>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b="1" kern="1200"/>
            <a:t>Cybersecurity and AI as Governance Tools</a:t>
          </a:r>
          <a:r>
            <a:rPr lang="en-US" sz="1500" kern="1200"/>
            <a:t>:</a:t>
          </a:r>
        </a:p>
      </dsp:txBody>
      <dsp:txXfrm>
        <a:off x="5527" y="1284597"/>
        <a:ext cx="3135684" cy="470352"/>
      </dsp:txXfrm>
    </dsp:sp>
    <dsp:sp modelId="{A8A77FC3-9949-4894-A894-5000FAF5DAB7}">
      <dsp:nvSpPr>
        <dsp:cNvPr id="0" name=""/>
        <dsp:cNvSpPr/>
      </dsp:nvSpPr>
      <dsp:spPr>
        <a:xfrm>
          <a:off x="5527" y="1841976"/>
          <a:ext cx="3135684" cy="2509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b="1" kern="1200"/>
            <a:t>Enhanced Surveillance and Threat Detection</a:t>
          </a:r>
          <a:r>
            <a:rPr lang="en-US" sz="1100" kern="1200"/>
            <a:t>: Cybersecurity tools detect emerging threats or behavioral risks in real time.</a:t>
          </a:r>
        </a:p>
        <a:p>
          <a:pPr marL="0" lvl="0" indent="0" algn="l" defTabSz="488950">
            <a:lnSpc>
              <a:spcPct val="100000"/>
            </a:lnSpc>
            <a:spcBef>
              <a:spcPct val="0"/>
            </a:spcBef>
            <a:spcAft>
              <a:spcPct val="35000"/>
            </a:spcAft>
            <a:buNone/>
          </a:pPr>
          <a:r>
            <a:rPr lang="en-US" sz="1100" b="1" kern="1200"/>
            <a:t>AI’s Responsive Adaptability</a:t>
          </a:r>
          <a:r>
            <a:rPr lang="en-US" sz="1100" kern="1200"/>
            <a:t>: AI tailors responses based on context, enabling nuanced, situationally appropriate governance interventions.</a:t>
          </a:r>
        </a:p>
      </dsp:txBody>
      <dsp:txXfrm>
        <a:off x="5527" y="1841976"/>
        <a:ext cx="3135684" cy="2509361"/>
      </dsp:txXfrm>
    </dsp:sp>
    <dsp:sp modelId="{93C83EA0-7A07-4D20-9610-C455EC9E9EC4}">
      <dsp:nvSpPr>
        <dsp:cNvPr id="0" name=""/>
        <dsp:cNvSpPr/>
      </dsp:nvSpPr>
      <dsp:spPr>
        <a:xfrm>
          <a:off x="3689957" y="0"/>
          <a:ext cx="1097489" cy="10974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55ECC-1873-4349-9FA8-63E6E940F0B4}">
      <dsp:nvSpPr>
        <dsp:cNvPr id="0" name=""/>
        <dsp:cNvSpPr/>
      </dsp:nvSpPr>
      <dsp:spPr>
        <a:xfrm>
          <a:off x="3689957" y="1284597"/>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b="1" kern="1200"/>
            <a:t>Examples of Humane Governance Applications</a:t>
          </a:r>
          <a:r>
            <a:rPr lang="en-US" sz="1500" kern="1200"/>
            <a:t>:</a:t>
          </a:r>
        </a:p>
      </dsp:txBody>
      <dsp:txXfrm>
        <a:off x="3689957" y="1284597"/>
        <a:ext cx="3135684" cy="470352"/>
      </dsp:txXfrm>
    </dsp:sp>
    <dsp:sp modelId="{D9F0427E-8CA9-4B9B-A2AB-6CA498811EF4}">
      <dsp:nvSpPr>
        <dsp:cNvPr id="0" name=""/>
        <dsp:cNvSpPr/>
      </dsp:nvSpPr>
      <dsp:spPr>
        <a:xfrm>
          <a:off x="3689957" y="1841976"/>
          <a:ext cx="3135684" cy="2509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b="1" kern="1200"/>
            <a:t>Workplace Safety and Well-being</a:t>
          </a:r>
          <a:r>
            <a:rPr lang="en-US" sz="1100" kern="1200"/>
            <a:t>: AI-powered tools could preemptively identify security issues, fatigue, or even workplace hazards, suggesting proactive measures.</a:t>
          </a:r>
        </a:p>
        <a:p>
          <a:pPr marL="0" lvl="0" indent="0" algn="l" defTabSz="488950">
            <a:lnSpc>
              <a:spcPct val="100000"/>
            </a:lnSpc>
            <a:spcBef>
              <a:spcPct val="0"/>
            </a:spcBef>
            <a:spcAft>
              <a:spcPct val="35000"/>
            </a:spcAft>
            <a:buNone/>
          </a:pPr>
          <a:r>
            <a:rPr lang="en-US" sz="1100" b="1" kern="1200"/>
            <a:t>Child Safety Technologies</a:t>
          </a:r>
          <a:r>
            <a:rPr lang="en-US" sz="1100" kern="1200"/>
            <a:t>: Wearable tech for children could use cybersecurity sensors and AI to detect risky behaviors (e.g., at a busy road), automatically alerting or restraining them to prevent accidents.</a:t>
          </a:r>
        </a:p>
        <a:p>
          <a:pPr marL="0" lvl="0" indent="0" algn="l" defTabSz="488950">
            <a:lnSpc>
              <a:spcPct val="100000"/>
            </a:lnSpc>
            <a:spcBef>
              <a:spcPct val="0"/>
            </a:spcBef>
            <a:spcAft>
              <a:spcPct val="35000"/>
            </a:spcAft>
            <a:buNone/>
          </a:pPr>
          <a:r>
            <a:rPr lang="en-US" sz="1100" b="1" kern="1200"/>
            <a:t>Data-Informed Public Health Responses</a:t>
          </a:r>
          <a:r>
            <a:rPr lang="en-US" sz="1100" kern="1200"/>
            <a:t>: AI in cybersecurity can identify unusual patterns (e.g., data indicating public health risks) and guide responsive interventions without compromising privacy.</a:t>
          </a:r>
        </a:p>
      </dsp:txBody>
      <dsp:txXfrm>
        <a:off x="3689957" y="1841976"/>
        <a:ext cx="3135684" cy="2509361"/>
      </dsp:txXfrm>
    </dsp:sp>
    <dsp:sp modelId="{D4ED244C-21A8-4423-990C-B9CEE2C56EB2}">
      <dsp:nvSpPr>
        <dsp:cNvPr id="0" name=""/>
        <dsp:cNvSpPr/>
      </dsp:nvSpPr>
      <dsp:spPr>
        <a:xfrm>
          <a:off x="7374387" y="0"/>
          <a:ext cx="1097489" cy="10974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24F143-9409-4670-A439-DCA5A70BD132}">
      <dsp:nvSpPr>
        <dsp:cNvPr id="0" name=""/>
        <dsp:cNvSpPr/>
      </dsp:nvSpPr>
      <dsp:spPr>
        <a:xfrm>
          <a:off x="7374387" y="1284597"/>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b="1" kern="1200"/>
            <a:t>Benefits of Integrating AI and Cybersecurity into Governance</a:t>
          </a:r>
          <a:r>
            <a:rPr lang="en-US" sz="1500" kern="1200"/>
            <a:t>:</a:t>
          </a:r>
        </a:p>
      </dsp:txBody>
      <dsp:txXfrm>
        <a:off x="7374387" y="1284597"/>
        <a:ext cx="3135684" cy="470352"/>
      </dsp:txXfrm>
    </dsp:sp>
    <dsp:sp modelId="{B87BE695-4A73-4144-8730-9E1D17E45156}">
      <dsp:nvSpPr>
        <dsp:cNvPr id="0" name=""/>
        <dsp:cNvSpPr/>
      </dsp:nvSpPr>
      <dsp:spPr>
        <a:xfrm>
          <a:off x="7374387" y="1841976"/>
          <a:ext cx="3135684" cy="2509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b="1" kern="1200"/>
            <a:t>Proactive Risk Management</a:t>
          </a:r>
          <a:r>
            <a:rPr lang="en-US" sz="1100" kern="1200"/>
            <a:t>: Detects threats early, allowing preventive actions rather than reactive responses.</a:t>
          </a:r>
        </a:p>
        <a:p>
          <a:pPr marL="0" lvl="0" indent="0" algn="l" defTabSz="488950">
            <a:lnSpc>
              <a:spcPct val="100000"/>
            </a:lnSpc>
            <a:spcBef>
              <a:spcPct val="0"/>
            </a:spcBef>
            <a:spcAft>
              <a:spcPct val="35000"/>
            </a:spcAft>
            <a:buNone/>
          </a:pPr>
          <a:r>
            <a:rPr lang="en-US" sz="1100" b="1" kern="1200"/>
            <a:t>Support for Ethical Standards</a:t>
          </a:r>
          <a:r>
            <a:rPr lang="en-US" sz="1100" kern="1200"/>
            <a:t>: AI systems can incorporate fairness, inclusivity, and respect for autonomy, leading to governance that promotes well-being.</a:t>
          </a:r>
        </a:p>
      </dsp:txBody>
      <dsp:txXfrm>
        <a:off x="7374387" y="1841976"/>
        <a:ext cx="3135684" cy="25093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A606B-00F2-4872-900D-B3B4744B2E20}">
      <dsp:nvSpPr>
        <dsp:cNvPr id="0" name=""/>
        <dsp:cNvSpPr/>
      </dsp:nvSpPr>
      <dsp:spPr>
        <a:xfrm>
          <a:off x="564387" y="190004"/>
          <a:ext cx="1510523" cy="1251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0DB51B-265D-426A-9673-5344F0E1CC32}">
      <dsp:nvSpPr>
        <dsp:cNvPr id="0" name=""/>
        <dsp:cNvSpPr/>
      </dsp:nvSpPr>
      <dsp:spPr>
        <a:xfrm>
          <a:off x="564387" y="1596773"/>
          <a:ext cx="4315781" cy="53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defRPr b="1"/>
          </a:pPr>
          <a:r>
            <a:rPr lang="en-US" sz="1900" b="1" kern="1200"/>
            <a:t>AI Learning and Decision Support for Policymakers</a:t>
          </a:r>
          <a:r>
            <a:rPr lang="en-US" sz="1900" kern="1200"/>
            <a:t>:</a:t>
          </a:r>
        </a:p>
      </dsp:txBody>
      <dsp:txXfrm>
        <a:off x="564387" y="1596773"/>
        <a:ext cx="4315781" cy="536451"/>
      </dsp:txXfrm>
    </dsp:sp>
    <dsp:sp modelId="{166B49D4-E0B9-46B6-A005-17517DBBF3FE}">
      <dsp:nvSpPr>
        <dsp:cNvPr id="0" name=""/>
        <dsp:cNvSpPr/>
      </dsp:nvSpPr>
      <dsp:spPr>
        <a:xfrm>
          <a:off x="564387" y="2205340"/>
          <a:ext cx="4315781" cy="195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1" kern="1200"/>
            <a:t>Data-Driven Insights</a:t>
          </a:r>
          <a:r>
            <a:rPr lang="en-US" sz="1400" kern="1200"/>
            <a:t>: AI can collect and analyze data from its “governance” experiences, identifying patterns and lessons learned.</a:t>
          </a:r>
        </a:p>
        <a:p>
          <a:pPr marL="0" lvl="0" indent="0" algn="l" defTabSz="622300">
            <a:lnSpc>
              <a:spcPct val="90000"/>
            </a:lnSpc>
            <a:spcBef>
              <a:spcPct val="0"/>
            </a:spcBef>
            <a:spcAft>
              <a:spcPct val="35000"/>
            </a:spcAft>
            <a:buNone/>
          </a:pPr>
          <a:r>
            <a:rPr lang="en-US" sz="1400" b="1" kern="1200"/>
            <a:t>Informed Policy Development</a:t>
          </a:r>
          <a:r>
            <a:rPr lang="en-US" sz="1400" kern="1200"/>
            <a:t>: Provides evidence-based insights to policymakers for creating future governance strategies.</a:t>
          </a:r>
        </a:p>
        <a:p>
          <a:pPr marL="0" lvl="0" indent="0" algn="l" defTabSz="622300">
            <a:lnSpc>
              <a:spcPct val="90000"/>
            </a:lnSpc>
            <a:spcBef>
              <a:spcPct val="0"/>
            </a:spcBef>
            <a:spcAft>
              <a:spcPct val="35000"/>
            </a:spcAft>
            <a:buNone/>
          </a:pPr>
          <a:r>
            <a:rPr lang="en-US" sz="1400" b="1" kern="1200"/>
            <a:t>Enhanced Decision Support</a:t>
          </a:r>
          <a:r>
            <a:rPr lang="en-US" sz="1400" kern="1200"/>
            <a:t>: Continuous learning by AI contributes to refined, adaptive governance models that align with evolving societal needs.</a:t>
          </a:r>
        </a:p>
      </dsp:txBody>
      <dsp:txXfrm>
        <a:off x="564387" y="2205340"/>
        <a:ext cx="4315781" cy="1955992"/>
      </dsp:txXfrm>
    </dsp:sp>
    <dsp:sp modelId="{097267CA-9052-437F-872C-DB8720D97FB9}">
      <dsp:nvSpPr>
        <dsp:cNvPr id="0" name=""/>
        <dsp:cNvSpPr/>
      </dsp:nvSpPr>
      <dsp:spPr>
        <a:xfrm>
          <a:off x="5635430" y="190004"/>
          <a:ext cx="1510523" cy="1251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FA4F3A-4349-46B4-A86E-CE7F45D9717B}">
      <dsp:nvSpPr>
        <dsp:cNvPr id="0" name=""/>
        <dsp:cNvSpPr/>
      </dsp:nvSpPr>
      <dsp:spPr>
        <a:xfrm>
          <a:off x="5635430" y="1596773"/>
          <a:ext cx="4315781" cy="53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defRPr b="1"/>
          </a:pPr>
          <a:r>
            <a:rPr lang="en-US" sz="1900" b="1" kern="1200"/>
            <a:t>The Need for Careful Regulation and Control</a:t>
          </a:r>
          <a:r>
            <a:rPr lang="en-US" sz="1900" kern="1200"/>
            <a:t>:</a:t>
          </a:r>
        </a:p>
      </dsp:txBody>
      <dsp:txXfrm>
        <a:off x="5635430" y="1596773"/>
        <a:ext cx="4315781" cy="536451"/>
      </dsp:txXfrm>
    </dsp:sp>
    <dsp:sp modelId="{1A2209E1-F368-4078-8585-65F24BF53C3C}">
      <dsp:nvSpPr>
        <dsp:cNvPr id="0" name=""/>
        <dsp:cNvSpPr/>
      </dsp:nvSpPr>
      <dsp:spPr>
        <a:xfrm>
          <a:off x="5635430" y="2205340"/>
          <a:ext cx="4315781" cy="195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1" kern="1200"/>
            <a:t>Privacy and Autonomy Concerns</a:t>
          </a:r>
          <a:r>
            <a:rPr lang="en-US" sz="1400" kern="1200"/>
            <a:t>: Such governance must respect individual rights, avoiding overreach or invasive practices.</a:t>
          </a:r>
        </a:p>
        <a:p>
          <a:pPr marL="0" lvl="0" indent="0" algn="l" defTabSz="622300">
            <a:lnSpc>
              <a:spcPct val="90000"/>
            </a:lnSpc>
            <a:spcBef>
              <a:spcPct val="0"/>
            </a:spcBef>
            <a:spcAft>
              <a:spcPct val="35000"/>
            </a:spcAft>
            <a:buNone/>
          </a:pPr>
          <a:r>
            <a:rPr lang="en-US" sz="1400" b="1" kern="1200"/>
            <a:t>Clear Ethical Guidelines</a:t>
          </a:r>
          <a:r>
            <a:rPr lang="en-US" sz="1400" kern="1200"/>
            <a:t>: Defining the boundaries of acceptable use, especially where governance could interfere with personal freedom.</a:t>
          </a:r>
        </a:p>
        <a:p>
          <a:pPr marL="0" lvl="0" indent="0" algn="l" defTabSz="622300">
            <a:lnSpc>
              <a:spcPct val="90000"/>
            </a:lnSpc>
            <a:spcBef>
              <a:spcPct val="0"/>
            </a:spcBef>
            <a:spcAft>
              <a:spcPct val="35000"/>
            </a:spcAft>
            <a:buNone/>
          </a:pPr>
          <a:r>
            <a:rPr lang="en-US" sz="1400" b="1" kern="1200"/>
            <a:t>Ongoing Evaluation</a:t>
          </a:r>
          <a:r>
            <a:rPr lang="en-US" sz="1400" kern="1200"/>
            <a:t>: Regular review mechanisms to ensure that AI and cybersecurity applications align with ethical and societal standards.</a:t>
          </a:r>
        </a:p>
      </dsp:txBody>
      <dsp:txXfrm>
        <a:off x="5635430" y="2205340"/>
        <a:ext cx="4315781" cy="19559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5C525-485E-4048-81F4-6BFD97A6D77D}">
      <dsp:nvSpPr>
        <dsp:cNvPr id="0" name=""/>
        <dsp:cNvSpPr/>
      </dsp:nvSpPr>
      <dsp:spPr>
        <a:xfrm>
          <a:off x="0" y="3500"/>
          <a:ext cx="10506456" cy="81472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20E8A0-F20A-4DF2-80D0-09FD2868A11A}">
      <dsp:nvSpPr>
        <dsp:cNvPr id="0" name=""/>
        <dsp:cNvSpPr/>
      </dsp:nvSpPr>
      <dsp:spPr>
        <a:xfrm>
          <a:off x="246454" y="186813"/>
          <a:ext cx="448099" cy="448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45EB82-75AC-482A-BD13-2295350927E8}">
      <dsp:nvSpPr>
        <dsp:cNvPr id="0" name=""/>
        <dsp:cNvSpPr/>
      </dsp:nvSpPr>
      <dsp:spPr>
        <a:xfrm>
          <a:off x="941008" y="3500"/>
          <a:ext cx="9564528" cy="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25" tIns="86225" rIns="86225" bIns="86225" numCol="1" spcCol="1270" anchor="ctr" anchorCtr="0">
          <a:noAutofit/>
        </a:bodyPr>
        <a:lstStyle/>
        <a:p>
          <a:pPr marL="0" lvl="0" indent="0" algn="l" defTabSz="977900">
            <a:lnSpc>
              <a:spcPct val="90000"/>
            </a:lnSpc>
            <a:spcBef>
              <a:spcPct val="0"/>
            </a:spcBef>
            <a:spcAft>
              <a:spcPct val="35000"/>
            </a:spcAft>
            <a:buNone/>
          </a:pPr>
          <a:r>
            <a:rPr lang="en-US" sz="2200" b="1" kern="1200"/>
            <a:t>AI as an Advocate for Disadvantaged Groups</a:t>
          </a:r>
          <a:endParaRPr lang="en-US" sz="2200" kern="1200"/>
        </a:p>
      </dsp:txBody>
      <dsp:txXfrm>
        <a:off x="941008" y="3500"/>
        <a:ext cx="9564528" cy="814725"/>
      </dsp:txXfrm>
    </dsp:sp>
    <dsp:sp modelId="{AF5AC8C2-D348-4C8B-A44A-E42135DD0299}">
      <dsp:nvSpPr>
        <dsp:cNvPr id="0" name=""/>
        <dsp:cNvSpPr/>
      </dsp:nvSpPr>
      <dsp:spPr>
        <a:xfrm>
          <a:off x="0" y="1021907"/>
          <a:ext cx="10506456" cy="81472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7A49D8-EDCB-4DD8-B7F4-A309A184A076}">
      <dsp:nvSpPr>
        <dsp:cNvPr id="0" name=""/>
        <dsp:cNvSpPr/>
      </dsp:nvSpPr>
      <dsp:spPr>
        <a:xfrm>
          <a:off x="246454" y="1205220"/>
          <a:ext cx="448099" cy="448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C86C43-A323-4DE9-BB73-535B8A4FCEE1}">
      <dsp:nvSpPr>
        <dsp:cNvPr id="0" name=""/>
        <dsp:cNvSpPr/>
      </dsp:nvSpPr>
      <dsp:spPr>
        <a:xfrm>
          <a:off x="941008" y="1021907"/>
          <a:ext cx="4727905" cy="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25" tIns="86225" rIns="86225" bIns="86225" numCol="1" spcCol="1270" anchor="ctr" anchorCtr="0">
          <a:noAutofit/>
        </a:bodyPr>
        <a:lstStyle/>
        <a:p>
          <a:pPr marL="0" lvl="0" indent="0" algn="l" defTabSz="977900">
            <a:lnSpc>
              <a:spcPct val="90000"/>
            </a:lnSpc>
            <a:spcBef>
              <a:spcPct val="0"/>
            </a:spcBef>
            <a:spcAft>
              <a:spcPct val="35000"/>
            </a:spcAft>
            <a:buNone/>
          </a:pPr>
          <a:r>
            <a:rPr lang="en-US" sz="2200" b="1" kern="1200"/>
            <a:t>Campaign Development and Support</a:t>
          </a:r>
          <a:r>
            <a:rPr lang="en-US" sz="2200" kern="1200"/>
            <a:t>:</a:t>
          </a:r>
        </a:p>
      </dsp:txBody>
      <dsp:txXfrm>
        <a:off x="941008" y="1021907"/>
        <a:ext cx="4727905" cy="814725"/>
      </dsp:txXfrm>
    </dsp:sp>
    <dsp:sp modelId="{F5F796F4-27DB-4FC1-964C-4F493525A18E}">
      <dsp:nvSpPr>
        <dsp:cNvPr id="0" name=""/>
        <dsp:cNvSpPr/>
      </dsp:nvSpPr>
      <dsp:spPr>
        <a:xfrm>
          <a:off x="5668913" y="1021907"/>
          <a:ext cx="4836622" cy="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25" tIns="86225" rIns="86225" bIns="86225" numCol="1" spcCol="1270" anchor="ctr" anchorCtr="0">
          <a:noAutofit/>
        </a:bodyPr>
        <a:lstStyle/>
        <a:p>
          <a:pPr marL="0" lvl="0" indent="0" algn="l" defTabSz="488950">
            <a:lnSpc>
              <a:spcPct val="90000"/>
            </a:lnSpc>
            <a:spcBef>
              <a:spcPct val="0"/>
            </a:spcBef>
            <a:spcAft>
              <a:spcPct val="35000"/>
            </a:spcAft>
            <a:buNone/>
          </a:pPr>
          <a:r>
            <a:rPr lang="en-US" sz="1100" b="1" kern="1200"/>
            <a:t>AI-Assisted Campaign Tools</a:t>
          </a:r>
          <a:r>
            <a:rPr lang="en-US" sz="1100" kern="1200"/>
            <a:t>: Disadvantaged groups can use AI to draft and refine campaign messages, create impactful visuals, and develop data-backed advocacy plans.</a:t>
          </a:r>
        </a:p>
        <a:p>
          <a:pPr marL="0" lvl="0" indent="0" algn="l" defTabSz="488950">
            <a:lnSpc>
              <a:spcPct val="90000"/>
            </a:lnSpc>
            <a:spcBef>
              <a:spcPct val="0"/>
            </a:spcBef>
            <a:spcAft>
              <a:spcPct val="35000"/>
            </a:spcAft>
            <a:buNone/>
          </a:pPr>
          <a:r>
            <a:rPr lang="en-US" sz="1100" b="1" kern="1200"/>
            <a:t>Resource Matching and Funding Tools</a:t>
          </a:r>
          <a:r>
            <a:rPr lang="en-US" sz="1100" kern="1200"/>
            <a:t>: AI tools to connect communities with relevant grants, donors, and other support based on their mission and needs.</a:t>
          </a:r>
        </a:p>
      </dsp:txBody>
      <dsp:txXfrm>
        <a:off x="5668913" y="1021907"/>
        <a:ext cx="4836622" cy="814725"/>
      </dsp:txXfrm>
    </dsp:sp>
    <dsp:sp modelId="{EFFE9399-67FA-4C44-989C-1DAD78E63559}">
      <dsp:nvSpPr>
        <dsp:cNvPr id="0" name=""/>
        <dsp:cNvSpPr/>
      </dsp:nvSpPr>
      <dsp:spPr>
        <a:xfrm>
          <a:off x="0" y="2040314"/>
          <a:ext cx="10506456" cy="81472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AB9F91-67C2-40EE-8A79-84C42A104082}">
      <dsp:nvSpPr>
        <dsp:cNvPr id="0" name=""/>
        <dsp:cNvSpPr/>
      </dsp:nvSpPr>
      <dsp:spPr>
        <a:xfrm>
          <a:off x="246454" y="2223627"/>
          <a:ext cx="448099" cy="448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F0F0C1-0DE8-4AB1-B890-22B504BD7323}">
      <dsp:nvSpPr>
        <dsp:cNvPr id="0" name=""/>
        <dsp:cNvSpPr/>
      </dsp:nvSpPr>
      <dsp:spPr>
        <a:xfrm>
          <a:off x="941008" y="2040314"/>
          <a:ext cx="4727905" cy="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25" tIns="86225" rIns="86225" bIns="86225" numCol="1" spcCol="1270" anchor="ctr" anchorCtr="0">
          <a:noAutofit/>
        </a:bodyPr>
        <a:lstStyle/>
        <a:p>
          <a:pPr marL="0" lvl="0" indent="0" algn="l" defTabSz="977900">
            <a:lnSpc>
              <a:spcPct val="90000"/>
            </a:lnSpc>
            <a:spcBef>
              <a:spcPct val="0"/>
            </a:spcBef>
            <a:spcAft>
              <a:spcPct val="35000"/>
            </a:spcAft>
            <a:buNone/>
          </a:pPr>
          <a:r>
            <a:rPr lang="en-US" sz="2200" b="1" kern="1200"/>
            <a:t>Amplifying Voices and Fostering Engagement</a:t>
          </a:r>
          <a:r>
            <a:rPr lang="en-US" sz="2200" kern="1200"/>
            <a:t>:</a:t>
          </a:r>
        </a:p>
      </dsp:txBody>
      <dsp:txXfrm>
        <a:off x="941008" y="2040314"/>
        <a:ext cx="4727905" cy="814725"/>
      </dsp:txXfrm>
    </dsp:sp>
    <dsp:sp modelId="{A9BED12D-F629-4B9A-AC30-B9FCE2F36766}">
      <dsp:nvSpPr>
        <dsp:cNvPr id="0" name=""/>
        <dsp:cNvSpPr/>
      </dsp:nvSpPr>
      <dsp:spPr>
        <a:xfrm>
          <a:off x="5668913" y="2040314"/>
          <a:ext cx="4836622" cy="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25" tIns="86225" rIns="86225" bIns="86225" numCol="1" spcCol="1270" anchor="ctr" anchorCtr="0">
          <a:noAutofit/>
        </a:bodyPr>
        <a:lstStyle/>
        <a:p>
          <a:pPr marL="0" lvl="0" indent="0" algn="l" defTabSz="488950">
            <a:lnSpc>
              <a:spcPct val="90000"/>
            </a:lnSpc>
            <a:spcBef>
              <a:spcPct val="0"/>
            </a:spcBef>
            <a:spcAft>
              <a:spcPct val="35000"/>
            </a:spcAft>
            <a:buNone/>
          </a:pPr>
          <a:r>
            <a:rPr lang="en-US" sz="1100" b="1" kern="1200"/>
            <a:t>Language Translation and Accessibility</a:t>
          </a:r>
          <a:r>
            <a:rPr lang="en-US" sz="1100" kern="1200"/>
            <a:t>: Ensures that marginalized voices are represented, translating messages and making campaigns accessible across languages and literacy levels.</a:t>
          </a:r>
        </a:p>
        <a:p>
          <a:pPr marL="0" lvl="0" indent="0" algn="l" defTabSz="488950">
            <a:lnSpc>
              <a:spcPct val="90000"/>
            </a:lnSpc>
            <a:spcBef>
              <a:spcPct val="0"/>
            </a:spcBef>
            <a:spcAft>
              <a:spcPct val="35000"/>
            </a:spcAft>
            <a:buNone/>
          </a:pPr>
          <a:r>
            <a:rPr lang="en-US" sz="1100" b="1" kern="1200"/>
            <a:t>Data-Driven Community Mobilization</a:t>
          </a:r>
          <a:r>
            <a:rPr lang="en-US" sz="1100" kern="1200"/>
            <a:t>: AI insights to identify key demographics and target messaging to mobilize supporters more effectively.</a:t>
          </a:r>
        </a:p>
      </dsp:txBody>
      <dsp:txXfrm>
        <a:off x="5668913" y="2040314"/>
        <a:ext cx="4836622" cy="814725"/>
      </dsp:txXfrm>
    </dsp:sp>
    <dsp:sp modelId="{17A73682-1C4A-4A7A-8046-FE60DC4C262C}">
      <dsp:nvSpPr>
        <dsp:cNvPr id="0" name=""/>
        <dsp:cNvSpPr/>
      </dsp:nvSpPr>
      <dsp:spPr>
        <a:xfrm>
          <a:off x="0" y="3058721"/>
          <a:ext cx="10506456" cy="81472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A80FB9-87AF-4476-B0CC-D54745D40BA3}">
      <dsp:nvSpPr>
        <dsp:cNvPr id="0" name=""/>
        <dsp:cNvSpPr/>
      </dsp:nvSpPr>
      <dsp:spPr>
        <a:xfrm>
          <a:off x="246454" y="3242035"/>
          <a:ext cx="448099" cy="448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FBE211-B02A-4CAE-BA6D-BBD85D0DC050}">
      <dsp:nvSpPr>
        <dsp:cNvPr id="0" name=""/>
        <dsp:cNvSpPr/>
      </dsp:nvSpPr>
      <dsp:spPr>
        <a:xfrm>
          <a:off x="941008" y="3058721"/>
          <a:ext cx="4727905" cy="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25" tIns="86225" rIns="86225" bIns="86225" numCol="1" spcCol="1270" anchor="ctr" anchorCtr="0">
          <a:noAutofit/>
        </a:bodyPr>
        <a:lstStyle/>
        <a:p>
          <a:pPr marL="0" lvl="0" indent="0" algn="l" defTabSz="977900">
            <a:lnSpc>
              <a:spcPct val="90000"/>
            </a:lnSpc>
            <a:spcBef>
              <a:spcPct val="0"/>
            </a:spcBef>
            <a:spcAft>
              <a:spcPct val="35000"/>
            </a:spcAft>
            <a:buNone/>
          </a:pPr>
          <a:r>
            <a:rPr lang="en-US" sz="2200" b="1" kern="1200"/>
            <a:t>Empowering Better Decision-Making and Engagement</a:t>
          </a:r>
          <a:r>
            <a:rPr lang="en-US" sz="2200" kern="1200"/>
            <a:t>:</a:t>
          </a:r>
        </a:p>
      </dsp:txBody>
      <dsp:txXfrm>
        <a:off x="941008" y="3058721"/>
        <a:ext cx="4727905" cy="814725"/>
      </dsp:txXfrm>
    </dsp:sp>
    <dsp:sp modelId="{4DD8E49A-FB36-4780-82DA-070E607F9B21}">
      <dsp:nvSpPr>
        <dsp:cNvPr id="0" name=""/>
        <dsp:cNvSpPr/>
      </dsp:nvSpPr>
      <dsp:spPr>
        <a:xfrm>
          <a:off x="5668913" y="3058721"/>
          <a:ext cx="4836622" cy="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25" tIns="86225" rIns="86225" bIns="86225" numCol="1" spcCol="1270" anchor="ctr" anchorCtr="0">
          <a:noAutofit/>
        </a:bodyPr>
        <a:lstStyle/>
        <a:p>
          <a:pPr marL="0" lvl="0" indent="0" algn="l" defTabSz="488950">
            <a:lnSpc>
              <a:spcPct val="90000"/>
            </a:lnSpc>
            <a:spcBef>
              <a:spcPct val="0"/>
            </a:spcBef>
            <a:spcAft>
              <a:spcPct val="35000"/>
            </a:spcAft>
            <a:buNone/>
          </a:pPr>
          <a:r>
            <a:rPr lang="en-US" sz="1100" b="1" kern="1200"/>
            <a:t>Policy Impact Analysis for Advocacy</a:t>
          </a:r>
          <a:r>
            <a:rPr lang="en-US" sz="1100" kern="1200"/>
            <a:t>: AI platforms can analyze how proposed policies may affect vulnerable populations, providing evidence-based support for advocacy.</a:t>
          </a:r>
        </a:p>
        <a:p>
          <a:pPr marL="0" lvl="0" indent="0" algn="l" defTabSz="488950">
            <a:lnSpc>
              <a:spcPct val="90000"/>
            </a:lnSpc>
            <a:spcBef>
              <a:spcPct val="0"/>
            </a:spcBef>
            <a:spcAft>
              <a:spcPct val="35000"/>
            </a:spcAft>
            <a:buNone/>
          </a:pPr>
          <a:r>
            <a:rPr lang="en-US" sz="1100" b="1" kern="1200"/>
            <a:t>Simulations for Community Outcomes</a:t>
          </a:r>
          <a:r>
            <a:rPr lang="en-US" sz="1100" kern="1200"/>
            <a:t>: AI-driven tools that model potential social and economic outcomes of policy decisions, allowing disadvantaged groups to present stronger cases for support.</a:t>
          </a:r>
        </a:p>
      </dsp:txBody>
      <dsp:txXfrm>
        <a:off x="5668913" y="3058721"/>
        <a:ext cx="4836622" cy="8147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1B269-E74C-4D73-8E4E-F22D6BBFFAF0}">
      <dsp:nvSpPr>
        <dsp:cNvPr id="0" name=""/>
        <dsp:cNvSpPr/>
      </dsp:nvSpPr>
      <dsp:spPr>
        <a:xfrm>
          <a:off x="2103120" y="1359"/>
          <a:ext cx="8412480" cy="1393787"/>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711200">
            <a:lnSpc>
              <a:spcPct val="90000"/>
            </a:lnSpc>
            <a:spcBef>
              <a:spcPct val="0"/>
            </a:spcBef>
            <a:spcAft>
              <a:spcPct val="35000"/>
            </a:spcAft>
            <a:buNone/>
          </a:pPr>
          <a:r>
            <a:rPr lang="en-US" sz="1600" kern="1200"/>
            <a:t>Strengthen Ethical Frameworks: Encourage multi-stakeholder collaboration to establish ethical standards for AI and cybersecurity, balancing security needs with privacy and autonomy.</a:t>
          </a:r>
        </a:p>
      </dsp:txBody>
      <dsp:txXfrm>
        <a:off x="2103120" y="1359"/>
        <a:ext cx="8412480" cy="1393787"/>
      </dsp:txXfrm>
    </dsp:sp>
    <dsp:sp modelId="{9DE4F57B-D71F-4039-AFDE-535F235779C4}">
      <dsp:nvSpPr>
        <dsp:cNvPr id="0" name=""/>
        <dsp:cNvSpPr/>
      </dsp:nvSpPr>
      <dsp:spPr>
        <a:xfrm>
          <a:off x="0" y="1359"/>
          <a:ext cx="2103120" cy="1393787"/>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889000">
            <a:lnSpc>
              <a:spcPct val="90000"/>
            </a:lnSpc>
            <a:spcBef>
              <a:spcPct val="0"/>
            </a:spcBef>
            <a:spcAft>
              <a:spcPct val="35000"/>
            </a:spcAft>
            <a:buNone/>
          </a:pPr>
          <a:r>
            <a:rPr lang="en-US" sz="2000" kern="1200"/>
            <a:t>Strengthen</a:t>
          </a:r>
        </a:p>
      </dsp:txBody>
      <dsp:txXfrm>
        <a:off x="0" y="1359"/>
        <a:ext cx="2103120" cy="1393787"/>
      </dsp:txXfrm>
    </dsp:sp>
    <dsp:sp modelId="{B62F87A3-D006-4C1B-8169-B56C60DF838A}">
      <dsp:nvSpPr>
        <dsp:cNvPr id="0" name=""/>
        <dsp:cNvSpPr/>
      </dsp:nvSpPr>
      <dsp:spPr>
        <a:xfrm>
          <a:off x="2103120" y="1478775"/>
          <a:ext cx="8412480" cy="1393787"/>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711200">
            <a:lnSpc>
              <a:spcPct val="90000"/>
            </a:lnSpc>
            <a:spcBef>
              <a:spcPct val="0"/>
            </a:spcBef>
            <a:spcAft>
              <a:spcPct val="35000"/>
            </a:spcAft>
            <a:buNone/>
          </a:pPr>
          <a:r>
            <a:rPr lang="en-US" sz="1600" kern="1200"/>
            <a:t>Invest in Public Education: Promote digital literacy programs to help citizens understand and engage with AI and cybersecurity, reducing susceptibility to misinformation.</a:t>
          </a:r>
        </a:p>
      </dsp:txBody>
      <dsp:txXfrm>
        <a:off x="2103120" y="1478775"/>
        <a:ext cx="8412480" cy="1393787"/>
      </dsp:txXfrm>
    </dsp:sp>
    <dsp:sp modelId="{B4B28C8B-DABB-4E19-8BE5-5FC15C1EA1DB}">
      <dsp:nvSpPr>
        <dsp:cNvPr id="0" name=""/>
        <dsp:cNvSpPr/>
      </dsp:nvSpPr>
      <dsp:spPr>
        <a:xfrm>
          <a:off x="0" y="1478775"/>
          <a:ext cx="2103120" cy="1393787"/>
        </a:xfrm>
        <a:prstGeom prst="rect">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889000">
            <a:lnSpc>
              <a:spcPct val="90000"/>
            </a:lnSpc>
            <a:spcBef>
              <a:spcPct val="0"/>
            </a:spcBef>
            <a:spcAft>
              <a:spcPct val="35000"/>
            </a:spcAft>
            <a:buNone/>
          </a:pPr>
          <a:r>
            <a:rPr lang="en-US" sz="2000" kern="1200"/>
            <a:t>Invest in</a:t>
          </a:r>
        </a:p>
      </dsp:txBody>
      <dsp:txXfrm>
        <a:off x="0" y="1478775"/>
        <a:ext cx="2103120" cy="1393787"/>
      </dsp:txXfrm>
    </dsp:sp>
    <dsp:sp modelId="{15CBEB7D-C61D-4195-8E7D-DD90525BD4DA}">
      <dsp:nvSpPr>
        <dsp:cNvPr id="0" name=""/>
        <dsp:cNvSpPr/>
      </dsp:nvSpPr>
      <dsp:spPr>
        <a:xfrm>
          <a:off x="2103120" y="2956190"/>
          <a:ext cx="8412480" cy="1393787"/>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711200">
            <a:lnSpc>
              <a:spcPct val="90000"/>
            </a:lnSpc>
            <a:spcBef>
              <a:spcPct val="0"/>
            </a:spcBef>
            <a:spcAft>
              <a:spcPct val="35000"/>
            </a:spcAft>
            <a:buNone/>
          </a:pPr>
          <a:r>
            <a:rPr lang="en-US" sz="1600" kern="1200"/>
            <a:t>Support Inclusive Policy Development: Foster collaboration between governments, technology companies, and communities to create inclusive governance frameworks that reflect diverse needs and cultural contexts.</a:t>
          </a:r>
        </a:p>
      </dsp:txBody>
      <dsp:txXfrm>
        <a:off x="2103120" y="2956190"/>
        <a:ext cx="8412480" cy="1393787"/>
      </dsp:txXfrm>
    </dsp:sp>
    <dsp:sp modelId="{B4AC7371-B31B-472D-819D-A3EEF3548BF2}">
      <dsp:nvSpPr>
        <dsp:cNvPr id="0" name=""/>
        <dsp:cNvSpPr/>
      </dsp:nvSpPr>
      <dsp:spPr>
        <a:xfrm>
          <a:off x="0" y="2956190"/>
          <a:ext cx="2103120" cy="1393787"/>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889000">
            <a:lnSpc>
              <a:spcPct val="90000"/>
            </a:lnSpc>
            <a:spcBef>
              <a:spcPct val="0"/>
            </a:spcBef>
            <a:spcAft>
              <a:spcPct val="35000"/>
            </a:spcAft>
            <a:buNone/>
          </a:pPr>
          <a:r>
            <a:rPr lang="en-US" sz="2000" kern="1200"/>
            <a:t>Support</a:t>
          </a:r>
        </a:p>
      </dsp:txBody>
      <dsp:txXfrm>
        <a:off x="0" y="2956190"/>
        <a:ext cx="2103120" cy="13937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50E4A-C4F6-4E66-A02A-9F757750B14E}">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4D4143-8AFA-447F-BAED-F8899326F807}">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a:t>Explore AI as a Learning Partner in Governance</a:t>
          </a:r>
          <a:r>
            <a:rPr lang="en-US" sz="1200" kern="1200"/>
            <a:t>: Encourage research into how AI can “learn” from governance experiences to inform policymakers, providing data-driven insights and adaptive governance support.</a:t>
          </a:r>
        </a:p>
      </dsp:txBody>
      <dsp:txXfrm>
        <a:off x="559800" y="3022743"/>
        <a:ext cx="4320000" cy="720000"/>
      </dsp:txXfrm>
    </dsp:sp>
    <dsp:sp modelId="{210CCD09-A985-4543-926E-6A1507C2ABE0}">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6732EA-750A-4480-942D-4D8D8891F265}">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a:t>Evaluate and Adapt Regularly</a:t>
          </a:r>
          <a:r>
            <a:rPr lang="en-US" sz="1200" kern="1200"/>
            <a:t>: Given rapid technology evolution, implement regular governance reviews to ensure policies and technologies remain aligned with societal values and emerging challenges.</a:t>
          </a:r>
        </a:p>
      </dsp:txBody>
      <dsp:txXfrm>
        <a:off x="5635800" y="3022743"/>
        <a:ext cx="4320000" cy="720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090F9-858C-438F-9C7A-956F1B684549}">
      <dsp:nvSpPr>
        <dsp:cNvPr id="0" name=""/>
        <dsp:cNvSpPr/>
      </dsp:nvSpPr>
      <dsp:spPr>
        <a:xfrm>
          <a:off x="0" y="356296"/>
          <a:ext cx="10515600" cy="8316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29108" rIns="816127" bIns="78232" numCol="1" spcCol="1270" anchor="t" anchorCtr="0">
          <a:noAutofit/>
        </a:bodyPr>
        <a:lstStyle/>
        <a:p>
          <a:pPr marL="57150" lvl="1" indent="-57150" algn="l" defTabSz="488950">
            <a:lnSpc>
              <a:spcPct val="90000"/>
            </a:lnSpc>
            <a:spcBef>
              <a:spcPct val="0"/>
            </a:spcBef>
            <a:spcAft>
              <a:spcPct val="15000"/>
            </a:spcAft>
            <a:buChar char="•"/>
          </a:pPr>
          <a:r>
            <a:rPr lang="en-US" sz="1100" i="1" kern="1200"/>
            <a:t>Artificial Intelligence: A Guide for Thinking Humans</a:t>
          </a:r>
          <a:r>
            <a:rPr lang="en-US" sz="1100" kern="1200"/>
            <a:t> by Melanie Mitchell</a:t>
          </a:r>
        </a:p>
        <a:p>
          <a:pPr marL="57150" lvl="1" indent="-57150" algn="l" defTabSz="488950">
            <a:lnSpc>
              <a:spcPct val="90000"/>
            </a:lnSpc>
            <a:spcBef>
              <a:spcPct val="0"/>
            </a:spcBef>
            <a:spcAft>
              <a:spcPct val="15000"/>
            </a:spcAft>
            <a:buChar char="•"/>
          </a:pPr>
          <a:r>
            <a:rPr lang="en-US" sz="1100" i="1" kern="1200"/>
            <a:t>Cybersecurity and Cyberwar: What Everyone Needs to Know</a:t>
          </a:r>
          <a:r>
            <a:rPr lang="en-US" sz="1100" kern="1200"/>
            <a:t> by P.W. Singer and Allan Friedman</a:t>
          </a:r>
        </a:p>
        <a:p>
          <a:pPr marL="57150" lvl="1" indent="-57150" algn="l" defTabSz="488950">
            <a:lnSpc>
              <a:spcPct val="90000"/>
            </a:lnSpc>
            <a:spcBef>
              <a:spcPct val="0"/>
            </a:spcBef>
            <a:spcAft>
              <a:spcPct val="15000"/>
            </a:spcAft>
            <a:buChar char="•"/>
          </a:pPr>
          <a:r>
            <a:rPr lang="en-US" sz="1100" i="1" kern="1200"/>
            <a:t>Superintelligence: Paths, Dangers, Strategies</a:t>
          </a:r>
          <a:r>
            <a:rPr lang="en-US" sz="1100" kern="1200"/>
            <a:t> by Nick Bostrom</a:t>
          </a:r>
        </a:p>
      </dsp:txBody>
      <dsp:txXfrm>
        <a:off x="0" y="356296"/>
        <a:ext cx="10515600" cy="831600"/>
      </dsp:txXfrm>
    </dsp:sp>
    <dsp:sp modelId="{094C7895-3E26-4A02-8384-D45D3BDCE8B1}">
      <dsp:nvSpPr>
        <dsp:cNvPr id="0" name=""/>
        <dsp:cNvSpPr/>
      </dsp:nvSpPr>
      <dsp:spPr>
        <a:xfrm>
          <a:off x="525780" y="193936"/>
          <a:ext cx="7360920" cy="3247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488950">
            <a:lnSpc>
              <a:spcPct val="90000"/>
            </a:lnSpc>
            <a:spcBef>
              <a:spcPct val="0"/>
            </a:spcBef>
            <a:spcAft>
              <a:spcPct val="35000"/>
            </a:spcAft>
            <a:buNone/>
          </a:pPr>
          <a:r>
            <a:rPr lang="en-US" sz="1100" b="1" kern="1200"/>
            <a:t>AI and Cybersecurity</a:t>
          </a:r>
          <a:r>
            <a:rPr lang="en-US" sz="1100" kern="1200"/>
            <a:t>:</a:t>
          </a:r>
        </a:p>
      </dsp:txBody>
      <dsp:txXfrm>
        <a:off x="541632" y="209788"/>
        <a:ext cx="7329216" cy="293016"/>
      </dsp:txXfrm>
    </dsp:sp>
    <dsp:sp modelId="{1B1DB5A7-6336-4244-9758-C5E545A9A05B}">
      <dsp:nvSpPr>
        <dsp:cNvPr id="0" name=""/>
        <dsp:cNvSpPr/>
      </dsp:nvSpPr>
      <dsp:spPr>
        <a:xfrm>
          <a:off x="0" y="1409656"/>
          <a:ext cx="10515600" cy="8316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29108" rIns="816127" bIns="78232" numCol="1" spcCol="1270" anchor="t" anchorCtr="0">
          <a:noAutofit/>
        </a:bodyPr>
        <a:lstStyle/>
        <a:p>
          <a:pPr marL="57150" lvl="1" indent="-57150" algn="l" defTabSz="488950">
            <a:lnSpc>
              <a:spcPct val="90000"/>
            </a:lnSpc>
            <a:spcBef>
              <a:spcPct val="0"/>
            </a:spcBef>
            <a:spcAft>
              <a:spcPct val="15000"/>
            </a:spcAft>
            <a:buChar char="•"/>
          </a:pPr>
          <a:r>
            <a:rPr lang="en-US" sz="1100" i="1" kern="1200"/>
            <a:t>The Age of Surveillance Capitalism</a:t>
          </a:r>
          <a:r>
            <a:rPr lang="en-US" sz="1100" kern="1200"/>
            <a:t> by Shoshana Zuboff</a:t>
          </a:r>
        </a:p>
        <a:p>
          <a:pPr marL="57150" lvl="1" indent="-57150" algn="l" defTabSz="488950">
            <a:lnSpc>
              <a:spcPct val="90000"/>
            </a:lnSpc>
            <a:spcBef>
              <a:spcPct val="0"/>
            </a:spcBef>
            <a:spcAft>
              <a:spcPct val="15000"/>
            </a:spcAft>
            <a:buChar char="•"/>
          </a:pPr>
          <a:r>
            <a:rPr lang="en-US" sz="1100" i="1" kern="1200"/>
            <a:t>The Fifth Domain: Defending Our Country, Our Companies, and Ourselves in the Age of Cyber Threats</a:t>
          </a:r>
          <a:r>
            <a:rPr lang="en-US" sz="1100" kern="1200"/>
            <a:t> by Richard A. Clarke and Robert K. Knake</a:t>
          </a:r>
        </a:p>
        <a:p>
          <a:pPr marL="57150" lvl="1" indent="-57150" algn="l" defTabSz="488950">
            <a:lnSpc>
              <a:spcPct val="90000"/>
            </a:lnSpc>
            <a:spcBef>
              <a:spcPct val="0"/>
            </a:spcBef>
            <a:spcAft>
              <a:spcPct val="15000"/>
            </a:spcAft>
            <a:buChar char="•"/>
          </a:pPr>
          <a:r>
            <a:rPr lang="en-US" sz="1100" i="1" kern="1200"/>
            <a:t>Ethics of Artificial Intelligence and Robotics</a:t>
          </a:r>
          <a:r>
            <a:rPr lang="en-US" sz="1100" kern="1200"/>
            <a:t> edited by Vincent C. Müller</a:t>
          </a:r>
        </a:p>
      </dsp:txBody>
      <dsp:txXfrm>
        <a:off x="0" y="1409656"/>
        <a:ext cx="10515600" cy="831600"/>
      </dsp:txXfrm>
    </dsp:sp>
    <dsp:sp modelId="{0256160D-A0D5-495E-8060-0EC9D1C48D1E}">
      <dsp:nvSpPr>
        <dsp:cNvPr id="0" name=""/>
        <dsp:cNvSpPr/>
      </dsp:nvSpPr>
      <dsp:spPr>
        <a:xfrm>
          <a:off x="525780" y="1247296"/>
          <a:ext cx="7360920" cy="3247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488950">
            <a:lnSpc>
              <a:spcPct val="90000"/>
            </a:lnSpc>
            <a:spcBef>
              <a:spcPct val="0"/>
            </a:spcBef>
            <a:spcAft>
              <a:spcPct val="35000"/>
            </a:spcAft>
            <a:buNone/>
          </a:pPr>
          <a:r>
            <a:rPr lang="en-US" sz="1100" b="1" kern="1200"/>
            <a:t>Governance and Ethics in Technology</a:t>
          </a:r>
          <a:r>
            <a:rPr lang="en-US" sz="1100" kern="1200"/>
            <a:t>:</a:t>
          </a:r>
        </a:p>
      </dsp:txBody>
      <dsp:txXfrm>
        <a:off x="541632" y="1263148"/>
        <a:ext cx="7329216" cy="293016"/>
      </dsp:txXfrm>
    </dsp:sp>
    <dsp:sp modelId="{C5DFC4D1-B3B3-4C0B-B9DB-46E55AA01B94}">
      <dsp:nvSpPr>
        <dsp:cNvPr id="0" name=""/>
        <dsp:cNvSpPr/>
      </dsp:nvSpPr>
      <dsp:spPr>
        <a:xfrm>
          <a:off x="0" y="2463016"/>
          <a:ext cx="10515600" cy="641024"/>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29108" rIns="816127" bIns="78232" numCol="1" spcCol="1270" anchor="t" anchorCtr="0">
          <a:noAutofit/>
        </a:bodyPr>
        <a:lstStyle/>
        <a:p>
          <a:pPr marL="57150" lvl="1" indent="-57150" algn="l" defTabSz="488950">
            <a:lnSpc>
              <a:spcPct val="90000"/>
            </a:lnSpc>
            <a:spcBef>
              <a:spcPct val="0"/>
            </a:spcBef>
            <a:spcAft>
              <a:spcPct val="15000"/>
            </a:spcAft>
            <a:buChar char="•"/>
          </a:pPr>
          <a:r>
            <a:rPr lang="en-US" sz="1100" i="1" kern="1200"/>
            <a:t>The Code of Capital: How the Law Creates Wealth and Inequality</a:t>
          </a:r>
          <a:r>
            <a:rPr lang="en-US" sz="1100" kern="1200"/>
            <a:t> by Katharina Pistor (for insights on regulation and digital governance)</a:t>
          </a:r>
        </a:p>
        <a:p>
          <a:pPr marL="57150" lvl="1" indent="-57150" algn="l" defTabSz="488950">
            <a:lnSpc>
              <a:spcPct val="90000"/>
            </a:lnSpc>
            <a:spcBef>
              <a:spcPct val="0"/>
            </a:spcBef>
            <a:spcAft>
              <a:spcPct val="15000"/>
            </a:spcAft>
            <a:buChar char="•"/>
          </a:pPr>
          <a:r>
            <a:rPr lang="en-US" sz="1100" i="1" kern="1200"/>
            <a:t>Future Politics: Living Together in a World Transformed by Tech</a:t>
          </a:r>
          <a:r>
            <a:rPr lang="en-US" sz="1100" kern="1200"/>
            <a:t> by Jamie Susskind</a:t>
          </a:r>
        </a:p>
      </dsp:txBody>
      <dsp:txXfrm>
        <a:off x="0" y="2463016"/>
        <a:ext cx="10515600" cy="641024"/>
      </dsp:txXfrm>
    </dsp:sp>
    <dsp:sp modelId="{9A32C2A7-514C-498D-887F-74305E0E5F66}">
      <dsp:nvSpPr>
        <dsp:cNvPr id="0" name=""/>
        <dsp:cNvSpPr/>
      </dsp:nvSpPr>
      <dsp:spPr>
        <a:xfrm>
          <a:off x="525780" y="2300656"/>
          <a:ext cx="7360920" cy="3247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488950">
            <a:lnSpc>
              <a:spcPct val="90000"/>
            </a:lnSpc>
            <a:spcBef>
              <a:spcPct val="0"/>
            </a:spcBef>
            <a:spcAft>
              <a:spcPct val="35000"/>
            </a:spcAft>
            <a:buNone/>
          </a:pPr>
          <a:r>
            <a:rPr lang="en-US" sz="1100" b="1" kern="1200"/>
            <a:t>Emerging Trends in Digital Society</a:t>
          </a:r>
          <a:r>
            <a:rPr lang="en-US" sz="1100" kern="1200"/>
            <a:t>:</a:t>
          </a:r>
        </a:p>
      </dsp:txBody>
      <dsp:txXfrm>
        <a:off x="541632" y="2316508"/>
        <a:ext cx="7329216" cy="293016"/>
      </dsp:txXfrm>
    </dsp:sp>
    <dsp:sp modelId="{66ED3815-85E0-4E9E-B9D5-C0F19177B23B}">
      <dsp:nvSpPr>
        <dsp:cNvPr id="0" name=""/>
        <dsp:cNvSpPr/>
      </dsp:nvSpPr>
      <dsp:spPr>
        <a:xfrm>
          <a:off x="0" y="3325801"/>
          <a:ext cx="10515600" cy="8316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29108" rIns="816127" bIns="78232" numCol="1" spcCol="1270" anchor="t" anchorCtr="0">
          <a:noAutofit/>
        </a:bodyPr>
        <a:lstStyle/>
        <a:p>
          <a:pPr marL="57150" lvl="1" indent="-57150" algn="l" defTabSz="488950">
            <a:lnSpc>
              <a:spcPct val="90000"/>
            </a:lnSpc>
            <a:spcBef>
              <a:spcPct val="0"/>
            </a:spcBef>
            <a:spcAft>
              <a:spcPct val="15000"/>
            </a:spcAft>
            <a:buChar char="•"/>
          </a:pPr>
          <a:r>
            <a:rPr lang="en-US" sz="1100" i="1" kern="1200"/>
            <a:t>AI Governance: A Research Agenda</a:t>
          </a:r>
          <a:r>
            <a:rPr lang="en-US" sz="1100" kern="1200"/>
            <a:t> by Allan Dafoe (Oxford Future of Humanity Institute)</a:t>
          </a:r>
        </a:p>
        <a:p>
          <a:pPr marL="57150" lvl="1" indent="-57150" algn="l" defTabSz="488950">
            <a:lnSpc>
              <a:spcPct val="90000"/>
            </a:lnSpc>
            <a:spcBef>
              <a:spcPct val="0"/>
            </a:spcBef>
            <a:spcAft>
              <a:spcPct val="15000"/>
            </a:spcAft>
            <a:buChar char="•"/>
          </a:pPr>
          <a:r>
            <a:rPr lang="en-US" sz="1100" i="1" kern="1200"/>
            <a:t>The Impact of Artificial Intelligence on Work</a:t>
          </a:r>
          <a:r>
            <a:rPr lang="en-US" sz="1100" kern="1200"/>
            <a:t> by the OECD</a:t>
          </a:r>
        </a:p>
        <a:p>
          <a:pPr marL="57150" lvl="1" indent="-57150" algn="l" defTabSz="488950">
            <a:lnSpc>
              <a:spcPct val="90000"/>
            </a:lnSpc>
            <a:spcBef>
              <a:spcPct val="0"/>
            </a:spcBef>
            <a:spcAft>
              <a:spcPct val="15000"/>
            </a:spcAft>
            <a:buChar char="•"/>
          </a:pPr>
          <a:r>
            <a:rPr lang="en-US" sz="1100" i="1" kern="1200"/>
            <a:t>Cybersecurity Framework</a:t>
          </a:r>
          <a:r>
            <a:rPr lang="en-US" sz="1100" kern="1200"/>
            <a:t> by the National Institute of Standards and Technology (NIST)</a:t>
          </a:r>
        </a:p>
      </dsp:txBody>
      <dsp:txXfrm>
        <a:off x="0" y="3325801"/>
        <a:ext cx="10515600" cy="831600"/>
      </dsp:txXfrm>
    </dsp:sp>
    <dsp:sp modelId="{E4E3C8A3-FC54-4F7E-A27A-34B7982B164B}">
      <dsp:nvSpPr>
        <dsp:cNvPr id="0" name=""/>
        <dsp:cNvSpPr/>
      </dsp:nvSpPr>
      <dsp:spPr>
        <a:xfrm>
          <a:off x="525780" y="3163441"/>
          <a:ext cx="7360920" cy="3247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488950">
            <a:lnSpc>
              <a:spcPct val="90000"/>
            </a:lnSpc>
            <a:spcBef>
              <a:spcPct val="0"/>
            </a:spcBef>
            <a:spcAft>
              <a:spcPct val="35000"/>
            </a:spcAft>
            <a:buNone/>
          </a:pPr>
          <a:r>
            <a:rPr lang="en-US" sz="1100" b="1" kern="1200"/>
            <a:t>Articles and Reports</a:t>
          </a:r>
          <a:r>
            <a:rPr lang="en-US" sz="1100" kern="1200"/>
            <a:t>:</a:t>
          </a:r>
        </a:p>
      </dsp:txBody>
      <dsp:txXfrm>
        <a:off x="541632" y="3179293"/>
        <a:ext cx="7329216"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81D73-16AA-4385-A5DE-4CD90A350596}">
      <dsp:nvSpPr>
        <dsp:cNvPr id="0" name=""/>
        <dsp:cNvSpPr/>
      </dsp:nvSpPr>
      <dsp:spPr>
        <a:xfrm>
          <a:off x="2169914" y="8066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CE0640-A6AB-43F8-9780-AC0D19C49CBA}">
      <dsp:nvSpPr>
        <dsp:cNvPr id="0" name=""/>
        <dsp:cNvSpPr/>
      </dsp:nvSpPr>
      <dsp:spPr>
        <a:xfrm>
          <a:off x="765914" y="176601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b="1"/>
          </a:pPr>
          <a:r>
            <a:rPr lang="en-US" sz="3000" b="1" kern="1200"/>
            <a:t>Grouping Together</a:t>
          </a:r>
          <a:r>
            <a:rPr lang="en-US" sz="3000" kern="1200"/>
            <a:t>:</a:t>
          </a:r>
        </a:p>
      </dsp:txBody>
      <dsp:txXfrm>
        <a:off x="765914" y="1766016"/>
        <a:ext cx="4320000" cy="648000"/>
      </dsp:txXfrm>
    </dsp:sp>
    <dsp:sp modelId="{855F1DFB-5539-489B-B566-10C7A7591FD9}">
      <dsp:nvSpPr>
        <dsp:cNvPr id="0" name=""/>
        <dsp:cNvSpPr/>
      </dsp:nvSpPr>
      <dsp:spPr>
        <a:xfrm>
          <a:off x="765914" y="2494645"/>
          <a:ext cx="4320000" cy="1617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a:t>Early Societies and Tribal Cohesion</a:t>
          </a:r>
          <a:r>
            <a:rPr lang="en-US" sz="1700" kern="1200"/>
            <a:t>: </a:t>
          </a:r>
        </a:p>
        <a:p>
          <a:pPr marL="0" lvl="0" indent="0" algn="ctr" defTabSz="755650">
            <a:lnSpc>
              <a:spcPct val="90000"/>
            </a:lnSpc>
            <a:spcBef>
              <a:spcPct val="0"/>
            </a:spcBef>
            <a:spcAft>
              <a:spcPct val="35000"/>
            </a:spcAft>
            <a:buNone/>
          </a:pPr>
          <a:r>
            <a:rPr lang="en-US" sz="1700" b="1" kern="1200"/>
            <a:t>Emergence of Authority</a:t>
          </a:r>
          <a:r>
            <a:rPr lang="en-US" sz="1700" kern="1200"/>
            <a:t>:</a:t>
          </a:r>
        </a:p>
        <a:p>
          <a:pPr marL="0" lvl="0" indent="0" algn="ctr" defTabSz="755650">
            <a:lnSpc>
              <a:spcPct val="90000"/>
            </a:lnSpc>
            <a:spcBef>
              <a:spcPct val="0"/>
            </a:spcBef>
            <a:spcAft>
              <a:spcPct val="35000"/>
            </a:spcAft>
            <a:buNone/>
          </a:pPr>
          <a:r>
            <a:rPr lang="en-US" sz="1700" i="1" kern="1200"/>
            <a:t>Implication</a:t>
          </a:r>
          <a:r>
            <a:rPr lang="en-US" sz="1700" kern="1200"/>
            <a:t>: Governance began as a way to manage relationships, promote cooperation, and sustain the collective good within expanding groups.</a:t>
          </a:r>
        </a:p>
      </dsp:txBody>
      <dsp:txXfrm>
        <a:off x="765914" y="2494645"/>
        <a:ext cx="4320000" cy="1617497"/>
      </dsp:txXfrm>
    </dsp:sp>
    <dsp:sp modelId="{AAED2077-47A9-430C-995D-CFB0ABBC1731}">
      <dsp:nvSpPr>
        <dsp:cNvPr id="0" name=""/>
        <dsp:cNvSpPr/>
      </dsp:nvSpPr>
      <dsp:spPr>
        <a:xfrm>
          <a:off x="7245914" y="80662"/>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C3DFF0-3DE1-4AEF-80B7-CDA0B499E833}">
      <dsp:nvSpPr>
        <dsp:cNvPr id="0" name=""/>
        <dsp:cNvSpPr/>
      </dsp:nvSpPr>
      <dsp:spPr>
        <a:xfrm>
          <a:off x="5841914" y="176601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b="1"/>
          </a:pPr>
          <a:r>
            <a:rPr lang="en-US" sz="3000" b="1" kern="1200"/>
            <a:t>Complex Joint Activities</a:t>
          </a:r>
          <a:r>
            <a:rPr lang="en-US" sz="3000" kern="1200"/>
            <a:t>:</a:t>
          </a:r>
        </a:p>
      </dsp:txBody>
      <dsp:txXfrm>
        <a:off x="5841914" y="1766016"/>
        <a:ext cx="4320000" cy="648000"/>
      </dsp:txXfrm>
    </dsp:sp>
    <dsp:sp modelId="{3F4331AB-5834-47FA-8E1E-ACA2F1885C24}">
      <dsp:nvSpPr>
        <dsp:cNvPr id="0" name=""/>
        <dsp:cNvSpPr/>
      </dsp:nvSpPr>
      <dsp:spPr>
        <a:xfrm>
          <a:off x="5841914" y="2494645"/>
          <a:ext cx="4320000" cy="1617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a:t>Economic and Trade Networks</a:t>
          </a:r>
          <a:r>
            <a:rPr lang="en-US" sz="1700" kern="1200"/>
            <a:t>: </a:t>
          </a:r>
        </a:p>
        <a:p>
          <a:pPr marL="0" lvl="0" indent="0" algn="ctr" defTabSz="755650">
            <a:lnSpc>
              <a:spcPct val="90000"/>
            </a:lnSpc>
            <a:spcBef>
              <a:spcPct val="0"/>
            </a:spcBef>
            <a:spcAft>
              <a:spcPct val="35000"/>
            </a:spcAft>
            <a:buNone/>
          </a:pPr>
          <a:r>
            <a:rPr lang="en-US" sz="1700" b="1" kern="1200"/>
            <a:t>Infrastructure and Urban Development</a:t>
          </a:r>
          <a:r>
            <a:rPr lang="en-US" sz="1700" kern="1200"/>
            <a:t>: </a:t>
          </a:r>
        </a:p>
        <a:p>
          <a:pPr marL="0" lvl="0" indent="0" algn="ctr" defTabSz="755650">
            <a:lnSpc>
              <a:spcPct val="90000"/>
            </a:lnSpc>
            <a:spcBef>
              <a:spcPct val="0"/>
            </a:spcBef>
            <a:spcAft>
              <a:spcPct val="35000"/>
            </a:spcAft>
            <a:buNone/>
          </a:pPr>
          <a:r>
            <a:rPr lang="en-US" sz="1700" i="1" kern="1200"/>
            <a:t>Implication</a:t>
          </a:r>
          <a:r>
            <a:rPr lang="en-US" sz="1700" kern="1200"/>
            <a:t>: Complexity in activities necessitated a higher level of organization and more formalized governance structures to balance resources and manage risks.</a:t>
          </a:r>
        </a:p>
      </dsp:txBody>
      <dsp:txXfrm>
        <a:off x="5841914" y="2494645"/>
        <a:ext cx="4320000" cy="1617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FC1E2-DF24-4717-8997-E3408705F483}">
      <dsp:nvSpPr>
        <dsp:cNvPr id="0" name=""/>
        <dsp:cNvSpPr/>
      </dsp:nvSpPr>
      <dsp:spPr>
        <a:xfrm>
          <a:off x="3504" y="0"/>
          <a:ext cx="964728" cy="931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40557E-B23C-47E8-BC42-08FF7B4AC216}">
      <dsp:nvSpPr>
        <dsp:cNvPr id="0" name=""/>
        <dsp:cNvSpPr/>
      </dsp:nvSpPr>
      <dsp:spPr>
        <a:xfrm>
          <a:off x="3504" y="1086544"/>
          <a:ext cx="2756368" cy="39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1" kern="1200"/>
            <a:t>Birth of AI</a:t>
          </a:r>
          <a:endParaRPr lang="en-US" sz="1600" kern="1200"/>
        </a:p>
      </dsp:txBody>
      <dsp:txXfrm>
        <a:off x="3504" y="1086544"/>
        <a:ext cx="2756368" cy="399294"/>
      </dsp:txXfrm>
    </dsp:sp>
    <dsp:sp modelId="{61A7D1A6-A900-47F9-BF02-8B67B0BCABB8}">
      <dsp:nvSpPr>
        <dsp:cNvPr id="0" name=""/>
        <dsp:cNvSpPr/>
      </dsp:nvSpPr>
      <dsp:spPr>
        <a:xfrm>
          <a:off x="3504" y="1557865"/>
          <a:ext cx="2756368" cy="217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a:t>1956 Dartmouth Conference</a:t>
          </a:r>
          <a:r>
            <a:rPr lang="en-US" sz="1200" kern="1200"/>
            <a:t>:</a:t>
          </a:r>
        </a:p>
        <a:p>
          <a:pPr marL="114300" lvl="1" indent="-114300" algn="l" defTabSz="533400">
            <a:lnSpc>
              <a:spcPct val="90000"/>
            </a:lnSpc>
            <a:spcBef>
              <a:spcPct val="0"/>
            </a:spcBef>
            <a:spcAft>
              <a:spcPct val="15000"/>
            </a:spcAft>
            <a:buChar char="•"/>
          </a:pPr>
          <a:r>
            <a:rPr lang="en-US" sz="1200" kern="1200"/>
            <a:t>John McCarthy coins </a:t>
          </a:r>
          <a:r>
            <a:rPr lang="en-US" sz="1200" i="1" kern="1200"/>
            <a:t>Artificial Intelligence</a:t>
          </a:r>
          <a:r>
            <a:rPr lang="en-US" sz="1200" kern="1200"/>
            <a:t>, marking the official start of AI research.</a:t>
          </a:r>
        </a:p>
        <a:p>
          <a:pPr marL="114300" lvl="1" indent="-114300" algn="l" defTabSz="533400">
            <a:lnSpc>
              <a:spcPct val="90000"/>
            </a:lnSpc>
            <a:spcBef>
              <a:spcPct val="0"/>
            </a:spcBef>
            <a:spcAft>
              <a:spcPct val="15000"/>
            </a:spcAft>
            <a:buChar char="•"/>
          </a:pPr>
          <a:r>
            <a:rPr lang="en-US" sz="1200" kern="1200"/>
            <a:t>Early AI Programs: ELIZA (chatbot), early pattern recognition systems.</a:t>
          </a:r>
        </a:p>
        <a:p>
          <a:pPr marL="114300" lvl="1" indent="-114300" algn="l" defTabSz="533400">
            <a:lnSpc>
              <a:spcPct val="90000"/>
            </a:lnSpc>
            <a:spcBef>
              <a:spcPct val="0"/>
            </a:spcBef>
            <a:spcAft>
              <a:spcPct val="15000"/>
            </a:spcAft>
            <a:buChar char="•"/>
          </a:pPr>
          <a:r>
            <a:rPr lang="en-US" sz="1200" b="1" kern="1200"/>
            <a:t>Computing Advancements and AI Winters</a:t>
          </a:r>
          <a:endParaRPr lang="en-US" sz="1200" kern="1200"/>
        </a:p>
        <a:p>
          <a:pPr marL="0" lvl="0" indent="0" algn="l" defTabSz="533400">
            <a:lnSpc>
              <a:spcPct val="90000"/>
            </a:lnSpc>
            <a:spcBef>
              <a:spcPct val="0"/>
            </a:spcBef>
            <a:spcAft>
              <a:spcPct val="35000"/>
            </a:spcAft>
            <a:buNone/>
          </a:pPr>
          <a:r>
            <a:rPr lang="en-US" sz="1200" b="1" kern="1200"/>
            <a:t>1970s-80s</a:t>
          </a:r>
          <a:r>
            <a:rPr lang="en-US" sz="1200" kern="1200"/>
            <a:t>: First AI “Winters” due to unmet expectations and funding cuts.</a:t>
          </a:r>
        </a:p>
        <a:p>
          <a:pPr marL="0" lvl="0" indent="0" algn="l" defTabSz="533400">
            <a:lnSpc>
              <a:spcPct val="90000"/>
            </a:lnSpc>
            <a:spcBef>
              <a:spcPct val="0"/>
            </a:spcBef>
            <a:spcAft>
              <a:spcPct val="35000"/>
            </a:spcAft>
            <a:buNone/>
          </a:pPr>
          <a:r>
            <a:rPr lang="en-US" sz="1200" b="1" kern="1200"/>
            <a:t>1990s</a:t>
          </a:r>
          <a:r>
            <a:rPr lang="en-US" sz="1200" kern="1200"/>
            <a:t>: Internet expansion and faster processors renew interest in AI.</a:t>
          </a:r>
        </a:p>
      </dsp:txBody>
      <dsp:txXfrm>
        <a:off x="3504" y="1557865"/>
        <a:ext cx="2756368" cy="2171168"/>
      </dsp:txXfrm>
    </dsp:sp>
    <dsp:sp modelId="{65A1429C-FFC4-4903-A354-9B759037D1ED}">
      <dsp:nvSpPr>
        <dsp:cNvPr id="0" name=""/>
        <dsp:cNvSpPr/>
      </dsp:nvSpPr>
      <dsp:spPr>
        <a:xfrm>
          <a:off x="3242237" y="0"/>
          <a:ext cx="964728" cy="931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B1429F-5973-4B1C-82FE-6F7DDB62A737}">
      <dsp:nvSpPr>
        <dsp:cNvPr id="0" name=""/>
        <dsp:cNvSpPr/>
      </dsp:nvSpPr>
      <dsp:spPr>
        <a:xfrm>
          <a:off x="3242237" y="1086544"/>
          <a:ext cx="2756368" cy="39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1" kern="1200"/>
            <a:t>The Deep Learning Revolution</a:t>
          </a:r>
          <a:endParaRPr lang="en-US" sz="1600" kern="1200"/>
        </a:p>
      </dsp:txBody>
      <dsp:txXfrm>
        <a:off x="3242237" y="1086544"/>
        <a:ext cx="2756368" cy="399294"/>
      </dsp:txXfrm>
    </dsp:sp>
    <dsp:sp modelId="{D0A7D061-9D92-48DB-9FA5-85278E99A08D}">
      <dsp:nvSpPr>
        <dsp:cNvPr id="0" name=""/>
        <dsp:cNvSpPr/>
      </dsp:nvSpPr>
      <dsp:spPr>
        <a:xfrm>
          <a:off x="3242237" y="1557865"/>
          <a:ext cx="2756368" cy="217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a:t>2010s</a:t>
          </a:r>
          <a:r>
            <a:rPr lang="en-US" sz="1200" kern="1200"/>
            <a:t>: Deep Learning Breakthroughs (e.g., image and speech recognition) powered by big data and GPUs.</a:t>
          </a:r>
        </a:p>
        <a:p>
          <a:pPr marL="0" lvl="0" indent="0" algn="l" defTabSz="533400">
            <a:lnSpc>
              <a:spcPct val="90000"/>
            </a:lnSpc>
            <a:spcBef>
              <a:spcPct val="0"/>
            </a:spcBef>
            <a:spcAft>
              <a:spcPct val="35000"/>
            </a:spcAft>
            <a:buNone/>
          </a:pPr>
          <a:r>
            <a:rPr lang="en-US" sz="1200" b="1" kern="1200"/>
            <a:t>2015+</a:t>
          </a:r>
          <a:r>
            <a:rPr lang="en-US" sz="1200" kern="1200"/>
            <a:t>: Generative AI models, robotics, and automation reshape industries (e.g., healthcare, finance).</a:t>
          </a:r>
        </a:p>
      </dsp:txBody>
      <dsp:txXfrm>
        <a:off x="3242237" y="1557865"/>
        <a:ext cx="2756368" cy="2171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74175-2FAA-4D38-80B3-C216B88F68CF}">
      <dsp:nvSpPr>
        <dsp:cNvPr id="0" name=""/>
        <dsp:cNvSpPr/>
      </dsp:nvSpPr>
      <dsp:spPr>
        <a:xfrm>
          <a:off x="5527" y="561280"/>
          <a:ext cx="1097489" cy="10974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46B699-BC29-418D-8F2A-56DD2CE2DCD2}">
      <dsp:nvSpPr>
        <dsp:cNvPr id="0" name=""/>
        <dsp:cNvSpPr/>
      </dsp:nvSpPr>
      <dsp:spPr>
        <a:xfrm>
          <a:off x="5527" y="1797607"/>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1" kern="1200"/>
            <a:t>Institutionalization of ICT (1960s-70s)</a:t>
          </a:r>
          <a:r>
            <a:rPr lang="en-US" sz="1600" kern="1200"/>
            <a:t>:</a:t>
          </a:r>
        </a:p>
      </dsp:txBody>
      <dsp:txXfrm>
        <a:off x="5527" y="1797607"/>
        <a:ext cx="3135684" cy="470352"/>
      </dsp:txXfrm>
    </dsp:sp>
    <dsp:sp modelId="{6B485F82-F7C8-465A-83C0-2DD19801E68D}">
      <dsp:nvSpPr>
        <dsp:cNvPr id="0" name=""/>
        <dsp:cNvSpPr/>
      </dsp:nvSpPr>
      <dsp:spPr>
        <a:xfrm>
          <a:off x="5527" y="2332535"/>
          <a:ext cx="3135684" cy="145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a:t>Mainframes and Government Data</a:t>
          </a:r>
          <a:r>
            <a:rPr lang="en-US" sz="1200" kern="1200"/>
            <a:t>: As banks, military, and research institutions digitized, concerns grew about securing sensitive information.</a:t>
          </a:r>
        </a:p>
        <a:p>
          <a:pPr marL="0" lvl="0" indent="0" algn="l" defTabSz="533400">
            <a:lnSpc>
              <a:spcPct val="90000"/>
            </a:lnSpc>
            <a:spcBef>
              <a:spcPct val="0"/>
            </a:spcBef>
            <a:spcAft>
              <a:spcPct val="35000"/>
            </a:spcAft>
            <a:buNone/>
          </a:pPr>
          <a:r>
            <a:rPr lang="en-US" sz="1200" b="1" kern="1200"/>
            <a:t>Defense and Intellectual Property</a:t>
          </a:r>
          <a:r>
            <a:rPr lang="en-US" sz="1200" kern="1200"/>
            <a:t>: Initial efforts focused on securing financial, defense, and proprietary data within closed systems.</a:t>
          </a:r>
        </a:p>
      </dsp:txBody>
      <dsp:txXfrm>
        <a:off x="5527" y="2332535"/>
        <a:ext cx="3135684" cy="1457522"/>
      </dsp:txXfrm>
    </dsp:sp>
    <dsp:sp modelId="{39B7F9BC-33D6-459D-9329-6ED60AB2A06A}">
      <dsp:nvSpPr>
        <dsp:cNvPr id="0" name=""/>
        <dsp:cNvSpPr/>
      </dsp:nvSpPr>
      <dsp:spPr>
        <a:xfrm>
          <a:off x="3689957" y="561280"/>
          <a:ext cx="1097489" cy="10974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50417D-425D-491E-AC7E-BD86191813F6}">
      <dsp:nvSpPr>
        <dsp:cNvPr id="0" name=""/>
        <dsp:cNvSpPr/>
      </dsp:nvSpPr>
      <dsp:spPr>
        <a:xfrm>
          <a:off x="3689957" y="1797607"/>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1" kern="1200"/>
            <a:t>The Internet and New Attack Vectors</a:t>
          </a:r>
          <a:endParaRPr lang="en-US" sz="1600" kern="1200"/>
        </a:p>
      </dsp:txBody>
      <dsp:txXfrm>
        <a:off x="3689957" y="1797607"/>
        <a:ext cx="3135684" cy="470352"/>
      </dsp:txXfrm>
    </dsp:sp>
    <dsp:sp modelId="{2C916952-74D6-445F-8A93-4281FA55FACE}">
      <dsp:nvSpPr>
        <dsp:cNvPr id="0" name=""/>
        <dsp:cNvSpPr/>
      </dsp:nvSpPr>
      <dsp:spPr>
        <a:xfrm>
          <a:off x="3689957" y="2332535"/>
          <a:ext cx="3135684" cy="145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a:t>1980s-90s – Rise of Networked Systems</a:t>
          </a:r>
          <a:r>
            <a:rPr lang="en-US" sz="1200" kern="1200"/>
            <a:t>:</a:t>
          </a:r>
        </a:p>
        <a:p>
          <a:pPr marL="0" lvl="0" indent="0" algn="l" defTabSz="533400">
            <a:lnSpc>
              <a:spcPct val="90000"/>
            </a:lnSpc>
            <a:spcBef>
              <a:spcPct val="0"/>
            </a:spcBef>
            <a:spcAft>
              <a:spcPct val="35000"/>
            </a:spcAft>
            <a:buNone/>
          </a:pPr>
          <a:r>
            <a:rPr lang="en-US" sz="1200" b="1" kern="1200"/>
            <a:t>Internet’s Introduction</a:t>
          </a:r>
          <a:r>
            <a:rPr lang="en-US" sz="1200" kern="1200"/>
            <a:t>: With increased connectivity, the risk of unauthorized access and data theft escalated.</a:t>
          </a:r>
        </a:p>
        <a:p>
          <a:pPr marL="0" lvl="0" indent="0" algn="l" defTabSz="533400">
            <a:lnSpc>
              <a:spcPct val="90000"/>
            </a:lnSpc>
            <a:spcBef>
              <a:spcPct val="0"/>
            </a:spcBef>
            <a:spcAft>
              <a:spcPct val="35000"/>
            </a:spcAft>
            <a:buNone/>
          </a:pPr>
          <a:r>
            <a:rPr lang="en-US" sz="1200" b="1" kern="1200"/>
            <a:t>First Cyber Attacks</a:t>
          </a:r>
          <a:r>
            <a:rPr lang="en-US" sz="1200" kern="1200"/>
            <a:t>: Worms and viruses (e.g., the 1988 Morris Worm) showcased the vulnerability of networked systems.</a:t>
          </a:r>
        </a:p>
      </dsp:txBody>
      <dsp:txXfrm>
        <a:off x="3689957" y="2332535"/>
        <a:ext cx="3135684" cy="1457522"/>
      </dsp:txXfrm>
    </dsp:sp>
    <dsp:sp modelId="{3A75EA09-9A1C-441C-9C4D-D6ADB8AF1447}">
      <dsp:nvSpPr>
        <dsp:cNvPr id="0" name=""/>
        <dsp:cNvSpPr/>
      </dsp:nvSpPr>
      <dsp:spPr>
        <a:xfrm>
          <a:off x="7374387" y="561280"/>
          <a:ext cx="1097489" cy="10974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E4228E-B50A-455A-98BE-F81DDC8E8305}">
      <dsp:nvSpPr>
        <dsp:cNvPr id="0" name=""/>
        <dsp:cNvSpPr/>
      </dsp:nvSpPr>
      <dsp:spPr>
        <a:xfrm>
          <a:off x="7374387" y="1797607"/>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1" kern="1200"/>
            <a:t>Commercialization of Cybersecurity</a:t>
          </a:r>
          <a:endParaRPr lang="en-US" sz="1600" kern="1200"/>
        </a:p>
      </dsp:txBody>
      <dsp:txXfrm>
        <a:off x="7374387" y="1797607"/>
        <a:ext cx="3135684" cy="470352"/>
      </dsp:txXfrm>
    </dsp:sp>
    <dsp:sp modelId="{12F2F120-4FA3-470D-846E-0E7A8E4357D5}">
      <dsp:nvSpPr>
        <dsp:cNvPr id="0" name=""/>
        <dsp:cNvSpPr/>
      </dsp:nvSpPr>
      <dsp:spPr>
        <a:xfrm>
          <a:off x="7374387" y="2332535"/>
          <a:ext cx="3135684" cy="145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a:t>1990s – Rise of Security Products</a:t>
          </a:r>
          <a:r>
            <a:rPr lang="en-US" sz="1200" kern="1200"/>
            <a:t>:</a:t>
          </a:r>
        </a:p>
        <a:p>
          <a:pPr marL="114300" lvl="1" indent="-114300" algn="l" defTabSz="533400">
            <a:lnSpc>
              <a:spcPct val="90000"/>
            </a:lnSpc>
            <a:spcBef>
              <a:spcPct val="0"/>
            </a:spcBef>
            <a:spcAft>
              <a:spcPct val="15000"/>
            </a:spcAft>
            <a:buChar char="•"/>
          </a:pPr>
          <a:r>
            <a:rPr lang="en-US" sz="1200" b="1" kern="1200"/>
            <a:t>Antivirus and Firewalls</a:t>
          </a:r>
          <a:r>
            <a:rPr lang="en-US" sz="1200" kern="1200"/>
            <a:t>: Early commercial solutions like antivirus software and firewalls became standard for network security.</a:t>
          </a:r>
        </a:p>
        <a:p>
          <a:pPr marL="114300" lvl="1" indent="-114300" algn="l" defTabSz="533400">
            <a:lnSpc>
              <a:spcPct val="90000"/>
            </a:lnSpc>
            <a:spcBef>
              <a:spcPct val="0"/>
            </a:spcBef>
            <a:spcAft>
              <a:spcPct val="15000"/>
            </a:spcAft>
            <a:buChar char="•"/>
          </a:pPr>
          <a:r>
            <a:rPr lang="en-US" sz="1200" b="1" kern="1200"/>
            <a:t>Corporations Adopt Security Standards</a:t>
          </a:r>
          <a:r>
            <a:rPr lang="en-US" sz="1200" kern="1200"/>
            <a:t>: Sectors like finance and healthcare implement standards for data security, recognizing cybersecurity as essential.</a:t>
          </a:r>
        </a:p>
      </dsp:txBody>
      <dsp:txXfrm>
        <a:off x="7374387" y="2332535"/>
        <a:ext cx="3135684" cy="14575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F417F-6D90-4BAE-ADF6-F16CBE6D610C}">
      <dsp:nvSpPr>
        <dsp:cNvPr id="0" name=""/>
        <dsp:cNvSpPr/>
      </dsp:nvSpPr>
      <dsp:spPr>
        <a:xfrm rot="16200000">
          <a:off x="662" y="1247"/>
          <a:ext cx="4743449" cy="4743449"/>
        </a:xfrm>
        <a:prstGeom prst="downArrow">
          <a:avLst>
            <a:gd name="adj1" fmla="val 50000"/>
            <a:gd name="adj2" fmla="val 35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66750">
            <a:lnSpc>
              <a:spcPct val="90000"/>
            </a:lnSpc>
            <a:spcBef>
              <a:spcPct val="0"/>
            </a:spcBef>
            <a:spcAft>
              <a:spcPct val="35000"/>
            </a:spcAft>
            <a:buNone/>
          </a:pPr>
          <a:r>
            <a:rPr lang="en-US" sz="1500" b="1" kern="1200"/>
            <a:t>Rise of Cybercrime and State-Sponsored Attacks</a:t>
          </a:r>
          <a:endParaRPr lang="en-US" sz="1500" kern="1200"/>
        </a:p>
        <a:p>
          <a:pPr marL="114300" lvl="1" indent="-114300" algn="l" defTabSz="533400">
            <a:lnSpc>
              <a:spcPct val="90000"/>
            </a:lnSpc>
            <a:spcBef>
              <a:spcPct val="0"/>
            </a:spcBef>
            <a:spcAft>
              <a:spcPct val="15000"/>
            </a:spcAft>
            <a:buChar char="•"/>
          </a:pPr>
          <a:r>
            <a:rPr lang="en-US" sz="1200" b="1" kern="1200"/>
            <a:t>2000s – Criminal and State Threats</a:t>
          </a:r>
          <a:r>
            <a:rPr lang="en-US" sz="1200" kern="1200"/>
            <a:t>:</a:t>
          </a:r>
        </a:p>
        <a:p>
          <a:pPr marL="228600" lvl="2" indent="-114300" algn="l" defTabSz="533400">
            <a:lnSpc>
              <a:spcPct val="90000"/>
            </a:lnSpc>
            <a:spcBef>
              <a:spcPct val="0"/>
            </a:spcBef>
            <a:spcAft>
              <a:spcPct val="15000"/>
            </a:spcAft>
            <a:buChar char="•"/>
          </a:pPr>
          <a:r>
            <a:rPr lang="en-US" sz="1200" b="1" kern="1200"/>
            <a:t>Organized Cybercrime</a:t>
          </a:r>
          <a:r>
            <a:rPr lang="en-US" sz="1200" kern="1200"/>
            <a:t>: Criminal groups leverage phishing, ransomware, and data theft for financial gain.</a:t>
          </a:r>
        </a:p>
        <a:p>
          <a:pPr marL="228600" lvl="2" indent="-114300" algn="l" defTabSz="533400">
            <a:lnSpc>
              <a:spcPct val="90000"/>
            </a:lnSpc>
            <a:spcBef>
              <a:spcPct val="0"/>
            </a:spcBef>
            <a:spcAft>
              <a:spcPct val="15000"/>
            </a:spcAft>
            <a:buChar char="•"/>
          </a:pPr>
          <a:r>
            <a:rPr lang="en-US" sz="1200" b="1" kern="1200"/>
            <a:t>State-Sponsored Attacks</a:t>
          </a:r>
          <a:r>
            <a:rPr lang="en-US" sz="1200" kern="1200"/>
            <a:t>: Nation-states engage in espionage, intellectual property theft, and critical infrastructure attacks.</a:t>
          </a:r>
          <a:br>
            <a:rPr lang="en-US" sz="1200" kern="1200"/>
          </a:br>
          <a:endParaRPr lang="en-US" sz="1200" kern="1200"/>
        </a:p>
      </dsp:txBody>
      <dsp:txXfrm rot="5400000">
        <a:off x="662" y="1187109"/>
        <a:ext cx="3913345" cy="2371725"/>
      </dsp:txXfrm>
    </dsp:sp>
    <dsp:sp modelId="{6A9CC245-7EED-40A7-AF28-E7ADD74B3FA6}">
      <dsp:nvSpPr>
        <dsp:cNvPr id="0" name=""/>
        <dsp:cNvSpPr/>
      </dsp:nvSpPr>
      <dsp:spPr>
        <a:xfrm rot="5400000">
          <a:off x="6098058" y="1247"/>
          <a:ext cx="4743449" cy="4743449"/>
        </a:xfrm>
        <a:prstGeom prst="downArrow">
          <a:avLst>
            <a:gd name="adj1" fmla="val 50000"/>
            <a:gd name="adj2" fmla="val 35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66750">
            <a:lnSpc>
              <a:spcPct val="90000"/>
            </a:lnSpc>
            <a:spcBef>
              <a:spcPct val="0"/>
            </a:spcBef>
            <a:spcAft>
              <a:spcPct val="35000"/>
            </a:spcAft>
            <a:buNone/>
          </a:pPr>
          <a:r>
            <a:rPr lang="en-US" sz="1500" b="1" kern="1200"/>
            <a:t>Formation of Cybersecurity Organizations</a:t>
          </a:r>
          <a:endParaRPr lang="en-US" sz="1500" kern="1200"/>
        </a:p>
        <a:p>
          <a:pPr marL="114300" lvl="1" indent="-114300" algn="l" defTabSz="533400">
            <a:lnSpc>
              <a:spcPct val="90000"/>
            </a:lnSpc>
            <a:spcBef>
              <a:spcPct val="0"/>
            </a:spcBef>
            <a:spcAft>
              <a:spcPct val="15000"/>
            </a:spcAft>
            <a:buChar char="•"/>
          </a:pPr>
          <a:r>
            <a:rPr lang="en-US" sz="1200" b="1" kern="1200"/>
            <a:t>CERTs and CSIRTs (1980s-Present)</a:t>
          </a:r>
          <a:r>
            <a:rPr lang="en-US" sz="1200" kern="1200"/>
            <a:t>:</a:t>
          </a:r>
        </a:p>
        <a:p>
          <a:pPr marL="228600" lvl="2" indent="-114300" algn="l" defTabSz="533400">
            <a:lnSpc>
              <a:spcPct val="90000"/>
            </a:lnSpc>
            <a:spcBef>
              <a:spcPct val="0"/>
            </a:spcBef>
            <a:spcAft>
              <a:spcPct val="15000"/>
            </a:spcAft>
            <a:buChar char="•"/>
          </a:pPr>
          <a:r>
            <a:rPr lang="en-US" sz="1200" b="1" kern="1200"/>
            <a:t>Computer Emergency Response Teams (CERTs)</a:t>
          </a:r>
          <a:r>
            <a:rPr lang="en-US" sz="1200" kern="1200"/>
            <a:t>: Formed to respond to major cyber incidents and threats.</a:t>
          </a:r>
        </a:p>
        <a:p>
          <a:pPr marL="228600" lvl="2" indent="-114300" algn="l" defTabSz="533400">
            <a:lnSpc>
              <a:spcPct val="90000"/>
            </a:lnSpc>
            <a:spcBef>
              <a:spcPct val="0"/>
            </a:spcBef>
            <a:spcAft>
              <a:spcPct val="15000"/>
            </a:spcAft>
            <a:buChar char="•"/>
          </a:pPr>
          <a:r>
            <a:rPr lang="en-US" sz="1200" b="1" kern="1200"/>
            <a:t>Managed Security Services</a:t>
          </a:r>
          <a:r>
            <a:rPr lang="en-US" sz="1200" kern="1200"/>
            <a:t>: As threats grew, managed services offered monitoring and rapid response solutions for businesses.</a:t>
          </a:r>
        </a:p>
        <a:p>
          <a:pPr marL="228600" lvl="2" indent="-114300" algn="l" defTabSz="533400">
            <a:lnSpc>
              <a:spcPct val="90000"/>
            </a:lnSpc>
            <a:spcBef>
              <a:spcPct val="0"/>
            </a:spcBef>
            <a:spcAft>
              <a:spcPct val="15000"/>
            </a:spcAft>
            <a:buChar char="•"/>
          </a:pPr>
          <a:r>
            <a:rPr lang="en-US" sz="1200" b="1" kern="1200"/>
            <a:t>International Cooperation</a:t>
          </a:r>
          <a:r>
            <a:rPr lang="en-US" sz="1200" kern="1200"/>
            <a:t>: Global organizations (e.g., NATO’s CCDCOE) emerge to combat state-sponsored threats.</a:t>
          </a:r>
        </a:p>
      </dsp:txBody>
      <dsp:txXfrm rot="-5400000">
        <a:off x="6928162" y="1187109"/>
        <a:ext cx="3913345" cy="2371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6C59A-8274-4ABD-9C8C-0A9B3222DA95}">
      <dsp:nvSpPr>
        <dsp:cNvPr id="0" name=""/>
        <dsp:cNvSpPr/>
      </dsp:nvSpPr>
      <dsp:spPr>
        <a:xfrm>
          <a:off x="0" y="3275482"/>
          <a:ext cx="2628900" cy="107508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35128" rIns="186967"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Standardized Platforms and Portals</a:t>
          </a:r>
          <a:r>
            <a:rPr lang="en-US" sz="1900" kern="1200" dirty="0"/>
            <a:t>:</a:t>
          </a:r>
        </a:p>
      </dsp:txBody>
      <dsp:txXfrm>
        <a:off x="0" y="3275482"/>
        <a:ext cx="2628900" cy="1075086"/>
      </dsp:txXfrm>
    </dsp:sp>
    <dsp:sp modelId="{58FBBA6F-EAB9-488A-82FF-D4E77A02CF33}">
      <dsp:nvSpPr>
        <dsp:cNvPr id="0" name=""/>
        <dsp:cNvSpPr/>
      </dsp:nvSpPr>
      <dsp:spPr>
        <a:xfrm>
          <a:off x="2628900" y="3275482"/>
          <a:ext cx="7886700" cy="107508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b="1" kern="1200" dirty="0"/>
            <a:t>Delivery and Management of Technology</a:t>
          </a:r>
          <a:r>
            <a:rPr lang="en-US" sz="1100" kern="1200" dirty="0"/>
            <a:t>: Portals and platforms for secure information sharing, managed AI services, and compliance tools create a standardized approach, much like the establishment of societal infrastructure in early governance.</a:t>
          </a:r>
        </a:p>
        <a:p>
          <a:pPr marL="0" lvl="0" indent="0" algn="l" defTabSz="488950">
            <a:lnSpc>
              <a:spcPct val="90000"/>
            </a:lnSpc>
            <a:spcBef>
              <a:spcPct val="0"/>
            </a:spcBef>
            <a:spcAft>
              <a:spcPct val="35000"/>
            </a:spcAft>
            <a:buNone/>
          </a:pPr>
          <a:r>
            <a:rPr lang="en-US" sz="1100" b="1" kern="1200" dirty="0"/>
            <a:t>Digital Governance Portals</a:t>
          </a:r>
          <a:r>
            <a:rPr lang="en-US" sz="1100" kern="1200" dirty="0"/>
            <a:t>: Organizations like ISO, NIST, and the EU’s ENISA provide unified cybersecurity standards and AI ethics guidelines, fostering secure, reliable digital ecosystems.</a:t>
          </a:r>
        </a:p>
      </dsp:txBody>
      <dsp:txXfrm>
        <a:off x="2628900" y="3275482"/>
        <a:ext cx="7886700" cy="1075086"/>
      </dsp:txXfrm>
    </dsp:sp>
    <dsp:sp modelId="{B85FD42E-33C2-48C6-9A70-7EAC59DEFA7D}">
      <dsp:nvSpPr>
        <dsp:cNvPr id="0" name=""/>
        <dsp:cNvSpPr/>
      </dsp:nvSpPr>
      <dsp:spPr>
        <a:xfrm rot="10800000">
          <a:off x="0" y="1638125"/>
          <a:ext cx="2628900" cy="1653482"/>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35128" rIns="186967"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Modern Regulatory Efforts and Standardization</a:t>
          </a:r>
          <a:r>
            <a:rPr lang="en-US" sz="1900" kern="1200" dirty="0"/>
            <a:t>:</a:t>
          </a:r>
        </a:p>
      </dsp:txBody>
      <dsp:txXfrm rot="-10800000">
        <a:off x="0" y="1638125"/>
        <a:ext cx="2628900" cy="1074763"/>
      </dsp:txXfrm>
    </dsp:sp>
    <dsp:sp modelId="{F7A3D931-9700-40D5-9366-DCC8D68EB49C}">
      <dsp:nvSpPr>
        <dsp:cNvPr id="0" name=""/>
        <dsp:cNvSpPr/>
      </dsp:nvSpPr>
      <dsp:spPr>
        <a:xfrm>
          <a:off x="2628900" y="1638125"/>
          <a:ext cx="7886700" cy="107476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b="1" kern="1200" dirty="0"/>
            <a:t>National and International Frameworks</a:t>
          </a:r>
          <a:r>
            <a:rPr lang="en-US" sz="1100" kern="1200" dirty="0"/>
            <a:t>: Governments and coalitions (e.g., EU, UN, OECD) are creating standards to regulate data privacy, AI ethics, and cybersecurity practices.</a:t>
          </a:r>
        </a:p>
        <a:p>
          <a:pPr marL="0" lvl="0" indent="0" algn="l" defTabSz="488950">
            <a:lnSpc>
              <a:spcPct val="90000"/>
            </a:lnSpc>
            <a:spcBef>
              <a:spcPct val="0"/>
            </a:spcBef>
            <a:spcAft>
              <a:spcPct val="35000"/>
            </a:spcAft>
            <a:buNone/>
          </a:pPr>
          <a:r>
            <a:rPr lang="en-US" sz="1100" b="1" kern="1200" dirty="0"/>
            <a:t>ICT Company Oversight</a:t>
          </a:r>
          <a:r>
            <a:rPr lang="en-US" sz="1100" kern="1200" dirty="0"/>
            <a:t>: Efforts to oversee ICT giants (e.g., the EU’s Digital Markets Act) mirror historic efforts to limit monopolistic control and ensure fair, transparent practices.</a:t>
          </a:r>
        </a:p>
      </dsp:txBody>
      <dsp:txXfrm>
        <a:off x="2628900" y="1638125"/>
        <a:ext cx="7886700" cy="1074763"/>
      </dsp:txXfrm>
    </dsp:sp>
    <dsp:sp modelId="{D212A61C-0AD1-49E7-81CC-BB49A8B892BE}">
      <dsp:nvSpPr>
        <dsp:cNvPr id="0" name=""/>
        <dsp:cNvSpPr/>
      </dsp:nvSpPr>
      <dsp:spPr>
        <a:xfrm rot="10800000">
          <a:off x="0" y="769"/>
          <a:ext cx="2628900" cy="1653482"/>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35128" rIns="186967"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Mirroring Early Governance Developments</a:t>
          </a:r>
          <a:r>
            <a:rPr lang="en-US" sz="1900" kern="1200" dirty="0"/>
            <a:t>:</a:t>
          </a:r>
        </a:p>
      </dsp:txBody>
      <dsp:txXfrm rot="-10800000">
        <a:off x="0" y="769"/>
        <a:ext cx="2628900" cy="1074763"/>
      </dsp:txXfrm>
    </dsp:sp>
    <dsp:sp modelId="{B3699DA4-484B-4FE4-8348-D40445DC46BC}">
      <dsp:nvSpPr>
        <dsp:cNvPr id="0" name=""/>
        <dsp:cNvSpPr/>
      </dsp:nvSpPr>
      <dsp:spPr>
        <a:xfrm>
          <a:off x="2628900" y="769"/>
          <a:ext cx="7886700" cy="107476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b="1" kern="1200" dirty="0"/>
            <a:t>Historical Growth of Societal Governance</a:t>
          </a:r>
          <a:r>
            <a:rPr lang="en-US" sz="1100" kern="1200" dirty="0"/>
            <a:t>: Just as early societies developed governance structures to manage growing complexity, today’s AI and cybersecurity fields evolve to handle the challenges posed by global digital interconnectivity.</a:t>
          </a:r>
        </a:p>
        <a:p>
          <a:pPr marL="0" lvl="0" indent="0" algn="l" defTabSz="488950">
            <a:lnSpc>
              <a:spcPct val="90000"/>
            </a:lnSpc>
            <a:spcBef>
              <a:spcPct val="0"/>
            </a:spcBef>
            <a:spcAft>
              <a:spcPct val="35000"/>
            </a:spcAft>
            <a:buNone/>
          </a:pPr>
          <a:r>
            <a:rPr lang="en-US" sz="1100" b="1" kern="1200" dirty="0"/>
            <a:t>Institutionalized Frameworks</a:t>
          </a:r>
          <a:r>
            <a:rPr lang="en-US" sz="1100" kern="1200" dirty="0"/>
            <a:t>: Similar to how legal and ethical systems were established for human society, regulatory frameworks in AI and cybersecurity are emerging at national, regional, and international levels to manage risks and maintain order.</a:t>
          </a:r>
        </a:p>
      </dsp:txBody>
      <dsp:txXfrm>
        <a:off x="2628900" y="769"/>
        <a:ext cx="7886700" cy="10747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68949-4414-41B5-8284-47B77CC638B5}">
      <dsp:nvSpPr>
        <dsp:cNvPr id="0" name=""/>
        <dsp:cNvSpPr/>
      </dsp:nvSpPr>
      <dsp:spPr>
        <a:xfrm rot="5400000">
          <a:off x="3496254" y="-1016067"/>
          <a:ext cx="1614496" cy="4050355"/>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b="1" kern="1200"/>
            <a:t>Modern Tech Ethics</a:t>
          </a:r>
          <a:r>
            <a:rPr lang="en-US" sz="1200" kern="1200"/>
            <a:t>: Philosophical discussions around AI ethics, transparency, and societal impact are similar to the historical emergence of ideas around fairness, justice, and accountability.</a:t>
          </a:r>
        </a:p>
        <a:p>
          <a:pPr marL="114300" lvl="1" indent="-114300" algn="l" defTabSz="533400">
            <a:lnSpc>
              <a:spcPct val="90000"/>
            </a:lnSpc>
            <a:spcBef>
              <a:spcPct val="0"/>
            </a:spcBef>
            <a:spcAft>
              <a:spcPct val="15000"/>
            </a:spcAft>
            <a:buChar char="•"/>
          </a:pPr>
          <a:r>
            <a:rPr lang="en-US" sz="1200" b="1" kern="1200"/>
            <a:t>Ethical AI and Cybersecurity Principles</a:t>
          </a:r>
          <a:r>
            <a:rPr lang="en-US" sz="1200" kern="1200"/>
            <a:t>: Frameworks like the EU’s AI Act emphasize responsible, transparent AI use, reflecting historical governance shifts from power to ethics-based control.</a:t>
          </a:r>
        </a:p>
      </dsp:txBody>
      <dsp:txXfrm rot="-5400000">
        <a:off x="2278325" y="280675"/>
        <a:ext cx="3971542" cy="1456870"/>
      </dsp:txXfrm>
    </dsp:sp>
    <dsp:sp modelId="{1BC503DD-2C7A-4FFA-831A-AA43455D2B87}">
      <dsp:nvSpPr>
        <dsp:cNvPr id="0" name=""/>
        <dsp:cNvSpPr/>
      </dsp:nvSpPr>
      <dsp:spPr>
        <a:xfrm>
          <a:off x="0" y="50"/>
          <a:ext cx="2278325" cy="20181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a:t>Emerging Philosophical and Ethical Regimes</a:t>
          </a:r>
          <a:r>
            <a:rPr lang="en-US" sz="2300" kern="1200"/>
            <a:t>:</a:t>
          </a:r>
        </a:p>
      </dsp:txBody>
      <dsp:txXfrm>
        <a:off x="98516" y="98566"/>
        <a:ext cx="2081293" cy="1821088"/>
      </dsp:txXfrm>
    </dsp:sp>
    <dsp:sp modelId="{9B687EED-E352-463A-AD46-7C210B3A5F88}">
      <dsp:nvSpPr>
        <dsp:cNvPr id="0" name=""/>
        <dsp:cNvSpPr/>
      </dsp:nvSpPr>
      <dsp:spPr>
        <a:xfrm rot="5400000">
          <a:off x="3496254" y="1102959"/>
          <a:ext cx="1614496" cy="4050355"/>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b="1" kern="1200"/>
            <a:t>Tension Between Control and Freedom</a:t>
          </a:r>
          <a:r>
            <a:rPr lang="en-US" sz="1200" kern="1200"/>
            <a:t>: Modern regulatory moves reflect a need for centralized control to mitigate risks (e.g., surveillance, misinformation) but must balance social freedoms.</a:t>
          </a:r>
        </a:p>
        <a:p>
          <a:pPr marL="114300" lvl="1" indent="-114300" algn="l" defTabSz="533400">
            <a:lnSpc>
              <a:spcPct val="90000"/>
            </a:lnSpc>
            <a:spcBef>
              <a:spcPct val="0"/>
            </a:spcBef>
            <a:spcAft>
              <a:spcPct val="15000"/>
            </a:spcAft>
            <a:buChar char="•"/>
          </a:pPr>
          <a:r>
            <a:rPr lang="en-US" sz="1200" b="1" kern="1200"/>
            <a:t>Digital Autonomy</a:t>
          </a:r>
          <a:r>
            <a:rPr lang="en-US" sz="1200" kern="1200"/>
            <a:t>: Just as early governance sought to control societal behaviors without infringing on personal freedoms, today’s policies must ensure technology use is regulated yet open, free, and innovation-friendly.</a:t>
          </a:r>
        </a:p>
      </dsp:txBody>
      <dsp:txXfrm rot="-5400000">
        <a:off x="2278325" y="2399702"/>
        <a:ext cx="3971542" cy="1456870"/>
      </dsp:txXfrm>
    </dsp:sp>
    <dsp:sp modelId="{6D4C8207-237A-4BA8-8C86-231787D766C3}">
      <dsp:nvSpPr>
        <dsp:cNvPr id="0" name=""/>
        <dsp:cNvSpPr/>
      </dsp:nvSpPr>
      <dsp:spPr>
        <a:xfrm>
          <a:off x="0" y="2119077"/>
          <a:ext cx="2278325" cy="201812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a:t>Centralized Control vs. Social Freedom</a:t>
          </a:r>
          <a:r>
            <a:rPr lang="en-US" sz="2300" kern="1200"/>
            <a:t>:</a:t>
          </a:r>
        </a:p>
      </dsp:txBody>
      <dsp:txXfrm>
        <a:off x="98516" y="2217593"/>
        <a:ext cx="2081293" cy="18210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ECB65-0F7E-4FF1-86F4-CE75EF533E75}">
      <dsp:nvSpPr>
        <dsp:cNvPr id="0" name=""/>
        <dsp:cNvSpPr/>
      </dsp:nvSpPr>
      <dsp:spPr>
        <a:xfrm>
          <a:off x="1970230" y="0"/>
          <a:ext cx="1509048" cy="13776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596724-0506-4D55-8831-D8501BC9CACF}">
      <dsp:nvSpPr>
        <dsp:cNvPr id="0" name=""/>
        <dsp:cNvSpPr/>
      </dsp:nvSpPr>
      <dsp:spPr>
        <a:xfrm>
          <a:off x="568971" y="1548244"/>
          <a:ext cx="4311566" cy="5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b="1" kern="1200"/>
            <a:t>Intrusive Security Measures</a:t>
          </a:r>
          <a:r>
            <a:rPr lang="en-US" sz="2100" kern="1200"/>
            <a:t>:</a:t>
          </a:r>
        </a:p>
      </dsp:txBody>
      <dsp:txXfrm>
        <a:off x="568971" y="1548244"/>
        <a:ext cx="4311566" cy="590400"/>
      </dsp:txXfrm>
    </dsp:sp>
    <dsp:sp modelId="{0FE833DA-20ED-414E-B95D-13D0079C7B31}">
      <dsp:nvSpPr>
        <dsp:cNvPr id="0" name=""/>
        <dsp:cNvSpPr/>
      </dsp:nvSpPr>
      <dsp:spPr>
        <a:xfrm>
          <a:off x="568971" y="2218014"/>
          <a:ext cx="4311566" cy="2133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a:t>Biometric Access</a:t>
          </a:r>
          <a:r>
            <a:rPr lang="en-US" sz="1600" kern="1200"/>
            <a:t>: Use of fingerprints, facial recognition, and other biometric data to secure systems.</a:t>
          </a:r>
        </a:p>
        <a:p>
          <a:pPr marL="0" lvl="0" indent="0" algn="ctr" defTabSz="711200">
            <a:lnSpc>
              <a:spcPct val="90000"/>
            </a:lnSpc>
            <a:spcBef>
              <a:spcPct val="0"/>
            </a:spcBef>
            <a:spcAft>
              <a:spcPct val="35000"/>
            </a:spcAft>
            <a:buNone/>
          </a:pPr>
          <a:r>
            <a:rPr lang="en-US" sz="1600" b="1" kern="1200"/>
            <a:t>Monitoring &amp; Surveillance</a:t>
          </a:r>
          <a:r>
            <a:rPr lang="en-US" sz="1600" kern="1200"/>
            <a:t>: CCTV, voice recording, and activity tracking to protect assets and ensure compliance.</a:t>
          </a:r>
        </a:p>
        <a:p>
          <a:pPr marL="0" lvl="0" indent="0" algn="ctr" defTabSz="711200">
            <a:lnSpc>
              <a:spcPct val="90000"/>
            </a:lnSpc>
            <a:spcBef>
              <a:spcPct val="0"/>
            </a:spcBef>
            <a:spcAft>
              <a:spcPct val="35000"/>
            </a:spcAft>
            <a:buNone/>
          </a:pPr>
          <a:r>
            <a:rPr lang="en-US" sz="1600" b="1" kern="1200"/>
            <a:t>Privacy Concerns</a:t>
          </a:r>
          <a:r>
            <a:rPr lang="en-US" sz="1600" kern="1200"/>
            <a:t>: Balancing security with employees’ rights to privacy and the ethical considerations of surveillance.</a:t>
          </a:r>
        </a:p>
      </dsp:txBody>
      <dsp:txXfrm>
        <a:off x="568971" y="2218014"/>
        <a:ext cx="4311566" cy="2133323"/>
      </dsp:txXfrm>
    </dsp:sp>
    <dsp:sp modelId="{527AF9DE-0910-4C3E-9101-D46CF5BEDD11}">
      <dsp:nvSpPr>
        <dsp:cNvPr id="0" name=""/>
        <dsp:cNvSpPr/>
      </dsp:nvSpPr>
      <dsp:spPr>
        <a:xfrm>
          <a:off x="7036321" y="0"/>
          <a:ext cx="1509048" cy="13776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931AEA-501A-4FC1-8091-4DC34C66589A}">
      <dsp:nvSpPr>
        <dsp:cNvPr id="0" name=""/>
        <dsp:cNvSpPr/>
      </dsp:nvSpPr>
      <dsp:spPr>
        <a:xfrm>
          <a:off x="5635062" y="1548244"/>
          <a:ext cx="4311566" cy="5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b="1" kern="1200"/>
            <a:t>Expanding Governance Beyond Institutional ICT</a:t>
          </a:r>
          <a:r>
            <a:rPr lang="en-US" sz="2100" kern="1200"/>
            <a:t>:</a:t>
          </a:r>
        </a:p>
      </dsp:txBody>
      <dsp:txXfrm>
        <a:off x="5635062" y="1548244"/>
        <a:ext cx="4311566" cy="590400"/>
      </dsp:txXfrm>
    </dsp:sp>
    <dsp:sp modelId="{6AAEBACD-4803-45A2-AE72-2F01F798C3B0}">
      <dsp:nvSpPr>
        <dsp:cNvPr id="0" name=""/>
        <dsp:cNvSpPr/>
      </dsp:nvSpPr>
      <dsp:spPr>
        <a:xfrm>
          <a:off x="5635062" y="2218014"/>
          <a:ext cx="4311566" cy="2133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a:t>Supply Chain Integration</a:t>
          </a:r>
          <a:r>
            <a:rPr lang="en-US" sz="1600" kern="1200"/>
            <a:t>: Security controls over external applications and platforms used by partners.</a:t>
          </a:r>
        </a:p>
        <a:p>
          <a:pPr marL="0" lvl="0" indent="0" algn="ctr" defTabSz="711200">
            <a:lnSpc>
              <a:spcPct val="90000"/>
            </a:lnSpc>
            <a:spcBef>
              <a:spcPct val="0"/>
            </a:spcBef>
            <a:spcAft>
              <a:spcPct val="35000"/>
            </a:spcAft>
            <a:buNone/>
          </a:pPr>
          <a:r>
            <a:rPr lang="en-US" sz="1600" b="1" kern="1200"/>
            <a:t>User Devices &amp; BYOD (Bring Your Own Device)</a:t>
          </a:r>
          <a:r>
            <a:rPr lang="en-US" sz="1600" kern="1200"/>
            <a:t>: Need for policies governing personal devices that access organizational systems.</a:t>
          </a:r>
        </a:p>
        <a:p>
          <a:pPr marL="0" lvl="0" indent="0" algn="ctr" defTabSz="711200">
            <a:lnSpc>
              <a:spcPct val="90000"/>
            </a:lnSpc>
            <a:spcBef>
              <a:spcPct val="0"/>
            </a:spcBef>
            <a:spcAft>
              <a:spcPct val="35000"/>
            </a:spcAft>
            <a:buNone/>
          </a:pPr>
          <a:r>
            <a:rPr lang="en-US" sz="1600" b="1" kern="1200"/>
            <a:t>Third-Party Risk Management</a:t>
          </a:r>
          <a:r>
            <a:rPr lang="en-US" sz="1600" kern="1200"/>
            <a:t>: Extending governance to vendors and partners who interface with corporate ICT.</a:t>
          </a:r>
        </a:p>
      </dsp:txBody>
      <dsp:txXfrm>
        <a:off x="5635062" y="2218014"/>
        <a:ext cx="4311566" cy="21333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38AC7-E688-4DF1-9D99-4DF32A2D37C0}">
      <dsp:nvSpPr>
        <dsp:cNvPr id="0" name=""/>
        <dsp:cNvSpPr/>
      </dsp:nvSpPr>
      <dsp:spPr>
        <a:xfrm>
          <a:off x="5527" y="662155"/>
          <a:ext cx="1097489" cy="10974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8C99C7-FD7F-4BA2-98B2-B8FAA3715C47}">
      <dsp:nvSpPr>
        <dsp:cNvPr id="0" name=""/>
        <dsp:cNvSpPr/>
      </dsp:nvSpPr>
      <dsp:spPr>
        <a:xfrm>
          <a:off x="5527" y="1889807"/>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1" kern="1200"/>
            <a:t>Fake news and misinformation:</a:t>
          </a:r>
          <a:endParaRPr lang="en-US" sz="1600" kern="1200"/>
        </a:p>
      </dsp:txBody>
      <dsp:txXfrm>
        <a:off x="5527" y="1889807"/>
        <a:ext cx="3135684" cy="470352"/>
      </dsp:txXfrm>
    </dsp:sp>
    <dsp:sp modelId="{CF7F98AD-B4AF-46B5-8EB2-BBC488C6B47E}">
      <dsp:nvSpPr>
        <dsp:cNvPr id="0" name=""/>
        <dsp:cNvSpPr/>
      </dsp:nvSpPr>
      <dsp:spPr>
        <a:xfrm>
          <a:off x="5527" y="2420700"/>
          <a:ext cx="3135684" cy="126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a:t>Impact on Corporate Reputation</a:t>
          </a:r>
          <a:r>
            <a:rPr lang="en-US" sz="1200" kern="1200"/>
            <a:t>: Disinformation campaigns can damage brands, mislead stakeholders, or manipulate public perception.</a:t>
          </a:r>
        </a:p>
        <a:p>
          <a:pPr marL="0" lvl="0" indent="0" algn="l" defTabSz="533400">
            <a:lnSpc>
              <a:spcPct val="90000"/>
            </a:lnSpc>
            <a:spcBef>
              <a:spcPct val="0"/>
            </a:spcBef>
            <a:spcAft>
              <a:spcPct val="35000"/>
            </a:spcAft>
            <a:buNone/>
          </a:pPr>
          <a:r>
            <a:rPr lang="en-US" sz="1200" b="1" kern="1200"/>
            <a:t>Governance Challenge</a:t>
          </a:r>
          <a:r>
            <a:rPr lang="en-US" sz="1200" kern="1200"/>
            <a:t>: Developing mechanisms to detect and counteract misinformation, both internally and externally.</a:t>
          </a:r>
        </a:p>
      </dsp:txBody>
      <dsp:txXfrm>
        <a:off x="5527" y="2420700"/>
        <a:ext cx="3135684" cy="1268481"/>
      </dsp:txXfrm>
    </dsp:sp>
    <dsp:sp modelId="{3FDD43EC-774A-452E-B1DD-17DC6F06C659}">
      <dsp:nvSpPr>
        <dsp:cNvPr id="0" name=""/>
        <dsp:cNvSpPr/>
      </dsp:nvSpPr>
      <dsp:spPr>
        <a:xfrm>
          <a:off x="3689957" y="662155"/>
          <a:ext cx="1097489" cy="10974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8FF525-EBF9-478C-85F2-F23353709EEC}">
      <dsp:nvSpPr>
        <dsp:cNvPr id="0" name=""/>
        <dsp:cNvSpPr/>
      </dsp:nvSpPr>
      <dsp:spPr>
        <a:xfrm>
          <a:off x="3689957" y="1889807"/>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1" kern="1200"/>
            <a:t>Voice Counterfeiting and Deepfakes</a:t>
          </a:r>
          <a:r>
            <a:rPr lang="en-US" sz="1600" kern="1200"/>
            <a:t>:</a:t>
          </a:r>
        </a:p>
      </dsp:txBody>
      <dsp:txXfrm>
        <a:off x="3689957" y="1889807"/>
        <a:ext cx="3135684" cy="470352"/>
      </dsp:txXfrm>
    </dsp:sp>
    <dsp:sp modelId="{D3AC669A-A3F6-4695-B55B-59F3DCA17E0B}">
      <dsp:nvSpPr>
        <dsp:cNvPr id="0" name=""/>
        <dsp:cNvSpPr/>
      </dsp:nvSpPr>
      <dsp:spPr>
        <a:xfrm>
          <a:off x="3689957" y="2420700"/>
          <a:ext cx="3135684" cy="126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a:t>Risks of Identity Fraud</a:t>
          </a:r>
          <a:r>
            <a:rPr lang="en-US" sz="1200" kern="1200"/>
            <a:t>: Counterfeiting voices or creating deepfake videos to impersonate executives or employees poses risks in communications and security.</a:t>
          </a:r>
        </a:p>
        <a:p>
          <a:pPr marL="0" lvl="0" indent="0" algn="l" defTabSz="533400">
            <a:lnSpc>
              <a:spcPct val="90000"/>
            </a:lnSpc>
            <a:spcBef>
              <a:spcPct val="0"/>
            </a:spcBef>
            <a:spcAft>
              <a:spcPct val="35000"/>
            </a:spcAft>
            <a:buNone/>
          </a:pPr>
          <a:r>
            <a:rPr lang="en-US" sz="1200" b="1" kern="1200"/>
            <a:t>Governance Countermeasures</a:t>
          </a:r>
          <a:r>
            <a:rPr lang="en-US" sz="1200" kern="1200"/>
            <a:t>: Implementing authentication methods and educating employees on these emerging threats.</a:t>
          </a:r>
        </a:p>
      </dsp:txBody>
      <dsp:txXfrm>
        <a:off x="3689957" y="2420700"/>
        <a:ext cx="3135684" cy="1268481"/>
      </dsp:txXfrm>
    </dsp:sp>
    <dsp:sp modelId="{F8009CFC-BF97-4BBA-ACF5-34B1818D88D6}">
      <dsp:nvSpPr>
        <dsp:cNvPr id="0" name=""/>
        <dsp:cNvSpPr/>
      </dsp:nvSpPr>
      <dsp:spPr>
        <a:xfrm>
          <a:off x="7374387" y="662155"/>
          <a:ext cx="1097489" cy="10974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75DF7B-A72D-4E84-9B10-ABAE89C1F61D}">
      <dsp:nvSpPr>
        <dsp:cNvPr id="0" name=""/>
        <dsp:cNvSpPr/>
      </dsp:nvSpPr>
      <dsp:spPr>
        <a:xfrm>
          <a:off x="7374387" y="1889807"/>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1" kern="1200"/>
            <a:t>Data Poisoning in AI Systems</a:t>
          </a:r>
          <a:r>
            <a:rPr lang="en-US" sz="1600" kern="1200"/>
            <a:t>:</a:t>
          </a:r>
        </a:p>
      </dsp:txBody>
      <dsp:txXfrm>
        <a:off x="7374387" y="1889807"/>
        <a:ext cx="3135684" cy="470352"/>
      </dsp:txXfrm>
    </dsp:sp>
    <dsp:sp modelId="{00559B20-8A25-412C-A950-D97BBBA7ED3F}">
      <dsp:nvSpPr>
        <dsp:cNvPr id="0" name=""/>
        <dsp:cNvSpPr/>
      </dsp:nvSpPr>
      <dsp:spPr>
        <a:xfrm>
          <a:off x="7374387" y="2420700"/>
          <a:ext cx="3135684" cy="126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a:t>Influencing AI Outputs</a:t>
          </a:r>
          <a:r>
            <a:rPr lang="en-US" sz="1200" kern="1200"/>
            <a:t>: Seeding AI with false information or tampering with datasets can lead to biased or harmful outputs.</a:t>
          </a:r>
        </a:p>
        <a:p>
          <a:pPr marL="0" lvl="0" indent="0" algn="l" defTabSz="533400">
            <a:lnSpc>
              <a:spcPct val="90000"/>
            </a:lnSpc>
            <a:spcBef>
              <a:spcPct val="0"/>
            </a:spcBef>
            <a:spcAft>
              <a:spcPct val="35000"/>
            </a:spcAft>
            <a:buNone/>
          </a:pPr>
          <a:r>
            <a:rPr lang="en-US" sz="1200" b="1" kern="1200"/>
            <a:t>Governance Need</a:t>
          </a:r>
          <a:r>
            <a:rPr lang="en-US" sz="1200" kern="1200"/>
            <a:t>: Ensuring data integrity, establishing trust in AI outputs, and implementing monitoring systems for data quality.</a:t>
          </a:r>
        </a:p>
      </dsp:txBody>
      <dsp:txXfrm>
        <a:off x="7374387" y="2420700"/>
        <a:ext cx="3135684" cy="126848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CA298-A9C1-4654-8CD1-01E8AE4F80E4}" type="datetimeFigureOut">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399B4-EF53-4D14-ABBD-08AD2721212E}" type="slidenum">
              <a:t>‹#›</a:t>
            </a:fld>
            <a:endParaRPr lang="en-US"/>
          </a:p>
        </p:txBody>
      </p:sp>
    </p:spTree>
    <p:extLst>
      <p:ext uri="{BB962C8B-B14F-4D97-AF65-F5344CB8AC3E}">
        <p14:creationId xmlns:p14="http://schemas.microsoft.com/office/powerpoint/2010/main" val="2697027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a:t>Grouping Together</a:t>
            </a:r>
            <a:r>
              <a:rPr lang="en-US"/>
              <a:t>:</a:t>
            </a:r>
          </a:p>
          <a:p>
            <a:pPr marL="285750" lvl="1" indent="-285750">
              <a:buFont typeface="Arial"/>
              <a:buChar char="•"/>
            </a:pPr>
            <a:r>
              <a:rPr lang="en-US" b="1" dirty="0"/>
              <a:t>Early Societies and Tribal Cohesion</a:t>
            </a:r>
            <a:r>
              <a:rPr lang="en-US" dirty="0"/>
              <a:t>: Initially, governance was informal, with norms based on survival, kinship, and mutual benefit. In small communities, relationships and roles were clear, and issues were managed through direct interaction.</a:t>
            </a:r>
            <a:endParaRPr lang="en-US" dirty="0">
              <a:cs typeface="Calibri"/>
            </a:endParaRPr>
          </a:p>
          <a:p>
            <a:pPr marL="285750" lvl="1" indent="-285750">
              <a:buFont typeface="Arial"/>
              <a:buChar char="•"/>
            </a:pPr>
            <a:r>
              <a:rPr lang="en-US" b="1" dirty="0"/>
              <a:t>Emergence of Authority</a:t>
            </a:r>
            <a:r>
              <a:rPr lang="en-US" dirty="0"/>
              <a:t>: As these groups grew, authority structures emerged—often religious or clan leaders—to manage resources, resolve conflicts, and maintain social cohesion.</a:t>
            </a:r>
            <a:endParaRPr lang="en-US" dirty="0">
              <a:cs typeface="Calibri"/>
            </a:endParaRPr>
          </a:p>
          <a:p>
            <a:pPr marL="285750" lvl="1" indent="-285750">
              <a:buFont typeface="Arial"/>
              <a:buChar char="•"/>
            </a:pPr>
            <a:r>
              <a:rPr lang="en-US" i="1" dirty="0"/>
              <a:t>Implication</a:t>
            </a:r>
            <a:r>
              <a:rPr lang="en-US" dirty="0"/>
              <a:t>: Governance began as a way to manage relationships, promote cooperation, and sustain the collective good within expanding groups.</a:t>
            </a:r>
            <a:endParaRPr lang="en-US" dirty="0">
              <a:cs typeface="Calibri"/>
            </a:endParaRPr>
          </a:p>
          <a:p>
            <a:pPr marL="285750" indent="-285750">
              <a:buFont typeface="Arial"/>
              <a:buChar char="•"/>
            </a:pPr>
            <a:r>
              <a:rPr lang="en-US" b="1" dirty="0"/>
              <a:t>Complex Joint Activities</a:t>
            </a:r>
            <a:r>
              <a:rPr lang="en-US" dirty="0"/>
              <a:t>:</a:t>
            </a:r>
            <a:endParaRPr lang="en-US" dirty="0">
              <a:cs typeface="Calibri"/>
            </a:endParaRPr>
          </a:p>
          <a:p>
            <a:pPr marL="285750" lvl="1" indent="-285750">
              <a:buFont typeface="Arial"/>
              <a:buChar char="•"/>
            </a:pPr>
            <a:r>
              <a:rPr lang="en-US" b="1" dirty="0"/>
              <a:t>Economic and Trade Networks</a:t>
            </a:r>
            <a:r>
              <a:rPr lang="en-US" dirty="0"/>
              <a:t>: As humans engaged in agriculture, trade, and craft specialization, governance structures adapted to oversee production, distribution, and trade agreements. Rules developed for property rights, trade practices, and shared responsibilities.</a:t>
            </a:r>
            <a:endParaRPr lang="en-US" dirty="0">
              <a:cs typeface="Calibri"/>
            </a:endParaRPr>
          </a:p>
          <a:p>
            <a:pPr marL="285750" lvl="1" indent="-285750">
              <a:buFont typeface="Arial"/>
              <a:buChar char="•"/>
            </a:pPr>
            <a:r>
              <a:rPr lang="en-US" b="1" dirty="0"/>
              <a:t>Infrastructure and Urban Development</a:t>
            </a:r>
            <a:r>
              <a:rPr lang="en-US" dirty="0"/>
              <a:t>: With the development of cities and infrastructure projects (e.g., irrigation, roads), governance expanded to coordinate efforts and manage resources, exemplifying the need for rules and designated roles.</a:t>
            </a:r>
            <a:endParaRPr lang="en-US" dirty="0">
              <a:cs typeface="Calibri"/>
            </a:endParaRPr>
          </a:p>
          <a:p>
            <a:pPr marL="285750" lvl="1" indent="-285750">
              <a:buFont typeface="Arial"/>
              <a:buChar char="•"/>
            </a:pPr>
            <a:r>
              <a:rPr lang="en-US" i="1" dirty="0"/>
              <a:t>Implication</a:t>
            </a:r>
            <a:r>
              <a:rPr lang="en-US" dirty="0"/>
              <a:t>: Complexity in activities necessitated a higher level of organization and more formalized governance structures to balance resources and manage risks.</a:t>
            </a:r>
            <a:endParaRPr lang="en-US" dirty="0">
              <a:cs typeface="Calibri"/>
            </a:endParaRPr>
          </a:p>
          <a:p>
            <a:pPr marL="285750" indent="-285750">
              <a:buFont typeface="Arial"/>
              <a:buChar char="•"/>
            </a:pPr>
            <a:r>
              <a:rPr lang="en-US" b="1" dirty="0"/>
              <a:t>Acceptance of Philosophical Ideas</a:t>
            </a:r>
            <a:r>
              <a:rPr lang="en-US" dirty="0"/>
              <a:t>:</a:t>
            </a:r>
            <a:endParaRPr lang="en-US" dirty="0">
              <a:cs typeface="Calibri"/>
            </a:endParaRPr>
          </a:p>
          <a:p>
            <a:pPr marL="285750" lvl="1" indent="-285750">
              <a:buFont typeface="Arial"/>
              <a:buChar char="•"/>
            </a:pPr>
            <a:r>
              <a:rPr lang="en-US" b="1" dirty="0"/>
              <a:t>Rise of Ethical and Legal Standards</a:t>
            </a:r>
            <a:r>
              <a:rPr lang="en-US" dirty="0"/>
              <a:t>: Philosophical ideas like justice and fairness emerged alongside early written codes (e.g., Hammurabi’s Code, Confucian principles). These values influenced governance, shifting it from raw control to rule-based justice systems that promoted societal order.</a:t>
            </a:r>
            <a:endParaRPr lang="en-US" dirty="0">
              <a:cs typeface="Calibri"/>
            </a:endParaRPr>
          </a:p>
          <a:p>
            <a:pPr marL="285750" lvl="1" indent="-285750">
              <a:buFont typeface="Arial"/>
              <a:buChar char="•"/>
            </a:pPr>
            <a:r>
              <a:rPr lang="en-US" b="1" dirty="0"/>
              <a:t>Influence of Intellectual Traditions</a:t>
            </a:r>
            <a:r>
              <a:rPr lang="en-US" dirty="0"/>
              <a:t>: Greek democracy, Roman law, and later Enlightenment ideals reinforced that governance should be accountable, equitable, and just, anchoring these principles in governance systems.</a:t>
            </a:r>
            <a:endParaRPr lang="en-US" dirty="0">
              <a:cs typeface="Calibri"/>
            </a:endParaRPr>
          </a:p>
          <a:p>
            <a:pPr marL="285750" lvl="1" indent="-285750">
              <a:buFont typeface="Arial"/>
              <a:buChar char="•"/>
            </a:pPr>
            <a:r>
              <a:rPr lang="en-US" i="1" dirty="0"/>
              <a:t>Implication</a:t>
            </a:r>
            <a:r>
              <a:rPr lang="en-US" dirty="0"/>
              <a:t>: Governance was no longer about mere order but about creating systems that reflected and upheld human values and rights, setting a precedent for modern regulatory frameworks.</a:t>
            </a:r>
            <a:endParaRPr lang="en-US" dirty="0">
              <a:cs typeface="Calibri"/>
            </a:endParaRPr>
          </a:p>
          <a:p>
            <a:pPr marL="285750" indent="-285750">
              <a:buFont typeface="Arial"/>
              <a:buChar char="•"/>
            </a:pPr>
            <a:r>
              <a:rPr lang="en-US" b="1" dirty="0"/>
              <a:t>Order and Control Over Distance and Time</a:t>
            </a:r>
            <a:r>
              <a:rPr lang="en-US" dirty="0"/>
              <a:t>:</a:t>
            </a:r>
            <a:endParaRPr lang="en-US" dirty="0">
              <a:cs typeface="Calibri"/>
            </a:endParaRPr>
          </a:p>
          <a:p>
            <a:pPr marL="285750" lvl="1" indent="-285750">
              <a:buFont typeface="Arial"/>
              <a:buChar char="•"/>
            </a:pPr>
            <a:r>
              <a:rPr lang="en-US" b="1" dirty="0"/>
              <a:t>Empires and Centralized Control</a:t>
            </a:r>
            <a:r>
              <a:rPr lang="en-US" dirty="0"/>
              <a:t>: As empires expanded, governance systems adapted to manage populations over vast distances and maintain control over extended periods. Tools like communication networks, bureaucratic administration, and standardized laws became essential.</a:t>
            </a:r>
            <a:endParaRPr lang="en-US" dirty="0">
              <a:cs typeface="Calibri"/>
            </a:endParaRPr>
          </a:p>
          <a:p>
            <a:pPr marL="285750" lvl="1" indent="-285750">
              <a:buFont typeface="Arial"/>
              <a:buChar char="•"/>
            </a:pPr>
            <a:r>
              <a:rPr lang="en-US" b="1" dirty="0"/>
              <a:t>Evolution of Bureaucracy and Record-Keeping</a:t>
            </a:r>
            <a:r>
              <a:rPr lang="en-US" dirty="0"/>
              <a:t>: From Roman governance to the Chinese bureaucratic systems, record-keeping, taxation, and accountability structures helped sustain order across regions.</a:t>
            </a:r>
          </a:p>
          <a:p>
            <a:pPr marL="285750" lvl="1" indent="-285750">
              <a:buFont typeface="Arial"/>
              <a:buChar char="•"/>
            </a:pPr>
            <a:r>
              <a:rPr lang="en-US" i="1" dirty="0"/>
              <a:t>Implication</a:t>
            </a:r>
            <a:r>
              <a:rPr lang="en-US" dirty="0"/>
              <a:t>: This phase marked governance’s transformation into a structured, often hierarchical system capable of enduring over time and distance, laying the groundwork for modern administrative governance.</a:t>
            </a:r>
          </a:p>
          <a:p>
            <a:pPr lvl="1"/>
            <a:r>
              <a:rPr lang="en-US" dirty="0"/>
              <a:t>Each of these steps not only introduces a new dimension to governance but also reflects a deeper understanding of human nature and societal needs, progressively aligning with ideas of accountability, shared value, and organized structure—principles essential in today’s AI and cybersecurity landscapes.</a:t>
            </a:r>
          </a:p>
          <a:p>
            <a:endParaRPr lang="en-US" dirty="0">
              <a:cs typeface="Calibri"/>
            </a:endParaRPr>
          </a:p>
        </p:txBody>
      </p:sp>
      <p:sp>
        <p:nvSpPr>
          <p:cNvPr id="4" name="Slide Number Placeholder 3"/>
          <p:cNvSpPr>
            <a:spLocks noGrp="1"/>
          </p:cNvSpPr>
          <p:nvPr>
            <p:ph type="sldNum" sz="quarter" idx="5"/>
          </p:nvPr>
        </p:nvSpPr>
        <p:spPr/>
        <p:txBody>
          <a:bodyPr/>
          <a:lstStyle/>
          <a:p>
            <a:fld id="{875399B4-EF53-4D14-ABBD-08AD2721212E}" type="slidenum">
              <a:t>3</a:t>
            </a:fld>
            <a:endParaRPr lang="en-US"/>
          </a:p>
        </p:txBody>
      </p:sp>
    </p:spTree>
    <p:extLst>
      <p:ext uri="{BB962C8B-B14F-4D97-AF65-F5344CB8AC3E}">
        <p14:creationId xmlns:p14="http://schemas.microsoft.com/office/powerpoint/2010/main" val="80395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a:t>Grouping Together</a:t>
            </a:r>
            <a:r>
              <a:rPr lang="en-US"/>
              <a:t>:</a:t>
            </a:r>
          </a:p>
          <a:p>
            <a:pPr marL="285750" lvl="1" indent="-285750">
              <a:buFont typeface="Arial"/>
              <a:buChar char="•"/>
            </a:pPr>
            <a:r>
              <a:rPr lang="en-US" b="1" dirty="0"/>
              <a:t>Early Societies and Tribal Cohesion</a:t>
            </a:r>
            <a:r>
              <a:rPr lang="en-US" dirty="0"/>
              <a:t>: Initially, governance was informal, with norms based on survival, kinship, and mutual benefit. In small communities, relationships and roles were clear, and issues were managed through direct interaction.</a:t>
            </a:r>
            <a:endParaRPr lang="en-US" dirty="0">
              <a:cs typeface="Calibri"/>
            </a:endParaRPr>
          </a:p>
          <a:p>
            <a:pPr marL="285750" lvl="1" indent="-285750">
              <a:buFont typeface="Arial"/>
              <a:buChar char="•"/>
            </a:pPr>
            <a:r>
              <a:rPr lang="en-US" b="1" dirty="0"/>
              <a:t>Emergence of Authority</a:t>
            </a:r>
            <a:r>
              <a:rPr lang="en-US" dirty="0"/>
              <a:t>: As these groups grew, authority structures emerged—often religious or clan leaders—to manage resources, resolve conflicts, and maintain social cohesion.</a:t>
            </a:r>
            <a:endParaRPr lang="en-US" dirty="0">
              <a:cs typeface="Calibri"/>
            </a:endParaRPr>
          </a:p>
          <a:p>
            <a:pPr marL="285750" lvl="1" indent="-285750">
              <a:buFont typeface="Arial"/>
              <a:buChar char="•"/>
            </a:pPr>
            <a:r>
              <a:rPr lang="en-US" i="1" dirty="0"/>
              <a:t>Implication</a:t>
            </a:r>
            <a:r>
              <a:rPr lang="en-US" dirty="0"/>
              <a:t>: Governance began as a way to manage relationships, promote cooperation, and sustain the collective good within expanding groups.</a:t>
            </a:r>
            <a:endParaRPr lang="en-US" dirty="0">
              <a:cs typeface="Calibri"/>
            </a:endParaRPr>
          </a:p>
          <a:p>
            <a:pPr marL="285750" indent="-285750">
              <a:buFont typeface="Arial"/>
              <a:buChar char="•"/>
            </a:pPr>
            <a:r>
              <a:rPr lang="en-US" b="1" dirty="0"/>
              <a:t>Complex Joint Activities</a:t>
            </a:r>
            <a:r>
              <a:rPr lang="en-US" dirty="0"/>
              <a:t>:</a:t>
            </a:r>
            <a:endParaRPr lang="en-US" dirty="0">
              <a:cs typeface="Calibri"/>
            </a:endParaRPr>
          </a:p>
          <a:p>
            <a:pPr marL="285750" lvl="1" indent="-285750">
              <a:buFont typeface="Arial"/>
              <a:buChar char="•"/>
            </a:pPr>
            <a:r>
              <a:rPr lang="en-US" b="1" dirty="0"/>
              <a:t>Economic and Trade Networks</a:t>
            </a:r>
            <a:r>
              <a:rPr lang="en-US" dirty="0"/>
              <a:t>: As humans engaged in agriculture, trade, and craft specialization, governance structures adapted to oversee production, distribution, and trade agreements. Rules developed for property rights, trade practices, and shared responsibilities.</a:t>
            </a:r>
            <a:endParaRPr lang="en-US" dirty="0">
              <a:cs typeface="Calibri"/>
            </a:endParaRPr>
          </a:p>
          <a:p>
            <a:pPr marL="285750" lvl="1" indent="-285750">
              <a:buFont typeface="Arial"/>
              <a:buChar char="•"/>
            </a:pPr>
            <a:r>
              <a:rPr lang="en-US" b="1" dirty="0"/>
              <a:t>Infrastructure and Urban Development</a:t>
            </a:r>
            <a:r>
              <a:rPr lang="en-US" dirty="0"/>
              <a:t>: With the development of cities and infrastructure projects (e.g., irrigation, roads), governance expanded to coordinate efforts and manage resources, exemplifying the need for rules and designated roles.</a:t>
            </a:r>
            <a:endParaRPr lang="en-US" dirty="0">
              <a:cs typeface="Calibri"/>
            </a:endParaRPr>
          </a:p>
          <a:p>
            <a:pPr marL="285750" lvl="1" indent="-285750">
              <a:buFont typeface="Arial"/>
              <a:buChar char="•"/>
            </a:pPr>
            <a:r>
              <a:rPr lang="en-US" i="1" dirty="0"/>
              <a:t>Implication</a:t>
            </a:r>
            <a:r>
              <a:rPr lang="en-US" dirty="0"/>
              <a:t>: Complexity in activities necessitated a higher level of organization and more formalized governance structures to balance resources and manage risks.</a:t>
            </a:r>
            <a:endParaRPr lang="en-US" dirty="0">
              <a:cs typeface="Calibri"/>
            </a:endParaRPr>
          </a:p>
          <a:p>
            <a:pPr marL="285750" indent="-285750">
              <a:buFont typeface="Arial"/>
              <a:buChar char="•"/>
            </a:pPr>
            <a:r>
              <a:rPr lang="en-US" b="1" dirty="0"/>
              <a:t>Acceptance of Philosophical Ideas</a:t>
            </a:r>
            <a:r>
              <a:rPr lang="en-US" dirty="0"/>
              <a:t>:</a:t>
            </a:r>
            <a:endParaRPr lang="en-US" dirty="0">
              <a:cs typeface="Calibri"/>
            </a:endParaRPr>
          </a:p>
          <a:p>
            <a:pPr marL="285750" lvl="1" indent="-285750">
              <a:buFont typeface="Arial"/>
              <a:buChar char="•"/>
            </a:pPr>
            <a:r>
              <a:rPr lang="en-US" b="1" dirty="0"/>
              <a:t>Rise of Ethical and Legal Standards</a:t>
            </a:r>
            <a:r>
              <a:rPr lang="en-US" dirty="0"/>
              <a:t>: Philosophical ideas like justice and fairness emerged alongside early written codes (e.g., Hammurabi’s Code, Confucian principles). These values influenced governance, shifting it from raw control to rule-based justice systems that promoted societal order.</a:t>
            </a:r>
            <a:endParaRPr lang="en-US" dirty="0">
              <a:cs typeface="Calibri"/>
            </a:endParaRPr>
          </a:p>
          <a:p>
            <a:pPr marL="285750" lvl="1" indent="-285750">
              <a:buFont typeface="Arial"/>
              <a:buChar char="•"/>
            </a:pPr>
            <a:r>
              <a:rPr lang="en-US" b="1" dirty="0"/>
              <a:t>Influence of Intellectual Traditions</a:t>
            </a:r>
            <a:r>
              <a:rPr lang="en-US" dirty="0"/>
              <a:t>: Greek democracy, Roman law, and later Enlightenment ideals reinforced that governance should be accountable, equitable, and just, anchoring these principles in governance systems.</a:t>
            </a:r>
            <a:endParaRPr lang="en-US" dirty="0">
              <a:cs typeface="Calibri"/>
            </a:endParaRPr>
          </a:p>
          <a:p>
            <a:pPr marL="285750" lvl="1" indent="-285750">
              <a:buFont typeface="Arial"/>
              <a:buChar char="•"/>
            </a:pPr>
            <a:r>
              <a:rPr lang="en-US" i="1" dirty="0"/>
              <a:t>Implication</a:t>
            </a:r>
            <a:r>
              <a:rPr lang="en-US" dirty="0"/>
              <a:t>: Governance was no longer about mere order but about creating systems that reflected and upheld human values and rights, setting a precedent for modern regulatory frameworks.</a:t>
            </a:r>
            <a:endParaRPr lang="en-US" dirty="0">
              <a:cs typeface="Calibri"/>
            </a:endParaRPr>
          </a:p>
          <a:p>
            <a:pPr marL="285750" indent="-285750">
              <a:buFont typeface="Arial"/>
              <a:buChar char="•"/>
            </a:pPr>
            <a:r>
              <a:rPr lang="en-US" b="1" dirty="0"/>
              <a:t>Order and Control Over Distance and Time</a:t>
            </a:r>
            <a:r>
              <a:rPr lang="en-US" dirty="0"/>
              <a:t>:</a:t>
            </a:r>
            <a:endParaRPr lang="en-US" dirty="0">
              <a:cs typeface="Calibri"/>
            </a:endParaRPr>
          </a:p>
          <a:p>
            <a:pPr marL="285750" lvl="1" indent="-285750">
              <a:buFont typeface="Arial"/>
              <a:buChar char="•"/>
            </a:pPr>
            <a:r>
              <a:rPr lang="en-US" b="1" dirty="0"/>
              <a:t>Empires and Centralized Control</a:t>
            </a:r>
            <a:r>
              <a:rPr lang="en-US" dirty="0"/>
              <a:t>: As empires expanded, governance systems adapted to manage populations over vast distances and maintain control over extended periods. Tools like communication networks, bureaucratic administration, and standardized laws became essential.</a:t>
            </a:r>
            <a:endParaRPr lang="en-US" dirty="0">
              <a:cs typeface="Calibri"/>
            </a:endParaRPr>
          </a:p>
          <a:p>
            <a:pPr marL="285750" lvl="1" indent="-285750">
              <a:buFont typeface="Arial"/>
              <a:buChar char="•"/>
            </a:pPr>
            <a:r>
              <a:rPr lang="en-US" b="1" dirty="0"/>
              <a:t>Evolution of Bureaucracy and Record-Keeping</a:t>
            </a:r>
            <a:r>
              <a:rPr lang="en-US" dirty="0"/>
              <a:t>: From Roman governance to the Chinese bureaucratic systems, record-keeping, taxation, and accountability structures helped sustain order across regions.</a:t>
            </a:r>
          </a:p>
          <a:p>
            <a:pPr marL="285750" lvl="1" indent="-285750">
              <a:buFont typeface="Arial"/>
              <a:buChar char="•"/>
            </a:pPr>
            <a:r>
              <a:rPr lang="en-US" i="1" dirty="0"/>
              <a:t>Implication</a:t>
            </a:r>
            <a:r>
              <a:rPr lang="en-US" dirty="0"/>
              <a:t>: This phase marked governance’s transformation into a structured, often hierarchical system capable of enduring over time and distance, laying the groundwork for modern administrative governance.</a:t>
            </a:r>
          </a:p>
          <a:p>
            <a:pPr lvl="1"/>
            <a:r>
              <a:rPr lang="en-US" dirty="0"/>
              <a:t>Each of these steps not only introduces a new dimension to governance but also reflects a deeper understanding of human nature and societal needs, progressively aligning with ideas of accountability, shared value, and organized structure—principles essential in today’s AI and cybersecurity landscapes.</a:t>
            </a:r>
          </a:p>
          <a:p>
            <a:endParaRPr lang="en-US" dirty="0">
              <a:cs typeface="Calibri"/>
            </a:endParaRPr>
          </a:p>
        </p:txBody>
      </p:sp>
      <p:sp>
        <p:nvSpPr>
          <p:cNvPr id="4" name="Slide Number Placeholder 3"/>
          <p:cNvSpPr>
            <a:spLocks noGrp="1"/>
          </p:cNvSpPr>
          <p:nvPr>
            <p:ph type="sldNum" sz="quarter" idx="5"/>
          </p:nvPr>
        </p:nvSpPr>
        <p:spPr/>
        <p:txBody>
          <a:bodyPr/>
          <a:lstStyle/>
          <a:p>
            <a:fld id="{875399B4-EF53-4D14-ABBD-08AD2721212E}" type="slidenum">
              <a:t>4</a:t>
            </a:fld>
            <a:endParaRPr lang="en-US"/>
          </a:p>
        </p:txBody>
      </p:sp>
    </p:spTree>
    <p:extLst>
      <p:ext uri="{BB962C8B-B14F-4D97-AF65-F5344CB8AC3E}">
        <p14:creationId xmlns:p14="http://schemas.microsoft.com/office/powerpoint/2010/main" val="1331187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0662" y="4267832"/>
            <a:ext cx="4805996" cy="1297115"/>
          </a:xfrm>
        </p:spPr>
        <p:txBody>
          <a:bodyPr anchor="t">
            <a:normAutofit/>
          </a:bodyPr>
          <a:lstStyle/>
          <a:p>
            <a:pPr algn="l"/>
            <a:r>
              <a:rPr lang="en-US" sz="3100" dirty="0">
                <a:solidFill>
                  <a:schemeClr val="tx2"/>
                </a:solidFill>
                <a:ea typeface="+mj-lt"/>
                <a:cs typeface="+mj-lt"/>
              </a:rPr>
              <a:t>Intersection of Governance, AI and Cybersecurity</a:t>
            </a:r>
            <a:endParaRPr lang="en-US" sz="3100" dirty="0">
              <a:solidFill>
                <a:schemeClr val="tx2"/>
              </a:solidFill>
            </a:endParaRPr>
          </a:p>
        </p:txBody>
      </p:sp>
      <p:sp>
        <p:nvSpPr>
          <p:cNvPr id="3" name="Subtitle 2"/>
          <p:cNvSpPr>
            <a:spLocks noGrp="1"/>
          </p:cNvSpPr>
          <p:nvPr>
            <p:ph type="subTitle" idx="1"/>
          </p:nvPr>
        </p:nvSpPr>
        <p:spPr>
          <a:xfrm>
            <a:off x="6590966" y="3428999"/>
            <a:ext cx="4805691" cy="838831"/>
          </a:xfrm>
        </p:spPr>
        <p:txBody>
          <a:bodyPr vert="horz" lIns="91440" tIns="45720" rIns="91440" bIns="45720" rtlCol="0" anchor="b">
            <a:normAutofit/>
          </a:bodyPr>
          <a:lstStyle/>
          <a:p>
            <a:pPr algn="l"/>
            <a:r>
              <a:rPr lang="en-US" sz="500" dirty="0">
                <a:solidFill>
                  <a:schemeClr val="tx2"/>
                </a:solidFill>
              </a:rPr>
              <a:t>Dr. Katherine W. </a:t>
            </a:r>
            <a:r>
              <a:rPr lang="en-US" sz="500" dirty="0" err="1">
                <a:solidFill>
                  <a:schemeClr val="tx2"/>
                </a:solidFill>
              </a:rPr>
              <a:t>Getao</a:t>
            </a:r>
            <a:r>
              <a:rPr lang="en-US" sz="500" dirty="0">
                <a:solidFill>
                  <a:schemeClr val="tx2"/>
                </a:solidFill>
              </a:rPr>
              <a:t>, EBS</a:t>
            </a:r>
          </a:p>
          <a:p>
            <a:pPr algn="l"/>
            <a:r>
              <a:rPr lang="en-US" sz="500" dirty="0">
                <a:solidFill>
                  <a:schemeClr val="tx2"/>
                </a:solidFill>
              </a:rPr>
              <a:t>ISACA GRC Conference</a:t>
            </a:r>
          </a:p>
          <a:p>
            <a:pPr algn="l"/>
            <a:r>
              <a:rPr lang="en-US" sz="500" dirty="0">
                <a:solidFill>
                  <a:schemeClr val="tx2"/>
                </a:solidFill>
              </a:rPr>
              <a:t>30 October – 1 November 2024</a:t>
            </a:r>
          </a:p>
          <a:p>
            <a:pPr algn="l"/>
            <a:r>
              <a:rPr lang="en-US" sz="500" dirty="0">
                <a:solidFill>
                  <a:schemeClr val="tx2"/>
                </a:solidFill>
              </a:rPr>
              <a:t>Lake Naivasha Resort, Kenya.</a:t>
            </a:r>
          </a:p>
        </p:txBody>
      </p:sp>
      <p:pic>
        <p:nvPicPr>
          <p:cNvPr id="7" name="Graphic 6" descr="Laptop Secure">
            <a:extLst>
              <a:ext uri="{FF2B5EF4-FFF2-40B4-BE49-F238E27FC236}">
                <a16:creationId xmlns:a16="http://schemas.microsoft.com/office/drawing/2014/main" id="{8B8B9B1E-8680-B488-2F31-E5FCB40C0F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8A4A2-C344-AB4D-8367-45A9099CF98D}"/>
              </a:ext>
            </a:extLst>
          </p:cNvPr>
          <p:cNvSpPr>
            <a:spLocks noGrp="1"/>
          </p:cNvSpPr>
          <p:nvPr>
            <p:ph type="title"/>
          </p:nvPr>
        </p:nvSpPr>
        <p:spPr>
          <a:xfrm>
            <a:off x="838200" y="556995"/>
            <a:ext cx="10515600" cy="1133693"/>
          </a:xfrm>
        </p:spPr>
        <p:txBody>
          <a:bodyPr>
            <a:normAutofit/>
          </a:bodyPr>
          <a:lstStyle/>
          <a:p>
            <a:r>
              <a:rPr lang="en-US" sz="5200"/>
              <a:t>1.3 Emergence of Cybersecurity cont...</a:t>
            </a:r>
          </a:p>
        </p:txBody>
      </p:sp>
      <p:sp>
        <p:nvSpPr>
          <p:cNvPr id="4" name="Slide Number Placeholder 3">
            <a:extLst>
              <a:ext uri="{FF2B5EF4-FFF2-40B4-BE49-F238E27FC236}">
                <a16:creationId xmlns:a16="http://schemas.microsoft.com/office/drawing/2014/main" id="{6A8E2A6D-D1F7-C62B-2AE1-99440A489440}"/>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smtClean="0"/>
              <a:pPr>
                <a:spcAft>
                  <a:spcPts val="600"/>
                </a:spcAft>
              </a:pPr>
              <a:t>10</a:t>
            </a:fld>
            <a:endParaRPr lang="en-US"/>
          </a:p>
        </p:txBody>
      </p:sp>
      <p:graphicFrame>
        <p:nvGraphicFramePr>
          <p:cNvPr id="6" name="Content Placeholder 2">
            <a:extLst>
              <a:ext uri="{FF2B5EF4-FFF2-40B4-BE49-F238E27FC236}">
                <a16:creationId xmlns:a16="http://schemas.microsoft.com/office/drawing/2014/main" id="{859B73E3-BECB-7769-1943-31451A9E1102}"/>
              </a:ext>
            </a:extLst>
          </p:cNvPr>
          <p:cNvGraphicFramePr>
            <a:graphicFrameLocks noGrp="1"/>
          </p:cNvGraphicFramePr>
          <p:nvPr>
            <p:ph idx="1"/>
            <p:extLst>
              <p:ext uri="{D42A27DB-BD31-4B8C-83A1-F6EECF244321}">
                <p14:modId xmlns:p14="http://schemas.microsoft.com/office/powerpoint/2010/main" val="852076641"/>
              </p:ext>
            </p:extLst>
          </p:nvPr>
        </p:nvGraphicFramePr>
        <p:xfrm>
          <a:off x="838200" y="1757590"/>
          <a:ext cx="10842171" cy="4745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443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8A4A2-C344-AB4D-8367-45A9099CF98D}"/>
              </a:ext>
            </a:extLst>
          </p:cNvPr>
          <p:cNvSpPr>
            <a:spLocks noGrp="1"/>
          </p:cNvSpPr>
          <p:nvPr>
            <p:ph type="title"/>
          </p:nvPr>
        </p:nvSpPr>
        <p:spPr>
          <a:xfrm>
            <a:off x="838200" y="365125"/>
            <a:ext cx="5558489" cy="1325563"/>
          </a:xfrm>
        </p:spPr>
        <p:txBody>
          <a:bodyPr>
            <a:normAutofit/>
          </a:bodyPr>
          <a:lstStyle/>
          <a:p>
            <a:r>
              <a:rPr lang="en-US" dirty="0"/>
              <a:t>1.3 Emergence of Cybersecurity cont...</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2C4F83A-0385-B957-3C6C-ED96703076B9}"/>
              </a:ext>
            </a:extLst>
          </p:cNvPr>
          <p:cNvSpPr>
            <a:spLocks noGrp="1"/>
          </p:cNvSpPr>
          <p:nvPr>
            <p:ph idx="1"/>
          </p:nvPr>
        </p:nvSpPr>
        <p:spPr>
          <a:xfrm>
            <a:off x="838200" y="1825625"/>
            <a:ext cx="5558489" cy="4351338"/>
          </a:xfrm>
        </p:spPr>
        <p:txBody>
          <a:bodyPr vert="horz" lIns="91440" tIns="45720" rIns="91440" bIns="45720" rtlCol="0">
            <a:normAutofit/>
          </a:bodyPr>
          <a:lstStyle/>
          <a:p>
            <a:r>
              <a:rPr lang="en-US" b="1" dirty="0">
                <a:ea typeface="+mn-lt"/>
                <a:cs typeface="+mn-lt"/>
              </a:rPr>
              <a:t>Slide 6: Cybersecurity as Ubiquitous in ICT</a:t>
            </a:r>
            <a:endParaRPr lang="en-US" dirty="0"/>
          </a:p>
          <a:p>
            <a:pPr lvl="1"/>
            <a:r>
              <a:rPr lang="en-US" b="1" dirty="0">
                <a:ea typeface="+mn-lt"/>
                <a:cs typeface="+mn-lt"/>
              </a:rPr>
              <a:t>2010s-Present</a:t>
            </a:r>
            <a:r>
              <a:rPr lang="en-US" dirty="0">
                <a:ea typeface="+mn-lt"/>
                <a:cs typeface="+mn-lt"/>
              </a:rPr>
              <a:t>: Security by Design:</a:t>
            </a:r>
            <a:endParaRPr lang="en-US"/>
          </a:p>
          <a:p>
            <a:pPr lvl="2">
              <a:buFont typeface="Wingdings" panose="020B0604020202020204" pitchFamily="34" charset="0"/>
              <a:buChar char="§"/>
            </a:pPr>
            <a:r>
              <a:rPr lang="en-US" b="1" dirty="0">
                <a:ea typeface="+mn-lt"/>
                <a:cs typeface="+mn-lt"/>
              </a:rPr>
              <a:t>Integration in ICT Products</a:t>
            </a:r>
            <a:r>
              <a:rPr lang="en-US" dirty="0">
                <a:ea typeface="+mn-lt"/>
                <a:cs typeface="+mn-lt"/>
              </a:rPr>
              <a:t>: Security becomes a standard part of software and hardware, not just an add-on.</a:t>
            </a:r>
            <a:endParaRPr lang="en-US"/>
          </a:p>
          <a:p>
            <a:pPr lvl="2">
              <a:buFont typeface="Wingdings" panose="020B0604020202020204" pitchFamily="34" charset="0"/>
              <a:buChar char="§"/>
            </a:pPr>
            <a:r>
              <a:rPr lang="en-US" b="1" dirty="0">
                <a:ea typeface="+mn-lt"/>
                <a:cs typeface="+mn-lt"/>
              </a:rPr>
              <a:t>Advanced Security Technologies</a:t>
            </a:r>
            <a:r>
              <a:rPr lang="en-US" dirty="0">
                <a:ea typeface="+mn-lt"/>
                <a:cs typeface="+mn-lt"/>
              </a:rPr>
              <a:t>: AI in cybersecurity, zero-trust models, and multi-factor authentication become widespread.</a:t>
            </a:r>
            <a:endParaRPr lang="en-US" dirty="0"/>
          </a:p>
        </p:txBody>
      </p:sp>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 name="Slide Number Placeholder 3">
            <a:extLst>
              <a:ext uri="{FF2B5EF4-FFF2-40B4-BE49-F238E27FC236}">
                <a16:creationId xmlns:a16="http://schemas.microsoft.com/office/drawing/2014/main" id="{DCB65CC5-A36E-41F1-762D-36CA4E1A2C2A}"/>
              </a:ext>
            </a:extLst>
          </p:cNvPr>
          <p:cNvSpPr>
            <a:spLocks noGrp="1"/>
          </p:cNvSpPr>
          <p:nvPr>
            <p:ph type="sldNum" sz="quarter" idx="12"/>
          </p:nvPr>
        </p:nvSpPr>
        <p:spPr>
          <a:xfrm>
            <a:off x="9780104" y="6356350"/>
            <a:ext cx="1573696" cy="365125"/>
          </a:xfrm>
        </p:spPr>
        <p:txBody>
          <a:bodyPr>
            <a:normAutofit/>
          </a:bodyPr>
          <a:lstStyle/>
          <a:p>
            <a:pPr>
              <a:spcAft>
                <a:spcPts val="600"/>
              </a:spcAft>
            </a:pPr>
            <a:fld id="{330EA680-D336-4FF7-8B7A-9848BB0A1C32}" type="slidenum">
              <a:rPr lang="en-US" smtClean="0"/>
              <a:pPr>
                <a:spcAft>
                  <a:spcPts val="600"/>
                </a:spcAft>
              </a:pPr>
              <a:t>11</a:t>
            </a:fld>
            <a:endParaRPr lang="en-US"/>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417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97FB-D3B8-0D98-2D4C-11DF443B08D1}"/>
              </a:ext>
            </a:extLst>
          </p:cNvPr>
          <p:cNvSpPr>
            <a:spLocks noGrp="1"/>
          </p:cNvSpPr>
          <p:nvPr>
            <p:ph type="title"/>
          </p:nvPr>
        </p:nvSpPr>
        <p:spPr/>
        <p:txBody>
          <a:bodyPr/>
          <a:lstStyle/>
          <a:p>
            <a:r>
              <a:rPr lang="en-US" dirty="0">
                <a:ea typeface="+mj-lt"/>
                <a:cs typeface="+mj-lt"/>
              </a:rPr>
              <a:t>1.4 Parallels in Governance, AI, and Cybersecurity Development</a:t>
            </a:r>
            <a:endParaRPr lang="en-US" dirty="0"/>
          </a:p>
        </p:txBody>
      </p:sp>
      <p:graphicFrame>
        <p:nvGraphicFramePr>
          <p:cNvPr id="6" name="Content Placeholder 2">
            <a:extLst>
              <a:ext uri="{FF2B5EF4-FFF2-40B4-BE49-F238E27FC236}">
                <a16:creationId xmlns:a16="http://schemas.microsoft.com/office/drawing/2014/main" id="{64668E30-6190-796A-6F6B-3C3D00FA556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3FC08E2-41C4-AA80-688D-C6C6C1D81169}"/>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146321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C97FB-D3B8-0D98-2D4C-11DF443B08D1}"/>
              </a:ext>
            </a:extLst>
          </p:cNvPr>
          <p:cNvSpPr>
            <a:spLocks noGrp="1"/>
          </p:cNvSpPr>
          <p:nvPr>
            <p:ph type="title"/>
          </p:nvPr>
        </p:nvSpPr>
        <p:spPr>
          <a:xfrm>
            <a:off x="836679" y="723898"/>
            <a:ext cx="6002110" cy="1495425"/>
          </a:xfrm>
        </p:spPr>
        <p:txBody>
          <a:bodyPr>
            <a:normAutofit/>
          </a:bodyPr>
          <a:lstStyle/>
          <a:p>
            <a:r>
              <a:rPr lang="en-US" sz="3400">
                <a:ea typeface="+mj-lt"/>
                <a:cs typeface="+mj-lt"/>
              </a:rPr>
              <a:t>1.4 Parallels in Governance, AI, and Cybersecurity Development cont...</a:t>
            </a:r>
            <a:endParaRPr lang="en-US" sz="3400"/>
          </a:p>
        </p:txBody>
      </p:sp>
      <p:pic>
        <p:nvPicPr>
          <p:cNvPr id="7" name="Picture 6">
            <a:extLst>
              <a:ext uri="{FF2B5EF4-FFF2-40B4-BE49-F238E27FC236}">
                <a16:creationId xmlns:a16="http://schemas.microsoft.com/office/drawing/2014/main" id="{021A52C3-A7AD-83BB-C4CA-9F5CE1156C40}"/>
              </a:ext>
            </a:extLst>
          </p:cNvPr>
          <p:cNvPicPr>
            <a:picLocks noChangeAspect="1"/>
          </p:cNvPicPr>
          <p:nvPr/>
        </p:nvPicPr>
        <p:blipFill>
          <a:blip r:embed="rId2"/>
          <a:srcRect l="26432" r="19008" b="6"/>
          <a:stretch/>
        </p:blipFill>
        <p:spPr>
          <a:xfrm>
            <a:off x="7199440" y="10"/>
            <a:ext cx="4992560" cy="6857990"/>
          </a:xfrm>
          <a:prstGeom prst="rect">
            <a:avLst/>
          </a:prstGeom>
          <a:effectLst/>
        </p:spPr>
      </p:pic>
      <p:sp>
        <p:nvSpPr>
          <p:cNvPr id="4" name="Slide Number Placeholder 3">
            <a:extLst>
              <a:ext uri="{FF2B5EF4-FFF2-40B4-BE49-F238E27FC236}">
                <a16:creationId xmlns:a16="http://schemas.microsoft.com/office/drawing/2014/main" id="{92C663C7-D2DB-4EBB-6A5D-EC30D4487B63}"/>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rgbClr val="FFFFFF"/>
                </a:solidFill>
              </a:rPr>
              <a:pPr>
                <a:spcAft>
                  <a:spcPts val="600"/>
                </a:spcAft>
              </a:pPr>
              <a:t>13</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7F8E651D-1DFA-7A33-240A-AA45B33F1D54}"/>
              </a:ext>
            </a:extLst>
          </p:cNvPr>
          <p:cNvGraphicFramePr>
            <a:graphicFrameLocks noGrp="1"/>
          </p:cNvGraphicFramePr>
          <p:nvPr>
            <p:ph idx="1"/>
            <p:extLst>
              <p:ext uri="{D42A27DB-BD31-4B8C-83A1-F6EECF244321}">
                <p14:modId xmlns:p14="http://schemas.microsoft.com/office/powerpoint/2010/main" val="4257273226"/>
              </p:ext>
            </p:extLst>
          </p:nvPr>
        </p:nvGraphicFramePr>
        <p:xfrm>
          <a:off x="510109" y="2405067"/>
          <a:ext cx="6328681" cy="4137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412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C97FB-D3B8-0D98-2D4C-11DF443B08D1}"/>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ea typeface="+mj-lt"/>
                <a:cs typeface="+mj-lt"/>
              </a:rPr>
              <a:t>1.4 Parallels in Governance, AI, and Cybersecurity Development</a:t>
            </a:r>
            <a:endParaRPr lang="en-US" sz="4800">
              <a:solidFill>
                <a:srgbClr val="FFFFFF"/>
              </a:solidFill>
            </a:endParaRP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2BD98A6-58E2-51AA-F261-C9577B8B56BA}"/>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000" i="1">
                <a:solidFill>
                  <a:schemeClr val="tx1">
                    <a:alpha val="80000"/>
                  </a:schemeClr>
                </a:solidFill>
                <a:ea typeface="+mn-lt"/>
                <a:cs typeface="+mn-lt"/>
              </a:rPr>
              <a:t>“As governance evolved to meet the growing needs of complex societies, so too are AI and cybersecurity governance structures developing to address today’s technological and societal demands. This historical parallel invites us to consider how these frameworks can support safe, ethical, and inclusive technology use.”</a:t>
            </a:r>
            <a:endParaRPr lang="en-US" sz="2000">
              <a:solidFill>
                <a:schemeClr val="tx1">
                  <a:alpha val="80000"/>
                </a:schemeClr>
              </a:solidFill>
            </a:endParaRPr>
          </a:p>
          <a:p>
            <a:endParaRPr lang="en-US" sz="2000">
              <a:solidFill>
                <a:schemeClr val="tx1">
                  <a:alpha val="80000"/>
                </a:schemeClr>
              </a:solidFill>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4" name="Slide Number Placeholder 3">
            <a:extLst>
              <a:ext uri="{FF2B5EF4-FFF2-40B4-BE49-F238E27FC236}">
                <a16:creationId xmlns:a16="http://schemas.microsoft.com/office/drawing/2014/main" id="{A2254F56-7AC3-3639-B8AD-11DBDC3EFF43}"/>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chemeClr val="tx1">
                    <a:alpha val="60000"/>
                  </a:schemeClr>
                </a:solidFill>
              </a:rPr>
              <a:pPr>
                <a:spcAft>
                  <a:spcPts val="600"/>
                </a:spcAft>
              </a:pPr>
              <a:t>14</a:t>
            </a:fld>
            <a:endParaRPr lang="en-US">
              <a:solidFill>
                <a:schemeClr val="tx1">
                  <a:alpha val="60000"/>
                </a:schemeClr>
              </a:solidFill>
            </a:endParaRP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0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3D pattern of ring shapes connected by lines">
            <a:extLst>
              <a:ext uri="{FF2B5EF4-FFF2-40B4-BE49-F238E27FC236}">
                <a16:creationId xmlns:a16="http://schemas.microsoft.com/office/drawing/2014/main" id="{BEC55D3F-154C-979A-C450-724CA4A2EED3}"/>
              </a:ext>
            </a:extLst>
          </p:cNvPr>
          <p:cNvPicPr>
            <a:picLocks noChangeAspect="1"/>
          </p:cNvPicPr>
          <p:nvPr/>
        </p:nvPicPr>
        <p:blipFill>
          <a:blip r:embed="rId2"/>
          <a:srcRect r="20687" b="-2"/>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13BF5C-A5D8-B769-E92A-DB630BAE9A8D}"/>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4800"/>
              <a:t>2. Organizational ICT governance</a:t>
            </a:r>
          </a:p>
        </p:txBody>
      </p:sp>
      <p:sp>
        <p:nvSpPr>
          <p:cNvPr id="3" name="Content Placeholder 2">
            <a:extLst>
              <a:ext uri="{FF2B5EF4-FFF2-40B4-BE49-F238E27FC236}">
                <a16:creationId xmlns:a16="http://schemas.microsoft.com/office/drawing/2014/main" id="{2CC7ED65-7F74-98D0-82D3-07142340CE6B}"/>
              </a:ext>
            </a:extLst>
          </p:cNvPr>
          <p:cNvSpPr>
            <a:spLocks noGrp="1"/>
          </p:cNvSpPr>
          <p:nvPr>
            <p:ph type="body" idx="1"/>
          </p:nvPr>
        </p:nvSpPr>
        <p:spPr>
          <a:xfrm>
            <a:off x="952229" y="4629234"/>
            <a:ext cx="3973386" cy="1485319"/>
          </a:xfrm>
          <a:noFill/>
        </p:spPr>
        <p:txBody>
          <a:bodyPr vert="horz" lIns="91440" tIns="45720" rIns="91440" bIns="45720" rtlCol="0">
            <a:normAutofit/>
          </a:bodyPr>
          <a:lstStyle/>
          <a:p>
            <a:r>
              <a:rPr lang="en-US" sz="2000">
                <a:solidFill>
                  <a:schemeClr val="tx1"/>
                </a:solidFill>
              </a:rPr>
              <a:t>What governance demands are arising through the growing exploitation of emerging technologies in the organizational context?</a:t>
            </a:r>
          </a:p>
        </p:txBody>
      </p:sp>
      <p:pic>
        <p:nvPicPr>
          <p:cNvPr id="4" name="Picture 3" descr="A globe and laptops around each other&#10;&#10;Description automatically generated">
            <a:extLst>
              <a:ext uri="{FF2B5EF4-FFF2-40B4-BE49-F238E27FC236}">
                <a16:creationId xmlns:a16="http://schemas.microsoft.com/office/drawing/2014/main" id="{8C5AD229-2FC8-306E-CD58-B40DFC7CF197}"/>
              </a:ext>
            </a:extLst>
          </p:cNvPr>
          <p:cNvPicPr>
            <a:picLocks noChangeAspect="1"/>
          </p:cNvPicPr>
          <p:nvPr/>
        </p:nvPicPr>
        <p:blipFill>
          <a:blip r:embed="rId3"/>
          <a:stretch>
            <a:fillRect/>
          </a:stretch>
        </p:blipFill>
        <p:spPr>
          <a:xfrm>
            <a:off x="7429500" y="3755571"/>
            <a:ext cx="4762500" cy="3238500"/>
          </a:xfrm>
          <a:prstGeom prst="rect">
            <a:avLst/>
          </a:prstGeom>
        </p:spPr>
      </p:pic>
    </p:spTree>
    <p:extLst>
      <p:ext uri="{BB962C8B-B14F-4D97-AF65-F5344CB8AC3E}">
        <p14:creationId xmlns:p14="http://schemas.microsoft.com/office/powerpoint/2010/main" val="41908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3ACA2-2225-8320-C940-139BF4BF8550}"/>
              </a:ext>
            </a:extLst>
          </p:cNvPr>
          <p:cNvSpPr>
            <a:spLocks noGrp="1"/>
          </p:cNvSpPr>
          <p:nvPr>
            <p:ph type="title"/>
          </p:nvPr>
        </p:nvSpPr>
        <p:spPr>
          <a:xfrm>
            <a:off x="838200" y="459863"/>
            <a:ext cx="10515600" cy="1004594"/>
          </a:xfrm>
        </p:spPr>
        <p:txBody>
          <a:bodyPr>
            <a:normAutofit/>
          </a:bodyPr>
          <a:lstStyle/>
          <a:p>
            <a:pPr algn="ctr"/>
            <a:r>
              <a:rPr lang="en-US" sz="3100">
                <a:solidFill>
                  <a:srgbClr val="FFFFFF"/>
                </a:solidFill>
              </a:rPr>
              <a:t>2.1 </a:t>
            </a:r>
            <a:r>
              <a:rPr lang="en-US" sz="3100">
                <a:solidFill>
                  <a:srgbClr val="FFFFFF"/>
                </a:solidFill>
                <a:ea typeface="+mj-lt"/>
                <a:cs typeface="+mj-lt"/>
              </a:rPr>
              <a:t>Challenges in Organizational ICT Governance Due to Cybersecurity and AI Integration</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5C4E9DB-3692-8686-1F16-9D3F5B923326}"/>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rgbClr val="FFFFFF"/>
                </a:solidFill>
              </a:rPr>
              <a:pPr>
                <a:spcAft>
                  <a:spcPts val="600"/>
                </a:spcAft>
              </a:pPr>
              <a:t>16</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2B9CDF9D-8D84-1438-E175-57750076FBCA}"/>
              </a:ext>
            </a:extLst>
          </p:cNvPr>
          <p:cNvGraphicFramePr>
            <a:graphicFrameLocks noGrp="1"/>
          </p:cNvGraphicFramePr>
          <p:nvPr>
            <p:ph idx="1"/>
            <p:extLst>
              <p:ext uri="{D42A27DB-BD31-4B8C-83A1-F6EECF244321}">
                <p14:modId xmlns:p14="http://schemas.microsoft.com/office/powerpoint/2010/main" val="370990278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4011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op shot of a representation of networks with stick figures.">
            <a:extLst>
              <a:ext uri="{FF2B5EF4-FFF2-40B4-BE49-F238E27FC236}">
                <a16:creationId xmlns:a16="http://schemas.microsoft.com/office/drawing/2014/main" id="{10E17938-A7C5-9993-64AF-62BE2E27A6A3}"/>
              </a:ext>
            </a:extLst>
          </p:cNvPr>
          <p:cNvPicPr>
            <a:picLocks noChangeAspect="1"/>
          </p:cNvPicPr>
          <p:nvPr/>
        </p:nvPicPr>
        <p:blipFill>
          <a:blip r:embed="rId2"/>
          <a:srcRect l="6161" r="9" b="9"/>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23ACA2-2225-8320-C940-139BF4BF8550}"/>
              </a:ext>
            </a:extLst>
          </p:cNvPr>
          <p:cNvSpPr>
            <a:spLocks noGrp="1"/>
          </p:cNvSpPr>
          <p:nvPr>
            <p:ph type="title"/>
          </p:nvPr>
        </p:nvSpPr>
        <p:spPr>
          <a:xfrm>
            <a:off x="838200" y="365125"/>
            <a:ext cx="3822189" cy="1899912"/>
          </a:xfrm>
        </p:spPr>
        <p:txBody>
          <a:bodyPr>
            <a:normAutofit/>
          </a:bodyPr>
          <a:lstStyle/>
          <a:p>
            <a:r>
              <a:rPr lang="en-US" sz="2500"/>
              <a:t>2.1 </a:t>
            </a:r>
            <a:r>
              <a:rPr lang="en-US" sz="2500">
                <a:ea typeface="+mj-lt"/>
                <a:cs typeface="+mj-lt"/>
              </a:rPr>
              <a:t>Challenges in Organizational ICT Governance Due to Cybersecurity and AI Integration cont...</a:t>
            </a:r>
          </a:p>
        </p:txBody>
      </p:sp>
      <p:sp>
        <p:nvSpPr>
          <p:cNvPr id="3" name="Content Placeholder 2">
            <a:extLst>
              <a:ext uri="{FF2B5EF4-FFF2-40B4-BE49-F238E27FC236}">
                <a16:creationId xmlns:a16="http://schemas.microsoft.com/office/drawing/2014/main" id="{A5574D2D-C298-27D1-0E97-3AA7F9B09CC6}"/>
              </a:ext>
            </a:extLst>
          </p:cNvPr>
          <p:cNvSpPr>
            <a:spLocks noGrp="1"/>
          </p:cNvSpPr>
          <p:nvPr>
            <p:ph idx="1"/>
          </p:nvPr>
        </p:nvSpPr>
        <p:spPr>
          <a:xfrm>
            <a:off x="373251" y="2460032"/>
            <a:ext cx="4761081" cy="4069333"/>
          </a:xfrm>
        </p:spPr>
        <p:txBody>
          <a:bodyPr vert="horz" lIns="91440" tIns="45720" rIns="91440" bIns="45720" rtlCol="0" anchor="t">
            <a:normAutofit fontScale="85000" lnSpcReduction="20000"/>
          </a:bodyPr>
          <a:lstStyle/>
          <a:p>
            <a:pPr marL="0" indent="0">
              <a:buNone/>
            </a:pPr>
            <a:endParaRPr lang="en-US" sz="1000" b="1"/>
          </a:p>
          <a:p>
            <a:r>
              <a:rPr lang="en-US" sz="1600" b="1" dirty="0">
                <a:ea typeface="+mn-lt"/>
                <a:cs typeface="+mn-lt"/>
              </a:rPr>
              <a:t>Diverse User Demographics</a:t>
            </a:r>
            <a:r>
              <a:rPr lang="en-US" sz="1600" dirty="0">
                <a:ea typeface="+mn-lt"/>
                <a:cs typeface="+mn-lt"/>
              </a:rPr>
              <a:t>:</a:t>
            </a:r>
            <a:endParaRPr lang="en-US" sz="1600" dirty="0"/>
          </a:p>
          <a:p>
            <a:pPr lvl="1"/>
            <a:r>
              <a:rPr lang="en-US" sz="1600" b="1" dirty="0">
                <a:ea typeface="+mn-lt"/>
                <a:cs typeface="+mn-lt"/>
              </a:rPr>
              <a:t>Variety of Users</a:t>
            </a:r>
            <a:r>
              <a:rPr lang="en-US" sz="1600" dirty="0">
                <a:ea typeface="+mn-lt"/>
                <a:cs typeface="+mn-lt"/>
              </a:rPr>
              <a:t>: ICT must serve everyone—from tech-savvy to novice users, across ages, genders, languages, and cultural backgrounds.</a:t>
            </a:r>
            <a:endParaRPr lang="en-US" sz="1600" dirty="0"/>
          </a:p>
          <a:p>
            <a:pPr lvl="1"/>
            <a:r>
              <a:rPr lang="en-US" sz="1600" b="1" dirty="0">
                <a:ea typeface="+mn-lt"/>
                <a:cs typeface="+mn-lt"/>
              </a:rPr>
              <a:t>Customized Governance Needs</a:t>
            </a:r>
            <a:r>
              <a:rPr lang="en-US" sz="1600" dirty="0">
                <a:ea typeface="+mn-lt"/>
                <a:cs typeface="+mn-lt"/>
              </a:rPr>
              <a:t>: Recognizing that a “one-size-fits-all” governance approach may be insufficient.</a:t>
            </a:r>
            <a:endParaRPr lang="en-US" sz="1600" dirty="0"/>
          </a:p>
          <a:p>
            <a:pPr lvl="1"/>
            <a:r>
              <a:rPr lang="en-US" sz="1600" b="1" dirty="0">
                <a:ea typeface="+mn-lt"/>
                <a:cs typeface="+mn-lt"/>
              </a:rPr>
              <a:t>Accessibility and Inclusivity</a:t>
            </a:r>
            <a:r>
              <a:rPr lang="en-US" sz="1600" dirty="0">
                <a:ea typeface="+mn-lt"/>
                <a:cs typeface="+mn-lt"/>
              </a:rPr>
              <a:t>: Ensuring systems are designed with all user needs in mind, considering language, cultural, and generational differences.</a:t>
            </a:r>
            <a:endParaRPr lang="en-US" sz="1600" dirty="0"/>
          </a:p>
          <a:p>
            <a:r>
              <a:rPr lang="en-US" sz="1600" b="1" dirty="0">
                <a:ea typeface="+mn-lt"/>
                <a:cs typeface="+mn-lt"/>
              </a:rPr>
              <a:t>Governance Across Borders and Cultures</a:t>
            </a:r>
            <a:r>
              <a:rPr lang="en-US" sz="1600" dirty="0">
                <a:ea typeface="+mn-lt"/>
                <a:cs typeface="+mn-lt"/>
              </a:rPr>
              <a:t>:</a:t>
            </a:r>
            <a:endParaRPr lang="en-US" sz="1600" dirty="0"/>
          </a:p>
          <a:p>
            <a:pPr lvl="1"/>
            <a:r>
              <a:rPr lang="en-US" sz="1600" b="1" dirty="0">
                <a:ea typeface="+mn-lt"/>
                <a:cs typeface="+mn-lt"/>
              </a:rPr>
              <a:t>Cross-Border Compliance</a:t>
            </a:r>
            <a:r>
              <a:rPr lang="en-US" sz="1600" dirty="0">
                <a:ea typeface="+mn-lt"/>
                <a:cs typeface="+mn-lt"/>
              </a:rPr>
              <a:t>: Different regions have unique regulatory standards (e.g., GDPR in the EU, CCPA in California).</a:t>
            </a:r>
            <a:endParaRPr lang="en-US" sz="1600" dirty="0"/>
          </a:p>
          <a:p>
            <a:pPr lvl="1"/>
            <a:r>
              <a:rPr lang="en-US" sz="1600" b="1" dirty="0">
                <a:ea typeface="+mn-lt"/>
                <a:cs typeface="+mn-lt"/>
              </a:rPr>
              <a:t>Role of Professional Associations</a:t>
            </a:r>
            <a:r>
              <a:rPr lang="en-US" sz="1600" dirty="0">
                <a:ea typeface="+mn-lt"/>
                <a:cs typeface="+mn-lt"/>
              </a:rPr>
              <a:t>: Establishing global standards that transcend national and cultural differences.</a:t>
            </a:r>
            <a:endParaRPr lang="en-US" sz="1600" dirty="0"/>
          </a:p>
          <a:p>
            <a:pPr lvl="1"/>
            <a:r>
              <a:rPr lang="en-US" sz="1600" b="1" dirty="0">
                <a:ea typeface="+mn-lt"/>
                <a:cs typeface="+mn-lt"/>
              </a:rPr>
              <a:t>Adaptability and Flexibility</a:t>
            </a:r>
            <a:r>
              <a:rPr lang="en-US" sz="1600" dirty="0">
                <a:ea typeface="+mn-lt"/>
                <a:cs typeface="+mn-lt"/>
              </a:rPr>
              <a:t>: Governance policies must be adaptable to diverse organizational and legal environments.</a:t>
            </a:r>
            <a:endParaRPr lang="en-US" sz="1600" dirty="0"/>
          </a:p>
          <a:p>
            <a:pPr lvl="1"/>
            <a:endParaRPr lang="en-US" sz="1600" dirty="0"/>
          </a:p>
        </p:txBody>
      </p:sp>
      <p:sp>
        <p:nvSpPr>
          <p:cNvPr id="4" name="Slide Number Placeholder 3">
            <a:extLst>
              <a:ext uri="{FF2B5EF4-FFF2-40B4-BE49-F238E27FC236}">
                <a16:creationId xmlns:a16="http://schemas.microsoft.com/office/drawing/2014/main" id="{5AF53EA7-42EA-ED12-60E6-5DE09A9EB93E}"/>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412906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3ACA2-2225-8320-C940-139BF4BF8550}"/>
              </a:ext>
            </a:extLst>
          </p:cNvPr>
          <p:cNvSpPr>
            <a:spLocks noGrp="1"/>
          </p:cNvSpPr>
          <p:nvPr>
            <p:ph type="title"/>
          </p:nvPr>
        </p:nvSpPr>
        <p:spPr>
          <a:xfrm>
            <a:off x="804672" y="802955"/>
            <a:ext cx="4977976" cy="1454051"/>
          </a:xfrm>
        </p:spPr>
        <p:txBody>
          <a:bodyPr>
            <a:normAutofit/>
          </a:bodyPr>
          <a:lstStyle/>
          <a:p>
            <a:r>
              <a:rPr lang="en-US" sz="2500">
                <a:solidFill>
                  <a:schemeClr val="tx2"/>
                </a:solidFill>
              </a:rPr>
              <a:t>2.1 </a:t>
            </a:r>
            <a:r>
              <a:rPr lang="en-US" sz="2500">
                <a:solidFill>
                  <a:schemeClr val="tx2"/>
                </a:solidFill>
                <a:ea typeface="+mj-lt"/>
                <a:cs typeface="+mj-lt"/>
              </a:rPr>
              <a:t>Challenges in Organizational ICT Governance Due to Cybersecurity and AI Integration cont...</a:t>
            </a:r>
          </a:p>
        </p:txBody>
      </p:sp>
      <p:sp>
        <p:nvSpPr>
          <p:cNvPr id="3" name="Content Placeholder 2">
            <a:extLst>
              <a:ext uri="{FF2B5EF4-FFF2-40B4-BE49-F238E27FC236}">
                <a16:creationId xmlns:a16="http://schemas.microsoft.com/office/drawing/2014/main" id="{A5574D2D-C298-27D1-0E97-3AA7F9B09CC6}"/>
              </a:ext>
            </a:extLst>
          </p:cNvPr>
          <p:cNvSpPr>
            <a:spLocks noGrp="1"/>
          </p:cNvSpPr>
          <p:nvPr>
            <p:ph idx="1"/>
          </p:nvPr>
        </p:nvSpPr>
        <p:spPr>
          <a:xfrm>
            <a:off x="559282" y="2731648"/>
            <a:ext cx="4977578" cy="3639289"/>
          </a:xfrm>
        </p:spPr>
        <p:txBody>
          <a:bodyPr vert="horz" lIns="91440" tIns="45720" rIns="91440" bIns="45720" rtlCol="0" anchor="ctr">
            <a:noAutofit/>
          </a:bodyPr>
          <a:lstStyle/>
          <a:p>
            <a:pPr marL="0" indent="0">
              <a:buNone/>
            </a:pPr>
            <a:endParaRPr lang="en-US" sz="1300" b="1">
              <a:solidFill>
                <a:schemeClr val="tx2"/>
              </a:solidFill>
            </a:endParaRPr>
          </a:p>
          <a:p>
            <a:r>
              <a:rPr lang="en-US" sz="1600" b="1" dirty="0">
                <a:solidFill>
                  <a:schemeClr val="tx2"/>
                </a:solidFill>
                <a:ea typeface="+mn-lt"/>
                <a:cs typeface="+mn-lt"/>
              </a:rPr>
              <a:t>Designing and Ratifying Effective Governance Methods</a:t>
            </a:r>
            <a:r>
              <a:rPr lang="en-US" sz="1600" dirty="0">
                <a:solidFill>
                  <a:schemeClr val="tx2"/>
                </a:solidFill>
                <a:ea typeface="+mn-lt"/>
                <a:cs typeface="+mn-lt"/>
              </a:rPr>
              <a:t>:</a:t>
            </a:r>
            <a:endParaRPr lang="en-US" sz="1600" dirty="0">
              <a:solidFill>
                <a:schemeClr val="tx2"/>
              </a:solidFill>
            </a:endParaRPr>
          </a:p>
          <a:p>
            <a:pPr lvl="1"/>
            <a:r>
              <a:rPr lang="en-US" sz="1600" b="1" dirty="0">
                <a:solidFill>
                  <a:schemeClr val="tx2"/>
                </a:solidFill>
                <a:ea typeface="+mn-lt"/>
                <a:cs typeface="+mn-lt"/>
              </a:rPr>
              <a:t>Stakeholder Involvement</a:t>
            </a:r>
            <a:r>
              <a:rPr lang="en-US" sz="1600" dirty="0">
                <a:solidFill>
                  <a:schemeClr val="tx2"/>
                </a:solidFill>
                <a:ea typeface="+mn-lt"/>
                <a:cs typeface="+mn-lt"/>
              </a:rPr>
              <a:t>: Involving diverse perspectives (employees, management, legal, tech experts) in governance design.</a:t>
            </a:r>
            <a:endParaRPr lang="en-US" sz="1600" dirty="0">
              <a:solidFill>
                <a:schemeClr val="tx2"/>
              </a:solidFill>
            </a:endParaRPr>
          </a:p>
          <a:p>
            <a:pPr lvl="1"/>
            <a:r>
              <a:rPr lang="en-US" sz="1600" b="1" dirty="0">
                <a:solidFill>
                  <a:schemeClr val="tx2"/>
                </a:solidFill>
                <a:ea typeface="+mn-lt"/>
                <a:cs typeface="+mn-lt"/>
              </a:rPr>
              <a:t>Standardization vs. Customization</a:t>
            </a:r>
            <a:r>
              <a:rPr lang="en-US" sz="1600" dirty="0">
                <a:solidFill>
                  <a:schemeClr val="tx2"/>
                </a:solidFill>
                <a:ea typeface="+mn-lt"/>
                <a:cs typeface="+mn-lt"/>
              </a:rPr>
              <a:t>: Balancing universal standards with the need for localized customization.</a:t>
            </a:r>
            <a:endParaRPr lang="en-US" sz="1600" dirty="0">
              <a:solidFill>
                <a:schemeClr val="tx2"/>
              </a:solidFill>
            </a:endParaRPr>
          </a:p>
          <a:p>
            <a:pPr lvl="1"/>
            <a:r>
              <a:rPr lang="en-US" sz="1600" b="1" dirty="0">
                <a:solidFill>
                  <a:schemeClr val="tx2"/>
                </a:solidFill>
                <a:ea typeface="+mn-lt"/>
                <a:cs typeface="+mn-lt"/>
              </a:rPr>
              <a:t>Governance Review Cycles</a:t>
            </a:r>
            <a:r>
              <a:rPr lang="en-US" sz="1600" dirty="0">
                <a:solidFill>
                  <a:schemeClr val="tx2"/>
                </a:solidFill>
                <a:ea typeface="+mn-lt"/>
                <a:cs typeface="+mn-lt"/>
              </a:rPr>
              <a:t>: Regularly updating governance frameworks to adapt to emerging threats and technology advancements.</a:t>
            </a:r>
            <a:endParaRPr lang="en-US" sz="1600" dirty="0">
              <a:solidFill>
                <a:schemeClr val="tx2"/>
              </a:solidFill>
            </a:endParaRPr>
          </a:p>
          <a:p>
            <a:pPr marL="457200" lvl="1" indent="0">
              <a:buNone/>
            </a:pPr>
            <a:br>
              <a:rPr lang="en-US" sz="1600" dirty="0">
                <a:ea typeface="+mn-lt"/>
                <a:cs typeface="+mn-lt"/>
              </a:rPr>
            </a:br>
            <a:r>
              <a:rPr lang="en-US" sz="1600" dirty="0">
                <a:solidFill>
                  <a:schemeClr val="tx2"/>
                </a:solidFill>
                <a:ea typeface="+mn-lt"/>
                <a:cs typeface="+mn-lt"/>
              </a:rPr>
              <a:t>“As threats and technology evolve, ICT governance must balance security, compliance, inclusivity, and cultural adaptability. The question remains: how can organizations develop governance models that are both effective and ethically sound?”</a:t>
            </a:r>
            <a:endParaRPr lang="en-US" sz="1600" dirty="0">
              <a:solidFill>
                <a:schemeClr val="tx2"/>
              </a:solidFill>
            </a:endParaRPr>
          </a:p>
          <a:p>
            <a:endParaRPr lang="en-US" sz="1600" dirty="0">
              <a:solidFill>
                <a:schemeClr val="tx2"/>
              </a:solidFill>
            </a:endParaRPr>
          </a:p>
        </p:txBody>
      </p:sp>
      <p:grpSp>
        <p:nvGrpSpPr>
          <p:cNvPr id="15" name="Group 14">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6" name="Freeform: Shape 15">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Graphic 7" descr="Users">
            <a:extLst>
              <a:ext uri="{FF2B5EF4-FFF2-40B4-BE49-F238E27FC236}">
                <a16:creationId xmlns:a16="http://schemas.microsoft.com/office/drawing/2014/main" id="{4FC3B4E3-6125-74D8-8D6C-4631E3F248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Slide Number Placeholder 3">
            <a:extLst>
              <a:ext uri="{FF2B5EF4-FFF2-40B4-BE49-F238E27FC236}">
                <a16:creationId xmlns:a16="http://schemas.microsoft.com/office/drawing/2014/main" id="{DE7F13FD-85EB-28F5-E60C-34DB9A9323C7}"/>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smtClean="0"/>
              <a:pPr>
                <a:spcAft>
                  <a:spcPts val="600"/>
                </a:spcAft>
              </a:pPr>
              <a:t>18</a:t>
            </a:fld>
            <a:endParaRPr lang="en-US"/>
          </a:p>
        </p:txBody>
      </p:sp>
    </p:spTree>
    <p:extLst>
      <p:ext uri="{BB962C8B-B14F-4D97-AF65-F5344CB8AC3E}">
        <p14:creationId xmlns:p14="http://schemas.microsoft.com/office/powerpoint/2010/main" val="356299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4C3F8F-C1E8-BC59-8181-9F81358183BD}"/>
              </a:ext>
            </a:extLst>
          </p:cNvPr>
          <p:cNvSpPr>
            <a:spLocks noGrp="1"/>
          </p:cNvSpPr>
          <p:nvPr>
            <p:ph type="title"/>
          </p:nvPr>
        </p:nvSpPr>
        <p:spPr>
          <a:xfrm>
            <a:off x="838200" y="459863"/>
            <a:ext cx="10515600" cy="1004594"/>
          </a:xfrm>
        </p:spPr>
        <p:txBody>
          <a:bodyPr>
            <a:normAutofit/>
          </a:bodyPr>
          <a:lstStyle/>
          <a:p>
            <a:pPr algn="ctr"/>
            <a:r>
              <a:rPr lang="en-US" sz="3100">
                <a:solidFill>
                  <a:srgbClr val="FFFFFF"/>
                </a:solidFill>
                <a:ea typeface="+mj-lt"/>
                <a:cs typeface="+mj-lt"/>
              </a:rPr>
              <a:t>2.2 Emerging Threats in ICT Governance: Artificial Realities and Information Manipulation</a:t>
            </a:r>
          </a:p>
          <a:p>
            <a:pPr algn="ctr"/>
            <a:endParaRPr lang="en-US" sz="3100">
              <a:solidFill>
                <a:srgbClr val="FFFFFF"/>
              </a:solidFill>
              <a:ea typeface="+mj-lt"/>
              <a:cs typeface="+mj-lt"/>
            </a:endParaRPr>
          </a:p>
        </p:txBody>
      </p:sp>
      <p:sp>
        <p:nvSpPr>
          <p:cNvPr id="21" name="Rectangle: Rounded Corners 2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012E14D-A03F-2598-B3FA-43B6B9D43CF1}"/>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rgbClr val="FFFFFF"/>
                </a:solidFill>
              </a:rPr>
              <a:pPr>
                <a:spcAft>
                  <a:spcPts val="600"/>
                </a:spcAft>
              </a:pPr>
              <a:t>19</a:t>
            </a:fld>
            <a:endParaRPr lang="en-US">
              <a:solidFill>
                <a:srgbClr val="FFFFFF"/>
              </a:solidFill>
            </a:endParaRPr>
          </a:p>
        </p:txBody>
      </p:sp>
      <p:graphicFrame>
        <p:nvGraphicFramePr>
          <p:cNvPr id="22" name="Content Placeholder 2">
            <a:extLst>
              <a:ext uri="{FF2B5EF4-FFF2-40B4-BE49-F238E27FC236}">
                <a16:creationId xmlns:a16="http://schemas.microsoft.com/office/drawing/2014/main" id="{D87ABFE4-68AD-C9B6-9B2D-40CBF8E854AE}"/>
              </a:ext>
            </a:extLst>
          </p:cNvPr>
          <p:cNvGraphicFramePr>
            <a:graphicFrameLocks noGrp="1"/>
          </p:cNvGraphicFramePr>
          <p:nvPr>
            <p:ph idx="1"/>
            <p:extLst>
              <p:ext uri="{D42A27DB-BD31-4B8C-83A1-F6EECF244321}">
                <p14:modId xmlns:p14="http://schemas.microsoft.com/office/powerpoint/2010/main" val="132674743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642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4743D0-D04F-2A90-1AE5-6B48749BD02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Outline</a:t>
            </a:r>
          </a:p>
        </p:txBody>
      </p:sp>
      <p:sp>
        <p:nvSpPr>
          <p:cNvPr id="4" name="Slide Number Placeholder 3">
            <a:extLst>
              <a:ext uri="{FF2B5EF4-FFF2-40B4-BE49-F238E27FC236}">
                <a16:creationId xmlns:a16="http://schemas.microsoft.com/office/drawing/2014/main" id="{9DF96C7B-6315-E180-B8C1-94CE376C8E1E}"/>
              </a:ext>
            </a:extLst>
          </p:cNvPr>
          <p:cNvSpPr>
            <a:spLocks noGrp="1"/>
          </p:cNvSpPr>
          <p:nvPr>
            <p:ph type="sldNum" sz="quarter" idx="12"/>
          </p:nvPr>
        </p:nvSpPr>
        <p:spPr>
          <a:xfrm>
            <a:off x="11704320" y="6455664"/>
            <a:ext cx="448056" cy="365125"/>
          </a:xfrm>
        </p:spPr>
        <p:txBody>
          <a:bodyPr>
            <a:normAutofit/>
          </a:bodyPr>
          <a:lstStyle/>
          <a:p>
            <a:pPr>
              <a:spcAft>
                <a:spcPts val="600"/>
              </a:spcAft>
            </a:pPr>
            <a:fld id="{330EA680-D336-4FF7-8B7A-9848BB0A1C32}"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3E334362-2266-A891-229F-182CB9B8373D}"/>
              </a:ext>
            </a:extLst>
          </p:cNvPr>
          <p:cNvGraphicFramePr>
            <a:graphicFrameLocks noGrp="1"/>
          </p:cNvGraphicFramePr>
          <p:nvPr>
            <p:ph idx="1"/>
            <p:extLst>
              <p:ext uri="{D42A27DB-BD31-4B8C-83A1-F6EECF244321}">
                <p14:modId xmlns:p14="http://schemas.microsoft.com/office/powerpoint/2010/main" val="56316567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745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C3F8F-C1E8-BC59-8181-9F81358183BD}"/>
              </a:ext>
            </a:extLst>
          </p:cNvPr>
          <p:cNvSpPr>
            <a:spLocks noGrp="1"/>
          </p:cNvSpPr>
          <p:nvPr>
            <p:ph type="title"/>
          </p:nvPr>
        </p:nvSpPr>
        <p:spPr>
          <a:xfrm>
            <a:off x="876692" y="741391"/>
            <a:ext cx="5479719" cy="1616203"/>
          </a:xfrm>
        </p:spPr>
        <p:txBody>
          <a:bodyPr anchor="b">
            <a:normAutofit/>
          </a:bodyPr>
          <a:lstStyle/>
          <a:p>
            <a:r>
              <a:rPr lang="en-US" sz="2700">
                <a:ea typeface="+mj-lt"/>
                <a:cs typeface="+mj-lt"/>
              </a:rPr>
              <a:t>2.2 Emerging Threats in ICT Governance: Artificial Realities and Information Manipulation cont...</a:t>
            </a:r>
          </a:p>
          <a:p>
            <a:endParaRPr lang="en-US" sz="2700">
              <a:ea typeface="+mj-lt"/>
              <a:cs typeface="+mj-lt"/>
            </a:endParaRPr>
          </a:p>
        </p:txBody>
      </p:sp>
      <p:sp>
        <p:nvSpPr>
          <p:cNvPr id="3" name="Content Placeholder 2">
            <a:extLst>
              <a:ext uri="{FF2B5EF4-FFF2-40B4-BE49-F238E27FC236}">
                <a16:creationId xmlns:a16="http://schemas.microsoft.com/office/drawing/2014/main" id="{F8D22051-7A64-93E3-9644-34F59185A2A8}"/>
              </a:ext>
            </a:extLst>
          </p:cNvPr>
          <p:cNvSpPr>
            <a:spLocks noGrp="1"/>
          </p:cNvSpPr>
          <p:nvPr>
            <p:ph idx="1"/>
          </p:nvPr>
        </p:nvSpPr>
        <p:spPr>
          <a:xfrm>
            <a:off x="876692" y="2533476"/>
            <a:ext cx="5479719" cy="3447832"/>
          </a:xfrm>
        </p:spPr>
        <p:txBody>
          <a:bodyPr vert="horz" lIns="91440" tIns="45720" rIns="91440" bIns="45720" rtlCol="0" anchor="t">
            <a:normAutofit/>
          </a:bodyPr>
          <a:lstStyle/>
          <a:p>
            <a:r>
              <a:rPr lang="en-US" sz="1600" b="1">
                <a:ea typeface="+mn-lt"/>
                <a:cs typeface="+mn-lt"/>
              </a:rPr>
              <a:t>Virtual and Augmented Realities in the Workplace</a:t>
            </a:r>
            <a:r>
              <a:rPr lang="en-US" sz="1600">
                <a:ea typeface="+mn-lt"/>
                <a:cs typeface="+mn-lt"/>
              </a:rPr>
              <a:t>:</a:t>
            </a:r>
            <a:endParaRPr lang="en-US" sz="1600"/>
          </a:p>
          <a:p>
            <a:pPr lvl="1"/>
            <a:r>
              <a:rPr lang="en-US" sz="1600" b="1">
                <a:ea typeface="+mn-lt"/>
                <a:cs typeface="+mn-lt"/>
              </a:rPr>
              <a:t>Experimentation and Malicious Use</a:t>
            </a:r>
            <a:r>
              <a:rPr lang="en-US" sz="1600">
                <a:ea typeface="+mn-lt"/>
                <a:cs typeface="+mn-lt"/>
              </a:rPr>
              <a:t>: Virtual reality applications introduce new channels that could be misused for disinformation, distraction, or even security breaches.</a:t>
            </a:r>
            <a:endParaRPr lang="en-US" sz="1600"/>
          </a:p>
          <a:p>
            <a:pPr lvl="1"/>
            <a:r>
              <a:rPr lang="en-US" sz="1600" b="1">
                <a:ea typeface="+mn-lt"/>
                <a:cs typeface="+mn-lt"/>
              </a:rPr>
              <a:t>Complexity in Governance</a:t>
            </a:r>
            <a:r>
              <a:rPr lang="en-US" sz="1600">
                <a:ea typeface="+mn-lt"/>
                <a:cs typeface="+mn-lt"/>
              </a:rPr>
              <a:t>: Crafting governance frameworks for experimental tech and ensuring that artificial realities are used responsibly in corporate spaces.</a:t>
            </a:r>
            <a:endParaRPr lang="en-US" sz="1600"/>
          </a:p>
          <a:p>
            <a:pPr lvl="1"/>
            <a:endParaRPr lang="en-US" sz="1600">
              <a:ea typeface="+mn-lt"/>
              <a:cs typeface="+mn-lt"/>
            </a:endParaRPr>
          </a:p>
          <a:p>
            <a:pPr marL="457200" lvl="1" indent="0">
              <a:buNone/>
            </a:pPr>
            <a:r>
              <a:rPr lang="en-US" sz="1600" i="1">
                <a:ea typeface="+mn-lt"/>
                <a:cs typeface="+mn-lt"/>
              </a:rPr>
              <a:t>“The expanding power to alter digital and perceptual realities challenges governance frameworks, demanding new methods to counter artificial manipulations in the corporate world.”</a:t>
            </a:r>
            <a:endParaRPr lang="en-US" sz="1600"/>
          </a:p>
          <a:p>
            <a:endParaRPr lang="en-US" sz="1600"/>
          </a:p>
        </p:txBody>
      </p:sp>
      <p:pic>
        <p:nvPicPr>
          <p:cNvPr id="6" name="Picture 5" descr="3D polygons with dots and lines in a white background">
            <a:extLst>
              <a:ext uri="{FF2B5EF4-FFF2-40B4-BE49-F238E27FC236}">
                <a16:creationId xmlns:a16="http://schemas.microsoft.com/office/drawing/2014/main" id="{FF3308C7-0AB6-4F15-3707-D93C7613D921}"/>
              </a:ext>
            </a:extLst>
          </p:cNvPr>
          <p:cNvPicPr>
            <a:picLocks noChangeAspect="1"/>
          </p:cNvPicPr>
          <p:nvPr/>
        </p:nvPicPr>
        <p:blipFill>
          <a:blip r:embed="rId2"/>
          <a:srcRect l="4579" r="51029" b="4"/>
          <a:stretch/>
        </p:blipFill>
        <p:spPr>
          <a:xfrm>
            <a:off x="7270812" y="10"/>
            <a:ext cx="4921187" cy="6857990"/>
          </a:xfrm>
          <a:prstGeom prst="rect">
            <a:avLst/>
          </a:prstGeom>
        </p:spPr>
      </p:pic>
      <p:sp>
        <p:nvSpPr>
          <p:cNvPr id="4" name="Slide Number Placeholder 3">
            <a:extLst>
              <a:ext uri="{FF2B5EF4-FFF2-40B4-BE49-F238E27FC236}">
                <a16:creationId xmlns:a16="http://schemas.microsoft.com/office/drawing/2014/main" id="{2012E14D-A03F-2598-B3FA-43B6B9D43CF1}"/>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rgbClr val="FFFFFF"/>
                </a:solidFill>
              </a:rPr>
              <a:pPr>
                <a:spcAft>
                  <a:spcPts val="600"/>
                </a:spcAft>
              </a:pPr>
              <a:t>20</a:t>
            </a:fld>
            <a:endParaRPr lang="en-US">
              <a:solidFill>
                <a:srgbClr val="FFFFFF"/>
              </a:solidFill>
            </a:endParaRPr>
          </a:p>
        </p:txBody>
      </p:sp>
      <p:grpSp>
        <p:nvGrpSpPr>
          <p:cNvPr id="10" name="Group 9">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0420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614A5-CF4C-409F-8540-EA509D63F14A}"/>
              </a:ext>
            </a:extLst>
          </p:cNvPr>
          <p:cNvSpPr>
            <a:spLocks noGrp="1"/>
          </p:cNvSpPr>
          <p:nvPr>
            <p:ph type="title"/>
          </p:nvPr>
        </p:nvSpPr>
        <p:spPr>
          <a:xfrm>
            <a:off x="838200" y="459863"/>
            <a:ext cx="10515600" cy="1004594"/>
          </a:xfrm>
        </p:spPr>
        <p:txBody>
          <a:bodyPr>
            <a:normAutofit/>
          </a:bodyPr>
          <a:lstStyle/>
          <a:p>
            <a:pPr algn="ctr"/>
            <a:r>
              <a:rPr lang="en-US" sz="3700">
                <a:solidFill>
                  <a:srgbClr val="FFFFFF"/>
                </a:solidFill>
              </a:rPr>
              <a:t>2.3 </a:t>
            </a:r>
            <a:r>
              <a:rPr lang="en-US" sz="3700">
                <a:solidFill>
                  <a:srgbClr val="FFFFFF"/>
                </a:solidFill>
                <a:ea typeface="+mj-lt"/>
                <a:cs typeface="+mj-lt"/>
              </a:rPr>
              <a:t>Why ICT Governance is Essential in Organizations</a:t>
            </a:r>
          </a:p>
          <a:p>
            <a:pPr algn="ctr"/>
            <a:endParaRPr lang="en-US" sz="3700">
              <a:solidFill>
                <a:srgbClr val="FFFFFF"/>
              </a:solidFill>
            </a:endParaRP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29CC639-95B2-8336-D224-6B355A16EB1A}"/>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rgbClr val="FFFFFF"/>
                </a:solidFill>
              </a:rPr>
              <a:pPr>
                <a:spcAft>
                  <a:spcPts val="600"/>
                </a:spcAft>
              </a:pPr>
              <a:t>21</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E38C904E-3540-5273-33D1-D5102A1E1613}"/>
              </a:ext>
            </a:extLst>
          </p:cNvPr>
          <p:cNvGraphicFramePr>
            <a:graphicFrameLocks noGrp="1"/>
          </p:cNvGraphicFramePr>
          <p:nvPr>
            <p:ph idx="1"/>
            <p:extLst>
              <p:ext uri="{D42A27DB-BD31-4B8C-83A1-F6EECF244321}">
                <p14:modId xmlns:p14="http://schemas.microsoft.com/office/powerpoint/2010/main" val="135998906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215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614A5-CF4C-409F-8540-EA509D63F14A}"/>
              </a:ext>
            </a:extLst>
          </p:cNvPr>
          <p:cNvSpPr>
            <a:spLocks noGrp="1"/>
          </p:cNvSpPr>
          <p:nvPr>
            <p:ph type="title"/>
          </p:nvPr>
        </p:nvSpPr>
        <p:spPr>
          <a:xfrm>
            <a:off x="838200" y="459863"/>
            <a:ext cx="10515600" cy="1004594"/>
          </a:xfrm>
        </p:spPr>
        <p:txBody>
          <a:bodyPr>
            <a:normAutofit/>
          </a:bodyPr>
          <a:lstStyle/>
          <a:p>
            <a:pPr algn="ctr"/>
            <a:r>
              <a:rPr lang="en-US" sz="3100">
                <a:solidFill>
                  <a:srgbClr val="FFFFFF"/>
                </a:solidFill>
              </a:rPr>
              <a:t>2.3 </a:t>
            </a:r>
            <a:r>
              <a:rPr lang="en-US" sz="3100">
                <a:solidFill>
                  <a:srgbClr val="FFFFFF"/>
                </a:solidFill>
                <a:ea typeface="+mj-lt"/>
                <a:cs typeface="+mj-lt"/>
              </a:rPr>
              <a:t>Why ICT Governance is Essential in Organizations cont...</a:t>
            </a:r>
          </a:p>
          <a:p>
            <a:pPr algn="ctr"/>
            <a:endParaRPr lang="en-US" sz="3100">
              <a:solidFill>
                <a:srgbClr val="FFFFFF"/>
              </a:solidFill>
            </a:endParaRPr>
          </a:p>
        </p:txBody>
      </p:sp>
      <p:sp>
        <p:nvSpPr>
          <p:cNvPr id="15" name="Rectangle: Rounded Corners 1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19F559C-20FC-62BF-CCE6-85D311926E8E}"/>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rgbClr val="FFFFFF"/>
                </a:solidFill>
              </a:rPr>
              <a:pPr>
                <a:spcAft>
                  <a:spcPts val="600"/>
                </a:spcAft>
              </a:pPr>
              <a:t>22</a:t>
            </a:fld>
            <a:endParaRPr lang="en-US">
              <a:solidFill>
                <a:srgbClr val="FFFFFF"/>
              </a:solidFill>
            </a:endParaRPr>
          </a:p>
        </p:txBody>
      </p:sp>
      <p:graphicFrame>
        <p:nvGraphicFramePr>
          <p:cNvPr id="16" name="Content Placeholder 2">
            <a:extLst>
              <a:ext uri="{FF2B5EF4-FFF2-40B4-BE49-F238E27FC236}">
                <a16:creationId xmlns:a16="http://schemas.microsoft.com/office/drawing/2014/main" id="{5AE73DEA-7AAB-B9EB-B181-C81235C85E63}"/>
              </a:ext>
            </a:extLst>
          </p:cNvPr>
          <p:cNvGraphicFramePr>
            <a:graphicFrameLocks noGrp="1"/>
          </p:cNvGraphicFramePr>
          <p:nvPr>
            <p:ph idx="1"/>
            <p:extLst>
              <p:ext uri="{D42A27DB-BD31-4B8C-83A1-F6EECF244321}">
                <p14:modId xmlns:p14="http://schemas.microsoft.com/office/powerpoint/2010/main" val="2344456212"/>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787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614A5-CF4C-409F-8540-EA509D63F14A}"/>
              </a:ext>
            </a:extLst>
          </p:cNvPr>
          <p:cNvSpPr>
            <a:spLocks noGrp="1"/>
          </p:cNvSpPr>
          <p:nvPr>
            <p:ph type="title"/>
          </p:nvPr>
        </p:nvSpPr>
        <p:spPr>
          <a:xfrm>
            <a:off x="838200" y="1748452"/>
            <a:ext cx="4974771" cy="3587786"/>
          </a:xfrm>
        </p:spPr>
        <p:txBody>
          <a:bodyPr>
            <a:normAutofit/>
          </a:bodyPr>
          <a:lstStyle/>
          <a:p>
            <a:pPr algn="ctr"/>
            <a:r>
              <a:rPr lang="en-US">
                <a:solidFill>
                  <a:schemeClr val="bg1"/>
                </a:solidFill>
              </a:rPr>
              <a:t>2.3 </a:t>
            </a:r>
            <a:r>
              <a:rPr lang="en-US">
                <a:solidFill>
                  <a:schemeClr val="bg1"/>
                </a:solidFill>
                <a:ea typeface="+mj-lt"/>
                <a:cs typeface="+mj-lt"/>
              </a:rPr>
              <a:t>Why ICT Governance is Essential in Organizations cont...</a:t>
            </a:r>
          </a:p>
          <a:p>
            <a:pPr algn="ctr"/>
            <a:endParaRPr lang="en-US">
              <a:solidFill>
                <a:schemeClr val="bg1"/>
              </a:solidFill>
            </a:endParaRPr>
          </a:p>
        </p:txBody>
      </p:sp>
      <p:grpSp>
        <p:nvGrpSpPr>
          <p:cNvPr id="13"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4" name="Freeform: Shape 13">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7"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9"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1"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2" name="Freeform: Shape 21">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2"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3" name="Freeform: Shape 192">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ACE90E3E-5640-D40E-1349-166F15A0F8A4}"/>
              </a:ext>
            </a:extLst>
          </p:cNvPr>
          <p:cNvSpPr>
            <a:spLocks noGrp="1"/>
          </p:cNvSpPr>
          <p:nvPr>
            <p:ph idx="1"/>
          </p:nvPr>
        </p:nvSpPr>
        <p:spPr>
          <a:xfrm>
            <a:off x="6477270" y="1130846"/>
            <a:ext cx="4974771" cy="4351338"/>
          </a:xfrm>
        </p:spPr>
        <p:txBody>
          <a:bodyPr vert="horz" lIns="91440" tIns="45720" rIns="91440" bIns="45720" rtlCol="0">
            <a:normAutofit/>
          </a:bodyPr>
          <a:lstStyle/>
          <a:p>
            <a:pPr marL="457200" lvl="1" indent="0">
              <a:buNone/>
            </a:pPr>
            <a:r>
              <a:rPr lang="en-US" i="1">
                <a:solidFill>
                  <a:schemeClr val="bg1"/>
                </a:solidFill>
                <a:ea typeface="+mn-lt"/>
                <a:cs typeface="+mn-lt"/>
              </a:rPr>
              <a:t>“Effective ICT governance is a cornerstone for protecting organizational integrity, fostering innovation, and ensuring the secure, ethical use of technology in today’s complex digital environment.”</a:t>
            </a:r>
            <a:endParaRPr lang="en-US">
              <a:solidFill>
                <a:schemeClr val="bg1"/>
              </a:solidFill>
            </a:endParaRPr>
          </a:p>
          <a:p>
            <a:endParaRPr lang="en-US">
              <a:solidFill>
                <a:schemeClr val="bg1"/>
              </a:solidFill>
            </a:endParaRPr>
          </a:p>
        </p:txBody>
      </p:sp>
      <p:sp>
        <p:nvSpPr>
          <p:cNvPr id="4" name="Slide Number Placeholder 3">
            <a:extLst>
              <a:ext uri="{FF2B5EF4-FFF2-40B4-BE49-F238E27FC236}">
                <a16:creationId xmlns:a16="http://schemas.microsoft.com/office/drawing/2014/main" id="{619F559C-20FC-62BF-CCE6-85D311926E8E}"/>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chemeClr val="bg1"/>
                </a:solidFill>
              </a:rPr>
              <a:pPr>
                <a:spcAft>
                  <a:spcPts val="600"/>
                </a:spcAft>
              </a:pPr>
              <a:t>23</a:t>
            </a:fld>
            <a:endParaRPr lang="en-US">
              <a:solidFill>
                <a:schemeClr val="bg1"/>
              </a:solidFill>
            </a:endParaRPr>
          </a:p>
        </p:txBody>
      </p:sp>
    </p:spTree>
    <p:extLst>
      <p:ext uri="{BB962C8B-B14F-4D97-AF65-F5344CB8AC3E}">
        <p14:creationId xmlns:p14="http://schemas.microsoft.com/office/powerpoint/2010/main" val="1385717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Circuit board background">
            <a:extLst>
              <a:ext uri="{FF2B5EF4-FFF2-40B4-BE49-F238E27FC236}">
                <a16:creationId xmlns:a16="http://schemas.microsoft.com/office/drawing/2014/main" id="{EE7A9D38-A06F-6207-516C-FD3E5715486F}"/>
              </a:ext>
            </a:extLst>
          </p:cNvPr>
          <p:cNvPicPr>
            <a:picLocks noChangeAspect="1"/>
          </p:cNvPicPr>
          <p:nvPr/>
        </p:nvPicPr>
        <p:blipFill>
          <a:blip r:embed="rId2">
            <a:alphaModFix amt="60000"/>
          </a:blip>
          <a:srcRect r="-2" b="15292"/>
          <a:stretch/>
        </p:blipFill>
        <p:spPr>
          <a:xfrm>
            <a:off x="-1" y="10"/>
            <a:ext cx="12192001" cy="6857990"/>
          </a:xfrm>
          <a:prstGeom prst="rect">
            <a:avLst/>
          </a:prstGeom>
        </p:spPr>
      </p:pic>
      <p:sp>
        <p:nvSpPr>
          <p:cNvPr id="2" name="Title 1">
            <a:extLst>
              <a:ext uri="{FF2B5EF4-FFF2-40B4-BE49-F238E27FC236}">
                <a16:creationId xmlns:a16="http://schemas.microsoft.com/office/drawing/2014/main" id="{7913BF5C-A5D8-B769-E92A-DB630BAE9A8D}"/>
              </a:ext>
            </a:extLst>
          </p:cNvPr>
          <p:cNvSpPr>
            <a:spLocks noGrp="1"/>
          </p:cNvSpPr>
          <p:nvPr>
            <p:ph type="title"/>
          </p:nvPr>
        </p:nvSpPr>
        <p:spPr>
          <a:xfrm>
            <a:off x="838200" y="914402"/>
            <a:ext cx="10515600" cy="2985923"/>
          </a:xfrm>
        </p:spPr>
        <p:txBody>
          <a:bodyPr vert="horz" lIns="91440" tIns="45720" rIns="91440" bIns="45720" rtlCol="0" anchor="b">
            <a:normAutofit/>
          </a:bodyPr>
          <a:lstStyle/>
          <a:p>
            <a:pPr algn="ctr"/>
            <a:r>
              <a:rPr lang="en-US" sz="5200">
                <a:solidFill>
                  <a:srgbClr val="FFFFFF"/>
                </a:solidFill>
              </a:rPr>
              <a:t>3. The Potential Contribution of Cybersecurity and AI to governance</a:t>
            </a:r>
          </a:p>
        </p:txBody>
      </p:sp>
      <p:sp>
        <p:nvSpPr>
          <p:cNvPr id="3" name="Content Placeholder 2">
            <a:extLst>
              <a:ext uri="{FF2B5EF4-FFF2-40B4-BE49-F238E27FC236}">
                <a16:creationId xmlns:a16="http://schemas.microsoft.com/office/drawing/2014/main" id="{2CC7ED65-7F74-98D0-82D3-07142340CE6B}"/>
              </a:ext>
            </a:extLst>
          </p:cNvPr>
          <p:cNvSpPr>
            <a:spLocks noGrp="1"/>
          </p:cNvSpPr>
          <p:nvPr>
            <p:ph type="body" idx="1"/>
          </p:nvPr>
        </p:nvSpPr>
        <p:spPr>
          <a:xfrm>
            <a:off x="838200" y="4072040"/>
            <a:ext cx="10515600" cy="1384310"/>
          </a:xfrm>
        </p:spPr>
        <p:txBody>
          <a:bodyPr vert="horz" lIns="91440" tIns="45720" rIns="91440" bIns="45720" rtlCol="0">
            <a:normAutofit/>
          </a:bodyPr>
          <a:lstStyle/>
          <a:p>
            <a:pPr algn="ctr"/>
            <a:r>
              <a:rPr lang="en-US">
                <a:solidFill>
                  <a:srgbClr val="FFFFFF"/>
                </a:solidFill>
              </a:rPr>
              <a:t>The ubiquity of cybersecurity and the flexibility, intelligence and learning ability of AI could be combined to provide new governance methods and tools for life and work!</a:t>
            </a:r>
          </a:p>
        </p:txBody>
      </p:sp>
      <p:pic>
        <p:nvPicPr>
          <p:cNvPr id="4" name="Picture 3" descr="A cartoon character with arms and legs&#10;&#10;Description automatically generated">
            <a:extLst>
              <a:ext uri="{FF2B5EF4-FFF2-40B4-BE49-F238E27FC236}">
                <a16:creationId xmlns:a16="http://schemas.microsoft.com/office/drawing/2014/main" id="{EF9B73B0-ED18-FD11-45AF-0182D87C800B}"/>
              </a:ext>
            </a:extLst>
          </p:cNvPr>
          <p:cNvPicPr>
            <a:picLocks noChangeAspect="1"/>
          </p:cNvPicPr>
          <p:nvPr/>
        </p:nvPicPr>
        <p:blipFill>
          <a:blip r:embed="rId3"/>
          <a:stretch>
            <a:fillRect/>
          </a:stretch>
        </p:blipFill>
        <p:spPr>
          <a:xfrm>
            <a:off x="10375065" y="-206829"/>
            <a:ext cx="1810512" cy="4114800"/>
          </a:xfrm>
          <a:prstGeom prst="rect">
            <a:avLst/>
          </a:prstGeom>
        </p:spPr>
      </p:pic>
    </p:spTree>
    <p:extLst>
      <p:ext uri="{BB962C8B-B14F-4D97-AF65-F5344CB8AC3E}">
        <p14:creationId xmlns:p14="http://schemas.microsoft.com/office/powerpoint/2010/main" val="2013487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77DC-0F36-4EB6-7CCB-BE2F53F15D93}"/>
              </a:ext>
            </a:extLst>
          </p:cNvPr>
          <p:cNvSpPr>
            <a:spLocks noGrp="1"/>
          </p:cNvSpPr>
          <p:nvPr>
            <p:ph type="title"/>
          </p:nvPr>
        </p:nvSpPr>
        <p:spPr/>
        <p:txBody>
          <a:bodyPr/>
          <a:lstStyle/>
          <a:p>
            <a:r>
              <a:rPr lang="en-US" dirty="0"/>
              <a:t>3.1 Cybersecurity and AI for governance</a:t>
            </a:r>
          </a:p>
        </p:txBody>
      </p:sp>
      <p:graphicFrame>
        <p:nvGraphicFramePr>
          <p:cNvPr id="6" name="Content Placeholder 2">
            <a:extLst>
              <a:ext uri="{FF2B5EF4-FFF2-40B4-BE49-F238E27FC236}">
                <a16:creationId xmlns:a16="http://schemas.microsoft.com/office/drawing/2014/main" id="{2FE8C9B3-33CC-FE61-2031-1B8D2255688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6A3E034-E999-018A-1244-5A04B3E32973}"/>
              </a:ext>
            </a:extLst>
          </p:cNvPr>
          <p:cNvSpPr>
            <a:spLocks noGrp="1"/>
          </p:cNvSpPr>
          <p:nvPr>
            <p:ph type="sldNum" sz="quarter" idx="12"/>
          </p:nvPr>
        </p:nvSpPr>
        <p:spPr/>
        <p:txBody>
          <a:bodyPr/>
          <a:lstStyle/>
          <a:p>
            <a:fld id="{330EA680-D336-4FF7-8B7A-9848BB0A1C32}" type="slidenum">
              <a:rPr lang="en-US" smtClean="0"/>
              <a:t>25</a:t>
            </a:fld>
            <a:endParaRPr lang="en-US"/>
          </a:p>
        </p:txBody>
      </p:sp>
    </p:spTree>
    <p:extLst>
      <p:ext uri="{BB962C8B-B14F-4D97-AF65-F5344CB8AC3E}">
        <p14:creationId xmlns:p14="http://schemas.microsoft.com/office/powerpoint/2010/main" val="3818861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177DC-0F36-4EB6-7CCB-BE2F53F15D93}"/>
              </a:ext>
            </a:extLst>
          </p:cNvPr>
          <p:cNvSpPr>
            <a:spLocks noGrp="1"/>
          </p:cNvSpPr>
          <p:nvPr>
            <p:ph type="title"/>
          </p:nvPr>
        </p:nvSpPr>
        <p:spPr>
          <a:xfrm>
            <a:off x="838200" y="459863"/>
            <a:ext cx="10515600" cy="1004594"/>
          </a:xfrm>
        </p:spPr>
        <p:txBody>
          <a:bodyPr>
            <a:normAutofit/>
          </a:bodyPr>
          <a:lstStyle/>
          <a:p>
            <a:pPr algn="ctr"/>
            <a:r>
              <a:rPr lang="en-US" sz="4100">
                <a:solidFill>
                  <a:srgbClr val="FFFFFF"/>
                </a:solidFill>
              </a:rPr>
              <a:t>3.1 Cybersecurity and AI for governance cont...</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A3E034-E999-018A-1244-5A04B3E32973}"/>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rgbClr val="FFFFFF"/>
                </a:solidFill>
              </a:rPr>
              <a:pPr>
                <a:spcAft>
                  <a:spcPts val="600"/>
                </a:spcAft>
              </a:pPr>
              <a:t>26</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B6825AA1-4E41-43F0-9F74-5D9760C02463}"/>
              </a:ext>
            </a:extLst>
          </p:cNvPr>
          <p:cNvGraphicFramePr>
            <a:graphicFrameLocks noGrp="1"/>
          </p:cNvGraphicFramePr>
          <p:nvPr>
            <p:ph idx="1"/>
            <p:extLst>
              <p:ext uri="{D42A27DB-BD31-4B8C-83A1-F6EECF244321}">
                <p14:modId xmlns:p14="http://schemas.microsoft.com/office/powerpoint/2010/main" val="44393795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269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177DC-0F36-4EB6-7CCB-BE2F53F15D93}"/>
              </a:ext>
            </a:extLst>
          </p:cNvPr>
          <p:cNvSpPr>
            <a:spLocks noGrp="1"/>
          </p:cNvSpPr>
          <p:nvPr>
            <p:ph type="title"/>
          </p:nvPr>
        </p:nvSpPr>
        <p:spPr>
          <a:xfrm>
            <a:off x="761800" y="762001"/>
            <a:ext cx="5334197" cy="1708242"/>
          </a:xfrm>
        </p:spPr>
        <p:txBody>
          <a:bodyPr anchor="ctr">
            <a:normAutofit/>
          </a:bodyPr>
          <a:lstStyle/>
          <a:p>
            <a:r>
              <a:rPr lang="en-US" sz="4000"/>
              <a:t>3.1 Cybersecurity and AI for governance cont...</a:t>
            </a:r>
          </a:p>
        </p:txBody>
      </p:sp>
      <p:sp>
        <p:nvSpPr>
          <p:cNvPr id="3" name="Content Placeholder 2">
            <a:extLst>
              <a:ext uri="{FF2B5EF4-FFF2-40B4-BE49-F238E27FC236}">
                <a16:creationId xmlns:a16="http://schemas.microsoft.com/office/drawing/2014/main" id="{1F5A5AA9-3776-F583-B455-B11A811B8BDA}"/>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r>
              <a:rPr lang="en-US" sz="2400" i="1" dirty="0">
                <a:ea typeface="+mn-lt"/>
                <a:cs typeface="+mn-lt"/>
              </a:rPr>
              <a:t>“By harnessing the strengths of cybersecurity and AI, organizations can create governance frameworks that are not only protective but also promote safety, adaptiveness, and humane responsiveness. However, such power demands careful regulation to balance control with freedom.”</a:t>
            </a:r>
            <a:endParaRPr lang="en-US" sz="2400" dirty="0"/>
          </a:p>
          <a:p>
            <a:endParaRPr lang="en-US" sz="2000"/>
          </a:p>
        </p:txBody>
      </p:sp>
      <p:pic>
        <p:nvPicPr>
          <p:cNvPr id="6" name="Picture 5" descr="Padlock on computer motherboard">
            <a:extLst>
              <a:ext uri="{FF2B5EF4-FFF2-40B4-BE49-F238E27FC236}">
                <a16:creationId xmlns:a16="http://schemas.microsoft.com/office/drawing/2014/main" id="{71689945-E087-9C39-81D1-60E6D248B5BD}"/>
              </a:ext>
            </a:extLst>
          </p:cNvPr>
          <p:cNvPicPr>
            <a:picLocks noChangeAspect="1"/>
          </p:cNvPicPr>
          <p:nvPr/>
        </p:nvPicPr>
        <p:blipFill>
          <a:blip r:embed="rId2"/>
          <a:srcRect l="10028" r="38139" b="4"/>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56A3E034-E999-018A-1244-5A04B3E32973}"/>
              </a:ext>
            </a:extLst>
          </p:cNvPr>
          <p:cNvSpPr>
            <a:spLocks noGrp="1"/>
          </p:cNvSpPr>
          <p:nvPr>
            <p:ph type="sldNum" sz="quarter" idx="12"/>
          </p:nvPr>
        </p:nvSpPr>
        <p:spPr>
          <a:xfrm>
            <a:off x="10167869" y="6356350"/>
            <a:ext cx="1768425" cy="365125"/>
          </a:xfrm>
        </p:spPr>
        <p:txBody>
          <a:bodyPr>
            <a:normAutofit/>
          </a:bodyPr>
          <a:lstStyle/>
          <a:p>
            <a:pPr>
              <a:spcAft>
                <a:spcPts val="600"/>
              </a:spcAft>
            </a:pPr>
            <a:fld id="{330EA680-D336-4FF7-8B7A-9848BB0A1C32}" type="slidenum">
              <a:rPr lang="en-US">
                <a:solidFill>
                  <a:srgbClr val="FFFFFF"/>
                </a:solidFill>
              </a:rPr>
              <a:pPr>
                <a:spcAft>
                  <a:spcPts val="600"/>
                </a:spcAft>
              </a:pPr>
              <a:t>27</a:t>
            </a:fld>
            <a:endParaRPr lang="en-US">
              <a:solidFill>
                <a:srgbClr val="FFFFFF"/>
              </a:solidFill>
            </a:endParaRPr>
          </a:p>
        </p:txBody>
      </p:sp>
    </p:spTree>
    <p:extLst>
      <p:ext uri="{BB962C8B-B14F-4D97-AF65-F5344CB8AC3E}">
        <p14:creationId xmlns:p14="http://schemas.microsoft.com/office/powerpoint/2010/main" val="343194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2" name="Rectangle 1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79F5C-E312-C22C-24E3-5D2E782949DF}"/>
              </a:ext>
            </a:extLst>
          </p:cNvPr>
          <p:cNvSpPr>
            <a:spLocks noGrp="1"/>
          </p:cNvSpPr>
          <p:nvPr>
            <p:ph type="title"/>
          </p:nvPr>
        </p:nvSpPr>
        <p:spPr>
          <a:xfrm>
            <a:off x="1153618" y="1239927"/>
            <a:ext cx="4008586" cy="4680583"/>
          </a:xfrm>
        </p:spPr>
        <p:txBody>
          <a:bodyPr anchor="ctr">
            <a:normAutofit/>
          </a:bodyPr>
          <a:lstStyle/>
          <a:p>
            <a:r>
              <a:rPr lang="en-US" sz="5200"/>
              <a:t>3.2 Emerging technology support for traditional governance challenges</a:t>
            </a:r>
          </a:p>
        </p:txBody>
      </p:sp>
      <p:sp>
        <p:nvSpPr>
          <p:cNvPr id="3" name="Content Placeholder 2">
            <a:extLst>
              <a:ext uri="{FF2B5EF4-FFF2-40B4-BE49-F238E27FC236}">
                <a16:creationId xmlns:a16="http://schemas.microsoft.com/office/drawing/2014/main" id="{76F13767-8304-4048-C937-E85F509F1870}"/>
              </a:ext>
            </a:extLst>
          </p:cNvPr>
          <p:cNvSpPr>
            <a:spLocks noGrp="1"/>
          </p:cNvSpPr>
          <p:nvPr>
            <p:ph idx="1"/>
          </p:nvPr>
        </p:nvSpPr>
        <p:spPr>
          <a:xfrm>
            <a:off x="5801144" y="878300"/>
            <a:ext cx="5630501" cy="5403837"/>
          </a:xfrm>
        </p:spPr>
        <p:txBody>
          <a:bodyPr vert="horz" lIns="91440" tIns="45720" rIns="91440" bIns="45720" rtlCol="0" anchor="ctr">
            <a:normAutofit fontScale="92500" lnSpcReduction="20000"/>
          </a:bodyPr>
          <a:lstStyle/>
          <a:p>
            <a:pPr marL="0" indent="0">
              <a:buNone/>
            </a:pPr>
            <a:r>
              <a:rPr lang="en-US" sz="1600" b="1" dirty="0"/>
              <a:t>Empowering Voters through Technology</a:t>
            </a:r>
            <a:endParaRPr lang="en-US" sz="1600" dirty="0"/>
          </a:p>
          <a:p>
            <a:r>
              <a:rPr lang="en-US" sz="1600" b="1" dirty="0">
                <a:ea typeface="+mn-lt"/>
                <a:cs typeface="+mn-lt"/>
              </a:rPr>
              <a:t>AI-Powered Voting Simulators</a:t>
            </a:r>
            <a:r>
              <a:rPr lang="en-US" sz="1600" dirty="0">
                <a:ea typeface="+mn-lt"/>
                <a:cs typeface="+mn-lt"/>
              </a:rPr>
              <a:t>:</a:t>
            </a:r>
            <a:endParaRPr lang="en-US" sz="1600" dirty="0"/>
          </a:p>
          <a:p>
            <a:pPr lvl="1"/>
            <a:r>
              <a:rPr lang="en-US" sz="1600" b="1" dirty="0">
                <a:ea typeface="+mn-lt"/>
                <a:cs typeface="+mn-lt"/>
              </a:rPr>
              <a:t>Decision Impact Simulation</a:t>
            </a:r>
            <a:r>
              <a:rPr lang="en-US" sz="1600" dirty="0">
                <a:ea typeface="+mn-lt"/>
                <a:cs typeface="+mn-lt"/>
              </a:rPr>
              <a:t>: AI tools allow voters to explore hypothetical outcomes of different electoral choices based on candidate manifestos, past records, and policy alignment.</a:t>
            </a:r>
            <a:endParaRPr lang="en-US" sz="1600" dirty="0"/>
          </a:p>
          <a:p>
            <a:pPr lvl="1"/>
            <a:r>
              <a:rPr lang="en-US" sz="1600" b="1" dirty="0">
                <a:ea typeface="+mn-lt"/>
                <a:cs typeface="+mn-lt"/>
              </a:rPr>
              <a:t>Customized Insights</a:t>
            </a:r>
            <a:r>
              <a:rPr lang="en-US" sz="1600" dirty="0">
                <a:ea typeface="+mn-lt"/>
                <a:cs typeface="+mn-lt"/>
              </a:rPr>
              <a:t>: Voters can receive personalized breakdowns of how different candidates' platforms align with their own concerns (e.g., healthcare, education, climate action).</a:t>
            </a:r>
            <a:endParaRPr lang="en-US" sz="1600" dirty="0"/>
          </a:p>
          <a:p>
            <a:pPr lvl="1"/>
            <a:r>
              <a:rPr lang="en-US" sz="1600" b="1" dirty="0">
                <a:ea typeface="+mn-lt"/>
                <a:cs typeface="+mn-lt"/>
              </a:rPr>
              <a:t>Objective Analysis</a:t>
            </a:r>
            <a:r>
              <a:rPr lang="en-US" sz="1600" dirty="0">
                <a:ea typeface="+mn-lt"/>
                <a:cs typeface="+mn-lt"/>
              </a:rPr>
              <a:t>: Provides data-driven, unbiased insights, reducing the impact of emotionally charged or misleading campaign rhetoric.</a:t>
            </a:r>
            <a:endParaRPr lang="en-US" sz="1600" dirty="0"/>
          </a:p>
          <a:p>
            <a:r>
              <a:rPr lang="en-US" sz="1600" b="1" dirty="0">
                <a:ea typeface="+mn-lt"/>
                <a:cs typeface="+mn-lt"/>
              </a:rPr>
              <a:t>Enhanced Access to Information</a:t>
            </a:r>
            <a:r>
              <a:rPr lang="en-US" sz="1600" dirty="0">
                <a:ea typeface="+mn-lt"/>
                <a:cs typeface="+mn-lt"/>
              </a:rPr>
              <a:t>:</a:t>
            </a:r>
            <a:endParaRPr lang="en-US" sz="1600" dirty="0"/>
          </a:p>
          <a:p>
            <a:pPr lvl="1"/>
            <a:r>
              <a:rPr lang="en-US" sz="1600" b="1" dirty="0">
                <a:ea typeface="+mn-lt"/>
                <a:cs typeface="+mn-lt"/>
              </a:rPr>
              <a:t>Candidate Comparison Tools</a:t>
            </a:r>
            <a:r>
              <a:rPr lang="en-US" sz="1600" dirty="0">
                <a:ea typeface="+mn-lt"/>
                <a:cs typeface="+mn-lt"/>
              </a:rPr>
              <a:t>: Platforms that compare candidates’ backgrounds, voting records, and stances on key issues, helping voters make well-informed choices.</a:t>
            </a:r>
            <a:endParaRPr lang="en-US" sz="1600" dirty="0"/>
          </a:p>
          <a:p>
            <a:pPr lvl="1"/>
            <a:r>
              <a:rPr lang="en-US" sz="1600" b="1" dirty="0">
                <a:ea typeface="+mn-lt"/>
                <a:cs typeface="+mn-lt"/>
              </a:rPr>
              <a:t>Issue-Based Portals</a:t>
            </a:r>
            <a:r>
              <a:rPr lang="en-US" sz="1600" dirty="0">
                <a:ea typeface="+mn-lt"/>
                <a:cs typeface="+mn-lt"/>
              </a:rPr>
              <a:t>: Digital spaces where voters can research specific topics or compare candidates’ proposals on issues that matter to them.</a:t>
            </a:r>
            <a:endParaRPr lang="en-US" sz="1600" dirty="0"/>
          </a:p>
          <a:p>
            <a:r>
              <a:rPr lang="en-US" sz="1600" b="1" dirty="0">
                <a:ea typeface="+mn-lt"/>
                <a:cs typeface="+mn-lt"/>
              </a:rPr>
              <a:t>Improving Democratic Transparency</a:t>
            </a:r>
            <a:r>
              <a:rPr lang="en-US" sz="1600" dirty="0">
                <a:ea typeface="+mn-lt"/>
                <a:cs typeface="+mn-lt"/>
              </a:rPr>
              <a:t>:</a:t>
            </a:r>
            <a:endParaRPr lang="en-US" sz="1600" dirty="0"/>
          </a:p>
          <a:p>
            <a:pPr lvl="1"/>
            <a:r>
              <a:rPr lang="en-US" sz="1600" b="1" dirty="0">
                <a:ea typeface="+mn-lt"/>
                <a:cs typeface="+mn-lt"/>
              </a:rPr>
              <a:t>Open Data Initiatives</a:t>
            </a:r>
            <a:r>
              <a:rPr lang="en-US" sz="1600" dirty="0">
                <a:ea typeface="+mn-lt"/>
                <a:cs typeface="+mn-lt"/>
              </a:rPr>
              <a:t>: Public databases with information on candidate financing, lobbying ties, and governance history to promote transparency.</a:t>
            </a:r>
            <a:endParaRPr lang="en-US" sz="1600" dirty="0"/>
          </a:p>
          <a:p>
            <a:pPr lvl="1"/>
            <a:r>
              <a:rPr lang="en-US" sz="1600" b="1" dirty="0">
                <a:ea typeface="+mn-lt"/>
                <a:cs typeface="+mn-lt"/>
              </a:rPr>
              <a:t>Fact-Checking Integration</a:t>
            </a:r>
            <a:r>
              <a:rPr lang="en-US" sz="1600" dirty="0">
                <a:ea typeface="+mn-lt"/>
                <a:cs typeface="+mn-lt"/>
              </a:rPr>
              <a:t>: AI-driven fact-checking features in digital media to counter misinformation, ensuring voters have access to verified information.</a:t>
            </a:r>
            <a:endParaRPr lang="en-US" sz="1600" dirty="0"/>
          </a:p>
          <a:p>
            <a:pPr lvl="1"/>
            <a:endParaRPr lang="en-US" sz="1400" dirty="0"/>
          </a:p>
          <a:p>
            <a:pPr lvl="1"/>
            <a:endParaRPr lang="en-US" sz="1000"/>
          </a:p>
          <a:p>
            <a:pPr marL="0" indent="0">
              <a:buNone/>
            </a:pPr>
            <a:endParaRPr lang="en-US" sz="1000"/>
          </a:p>
        </p:txBody>
      </p:sp>
      <p:sp>
        <p:nvSpPr>
          <p:cNvPr id="4" name="Slide Number Placeholder 3">
            <a:extLst>
              <a:ext uri="{FF2B5EF4-FFF2-40B4-BE49-F238E27FC236}">
                <a16:creationId xmlns:a16="http://schemas.microsoft.com/office/drawing/2014/main" id="{55A92D95-9ABA-5461-5731-C5A01B0C2697}"/>
              </a:ext>
            </a:extLst>
          </p:cNvPr>
          <p:cNvSpPr>
            <a:spLocks noGrp="1"/>
          </p:cNvSpPr>
          <p:nvPr>
            <p:ph type="sldNum" sz="quarter" idx="12"/>
          </p:nvPr>
        </p:nvSpPr>
        <p:spPr>
          <a:xfrm>
            <a:off x="8610600" y="6492240"/>
            <a:ext cx="1871749" cy="365125"/>
          </a:xfrm>
        </p:spPr>
        <p:txBody>
          <a:bodyPr>
            <a:normAutofit/>
          </a:bodyPr>
          <a:lstStyle/>
          <a:p>
            <a:pPr>
              <a:spcAft>
                <a:spcPts val="600"/>
              </a:spcAft>
            </a:pPr>
            <a:fld id="{330EA680-D336-4FF7-8B7A-9848BB0A1C32}" type="slidenum">
              <a:rPr lang="en-US" smtClean="0"/>
              <a:pPr>
                <a:spcAft>
                  <a:spcPts val="600"/>
                </a:spcAft>
              </a:pPr>
              <a:t>28</a:t>
            </a:fld>
            <a:endParaRPr lang="en-US"/>
          </a:p>
        </p:txBody>
      </p:sp>
    </p:spTree>
    <p:extLst>
      <p:ext uri="{BB962C8B-B14F-4D97-AF65-F5344CB8AC3E}">
        <p14:creationId xmlns:p14="http://schemas.microsoft.com/office/powerpoint/2010/main" val="518424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79F5C-E312-C22C-24E3-5D2E782949DF}"/>
              </a:ext>
            </a:extLst>
          </p:cNvPr>
          <p:cNvSpPr>
            <a:spLocks noGrp="1"/>
          </p:cNvSpPr>
          <p:nvPr>
            <p:ph type="title"/>
          </p:nvPr>
        </p:nvSpPr>
        <p:spPr>
          <a:xfrm>
            <a:off x="841248" y="685800"/>
            <a:ext cx="10506456" cy="1157005"/>
          </a:xfrm>
        </p:spPr>
        <p:txBody>
          <a:bodyPr anchor="b">
            <a:normAutofit/>
          </a:bodyPr>
          <a:lstStyle/>
          <a:p>
            <a:r>
              <a:rPr lang="en-US" sz="3700"/>
              <a:t>3.2 Emerging technology support for traditional governance challenges cont...</a:t>
            </a:r>
          </a:p>
        </p:txBody>
      </p:sp>
      <p:sp>
        <p:nvSpPr>
          <p:cNvPr id="12" name="Rectangle 11">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55A92D95-9ABA-5461-5731-C5A01B0C2697}"/>
              </a:ext>
            </a:extLst>
          </p:cNvPr>
          <p:cNvSpPr>
            <a:spLocks noGrp="1"/>
          </p:cNvSpPr>
          <p:nvPr>
            <p:ph type="sldNum" sz="quarter" idx="12"/>
          </p:nvPr>
        </p:nvSpPr>
        <p:spPr>
          <a:xfrm>
            <a:off x="8860536" y="6356350"/>
            <a:ext cx="2490216" cy="365125"/>
          </a:xfrm>
        </p:spPr>
        <p:txBody>
          <a:bodyPr>
            <a:normAutofit/>
          </a:bodyPr>
          <a:lstStyle/>
          <a:p>
            <a:pPr>
              <a:spcAft>
                <a:spcPts val="600"/>
              </a:spcAft>
            </a:pPr>
            <a:fld id="{330EA680-D336-4FF7-8B7A-9848BB0A1C32}" type="slidenum">
              <a:rPr lang="en-US">
                <a:solidFill>
                  <a:schemeClr val="tx1">
                    <a:lumMod val="50000"/>
                    <a:lumOff val="50000"/>
                  </a:schemeClr>
                </a:solidFill>
              </a:rPr>
              <a:pPr>
                <a:spcAft>
                  <a:spcPts val="600"/>
                </a:spcAft>
              </a:pPr>
              <a:t>29</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850A0FCB-F4F9-D68E-4808-7AFF06707849}"/>
              </a:ext>
            </a:extLst>
          </p:cNvPr>
          <p:cNvGraphicFramePr>
            <a:graphicFrameLocks noGrp="1"/>
          </p:cNvGraphicFramePr>
          <p:nvPr>
            <p:ph idx="1"/>
            <p:extLst>
              <p:ext uri="{D42A27DB-BD31-4B8C-83A1-F6EECF244321}">
                <p14:modId xmlns:p14="http://schemas.microsoft.com/office/powerpoint/2010/main" val="774571849"/>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21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913BF5C-A5D8-B769-E92A-DB630BAE9A8D}"/>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marL="1143000" indent="-1143000" algn="r"/>
            <a:r>
              <a:rPr lang="en-US" sz="8000" kern="1200">
                <a:solidFill>
                  <a:srgbClr val="FFFFFF"/>
                </a:solidFill>
                <a:latin typeface="+mj-lt"/>
                <a:ea typeface="+mj-ea"/>
                <a:cs typeface="+mj-cs"/>
              </a:rPr>
              <a:t>Historical Context</a:t>
            </a:r>
          </a:p>
        </p:txBody>
      </p:sp>
      <p:sp>
        <p:nvSpPr>
          <p:cNvPr id="3" name="Content Placeholder 2">
            <a:extLst>
              <a:ext uri="{FF2B5EF4-FFF2-40B4-BE49-F238E27FC236}">
                <a16:creationId xmlns:a16="http://schemas.microsoft.com/office/drawing/2014/main" id="{2CC7ED65-7F74-98D0-82D3-07142340CE6B}"/>
              </a:ext>
            </a:extLst>
          </p:cNvPr>
          <p:cNvSpPr>
            <a:spLocks noGrp="1"/>
          </p:cNvSpPr>
          <p:nvPr>
            <p:ph type="body" idx="1"/>
          </p:nvPr>
        </p:nvSpPr>
        <p:spPr>
          <a:xfrm>
            <a:off x="5792994" y="1590840"/>
            <a:ext cx="5672176" cy="5095221"/>
          </a:xfrm>
        </p:spPr>
        <p:txBody>
          <a:bodyPr vert="horz" lIns="91440" tIns="45720" rIns="91440" bIns="45720" rtlCol="0">
            <a:normAutofit/>
          </a:bodyPr>
          <a:lstStyle/>
          <a:p>
            <a:r>
              <a:rPr lang="en-US" sz="4400" kern="1200">
                <a:solidFill>
                  <a:srgbClr val="FFFFFF"/>
                </a:solidFill>
                <a:latin typeface="+mn-lt"/>
                <a:ea typeface="+mn-ea"/>
                <a:cs typeface="+mn-cs"/>
              </a:rPr>
              <a:t>How did governance emerge and how does the historical development of technology such as cybersecurity and AI mirror a need for governance?</a:t>
            </a: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icture 3" descr="A wooden gavel on a black background&#10;&#10;Description automatically generated">
            <a:extLst>
              <a:ext uri="{FF2B5EF4-FFF2-40B4-BE49-F238E27FC236}">
                <a16:creationId xmlns:a16="http://schemas.microsoft.com/office/drawing/2014/main" id="{748A433A-FD32-91F0-C4F9-0AEC2D199B96}"/>
              </a:ext>
            </a:extLst>
          </p:cNvPr>
          <p:cNvPicPr>
            <a:picLocks noChangeAspect="1"/>
          </p:cNvPicPr>
          <p:nvPr/>
        </p:nvPicPr>
        <p:blipFill>
          <a:blip r:embed="rId2"/>
          <a:stretch>
            <a:fillRect/>
          </a:stretch>
        </p:blipFill>
        <p:spPr>
          <a:xfrm>
            <a:off x="895091" y="2710543"/>
            <a:ext cx="3415284" cy="4114800"/>
          </a:xfrm>
          <a:prstGeom prst="rect">
            <a:avLst/>
          </a:prstGeom>
        </p:spPr>
      </p:pic>
    </p:spTree>
    <p:extLst>
      <p:ext uri="{BB962C8B-B14F-4D97-AF65-F5344CB8AC3E}">
        <p14:creationId xmlns:p14="http://schemas.microsoft.com/office/powerpoint/2010/main" val="2308094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3BF5C-A5D8-B769-E92A-DB630BAE9A8D}"/>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6200" kern="1200">
                <a:solidFill>
                  <a:schemeClr val="tx1"/>
                </a:solidFill>
                <a:latin typeface="+mj-lt"/>
                <a:ea typeface="+mj-ea"/>
                <a:cs typeface="+mj-cs"/>
              </a:rPr>
              <a:t>4. Conclusion and an Emerging Governance Agenda</a:t>
            </a:r>
          </a:p>
        </p:txBody>
      </p:sp>
      <p:sp>
        <p:nvSpPr>
          <p:cNvPr id="3" name="Content Placeholder 2">
            <a:extLst>
              <a:ext uri="{FF2B5EF4-FFF2-40B4-BE49-F238E27FC236}">
                <a16:creationId xmlns:a16="http://schemas.microsoft.com/office/drawing/2014/main" id="{2CC7ED65-7F74-98D0-82D3-07142340CE6B}"/>
              </a:ext>
            </a:extLst>
          </p:cNvPr>
          <p:cNvSpPr>
            <a:spLocks noGrp="1"/>
          </p:cNvSpPr>
          <p:nvPr>
            <p:ph type="body" idx="1"/>
          </p:nvPr>
        </p:nvSpPr>
        <p:spPr>
          <a:xfrm>
            <a:off x="987688" y="1553518"/>
            <a:ext cx="9910295" cy="1281733"/>
          </a:xfrm>
        </p:spPr>
        <p:txBody>
          <a:bodyPr vert="horz" lIns="91440" tIns="45720" rIns="91440" bIns="45720" rtlCol="0" anchor="b">
            <a:normAutofit/>
          </a:bodyPr>
          <a:lstStyle/>
          <a:p>
            <a:r>
              <a:rPr lang="en-US" kern="1200">
                <a:solidFill>
                  <a:schemeClr val="tx1"/>
                </a:solidFill>
                <a:latin typeface="+mn-lt"/>
                <a:ea typeface="+mn-ea"/>
                <a:cs typeface="+mn-cs"/>
              </a:rPr>
              <a:t>The nature and potential of Cybersecurity and AI to enhance and transform governance are brought to the table!</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numbers on a black background&#10;&#10;Description automatically generated">
            <a:extLst>
              <a:ext uri="{FF2B5EF4-FFF2-40B4-BE49-F238E27FC236}">
                <a16:creationId xmlns:a16="http://schemas.microsoft.com/office/drawing/2014/main" id="{173C7A03-F884-8F4D-0D07-54C7AD58935E}"/>
              </a:ext>
            </a:extLst>
          </p:cNvPr>
          <p:cNvPicPr>
            <a:picLocks noChangeAspect="1"/>
          </p:cNvPicPr>
          <p:nvPr/>
        </p:nvPicPr>
        <p:blipFill>
          <a:blip r:embed="rId2"/>
          <a:stretch>
            <a:fillRect/>
          </a:stretch>
        </p:blipFill>
        <p:spPr>
          <a:xfrm>
            <a:off x="3306536" y="4367893"/>
            <a:ext cx="2286000" cy="2857500"/>
          </a:xfrm>
          <a:prstGeom prst="rect">
            <a:avLst/>
          </a:prstGeom>
        </p:spPr>
      </p:pic>
    </p:spTree>
    <p:extLst>
      <p:ext uri="{BB962C8B-B14F-4D97-AF65-F5344CB8AC3E}">
        <p14:creationId xmlns:p14="http://schemas.microsoft.com/office/powerpoint/2010/main" val="3429280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n abstract design with lines and financial symbols">
            <a:extLst>
              <a:ext uri="{FF2B5EF4-FFF2-40B4-BE49-F238E27FC236}">
                <a16:creationId xmlns:a16="http://schemas.microsoft.com/office/drawing/2014/main" id="{4B119A82-3551-3ED9-8D59-4FAA7CC745A3}"/>
              </a:ext>
            </a:extLst>
          </p:cNvPr>
          <p:cNvPicPr>
            <a:picLocks noChangeAspect="1"/>
          </p:cNvPicPr>
          <p:nvPr/>
        </p:nvPicPr>
        <p:blipFill>
          <a:blip r:embed="rId2"/>
          <a:srcRect l="22276" r="25185" b="3"/>
          <a:stretch/>
        </p:blipFill>
        <p:spPr>
          <a:xfrm>
            <a:off x="-1" y="-2"/>
            <a:ext cx="5410198"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35B02-FADA-1CAA-995E-8F2135289E7F}"/>
              </a:ext>
            </a:extLst>
          </p:cNvPr>
          <p:cNvSpPr>
            <a:spLocks noGrp="1"/>
          </p:cNvSpPr>
          <p:nvPr>
            <p:ph type="title"/>
          </p:nvPr>
        </p:nvSpPr>
        <p:spPr>
          <a:xfrm>
            <a:off x="6115317" y="405685"/>
            <a:ext cx="5464968" cy="1559301"/>
          </a:xfrm>
        </p:spPr>
        <p:txBody>
          <a:bodyPr>
            <a:normAutofit/>
          </a:bodyPr>
          <a:lstStyle/>
          <a:p>
            <a:r>
              <a:rPr lang="en-US" sz="4000"/>
              <a:t>4.1 Summary of Key Themes</a:t>
            </a:r>
          </a:p>
        </p:txBody>
      </p:sp>
      <p:sp>
        <p:nvSpPr>
          <p:cNvPr id="3" name="Text Placeholder 2">
            <a:extLst>
              <a:ext uri="{FF2B5EF4-FFF2-40B4-BE49-F238E27FC236}">
                <a16:creationId xmlns:a16="http://schemas.microsoft.com/office/drawing/2014/main" id="{A71A2776-3BF2-DA0C-BC58-9AE82DECE53B}"/>
              </a:ext>
            </a:extLst>
          </p:cNvPr>
          <p:cNvSpPr>
            <a:spLocks noGrp="1"/>
          </p:cNvSpPr>
          <p:nvPr>
            <p:ph idx="1"/>
          </p:nvPr>
        </p:nvSpPr>
        <p:spPr>
          <a:xfrm>
            <a:off x="6115317" y="2446149"/>
            <a:ext cx="5247340" cy="3496878"/>
          </a:xfrm>
        </p:spPr>
        <p:txBody>
          <a:bodyPr vert="horz" lIns="91440" tIns="45720" rIns="91440" bIns="45720" rtlCol="0" anchor="ctr">
            <a:noAutofit/>
          </a:bodyPr>
          <a:lstStyle/>
          <a:p>
            <a:r>
              <a:rPr lang="en-US" sz="1500" b="1" dirty="0">
                <a:ea typeface="+mn-lt"/>
                <a:cs typeface="+mn-lt"/>
              </a:rPr>
              <a:t>Historical Evolution</a:t>
            </a:r>
            <a:r>
              <a:rPr lang="en-US" sz="1500" dirty="0">
                <a:ea typeface="+mn-lt"/>
                <a:cs typeface="+mn-lt"/>
              </a:rPr>
              <a:t>: Traced governance’s growth from simple societal organization to complex regulatory frameworks in AI and cybersecurity, driven by increasing societal and technological demands.</a:t>
            </a:r>
            <a:endParaRPr lang="en-US" sz="1500" dirty="0"/>
          </a:p>
          <a:p>
            <a:r>
              <a:rPr lang="en-US" sz="1500" b="1" dirty="0">
                <a:ea typeface="+mn-lt"/>
                <a:cs typeface="+mn-lt"/>
              </a:rPr>
              <a:t>AI and Cybersecurity Developments</a:t>
            </a:r>
            <a:r>
              <a:rPr lang="en-US" sz="1500" dirty="0">
                <a:ea typeface="+mn-lt"/>
                <a:cs typeface="+mn-lt"/>
              </a:rPr>
              <a:t>: Reviewed milestones from the birth of AI and early cybersecurity efforts to today’s sophisticated technologies that influence nearly every organizational function.</a:t>
            </a:r>
            <a:endParaRPr lang="en-US" sz="1500" dirty="0"/>
          </a:p>
          <a:p>
            <a:r>
              <a:rPr lang="en-US" sz="1500" b="1" dirty="0">
                <a:ea typeface="+mn-lt"/>
                <a:cs typeface="+mn-lt"/>
              </a:rPr>
              <a:t>Challenges in ICT Governance</a:t>
            </a:r>
            <a:r>
              <a:rPr lang="en-US" sz="1500" dirty="0">
                <a:ea typeface="+mn-lt"/>
                <a:cs typeface="+mn-lt"/>
              </a:rPr>
              <a:t>: Explored issues in modern governance, including privacy concerns, diversity of users, and emerging threats like misinformation, voice counterfeiting, and artificial realities.</a:t>
            </a:r>
            <a:endParaRPr lang="en-US" sz="1500" dirty="0"/>
          </a:p>
          <a:p>
            <a:r>
              <a:rPr lang="en-US" sz="1500" b="1" dirty="0">
                <a:ea typeface="+mn-lt"/>
                <a:cs typeface="+mn-lt"/>
              </a:rPr>
              <a:t>Potential Contributions of AI and Cybersecurity to Governance</a:t>
            </a:r>
            <a:r>
              <a:rPr lang="en-US" sz="1500" dirty="0">
                <a:ea typeface="+mn-lt"/>
                <a:cs typeface="+mn-lt"/>
              </a:rPr>
              <a:t>: Examined how AI and cybersecurity can create humane, responsive governance, with applications from workplace safety to informed public policy.</a:t>
            </a:r>
            <a:endParaRPr lang="en-US" sz="1500" dirty="0"/>
          </a:p>
          <a:p>
            <a:r>
              <a:rPr lang="en-US" sz="1500" b="1" dirty="0">
                <a:ea typeface="+mn-lt"/>
                <a:cs typeface="+mn-lt"/>
              </a:rPr>
              <a:t>Technology’s Role in Empowering Traditional Governance</a:t>
            </a:r>
            <a:r>
              <a:rPr lang="en-US" sz="1500" dirty="0">
                <a:ea typeface="+mn-lt"/>
                <a:cs typeface="+mn-lt"/>
              </a:rPr>
              <a:t>: Highlighted AI tools that help voters, communities, and disadvantaged groups make informed decisions and amplify their voices.</a:t>
            </a:r>
            <a:endParaRPr lang="en-US" sz="1500" dirty="0"/>
          </a:p>
        </p:txBody>
      </p:sp>
      <p:sp>
        <p:nvSpPr>
          <p:cNvPr id="4" name="Slide Number Placeholder 3">
            <a:extLst>
              <a:ext uri="{FF2B5EF4-FFF2-40B4-BE49-F238E27FC236}">
                <a16:creationId xmlns:a16="http://schemas.microsoft.com/office/drawing/2014/main" id="{D2304B1C-7ED2-BB69-7A93-2063C1919570}"/>
              </a:ext>
            </a:extLst>
          </p:cNvPr>
          <p:cNvSpPr>
            <a:spLocks noGrp="1"/>
          </p:cNvSpPr>
          <p:nvPr>
            <p:ph type="sldNum" sz="quarter" idx="12"/>
          </p:nvPr>
        </p:nvSpPr>
        <p:spPr>
          <a:xfrm>
            <a:off x="8732520" y="6356350"/>
            <a:ext cx="3200400" cy="365125"/>
          </a:xfrm>
        </p:spPr>
        <p:txBody>
          <a:bodyPr>
            <a:normAutofit/>
          </a:bodyPr>
          <a:lstStyle/>
          <a:p>
            <a:pPr>
              <a:spcAft>
                <a:spcPts val="600"/>
              </a:spcAft>
            </a:pPr>
            <a:fld id="{330EA680-D336-4FF7-8B7A-9848BB0A1C32}" type="slidenum">
              <a:rPr lang="en-US">
                <a:solidFill>
                  <a:schemeClr val="tx1"/>
                </a:solidFill>
              </a:rPr>
              <a:pPr>
                <a:spcAft>
                  <a:spcPts val="600"/>
                </a:spcAft>
              </a:pPr>
              <a:t>31</a:t>
            </a:fld>
            <a:endParaRPr lang="en-US">
              <a:solidFill>
                <a:schemeClr val="tx1"/>
              </a:solidFill>
            </a:endParaRPr>
          </a:p>
        </p:txBody>
      </p:sp>
    </p:spTree>
    <p:extLst>
      <p:ext uri="{BB962C8B-B14F-4D97-AF65-F5344CB8AC3E}">
        <p14:creationId xmlns:p14="http://schemas.microsoft.com/office/powerpoint/2010/main" val="1596315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87B8D9-722C-9D16-F9A4-D0309DD51D8A}"/>
              </a:ext>
            </a:extLst>
          </p:cNvPr>
          <p:cNvPicPr>
            <a:picLocks noChangeAspect="1"/>
          </p:cNvPicPr>
          <p:nvPr/>
        </p:nvPicPr>
        <p:blipFill>
          <a:blip r:embed="rId2">
            <a:duotone>
              <a:schemeClr val="bg2">
                <a:shade val="45000"/>
                <a:satMod val="135000"/>
              </a:schemeClr>
              <a:prstClr val="white"/>
            </a:duotone>
          </a:blip>
          <a:srcRect t="9092" r="9085" b="-7"/>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35B02-FADA-1CAA-995E-8F2135289E7F}"/>
              </a:ext>
            </a:extLst>
          </p:cNvPr>
          <p:cNvSpPr>
            <a:spLocks noGrp="1"/>
          </p:cNvSpPr>
          <p:nvPr>
            <p:ph type="title"/>
          </p:nvPr>
        </p:nvSpPr>
        <p:spPr>
          <a:xfrm>
            <a:off x="838200" y="365125"/>
            <a:ext cx="10515600" cy="1325563"/>
          </a:xfrm>
        </p:spPr>
        <p:txBody>
          <a:bodyPr>
            <a:normAutofit/>
          </a:bodyPr>
          <a:lstStyle/>
          <a:p>
            <a:r>
              <a:rPr lang="en-US" dirty="0"/>
              <a:t>4.2 Future Recommendations</a:t>
            </a:r>
          </a:p>
        </p:txBody>
      </p:sp>
      <p:sp>
        <p:nvSpPr>
          <p:cNvPr id="4" name="Slide Number Placeholder 3">
            <a:extLst>
              <a:ext uri="{FF2B5EF4-FFF2-40B4-BE49-F238E27FC236}">
                <a16:creationId xmlns:a16="http://schemas.microsoft.com/office/drawing/2014/main" id="{D2304B1C-7ED2-BB69-7A93-2063C1919570}"/>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smtClean="0"/>
              <a:pPr>
                <a:spcAft>
                  <a:spcPts val="600"/>
                </a:spcAft>
              </a:pPr>
              <a:t>32</a:t>
            </a:fld>
            <a:endParaRPr lang="en-US"/>
          </a:p>
        </p:txBody>
      </p:sp>
      <p:graphicFrame>
        <p:nvGraphicFramePr>
          <p:cNvPr id="6" name="Text Placeholder 2">
            <a:extLst>
              <a:ext uri="{FF2B5EF4-FFF2-40B4-BE49-F238E27FC236}">
                <a16:creationId xmlns:a16="http://schemas.microsoft.com/office/drawing/2014/main" id="{AC284DD8-6957-7823-CD7F-EB2CCD430BB9}"/>
              </a:ext>
            </a:extLst>
          </p:cNvPr>
          <p:cNvGraphicFramePr>
            <a:graphicFrameLocks noGrp="1"/>
          </p:cNvGraphicFramePr>
          <p:nvPr>
            <p:ph idx="1"/>
            <p:extLst>
              <p:ext uri="{D42A27DB-BD31-4B8C-83A1-F6EECF244321}">
                <p14:modId xmlns:p14="http://schemas.microsoft.com/office/powerpoint/2010/main" val="8296159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6239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35B02-FADA-1CAA-995E-8F2135289E7F}"/>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4.2 Future Recommendations cont...</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2304B1C-7ED2-BB69-7A93-2063C1919570}"/>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rgbClr val="FFFFFF"/>
                </a:solidFill>
              </a:rPr>
              <a:pPr>
                <a:spcAft>
                  <a:spcPts val="600"/>
                </a:spcAft>
              </a:pPr>
              <a:t>33</a:t>
            </a:fld>
            <a:endParaRPr lang="en-US">
              <a:solidFill>
                <a:srgbClr val="FFFFFF"/>
              </a:solidFill>
            </a:endParaRPr>
          </a:p>
        </p:txBody>
      </p:sp>
      <p:graphicFrame>
        <p:nvGraphicFramePr>
          <p:cNvPr id="6" name="Text Placeholder 2">
            <a:extLst>
              <a:ext uri="{FF2B5EF4-FFF2-40B4-BE49-F238E27FC236}">
                <a16:creationId xmlns:a16="http://schemas.microsoft.com/office/drawing/2014/main" id="{05483D18-FE04-D21A-C098-6C3BFA908218}"/>
              </a:ext>
            </a:extLst>
          </p:cNvPr>
          <p:cNvGraphicFramePr>
            <a:graphicFrameLocks noGrp="1"/>
          </p:cNvGraphicFramePr>
          <p:nvPr>
            <p:ph idx="1"/>
            <p:extLst>
              <p:ext uri="{D42A27DB-BD31-4B8C-83A1-F6EECF244321}">
                <p14:modId xmlns:p14="http://schemas.microsoft.com/office/powerpoint/2010/main" val="429306168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80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35B02-FADA-1CAA-995E-8F2135289E7F}"/>
              </a:ext>
            </a:extLst>
          </p:cNvPr>
          <p:cNvSpPr>
            <a:spLocks noGrp="1"/>
          </p:cNvSpPr>
          <p:nvPr>
            <p:ph type="title"/>
          </p:nvPr>
        </p:nvSpPr>
        <p:spPr>
          <a:xfrm>
            <a:off x="686834" y="1153572"/>
            <a:ext cx="3200400" cy="4461163"/>
          </a:xfrm>
        </p:spPr>
        <p:txBody>
          <a:bodyPr>
            <a:normAutofit/>
          </a:bodyPr>
          <a:lstStyle/>
          <a:p>
            <a:r>
              <a:rPr lang="en-US">
                <a:solidFill>
                  <a:srgbClr val="FFFFFF"/>
                </a:solidFill>
              </a:rPr>
              <a:t>4.3 Closing</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71A2776-3BF2-DA0C-BC58-9AE82DECE53B}"/>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457200" lvl="1" indent="0">
              <a:buNone/>
            </a:pPr>
            <a:r>
              <a:rPr lang="en-US" sz="3200" i="1" dirty="0">
                <a:ea typeface="+mn-lt"/>
                <a:cs typeface="+mn-lt"/>
              </a:rPr>
              <a:t>“The intersection of governance, AI, and cybersecurity offers unprecedented opportunities to create responsive, ethical frameworks. By prioritizing inclusive policy and continuous adaptation, we can harness technology to promote safe, empowered, and forward-thinking societies.”</a:t>
            </a:r>
            <a:endParaRPr lang="en-US" sz="3200" dirty="0"/>
          </a:p>
          <a:p>
            <a:endParaRPr lang="en-US" dirty="0"/>
          </a:p>
        </p:txBody>
      </p:sp>
      <p:sp>
        <p:nvSpPr>
          <p:cNvPr id="4" name="Slide Number Placeholder 3">
            <a:extLst>
              <a:ext uri="{FF2B5EF4-FFF2-40B4-BE49-F238E27FC236}">
                <a16:creationId xmlns:a16="http://schemas.microsoft.com/office/drawing/2014/main" id="{D2304B1C-7ED2-BB69-7A93-2063C1919570}"/>
              </a:ext>
            </a:extLst>
          </p:cNvPr>
          <p:cNvSpPr>
            <a:spLocks noGrp="1"/>
          </p:cNvSpPr>
          <p:nvPr>
            <p:ph type="sldNum" sz="quarter" idx="12"/>
          </p:nvPr>
        </p:nvSpPr>
        <p:spPr>
          <a:xfrm>
            <a:off x="9541564" y="6356350"/>
            <a:ext cx="1812235" cy="365125"/>
          </a:xfrm>
        </p:spPr>
        <p:txBody>
          <a:bodyPr>
            <a:normAutofit/>
          </a:bodyPr>
          <a:lstStyle/>
          <a:p>
            <a:pPr>
              <a:spcAft>
                <a:spcPts val="600"/>
              </a:spcAft>
            </a:pPr>
            <a:fld id="{330EA680-D336-4FF7-8B7A-9848BB0A1C32}" type="slidenum">
              <a:rPr lang="en-US" smtClean="0"/>
              <a:pPr>
                <a:spcAft>
                  <a:spcPts val="600"/>
                </a:spcAft>
              </a:pPr>
              <a:t>34</a:t>
            </a:fld>
            <a:endParaRPr lang="en-US"/>
          </a:p>
        </p:txBody>
      </p:sp>
    </p:spTree>
    <p:extLst>
      <p:ext uri="{BB962C8B-B14F-4D97-AF65-F5344CB8AC3E}">
        <p14:creationId xmlns:p14="http://schemas.microsoft.com/office/powerpoint/2010/main" val="3507665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40803-6CB6-EBBF-1D2C-2DE73635E98B}"/>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5. Suggested reading for further exploration</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30D0642-8D35-0464-866A-4B3989626A37}"/>
              </a:ext>
            </a:extLst>
          </p:cNvPr>
          <p:cNvGraphicFramePr>
            <a:graphicFrameLocks noGrp="1"/>
          </p:cNvGraphicFramePr>
          <p:nvPr>
            <p:ph idx="1"/>
            <p:extLst>
              <p:ext uri="{D42A27DB-BD31-4B8C-83A1-F6EECF244321}">
                <p14:modId xmlns:p14="http://schemas.microsoft.com/office/powerpoint/2010/main" val="178103950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15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7D78B4-AAF9-EE3F-57E5-48B9E204F1C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1.1 History of Governance</a:t>
            </a:r>
          </a:p>
        </p:txBody>
      </p:sp>
      <p:sp>
        <p:nvSpPr>
          <p:cNvPr id="4" name="Slide Number Placeholder 3">
            <a:extLst>
              <a:ext uri="{FF2B5EF4-FFF2-40B4-BE49-F238E27FC236}">
                <a16:creationId xmlns:a16="http://schemas.microsoft.com/office/drawing/2014/main" id="{7D46913A-778D-626B-C461-2F7B64393719}"/>
              </a:ext>
            </a:extLst>
          </p:cNvPr>
          <p:cNvSpPr>
            <a:spLocks noGrp="1"/>
          </p:cNvSpPr>
          <p:nvPr>
            <p:ph type="sldNum" sz="quarter" idx="12"/>
          </p:nvPr>
        </p:nvSpPr>
        <p:spPr>
          <a:xfrm>
            <a:off x="11704320" y="6455664"/>
            <a:ext cx="448056" cy="365125"/>
          </a:xfrm>
        </p:spPr>
        <p:txBody>
          <a:bodyPr>
            <a:normAutofit/>
          </a:bodyPr>
          <a:lstStyle/>
          <a:p>
            <a:pPr>
              <a:spcAft>
                <a:spcPts val="600"/>
              </a:spcAft>
            </a:pPr>
            <a:fld id="{330EA680-D336-4FF7-8B7A-9848BB0A1C32}" type="slidenum">
              <a:rPr lang="en-US" sz="110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EA6D6924-1943-1E01-65AE-0F8B6B67EE59}"/>
              </a:ext>
            </a:extLst>
          </p:cNvPr>
          <p:cNvGraphicFramePr>
            <a:graphicFrameLocks noGrp="1"/>
          </p:cNvGraphicFramePr>
          <p:nvPr>
            <p:ph idx="1"/>
            <p:extLst>
              <p:ext uri="{D42A27DB-BD31-4B8C-83A1-F6EECF244321}">
                <p14:modId xmlns:p14="http://schemas.microsoft.com/office/powerpoint/2010/main" val="185448062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07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ne in a crowd">
            <a:extLst>
              <a:ext uri="{FF2B5EF4-FFF2-40B4-BE49-F238E27FC236}">
                <a16:creationId xmlns:a16="http://schemas.microsoft.com/office/drawing/2014/main" id="{814A3A81-2718-EDB6-62CE-3938BF94A098}"/>
              </a:ext>
            </a:extLst>
          </p:cNvPr>
          <p:cNvPicPr>
            <a:picLocks noChangeAspect="1"/>
          </p:cNvPicPr>
          <p:nvPr/>
        </p:nvPicPr>
        <p:blipFill>
          <a:blip r:embed="rId3"/>
          <a:srcRect l="24055" r="16780" b="3"/>
          <a:stretch/>
        </p:blipFill>
        <p:spPr>
          <a:xfrm>
            <a:off x="-1" y="-2"/>
            <a:ext cx="5410198"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D78B4-AAF9-EE3F-57E5-48B9E204F1C5}"/>
              </a:ext>
            </a:extLst>
          </p:cNvPr>
          <p:cNvSpPr>
            <a:spLocks noGrp="1"/>
          </p:cNvSpPr>
          <p:nvPr>
            <p:ph type="title"/>
          </p:nvPr>
        </p:nvSpPr>
        <p:spPr>
          <a:xfrm>
            <a:off x="6115317" y="405685"/>
            <a:ext cx="5464968" cy="1559301"/>
          </a:xfrm>
        </p:spPr>
        <p:txBody>
          <a:bodyPr>
            <a:normAutofit/>
          </a:bodyPr>
          <a:lstStyle/>
          <a:p>
            <a:r>
              <a:rPr lang="en-US" sz="4000"/>
              <a:t>1.1 History of Governance cont...</a:t>
            </a:r>
          </a:p>
        </p:txBody>
      </p:sp>
      <p:sp>
        <p:nvSpPr>
          <p:cNvPr id="3" name="Content Placeholder 2">
            <a:extLst>
              <a:ext uri="{FF2B5EF4-FFF2-40B4-BE49-F238E27FC236}">
                <a16:creationId xmlns:a16="http://schemas.microsoft.com/office/drawing/2014/main" id="{652E5AF7-37B8-C011-EC4F-6F1013DD5AA3}"/>
              </a:ext>
            </a:extLst>
          </p:cNvPr>
          <p:cNvSpPr>
            <a:spLocks noGrp="1"/>
          </p:cNvSpPr>
          <p:nvPr>
            <p:ph idx="1"/>
          </p:nvPr>
        </p:nvSpPr>
        <p:spPr>
          <a:xfrm>
            <a:off x="6115317" y="2743200"/>
            <a:ext cx="5247340" cy="3496878"/>
          </a:xfrm>
        </p:spPr>
        <p:txBody>
          <a:bodyPr vert="horz" lIns="91440" tIns="45720" rIns="91440" bIns="45720" rtlCol="0" anchor="ctr">
            <a:noAutofit/>
          </a:bodyPr>
          <a:lstStyle/>
          <a:p>
            <a:r>
              <a:rPr lang="en-US" sz="1600" b="1" dirty="0">
                <a:ea typeface="+mn-lt"/>
                <a:cs typeface="+mn-lt"/>
              </a:rPr>
              <a:t>Acceptance of Philosophical Ideas</a:t>
            </a:r>
            <a:r>
              <a:rPr lang="en-US" sz="1600" dirty="0">
                <a:ea typeface="+mn-lt"/>
                <a:cs typeface="+mn-lt"/>
              </a:rPr>
              <a:t>:</a:t>
            </a:r>
            <a:endParaRPr lang="en-US" sz="1600" dirty="0"/>
          </a:p>
          <a:p>
            <a:pPr lvl="1"/>
            <a:r>
              <a:rPr lang="en-US" sz="1600" b="1" dirty="0">
                <a:ea typeface="+mn-lt"/>
                <a:cs typeface="+mn-lt"/>
              </a:rPr>
              <a:t>Rise of Ethical and Legal Standards</a:t>
            </a:r>
            <a:endParaRPr lang="en-US" sz="1600" dirty="0">
              <a:ea typeface="+mn-lt"/>
              <a:cs typeface="+mn-lt"/>
            </a:endParaRPr>
          </a:p>
          <a:p>
            <a:pPr lvl="1"/>
            <a:r>
              <a:rPr lang="en-US" sz="1600" b="1" dirty="0">
                <a:ea typeface="+mn-lt"/>
                <a:cs typeface="+mn-lt"/>
              </a:rPr>
              <a:t>Influence of Intellectual Traditions</a:t>
            </a:r>
            <a:r>
              <a:rPr lang="en-US" sz="1600" dirty="0">
                <a:ea typeface="+mn-lt"/>
                <a:cs typeface="+mn-lt"/>
              </a:rPr>
              <a:t>: </a:t>
            </a:r>
          </a:p>
          <a:p>
            <a:pPr lvl="1"/>
            <a:r>
              <a:rPr lang="en-US" sz="1600" i="1" dirty="0">
                <a:ea typeface="+mn-lt"/>
                <a:cs typeface="+mn-lt"/>
              </a:rPr>
              <a:t>Implication</a:t>
            </a:r>
            <a:r>
              <a:rPr lang="en-US" sz="1600" dirty="0">
                <a:ea typeface="+mn-lt"/>
                <a:cs typeface="+mn-lt"/>
              </a:rPr>
              <a:t>: Governance was no longer about mere order but about creating systems that reflected and upheld human values and rights, setting a precedent for modern regulatory frameworks.</a:t>
            </a:r>
            <a:endParaRPr lang="en-US" sz="1600" dirty="0"/>
          </a:p>
          <a:p>
            <a:r>
              <a:rPr lang="en-US" sz="1600" b="1" dirty="0">
                <a:ea typeface="+mn-lt"/>
                <a:cs typeface="+mn-lt"/>
              </a:rPr>
              <a:t>Order and Control Over Distance and Time</a:t>
            </a:r>
            <a:r>
              <a:rPr lang="en-US" sz="1600" dirty="0">
                <a:ea typeface="+mn-lt"/>
                <a:cs typeface="+mn-lt"/>
              </a:rPr>
              <a:t>:</a:t>
            </a:r>
            <a:endParaRPr lang="en-US" sz="1600" dirty="0"/>
          </a:p>
          <a:p>
            <a:pPr lvl="1"/>
            <a:r>
              <a:rPr lang="en-US" sz="1600" b="1" dirty="0">
                <a:ea typeface="+mn-lt"/>
                <a:cs typeface="+mn-lt"/>
              </a:rPr>
              <a:t>Empires and Centralized Control</a:t>
            </a:r>
            <a:r>
              <a:rPr lang="en-US" sz="1600" dirty="0">
                <a:ea typeface="+mn-lt"/>
                <a:cs typeface="+mn-lt"/>
              </a:rPr>
              <a:t>:</a:t>
            </a:r>
          </a:p>
          <a:p>
            <a:pPr lvl="1"/>
            <a:r>
              <a:rPr lang="en-US" sz="1600" b="1" dirty="0">
                <a:ea typeface="+mn-lt"/>
                <a:cs typeface="+mn-lt"/>
              </a:rPr>
              <a:t>Evolution of Bureaucracy and Record-Keeping</a:t>
            </a:r>
            <a:r>
              <a:rPr lang="en-US" sz="1600" dirty="0">
                <a:ea typeface="+mn-lt"/>
                <a:cs typeface="+mn-lt"/>
              </a:rPr>
              <a:t>: </a:t>
            </a:r>
          </a:p>
          <a:p>
            <a:pPr lvl="1"/>
            <a:r>
              <a:rPr lang="en-US" sz="1600" i="1" dirty="0">
                <a:ea typeface="+mn-lt"/>
                <a:cs typeface="+mn-lt"/>
              </a:rPr>
              <a:t>Implication</a:t>
            </a:r>
            <a:r>
              <a:rPr lang="en-US" sz="1600" dirty="0">
                <a:ea typeface="+mn-lt"/>
                <a:cs typeface="+mn-lt"/>
              </a:rPr>
              <a:t>: This phase marked governance’s transformation into a structured, often hierarchical system capable of enduring over time and distance, laying the groundwork for modern administrative governance.</a:t>
            </a:r>
            <a:endParaRPr lang="en-US" sz="1600" dirty="0"/>
          </a:p>
          <a:p>
            <a:pPr lvl="1"/>
            <a:r>
              <a:rPr lang="en-US" sz="1600" dirty="0">
                <a:ea typeface="+mn-lt"/>
                <a:cs typeface="+mn-lt"/>
              </a:rPr>
              <a:t>Progressively emergence of  principles  of accountability, shared value, and organized structure—essential in today’s AI and cybersecurity landscapes.</a:t>
            </a:r>
            <a:endParaRPr lang="en-US" sz="1600" dirty="0"/>
          </a:p>
          <a:p>
            <a:endParaRPr lang="en-US" sz="1600" dirty="0"/>
          </a:p>
        </p:txBody>
      </p:sp>
      <p:sp>
        <p:nvSpPr>
          <p:cNvPr id="4" name="Slide Number Placeholder 3">
            <a:extLst>
              <a:ext uri="{FF2B5EF4-FFF2-40B4-BE49-F238E27FC236}">
                <a16:creationId xmlns:a16="http://schemas.microsoft.com/office/drawing/2014/main" id="{F06860AF-9447-C0CB-A250-11904CDD7019}"/>
              </a:ext>
            </a:extLst>
          </p:cNvPr>
          <p:cNvSpPr>
            <a:spLocks noGrp="1"/>
          </p:cNvSpPr>
          <p:nvPr>
            <p:ph type="sldNum" sz="quarter" idx="12"/>
          </p:nvPr>
        </p:nvSpPr>
        <p:spPr>
          <a:xfrm>
            <a:off x="8732520" y="6356350"/>
            <a:ext cx="3200400" cy="365125"/>
          </a:xfrm>
        </p:spPr>
        <p:txBody>
          <a:bodyPr>
            <a:normAutofit/>
          </a:bodyPr>
          <a:lstStyle/>
          <a:p>
            <a:pPr>
              <a:spcAft>
                <a:spcPts val="600"/>
              </a:spcAft>
            </a:pPr>
            <a:fld id="{330EA680-D336-4FF7-8B7A-9848BB0A1C32}" type="slidenum">
              <a:rPr lang="en-US">
                <a:solidFill>
                  <a:schemeClr val="tx1"/>
                </a:solidFill>
              </a:rPr>
              <a:pPr>
                <a:spcAft>
                  <a:spcPts val="600"/>
                </a:spcAft>
              </a:pPr>
              <a:t>5</a:t>
            </a:fld>
            <a:endParaRPr lang="en-US">
              <a:solidFill>
                <a:schemeClr val="tx1"/>
              </a:solidFill>
            </a:endParaRPr>
          </a:p>
        </p:txBody>
      </p:sp>
    </p:spTree>
    <p:extLst>
      <p:ext uri="{BB962C8B-B14F-4D97-AF65-F5344CB8AC3E}">
        <p14:creationId xmlns:p14="http://schemas.microsoft.com/office/powerpoint/2010/main" val="31534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5F875-E17A-05CC-2CD5-185570BC876D}"/>
              </a:ext>
            </a:extLst>
          </p:cNvPr>
          <p:cNvSpPr>
            <a:spLocks noGrp="1"/>
          </p:cNvSpPr>
          <p:nvPr>
            <p:ph type="title"/>
          </p:nvPr>
        </p:nvSpPr>
        <p:spPr>
          <a:xfrm>
            <a:off x="761800" y="361628"/>
            <a:ext cx="5334197" cy="1708242"/>
          </a:xfrm>
        </p:spPr>
        <p:txBody>
          <a:bodyPr anchor="ctr">
            <a:normAutofit/>
          </a:bodyPr>
          <a:lstStyle/>
          <a:p>
            <a:r>
              <a:rPr lang="en-US" sz="4000"/>
              <a:t>1.2 History of AI</a:t>
            </a:r>
          </a:p>
        </p:txBody>
      </p:sp>
      <p:sp>
        <p:nvSpPr>
          <p:cNvPr id="3" name="Content Placeholder 2">
            <a:extLst>
              <a:ext uri="{FF2B5EF4-FFF2-40B4-BE49-F238E27FC236}">
                <a16:creationId xmlns:a16="http://schemas.microsoft.com/office/drawing/2014/main" id="{F638FE25-55AE-2E37-3752-B5EFF846A395}"/>
              </a:ext>
            </a:extLst>
          </p:cNvPr>
          <p:cNvSpPr>
            <a:spLocks noGrp="1"/>
          </p:cNvSpPr>
          <p:nvPr>
            <p:ph idx="1"/>
          </p:nvPr>
        </p:nvSpPr>
        <p:spPr>
          <a:xfrm>
            <a:off x="761800" y="2470244"/>
            <a:ext cx="5334197" cy="3769835"/>
          </a:xfrm>
        </p:spPr>
        <p:txBody>
          <a:bodyPr vert="horz" lIns="91440" tIns="45720" rIns="91440" bIns="45720" rtlCol="0" anchor="ctr">
            <a:noAutofit/>
          </a:bodyPr>
          <a:lstStyle/>
          <a:p>
            <a:r>
              <a:rPr lang="en-US" sz="1600" b="1" dirty="0">
                <a:ea typeface="+mn-lt"/>
                <a:cs typeface="+mn-lt"/>
              </a:rPr>
              <a:t>Early Concepts and Foundations</a:t>
            </a:r>
            <a:endParaRPr lang="en-US" sz="1600" dirty="0"/>
          </a:p>
          <a:p>
            <a:pPr lvl="1"/>
            <a:r>
              <a:rPr lang="en-US" sz="1600" dirty="0">
                <a:ea typeface="+mn-lt"/>
                <a:cs typeface="+mn-lt"/>
              </a:rPr>
              <a:t>Ancient Myths and Automatons: Early fascination with artificial beings (e.g., Golems, Greek automatons).</a:t>
            </a:r>
            <a:endParaRPr lang="en-US" sz="1600" dirty="0"/>
          </a:p>
          <a:p>
            <a:pPr lvl="1"/>
            <a:r>
              <a:rPr lang="en-US" sz="1600" dirty="0">
                <a:ea typeface="+mn-lt"/>
                <a:cs typeface="+mn-lt"/>
              </a:rPr>
              <a:t>19th Century Foundations:</a:t>
            </a:r>
            <a:endParaRPr lang="en-US" sz="1600" dirty="0"/>
          </a:p>
          <a:p>
            <a:pPr lvl="2">
              <a:buFont typeface="Wingdings" panose="020B0604020202020204" pitchFamily="34" charset="0"/>
              <a:buChar char="§"/>
            </a:pPr>
            <a:r>
              <a:rPr lang="en-US" sz="1600" b="1" dirty="0">
                <a:ea typeface="+mn-lt"/>
                <a:cs typeface="+mn-lt"/>
              </a:rPr>
              <a:t>Charles Babbage</a:t>
            </a:r>
            <a:r>
              <a:rPr lang="en-US" sz="1600" dirty="0">
                <a:ea typeface="+mn-lt"/>
                <a:cs typeface="+mn-lt"/>
              </a:rPr>
              <a:t> – Analytical Engine, the first concept of a programmable machine.</a:t>
            </a:r>
            <a:endParaRPr lang="en-US" sz="1600" dirty="0"/>
          </a:p>
          <a:p>
            <a:pPr lvl="2">
              <a:buFont typeface="Wingdings" panose="020B0604020202020204" pitchFamily="34" charset="0"/>
              <a:buChar char="§"/>
            </a:pPr>
            <a:r>
              <a:rPr lang="en-US" sz="1600" b="1" dirty="0">
                <a:ea typeface="+mn-lt"/>
                <a:cs typeface="+mn-lt"/>
              </a:rPr>
              <a:t>George Boole</a:t>
            </a:r>
            <a:r>
              <a:rPr lang="en-US" sz="1600" dirty="0">
                <a:ea typeface="+mn-lt"/>
                <a:cs typeface="+mn-lt"/>
              </a:rPr>
              <a:t> – Boolean Algebra, essential for binary computation.</a:t>
            </a:r>
            <a:endParaRPr lang="en-US" sz="1600" dirty="0"/>
          </a:p>
          <a:p>
            <a:pPr lvl="1"/>
            <a:endParaRPr lang="en-US" sz="1600" b="1" dirty="0">
              <a:ea typeface="+mn-lt"/>
              <a:cs typeface="+mn-lt"/>
            </a:endParaRPr>
          </a:p>
          <a:p>
            <a:pPr marL="228600" lvl="1">
              <a:spcBef>
                <a:spcPts val="1000"/>
              </a:spcBef>
            </a:pPr>
            <a:r>
              <a:rPr lang="en-US" sz="1600" b="1" dirty="0">
                <a:ea typeface="+mn-lt"/>
                <a:cs typeface="+mn-lt"/>
              </a:rPr>
              <a:t>Turing and Cryptography</a:t>
            </a:r>
          </a:p>
          <a:p>
            <a:pPr lvl="1"/>
            <a:r>
              <a:rPr lang="en-US" sz="1600" b="1" dirty="0">
                <a:ea typeface="+mn-lt"/>
                <a:cs typeface="+mn-lt"/>
              </a:rPr>
              <a:t>1936</a:t>
            </a:r>
            <a:r>
              <a:rPr lang="en-US" sz="1600" dirty="0">
                <a:ea typeface="+mn-lt"/>
                <a:cs typeface="+mn-lt"/>
              </a:rPr>
              <a:t>: Alan Turing’s Theory of Computation – the concept of a universal machine.</a:t>
            </a:r>
            <a:endParaRPr lang="en-US" sz="1600" dirty="0"/>
          </a:p>
          <a:p>
            <a:pPr lvl="1"/>
            <a:r>
              <a:rPr lang="en-US" sz="1600" b="1" dirty="0">
                <a:ea typeface="+mn-lt"/>
                <a:cs typeface="+mn-lt"/>
              </a:rPr>
              <a:t>1940s</a:t>
            </a:r>
            <a:r>
              <a:rPr lang="en-US" sz="1600" dirty="0">
                <a:ea typeface="+mn-lt"/>
                <a:cs typeface="+mn-lt"/>
              </a:rPr>
              <a:t>: WWII Cryptography – Turing’s work on Enigma establishes the power of machines for problem-solving.</a:t>
            </a:r>
            <a:endParaRPr lang="en-US" sz="1600" dirty="0"/>
          </a:p>
          <a:p>
            <a:endParaRPr lang="en-US" sz="1400"/>
          </a:p>
          <a:p>
            <a:endParaRPr lang="en-US" sz="1400"/>
          </a:p>
          <a:p>
            <a:endParaRPr lang="en-US" sz="1400"/>
          </a:p>
        </p:txBody>
      </p:sp>
      <p:pic>
        <p:nvPicPr>
          <p:cNvPr id="17" name="Picture 16" descr="Steel machine">
            <a:extLst>
              <a:ext uri="{FF2B5EF4-FFF2-40B4-BE49-F238E27FC236}">
                <a16:creationId xmlns:a16="http://schemas.microsoft.com/office/drawing/2014/main" id="{9EB5AD3E-DC67-B19E-CB0D-37BCD5FEEF48}"/>
              </a:ext>
            </a:extLst>
          </p:cNvPr>
          <p:cNvPicPr>
            <a:picLocks noChangeAspect="1"/>
          </p:cNvPicPr>
          <p:nvPr/>
        </p:nvPicPr>
        <p:blipFill>
          <a:blip r:embed="rId2"/>
          <a:srcRect l="24097" r="24101" b="-9"/>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8FC9EDB8-2C2D-A875-2860-5E5F38ED61BB}"/>
              </a:ext>
            </a:extLst>
          </p:cNvPr>
          <p:cNvSpPr>
            <a:spLocks noGrp="1"/>
          </p:cNvSpPr>
          <p:nvPr>
            <p:ph type="sldNum" sz="quarter" idx="12"/>
          </p:nvPr>
        </p:nvSpPr>
        <p:spPr>
          <a:xfrm>
            <a:off x="10167869" y="6356350"/>
            <a:ext cx="1768425" cy="365125"/>
          </a:xfrm>
        </p:spPr>
        <p:txBody>
          <a:bodyPr>
            <a:normAutofit/>
          </a:bodyPr>
          <a:lstStyle/>
          <a:p>
            <a:pPr>
              <a:spcAft>
                <a:spcPts val="600"/>
              </a:spcAft>
            </a:pPr>
            <a:fld id="{330EA680-D336-4FF7-8B7A-9848BB0A1C32}"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4286475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5F875-E17A-05CC-2CD5-185570BC876D}"/>
              </a:ext>
            </a:extLst>
          </p:cNvPr>
          <p:cNvSpPr>
            <a:spLocks noGrp="1"/>
          </p:cNvSpPr>
          <p:nvPr>
            <p:ph type="title"/>
          </p:nvPr>
        </p:nvSpPr>
        <p:spPr>
          <a:xfrm>
            <a:off x="836679" y="723898"/>
            <a:ext cx="6002110" cy="1495425"/>
          </a:xfrm>
        </p:spPr>
        <p:txBody>
          <a:bodyPr>
            <a:normAutofit/>
          </a:bodyPr>
          <a:lstStyle/>
          <a:p>
            <a:r>
              <a:rPr lang="en-US" sz="4000"/>
              <a:t>1.2 History of AI cont...</a:t>
            </a:r>
          </a:p>
        </p:txBody>
      </p:sp>
      <p:pic>
        <p:nvPicPr>
          <p:cNvPr id="7" name="Picture 6">
            <a:extLst>
              <a:ext uri="{FF2B5EF4-FFF2-40B4-BE49-F238E27FC236}">
                <a16:creationId xmlns:a16="http://schemas.microsoft.com/office/drawing/2014/main" id="{53192F99-6502-B9A9-4054-EA94E5B9273E}"/>
              </a:ext>
            </a:extLst>
          </p:cNvPr>
          <p:cNvPicPr>
            <a:picLocks noChangeAspect="1"/>
          </p:cNvPicPr>
          <p:nvPr/>
        </p:nvPicPr>
        <p:blipFill>
          <a:blip r:embed="rId2"/>
          <a:srcRect l="25850" r="25627" b="-3"/>
          <a:stretch/>
        </p:blipFill>
        <p:spPr>
          <a:xfrm>
            <a:off x="7199440" y="10"/>
            <a:ext cx="4992560" cy="6857990"/>
          </a:xfrm>
          <a:prstGeom prst="rect">
            <a:avLst/>
          </a:prstGeom>
          <a:effectLst/>
        </p:spPr>
      </p:pic>
      <p:sp>
        <p:nvSpPr>
          <p:cNvPr id="4" name="Slide Number Placeholder 3">
            <a:extLst>
              <a:ext uri="{FF2B5EF4-FFF2-40B4-BE49-F238E27FC236}">
                <a16:creationId xmlns:a16="http://schemas.microsoft.com/office/drawing/2014/main" id="{01B63B01-CE68-8A64-8519-F6E342B952BC}"/>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rgbClr val="FFFFFF"/>
                </a:solidFill>
              </a:rPr>
              <a:pPr>
                <a:spcAft>
                  <a:spcPts val="600"/>
                </a:spcAft>
              </a:pPr>
              <a:t>7</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284946F5-F9AE-8A7A-9C7D-2C3064AB662F}"/>
              </a:ext>
            </a:extLst>
          </p:cNvPr>
          <p:cNvGraphicFramePr>
            <a:graphicFrameLocks noGrp="1"/>
          </p:cNvGraphicFramePr>
          <p:nvPr>
            <p:ph idx="1"/>
            <p:extLst>
              <p:ext uri="{D42A27DB-BD31-4B8C-83A1-F6EECF244321}">
                <p14:modId xmlns:p14="http://schemas.microsoft.com/office/powerpoint/2010/main" val="941522389"/>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196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5F875-E17A-05CC-2CD5-185570BC876D}"/>
              </a:ext>
            </a:extLst>
          </p:cNvPr>
          <p:cNvSpPr>
            <a:spLocks noGrp="1"/>
          </p:cNvSpPr>
          <p:nvPr>
            <p:ph type="title"/>
          </p:nvPr>
        </p:nvSpPr>
        <p:spPr>
          <a:xfrm>
            <a:off x="836679" y="723898"/>
            <a:ext cx="6002110" cy="1495425"/>
          </a:xfrm>
        </p:spPr>
        <p:txBody>
          <a:bodyPr>
            <a:normAutofit/>
          </a:bodyPr>
          <a:lstStyle/>
          <a:p>
            <a:r>
              <a:rPr lang="en-US" sz="4000"/>
              <a:t>1.2 History of AI cont...</a:t>
            </a:r>
          </a:p>
        </p:txBody>
      </p:sp>
      <p:sp>
        <p:nvSpPr>
          <p:cNvPr id="3" name="Content Placeholder 2">
            <a:extLst>
              <a:ext uri="{FF2B5EF4-FFF2-40B4-BE49-F238E27FC236}">
                <a16:creationId xmlns:a16="http://schemas.microsoft.com/office/drawing/2014/main" id="{F638FE25-55AE-2E37-3752-B5EFF846A395}"/>
              </a:ext>
            </a:extLst>
          </p:cNvPr>
          <p:cNvSpPr>
            <a:spLocks noGrp="1"/>
          </p:cNvSpPr>
          <p:nvPr>
            <p:ph idx="1"/>
          </p:nvPr>
        </p:nvSpPr>
        <p:spPr>
          <a:xfrm>
            <a:off x="836680" y="2405067"/>
            <a:ext cx="6002110" cy="3729034"/>
          </a:xfrm>
        </p:spPr>
        <p:txBody>
          <a:bodyPr vert="horz" lIns="91440" tIns="45720" rIns="91440" bIns="45720" rtlCol="0">
            <a:normAutofit/>
          </a:bodyPr>
          <a:lstStyle/>
          <a:p>
            <a:r>
              <a:rPr lang="en-US" sz="2000" b="1">
                <a:ea typeface="+mn-lt"/>
                <a:cs typeface="+mn-lt"/>
              </a:rPr>
              <a:t>Societal and ICT Enablers</a:t>
            </a:r>
            <a:endParaRPr lang="en-US" sz="2000"/>
          </a:p>
          <a:p>
            <a:pPr lvl="1"/>
            <a:r>
              <a:rPr lang="en-US" sz="2000" b="1">
                <a:ea typeface="+mn-lt"/>
                <a:cs typeface="+mn-lt"/>
              </a:rPr>
              <a:t>Mega ICT Corporations</a:t>
            </a:r>
            <a:r>
              <a:rPr lang="en-US" sz="2000">
                <a:ea typeface="+mn-lt"/>
                <a:cs typeface="+mn-lt"/>
              </a:rPr>
              <a:t>: (e.g., Google, IBM) push AI frontiers with vast resources.</a:t>
            </a:r>
            <a:endParaRPr lang="en-US" sz="2000"/>
          </a:p>
          <a:p>
            <a:pPr lvl="1"/>
            <a:r>
              <a:rPr lang="en-US" sz="2000" b="1">
                <a:ea typeface="+mn-lt"/>
                <a:cs typeface="+mn-lt"/>
              </a:rPr>
              <a:t>Universities &amp; Research Groups</a:t>
            </a:r>
            <a:r>
              <a:rPr lang="en-US" sz="2000">
                <a:ea typeface="+mn-lt"/>
                <a:cs typeface="+mn-lt"/>
              </a:rPr>
              <a:t>: Concentrated human expertise accelerates AI research.</a:t>
            </a:r>
            <a:endParaRPr lang="en-US" sz="2000"/>
          </a:p>
          <a:p>
            <a:pPr lvl="1"/>
            <a:r>
              <a:rPr lang="en-US" sz="2000" b="1">
                <a:ea typeface="+mn-lt"/>
                <a:cs typeface="+mn-lt"/>
              </a:rPr>
              <a:t>Infrastructure</a:t>
            </a:r>
            <a:r>
              <a:rPr lang="en-US" sz="2000">
                <a:ea typeface="+mn-lt"/>
                <a:cs typeface="+mn-lt"/>
              </a:rPr>
              <a:t>: Cloud computing, data storage, and the Internet enable large-scale AI applications.</a:t>
            </a:r>
            <a:endParaRPr lang="en-US" sz="2000"/>
          </a:p>
          <a:p>
            <a:endParaRPr lang="en-US" sz="2000"/>
          </a:p>
        </p:txBody>
      </p:sp>
      <p:pic>
        <p:nvPicPr>
          <p:cNvPr id="6" name="Picture 5" descr="Abstract background">
            <a:extLst>
              <a:ext uri="{FF2B5EF4-FFF2-40B4-BE49-F238E27FC236}">
                <a16:creationId xmlns:a16="http://schemas.microsoft.com/office/drawing/2014/main" id="{311492FD-83F7-0171-1CDB-CE8E8EEE2BB6}"/>
              </a:ext>
            </a:extLst>
          </p:cNvPr>
          <p:cNvPicPr>
            <a:picLocks noChangeAspect="1"/>
          </p:cNvPicPr>
          <p:nvPr/>
        </p:nvPicPr>
        <p:blipFill>
          <a:blip r:embed="rId2"/>
          <a:srcRect l="40191" r="16121" b="-2"/>
          <a:stretch/>
        </p:blipFill>
        <p:spPr>
          <a:xfrm>
            <a:off x="7199440" y="10"/>
            <a:ext cx="4992560" cy="6857990"/>
          </a:xfrm>
          <a:prstGeom prst="rect">
            <a:avLst/>
          </a:prstGeom>
          <a:effectLst/>
        </p:spPr>
      </p:pic>
      <p:sp>
        <p:nvSpPr>
          <p:cNvPr id="4" name="Slide Number Placeholder 3">
            <a:extLst>
              <a:ext uri="{FF2B5EF4-FFF2-40B4-BE49-F238E27FC236}">
                <a16:creationId xmlns:a16="http://schemas.microsoft.com/office/drawing/2014/main" id="{DDC760EC-BA9E-F151-FCF0-E5469DDCE248}"/>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266264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8A4A2-C344-AB4D-8367-45A9099CF98D}"/>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1.3 Emergence of Cybersecurity</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E2A7B14-8138-950B-DDB0-DB1465AE96EF}"/>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rgbClr val="FFFFFF"/>
                </a:solidFill>
              </a:rPr>
              <a:pPr>
                <a:spcAft>
                  <a:spcPts val="600"/>
                </a:spcAft>
              </a:pPr>
              <a:t>9</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D34061BF-EA44-D988-71AD-6FD2F8F6FF7B}"/>
              </a:ext>
            </a:extLst>
          </p:cNvPr>
          <p:cNvGraphicFramePr>
            <a:graphicFrameLocks noGrp="1"/>
          </p:cNvGraphicFramePr>
          <p:nvPr>
            <p:ph idx="1"/>
            <p:extLst>
              <p:ext uri="{D42A27DB-BD31-4B8C-83A1-F6EECF244321}">
                <p14:modId xmlns:p14="http://schemas.microsoft.com/office/powerpoint/2010/main" val="399843761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0129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Intersection of Governance, AI and Cybersecurity</vt:lpstr>
      <vt:lpstr>Outline</vt:lpstr>
      <vt:lpstr>Historical Context</vt:lpstr>
      <vt:lpstr>1.1 History of Governance</vt:lpstr>
      <vt:lpstr>1.1 History of Governance cont...</vt:lpstr>
      <vt:lpstr>1.2 History of AI</vt:lpstr>
      <vt:lpstr>1.2 History of AI cont...</vt:lpstr>
      <vt:lpstr>1.2 History of AI cont...</vt:lpstr>
      <vt:lpstr>1.3 Emergence of Cybersecurity</vt:lpstr>
      <vt:lpstr>1.3 Emergence of Cybersecurity cont...</vt:lpstr>
      <vt:lpstr>1.3 Emergence of Cybersecurity cont...</vt:lpstr>
      <vt:lpstr>1.4 Parallels in Governance, AI, and Cybersecurity Development</vt:lpstr>
      <vt:lpstr>1.4 Parallels in Governance, AI, and Cybersecurity Development cont...</vt:lpstr>
      <vt:lpstr>1.4 Parallels in Governance, AI, and Cybersecurity Development</vt:lpstr>
      <vt:lpstr>2. Organizational ICT governance</vt:lpstr>
      <vt:lpstr>2.1 Challenges in Organizational ICT Governance Due to Cybersecurity and AI Integration</vt:lpstr>
      <vt:lpstr>2.1 Challenges in Organizational ICT Governance Due to Cybersecurity and AI Integration cont...</vt:lpstr>
      <vt:lpstr>2.1 Challenges in Organizational ICT Governance Due to Cybersecurity and AI Integration cont...</vt:lpstr>
      <vt:lpstr>2.2 Emerging Threats in ICT Governance: Artificial Realities and Information Manipulation </vt:lpstr>
      <vt:lpstr>2.2 Emerging Threats in ICT Governance: Artificial Realities and Information Manipulation cont... </vt:lpstr>
      <vt:lpstr>2.3 Why ICT Governance is Essential in Organizations </vt:lpstr>
      <vt:lpstr>2.3 Why ICT Governance is Essential in Organizations cont... </vt:lpstr>
      <vt:lpstr>2.3 Why ICT Governance is Essential in Organizations cont... </vt:lpstr>
      <vt:lpstr>3. The Potential Contribution of Cybersecurity and AI to governance</vt:lpstr>
      <vt:lpstr>3.1 Cybersecurity and AI for governance</vt:lpstr>
      <vt:lpstr>3.1 Cybersecurity and AI for governance cont...</vt:lpstr>
      <vt:lpstr>3.1 Cybersecurity and AI for governance cont...</vt:lpstr>
      <vt:lpstr>3.2 Emerging technology support for traditional governance challenges</vt:lpstr>
      <vt:lpstr>3.2 Emerging technology support for traditional governance challenges cont...</vt:lpstr>
      <vt:lpstr>4. Conclusion and an Emerging Governance Agenda</vt:lpstr>
      <vt:lpstr>4.1 Summary of Key Themes</vt:lpstr>
      <vt:lpstr>4.2 Future Recommendations</vt:lpstr>
      <vt:lpstr>4.2 Future Recommendations cont...</vt:lpstr>
      <vt:lpstr>4.3 Closing</vt:lpstr>
      <vt:lpstr>5. Suggested reading for further exploration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576</cp:revision>
  <dcterms:created xsi:type="dcterms:W3CDTF">2024-10-29T20:39:08Z</dcterms:created>
  <dcterms:modified xsi:type="dcterms:W3CDTF">2024-10-30T01:06:12Z</dcterms:modified>
</cp:coreProperties>
</file>