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7" r:id="rId3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B2CC"/>
    <a:srgbClr val="24798B"/>
    <a:srgbClr val="1B5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1104" y="1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F3EE3-423C-425C-B57D-B12F6F6A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9DFC2-A4B4-42B1-8D67-7ED89BB73029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965EA-7F2D-4C5C-84CC-0FAE7D51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F7EB2-581D-415D-91F4-AF77D8007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BC978-7102-409B-88C8-F2BF488C7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41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27673-12A3-4066-A7BF-E8BDF304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0BE39E-5EFA-4838-A949-86B9D7F19A02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AB5D6-8EB9-4CF5-8D1B-F87807A9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916D6-EA88-4E7B-ABF0-096F0E31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65BA2-CF06-4641-9595-72E5F0F6A8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32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B3749-5D70-4E08-965A-498BD5C4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58D2B-AA0B-41A1-9960-A49DCFC29A19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84AEF-C09C-4B8C-8CFE-1155AADA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69A22-C3DF-40D5-94CE-2DD7FC4C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C8DB1-F326-4BF5-8CB2-4AED77F4E7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85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FAEB1-E00D-4256-AD5F-03AE5F15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21E019-5B30-4B68-9DBD-F7E7E547032D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00DF9-A381-4C2A-814A-BD1DFF03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77236-CD2E-4A2B-82A3-9308C6E71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565BD-E8D5-4693-A497-E4C574A018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7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C7283-21EA-4484-B38E-633CD47D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C7B1B2-FA1A-4607-BAA1-CAFC19486BC7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ACAFD-D264-47CD-887E-0C831A3F4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B92F7-095B-4453-853B-925483F6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6CC8B-4966-4AB4-B9CE-C03681282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88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A2D4A6-E700-4CE2-ACC4-09C0EDEDF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E2309-8B8E-494A-9F76-483EC5DBB942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179F26-933C-49EB-BAC2-F25FE00C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1E650E-5777-4936-8187-9C9151EA6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0ECEF-4BDC-4E54-9128-41207A80EA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44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BB8BE9D-E602-4CDF-96C9-A14BA0741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BADFCC-E6CE-4E23-84A1-9AC01A1D0338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50289B-FF2F-4607-8CA7-8BF8BADDA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F116A63-5542-470B-B00F-8126C880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F28A6-2689-4684-BFD7-02B850FC8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9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F8FEE43-1509-4F38-9C3C-83C27A34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E8765A-6E23-4BD0-9FAF-B1CAF7771F17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77CDEC0-19EB-44F9-883A-E68052EC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266B4E5-9E52-4E14-B0F6-BEBB368E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F4684-1F9C-4BB3-864A-F3A8402F8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18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674A65B-DCE4-49E6-AFDD-F6967AD9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33FEA3-4B10-40BF-9B6F-F2EDA1BE4DE9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192C4A7-7952-47E8-827D-1822DE4D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1AFA906-BD16-4E9C-8EEA-A87EA2ED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19B86-72EC-420B-8EAD-F93853AA76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35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4A78F8-C7CF-4CB5-9849-7691C80D3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8282BF-1C06-4690-9714-7F0768E8031C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5C38BC-2644-440C-A914-5F395D98B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43CCF5-1BA1-41F6-805E-860A3BCFE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B5614-4DED-472C-8E61-5104BDBDE1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10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E696D4-66D3-47F8-BA4B-9F18E2E8B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53B20B-AB0B-4A7F-A8D1-3C25F9B642D1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12125B-8E98-487D-981C-BDBC6ABD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193C47-F54D-4CF4-9AB8-5F44338C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4A8BD-A8BC-43D9-8116-4BECC9E9B1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87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F9ABC7D-D425-4F3C-9BA6-DAC47B8CF3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2A3220A-1FAC-44F1-B7A5-3F7082DAF8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98038-6B25-4DFB-8DA7-C7A2013903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65D4593-3933-4AD9-846D-2B4B3AFCDF12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EF26-7F79-47EE-A5DC-398B28873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BE874-DF31-4253-A880-523A97133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2214EF3-FD78-4E2D-AFB1-D7F9BDA488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28" y="0"/>
            <a:ext cx="9155127" cy="5715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335280" y="1504376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State of the State Breakfast</a:t>
            </a:r>
          </a:p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78617" y="100788"/>
            <a:ext cx="1517979" cy="9251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3318" y="154953"/>
            <a:ext cx="2051809" cy="8168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0649" y="3468110"/>
            <a:ext cx="2373649" cy="6221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8525" y="3381991"/>
            <a:ext cx="2079081" cy="9315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4940" y="3302236"/>
            <a:ext cx="1474282" cy="9538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-2" y="-2"/>
            <a:ext cx="4548555" cy="572991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-140678" y="113024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Keynote Speaker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67490" y="154100"/>
            <a:ext cx="1517979" cy="925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191" y="208265"/>
            <a:ext cx="2051809" cy="81684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119C06D6-7421-4B4F-B1CE-FDF03CAF47F7}"/>
              </a:ext>
            </a:extLst>
          </p:cNvPr>
          <p:cNvSpPr txBox="1">
            <a:spLocks/>
          </p:cNvSpPr>
          <p:nvPr/>
        </p:nvSpPr>
        <p:spPr>
          <a:xfrm>
            <a:off x="367541" y="2867677"/>
            <a:ext cx="6724650" cy="159067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latin typeface="Champagne &amp; Limousines" panose="020B0502020202020204" pitchFamily="34" charset="0"/>
                <a:ea typeface="Champagne &amp; Limousines" panose="020B0502020202020204" pitchFamily="34" charset="0"/>
                <a:cs typeface="Arial"/>
              </a:rPr>
              <a:t>Mike Preston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i="1" dirty="0">
                <a:latin typeface="Champagne &amp; Limousines" panose="020B0502020202020204" pitchFamily="34" charset="0"/>
                <a:ea typeface="Champagne &amp; Limousines" panose="020B0502020202020204" pitchFamily="34" charset="0"/>
                <a:cs typeface="Arial"/>
              </a:rPr>
              <a:t>Arkansas Economic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i="1" dirty="0">
                <a:latin typeface="Champagne &amp; Limousines" panose="020B0502020202020204" pitchFamily="34" charset="0"/>
                <a:ea typeface="Champagne &amp; Limousines" panose="020B0502020202020204" pitchFamily="34" charset="0"/>
                <a:cs typeface="Arial"/>
              </a:rPr>
              <a:t>Development Commission</a:t>
            </a:r>
          </a:p>
        </p:txBody>
      </p:sp>
      <p:pic>
        <p:nvPicPr>
          <p:cNvPr id="14" name="Picture 6">
            <a:extLst>
              <a:ext uri="{FF2B5EF4-FFF2-40B4-BE49-F238E27FC236}">
                <a16:creationId xmlns:a16="http://schemas.microsoft.com/office/drawing/2014/main" id="{1C71DA6D-83BE-4A14-9388-8D4D37A41F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427225" y="2712630"/>
            <a:ext cx="1861454" cy="2347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74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15</Words>
  <Application>Microsoft Office PowerPoint</Application>
  <PresentationFormat>On-screen Show (16:10)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Champagne &amp; Limousines</vt:lpstr>
      <vt:lpstr>Sifonn</vt:lpstr>
      <vt:lpstr>Office Theme</vt:lpstr>
      <vt:lpstr>PowerPoint Presentation</vt:lpstr>
      <vt:lpstr>PowerPoint Presentation</vt:lpstr>
    </vt:vector>
  </TitlesOfParts>
  <Company>Bryant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Annual Conference</dc:title>
  <dc:creator>Kari Henderson</dc:creator>
  <cp:lastModifiedBy>Shelley Short</cp:lastModifiedBy>
  <cp:revision>21</cp:revision>
  <dcterms:created xsi:type="dcterms:W3CDTF">2017-08-15T01:07:00Z</dcterms:created>
  <dcterms:modified xsi:type="dcterms:W3CDTF">2018-08-14T13:37:14Z</dcterms:modified>
</cp:coreProperties>
</file>