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59" r:id="rId4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2CC"/>
    <a:srgbClr val="24798B"/>
    <a:srgbClr val="1B5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1104" y="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F3EE3-423C-425C-B57D-B12F6F6A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9DFC2-A4B4-42B1-8D67-7ED89BB73029}" type="datetime1">
              <a:rPr lang="en-US" altLang="en-US"/>
              <a:pPr/>
              <a:t>8/14/2018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65EA-7F2D-4C5C-84CC-0FAE7D51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F7EB2-581D-415D-91F4-AF77D800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BC978-7102-409B-88C8-F2BF488C7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1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7673-12A3-4066-A7BF-E8BDF304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BE39E-5EFA-4838-A949-86B9D7F19A02}" type="datetime1">
              <a:rPr lang="en-US" altLang="en-US"/>
              <a:pPr/>
              <a:t>8/14/2018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AB5D6-8EB9-4CF5-8D1B-F87807A9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916D6-EA88-4E7B-ABF0-096F0E31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65BA2-CF06-4641-9595-72E5F0F6A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32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B3749-5D70-4E08-965A-498BD5C4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958D2B-AA0B-41A1-9960-A49DCFC29A19}" type="datetime1">
              <a:rPr lang="en-US" altLang="en-US"/>
              <a:pPr/>
              <a:t>8/14/2018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84AEF-C09C-4B8C-8CFE-1155AADA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69A22-C3DF-40D5-94CE-2DD7FC4C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C8DB1-F326-4BF5-8CB2-4AED77F4E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85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FAEB1-E00D-4256-AD5F-03AE5F15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21E019-5B30-4B68-9DBD-F7E7E547032D}" type="datetime1">
              <a:rPr lang="en-US" altLang="en-US"/>
              <a:pPr/>
              <a:t>8/14/2018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00DF9-A381-4C2A-814A-BD1DFF03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77236-CD2E-4A2B-82A3-9308C6E7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65BD-E8D5-4693-A497-E4C574A01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7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C7283-21EA-4484-B38E-633CD47D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7B1B2-FA1A-4607-BAA1-CAFC19486BC7}" type="datetime1">
              <a:rPr lang="en-US" altLang="en-US"/>
              <a:pPr/>
              <a:t>8/14/2018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ACAFD-D264-47CD-887E-0C831A3F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B92F7-095B-4453-853B-925483F6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6CC8B-4966-4AB4-B9CE-C03681282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88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A2D4A6-E700-4CE2-ACC4-09C0EDED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1E2309-8B8E-494A-9F76-483EC5DBB942}" type="datetime1">
              <a:rPr lang="en-US" altLang="en-US"/>
              <a:pPr/>
              <a:t>8/14/2018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179F26-933C-49EB-BAC2-F25FE00C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1E650E-5777-4936-8187-9C9151EA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0ECEF-4BDC-4E54-9128-41207A80E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44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B8BE9D-E602-4CDF-96C9-A14BA0741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ADFCC-E6CE-4E23-84A1-9AC01A1D0338}" type="datetime1">
              <a:rPr lang="en-US" altLang="en-US"/>
              <a:pPr/>
              <a:t>8/14/2018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50289B-FF2F-4607-8CA7-8BF8BADD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116A63-5542-470B-B00F-8126C880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F28A6-2689-4684-BFD7-02B850FC8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95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F8FEE43-1509-4F38-9C3C-83C27A34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E8765A-6E23-4BD0-9FAF-B1CAF7771F17}" type="datetime1">
              <a:rPr lang="en-US" altLang="en-US"/>
              <a:pPr/>
              <a:t>8/14/2018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7CDEC0-19EB-44F9-883A-E68052EC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66B4E5-9E52-4E14-B0F6-BEBB368E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F4684-1F9C-4BB3-864A-F3A8402F8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18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74A65B-DCE4-49E6-AFDD-F6967AD9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33FEA3-4B10-40BF-9B6F-F2EDA1BE4DE9}" type="datetime1">
              <a:rPr lang="en-US" altLang="en-US"/>
              <a:pPr/>
              <a:t>8/14/2018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92C4A7-7952-47E8-827D-1822DE4D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AFA906-BD16-4E9C-8EEA-A87EA2ED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19B86-72EC-420B-8EAD-F93853AA7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3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4A78F8-C7CF-4CB5-9849-7691C80D3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8282BF-1C06-4690-9714-7F0768E8031C}" type="datetime1">
              <a:rPr lang="en-US" altLang="en-US"/>
              <a:pPr/>
              <a:t>8/14/2018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5C38BC-2644-440C-A914-5F395D98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43CCF5-1BA1-41F6-805E-860A3BCF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5614-4DED-472C-8E61-5104BDBDE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10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E696D4-66D3-47F8-BA4B-9F18E2E8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53B20B-AB0B-4A7F-A8D1-3C25F9B642D1}" type="datetime1">
              <a:rPr lang="en-US" altLang="en-US"/>
              <a:pPr/>
              <a:t>8/14/2018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12125B-8E98-487D-981C-BDBC6ABD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193C47-F54D-4CF4-9AB8-5F44338C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4A8BD-A8BC-43D9-8116-4BECC9E9B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87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9ABC7D-D425-4F3C-9BA6-DAC47B8CF3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2A3220A-1FAC-44F1-B7A5-3F7082DAF8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8038-6B25-4DFB-8DA7-C7A201390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5D4593-3933-4AD9-846D-2B4B3AFCDF12}" type="datetime1">
              <a:rPr lang="en-US" altLang="en-US"/>
              <a:pPr/>
              <a:t>8/14/2018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EF26-7F79-47EE-A5DC-398B28873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BE874-DF31-4253-A880-523A97133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2214EF3-FD78-4E2D-AFB1-D7F9BDA488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-2"/>
            <a:ext cx="4548555" cy="572991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72A8C6D-3C8B-42A3-BF22-B8170277C992}"/>
              </a:ext>
            </a:extLst>
          </p:cNvPr>
          <p:cNvSpPr txBox="1">
            <a:spLocks/>
          </p:cNvSpPr>
          <p:nvPr/>
        </p:nvSpPr>
        <p:spPr bwMode="auto">
          <a:xfrm>
            <a:off x="1355221" y="-2"/>
            <a:ext cx="5021195" cy="7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000" dirty="0">
                <a:solidFill>
                  <a:srgbClr val="1BB2CC"/>
                </a:solidFill>
                <a:latin typeface="Sifonn" pitchFamily="50" charset="0"/>
              </a:rPr>
              <a:t>Proposed 2019 Officers and Directors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504" y="154100"/>
            <a:ext cx="1247453" cy="760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085" y="208265"/>
            <a:ext cx="1686147" cy="67127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19C06D6-7421-4B4F-B1CE-FDF03CAF47F7}"/>
              </a:ext>
            </a:extLst>
          </p:cNvPr>
          <p:cNvSpPr txBox="1">
            <a:spLocks/>
          </p:cNvSpPr>
          <p:nvPr/>
        </p:nvSpPr>
        <p:spPr>
          <a:xfrm>
            <a:off x="1203346" y="876429"/>
            <a:ext cx="2402216" cy="2787381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President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Tim Allen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Fort Smith Regional Chamber of Commerce</a:t>
            </a:r>
          </a:p>
          <a:p>
            <a:pPr fontAlgn="auto">
              <a:spcAft>
                <a:spcPts val="0"/>
              </a:spcAft>
              <a:defRPr/>
            </a:pPr>
            <a:endParaRPr lang="en-US" sz="1200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1</a:t>
            </a:r>
            <a:r>
              <a:rPr lang="en-US" sz="1600" b="1" baseline="30000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st</a:t>
            </a:r>
            <a:r>
              <a:rPr lang="en-US" sz="16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 Vice President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Katherine Holmstrom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Arkansas Economic Development Commission</a:t>
            </a:r>
          </a:p>
          <a:p>
            <a:pPr fontAlgn="auto">
              <a:spcAft>
                <a:spcPts val="0"/>
              </a:spcAft>
              <a:defRPr/>
            </a:pPr>
            <a:endParaRPr lang="en-US" sz="1200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2</a:t>
            </a:r>
            <a:r>
              <a:rPr lang="en-US" sz="1600" b="1" baseline="30000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nd</a:t>
            </a:r>
            <a:r>
              <a:rPr lang="en-US" sz="16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 Vice President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JD Lowery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Electric Cooperatives of Arkansas</a:t>
            </a:r>
          </a:p>
          <a:p>
            <a:pPr fontAlgn="auto">
              <a:spcAft>
                <a:spcPts val="0"/>
              </a:spcAft>
              <a:defRPr/>
            </a:pPr>
            <a:endParaRPr lang="en-US" sz="1200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Secretary/Treasurer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>
                <a:highlight>
                  <a:srgbClr val="FFFF00"/>
                </a:highlight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Ben France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Little Rock Regional Chamber</a:t>
            </a:r>
            <a:endParaRPr lang="en-US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28B2A87-C853-4D96-898C-283625AF7ECF}"/>
              </a:ext>
            </a:extLst>
          </p:cNvPr>
          <p:cNvSpPr txBox="1">
            <a:spLocks/>
          </p:cNvSpPr>
          <p:nvPr/>
        </p:nvSpPr>
        <p:spPr>
          <a:xfrm>
            <a:off x="3702917" y="1017172"/>
            <a:ext cx="2634263" cy="2787381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1</a:t>
            </a:r>
            <a:r>
              <a:rPr lang="en-US" sz="1400" b="1" baseline="30000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st</a:t>
            </a:r>
            <a:r>
              <a:rPr lang="en-US" sz="14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 Congressional District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Mallory Darby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City of West Memphis, Economic Development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highlight>
                  <a:srgbClr val="FFFF00"/>
                </a:highlight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Bethany Hildebrand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Stuttgart Chamber of Commerce</a:t>
            </a:r>
          </a:p>
          <a:p>
            <a:pPr fontAlgn="auto">
              <a:spcAft>
                <a:spcPts val="0"/>
              </a:spcAft>
              <a:defRPr/>
            </a:pPr>
            <a:endParaRPr lang="en-US" sz="1200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2</a:t>
            </a:r>
            <a:r>
              <a:rPr lang="en-US" sz="1400" b="1" baseline="30000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nd</a:t>
            </a:r>
            <a:r>
              <a:rPr lang="en-US" sz="14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 Congressional District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highlight>
                  <a:srgbClr val="FFFF00"/>
                </a:highlight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Lindsay Henderson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Conway Area Chamber of Commerce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highlight>
                  <a:srgbClr val="FFFF00"/>
                </a:highlight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Brad Henry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Arkansas Development Finance Authority</a:t>
            </a:r>
          </a:p>
          <a:p>
            <a:pPr fontAlgn="auto">
              <a:spcAft>
                <a:spcPts val="0"/>
              </a:spcAft>
              <a:defRPr/>
            </a:pPr>
            <a:endParaRPr lang="en-US" sz="1200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3</a:t>
            </a:r>
            <a:r>
              <a:rPr lang="en-US" sz="1400" b="1" baseline="30000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rd</a:t>
            </a:r>
            <a:r>
              <a:rPr lang="en-US" sz="14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 Congressional District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Rob Ratley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OG&amp;E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highlight>
                  <a:srgbClr val="FFFF00"/>
                </a:highlight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Patty Methvin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Harrison Regional Chamber of Commerce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4</a:t>
            </a:r>
            <a:r>
              <a:rPr lang="en-US" sz="1400" b="1" baseline="30000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th</a:t>
            </a:r>
            <a:r>
              <a:rPr lang="en-US" sz="14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 Congressional District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Lance Howell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5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Malvern/Hot Spring County Chamber of Commerce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i="1" dirty="0">
                <a:highlight>
                  <a:srgbClr val="FFFF00"/>
                </a:highlight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Gary Troutman</a:t>
            </a:r>
            <a:endParaRPr lang="en-US" sz="1400" b="1" dirty="0">
              <a:highlight>
                <a:srgbClr val="FFFF00"/>
              </a:highlight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05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Hot Springs Metro Partnership</a:t>
            </a:r>
          </a:p>
          <a:p>
            <a:pPr fontAlgn="auto">
              <a:spcAft>
                <a:spcPts val="0"/>
              </a:spcAft>
              <a:defRPr/>
            </a:pPr>
            <a:endParaRPr lang="en-US" sz="1200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6EAABF-4991-4694-B2F9-6604701BDCDA}"/>
              </a:ext>
            </a:extLst>
          </p:cNvPr>
          <p:cNvSpPr/>
          <p:nvPr/>
        </p:nvSpPr>
        <p:spPr>
          <a:xfrm>
            <a:off x="6477885" y="1088907"/>
            <a:ext cx="248769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At Large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highlight>
                  <a:srgbClr val="FFFF00"/>
                </a:highlight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Steve Cox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City of West Memphis, Economic Development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highlight>
                  <a:srgbClr val="FFFF00"/>
                </a:highlight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Bill Rogers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Springdale Chamber of Commerce</a:t>
            </a:r>
          </a:p>
          <a:p>
            <a:pPr fontAlgn="auto">
              <a:spcAft>
                <a:spcPts val="0"/>
              </a:spcAft>
              <a:defRPr/>
            </a:pPr>
            <a:endParaRPr lang="en-US" sz="1200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Ex Officio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Randy Zook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Arkansas State Chamber of Commerce/AIA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Mike Preston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Arkansas Economic Development Commission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Mike Harvey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Immediate Past President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Northwest Arkansas Council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Shelley Short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Executive Secretary/Executive Director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i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Arkansas State Chamber of Commerce/AIA</a:t>
            </a:r>
          </a:p>
          <a:p>
            <a:pPr fontAlgn="auto">
              <a:spcAft>
                <a:spcPts val="0"/>
              </a:spcAft>
              <a:defRPr/>
            </a:pPr>
            <a:endParaRPr lang="en-US" sz="1200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74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-2"/>
            <a:ext cx="4548555" cy="572991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72A8C6D-3C8B-42A3-BF22-B8170277C992}"/>
              </a:ext>
            </a:extLst>
          </p:cNvPr>
          <p:cNvSpPr txBox="1">
            <a:spLocks/>
          </p:cNvSpPr>
          <p:nvPr/>
        </p:nvSpPr>
        <p:spPr bwMode="auto">
          <a:xfrm>
            <a:off x="1355221" y="-2"/>
            <a:ext cx="5021195" cy="7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000" dirty="0">
                <a:solidFill>
                  <a:srgbClr val="1BB2CC"/>
                </a:solidFill>
                <a:latin typeface="Sifonn" pitchFamily="50" charset="0"/>
              </a:rPr>
              <a:t>2019 Board Rotation List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504" y="154100"/>
            <a:ext cx="1247453" cy="760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085" y="208265"/>
            <a:ext cx="1686147" cy="67127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19C06D6-7421-4B4F-B1CE-FDF03CAF47F7}"/>
              </a:ext>
            </a:extLst>
          </p:cNvPr>
          <p:cNvSpPr txBox="1">
            <a:spLocks/>
          </p:cNvSpPr>
          <p:nvPr/>
        </p:nvSpPr>
        <p:spPr>
          <a:xfrm>
            <a:off x="963358" y="1353592"/>
            <a:ext cx="2887675" cy="2787381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Rotating Off Board Members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Raymond Burns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Tara Cathey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Tamika Jenkins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Crystal Johnson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Nita McDaniel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Sue McGowan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Chung Tan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28B2A87-C853-4D96-898C-283625AF7ECF}"/>
              </a:ext>
            </a:extLst>
          </p:cNvPr>
          <p:cNvSpPr txBox="1">
            <a:spLocks/>
          </p:cNvSpPr>
          <p:nvPr/>
        </p:nvSpPr>
        <p:spPr>
          <a:xfrm>
            <a:off x="3702917" y="1017172"/>
            <a:ext cx="2634263" cy="2787381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i="1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83FDB1C-24B2-4D05-A6C0-CFEF99F048CA}"/>
              </a:ext>
            </a:extLst>
          </p:cNvPr>
          <p:cNvSpPr txBox="1">
            <a:spLocks/>
          </p:cNvSpPr>
          <p:nvPr/>
        </p:nvSpPr>
        <p:spPr>
          <a:xfrm>
            <a:off x="6323831" y="1979853"/>
            <a:ext cx="2771401" cy="2787381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Returning Board Members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Tim Allen**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Mallory Darby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Ben France**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Mike Harvey**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Katherine Holmstrom**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Lance Howell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JD Lowery**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Mike Preston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Rob Ratley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Shelley Short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Randy Zook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>
              <a:latin typeface="Champagne &amp; Limousines" panose="020B0502020202020204" pitchFamily="34" charset="0"/>
              <a:ea typeface="Champagne &amp; Limousines" panose="020B0502020202020204" pitchFamily="34" charset="0"/>
              <a:cs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3412B5-282D-4DC5-8143-0C8D80D89E21}"/>
              </a:ext>
            </a:extLst>
          </p:cNvPr>
          <p:cNvSpPr txBox="1">
            <a:spLocks/>
          </p:cNvSpPr>
          <p:nvPr/>
        </p:nvSpPr>
        <p:spPr>
          <a:xfrm>
            <a:off x="3974200" y="1353592"/>
            <a:ext cx="2402216" cy="2787381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New Board Members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Steve Cox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Lindsay Henderson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Brad Henry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Bethany Hildebrand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Patty Methvin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Bill Rogers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Arial"/>
              </a:rPr>
              <a:t>Gary Troutman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05F2E-4A6D-4271-BE57-AFBC2E969DB8}"/>
              </a:ext>
            </a:extLst>
          </p:cNvPr>
          <p:cNvSpPr txBox="1"/>
          <p:nvPr/>
        </p:nvSpPr>
        <p:spPr>
          <a:xfrm>
            <a:off x="7498295" y="5137403"/>
            <a:ext cx="120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**2019 Officer</a:t>
            </a:r>
          </a:p>
        </p:txBody>
      </p:sp>
    </p:spTree>
    <p:extLst>
      <p:ext uri="{BB962C8B-B14F-4D97-AF65-F5344CB8AC3E}">
        <p14:creationId xmlns:p14="http://schemas.microsoft.com/office/powerpoint/2010/main" val="71046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631" y="0"/>
            <a:ext cx="9159632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6642" b="25564"/>
          <a:stretch/>
        </p:blipFill>
        <p:spPr>
          <a:xfrm>
            <a:off x="2164861" y="785871"/>
            <a:ext cx="5103446" cy="4982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72" y="167204"/>
            <a:ext cx="1049036" cy="639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89" y="221369"/>
            <a:ext cx="1417952" cy="5645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72A8C6D-3C8B-42A3-BF22-B8170277C992}"/>
              </a:ext>
            </a:extLst>
          </p:cNvPr>
          <p:cNvSpPr txBox="1">
            <a:spLocks/>
          </p:cNvSpPr>
          <p:nvPr/>
        </p:nvSpPr>
        <p:spPr bwMode="auto">
          <a:xfrm>
            <a:off x="698090" y="-291718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1BB2CC"/>
                </a:solidFill>
                <a:latin typeface="Sifonn" pitchFamily="50" charset="0"/>
              </a:rPr>
              <a:t>AEDCE Bylaws Revisions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240</Words>
  <Application>Microsoft Office PowerPoint</Application>
  <PresentationFormat>On-screen Show (16:10)</PresentationFormat>
  <Paragraphs>103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Champagne &amp; Limousines</vt:lpstr>
      <vt:lpstr>Sifonn</vt:lpstr>
      <vt:lpstr>Office Theme</vt:lpstr>
      <vt:lpstr>PowerPoint Presentation</vt:lpstr>
      <vt:lpstr>PowerPoint Presentation</vt:lpstr>
      <vt:lpstr>PowerPoint Presentation</vt:lpstr>
    </vt:vector>
  </TitlesOfParts>
  <Company>Bryant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Annual Conference</dc:title>
  <dc:creator>Kari Henderson</dc:creator>
  <cp:lastModifiedBy>Shelley Short</cp:lastModifiedBy>
  <cp:revision>27</cp:revision>
  <dcterms:created xsi:type="dcterms:W3CDTF">2017-08-15T01:07:00Z</dcterms:created>
  <dcterms:modified xsi:type="dcterms:W3CDTF">2018-08-14T14:09:24Z</dcterms:modified>
</cp:coreProperties>
</file>