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3" r:id="rId5"/>
    <p:sldId id="272" r:id="rId6"/>
    <p:sldId id="265" r:id="rId7"/>
    <p:sldId id="264" r:id="rId8"/>
    <p:sldId id="266" r:id="rId9"/>
    <p:sldId id="267" r:id="rId10"/>
    <p:sldId id="269" r:id="rId11"/>
    <p:sldId id="270" r:id="rId12"/>
    <p:sldId id="271" r:id="rId13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B2CC"/>
    <a:srgbClr val="24798B"/>
    <a:srgbClr val="1B5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1104" y="1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F3EE3-423C-425C-B57D-B12F6F6A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9DFC2-A4B4-42B1-8D67-7ED89BB73029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965EA-7F2D-4C5C-84CC-0FAE7D51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F7EB2-581D-415D-91F4-AF77D8007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BC978-7102-409B-88C8-F2BF488C7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41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27673-12A3-4066-A7BF-E8BDF304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0BE39E-5EFA-4838-A949-86B9D7F19A02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AB5D6-8EB9-4CF5-8D1B-F87807A9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916D6-EA88-4E7B-ABF0-096F0E31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65BA2-CF06-4641-9595-72E5F0F6A8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322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B3749-5D70-4E08-965A-498BD5C4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58D2B-AA0B-41A1-9960-A49DCFC29A19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84AEF-C09C-4B8C-8CFE-1155AADA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69A22-C3DF-40D5-94CE-2DD7FC4C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C8DB1-F326-4BF5-8CB2-4AED77F4E7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85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FAEB1-E00D-4256-AD5F-03AE5F15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1E019-5B30-4B68-9DBD-F7E7E547032D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00DF9-A381-4C2A-814A-BD1DFF031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77236-CD2E-4A2B-82A3-9308C6E71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565BD-E8D5-4693-A497-E4C574A018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7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C7283-21EA-4484-B38E-633CD47D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C7B1B2-FA1A-4607-BAA1-CAFC19486BC7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ACAFD-D264-47CD-887E-0C831A3F4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B92F7-095B-4453-853B-925483F6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6CC8B-4966-4AB4-B9CE-C03681282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88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A2D4A6-E700-4CE2-ACC4-09C0EDEDF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E2309-8B8E-494A-9F76-483EC5DBB942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D179F26-933C-49EB-BAC2-F25FE00C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1E650E-5777-4936-8187-9C9151EA6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0ECEF-4BDC-4E54-9128-41207A80EA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44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BB8BE9D-E602-4CDF-96C9-A14BA0741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ADFCC-E6CE-4E23-84A1-9AC01A1D0338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850289B-FF2F-4607-8CA7-8BF8BADDA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F116A63-5542-470B-B00F-8126C880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F28A6-2689-4684-BFD7-02B850FC8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9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F8FEE43-1509-4F38-9C3C-83C27A344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E8765A-6E23-4BD0-9FAF-B1CAF7771F17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77CDEC0-19EB-44F9-883A-E68052EC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266B4E5-9E52-4E14-B0F6-BEBB368E1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F4684-1F9C-4BB3-864A-F3A8402F8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918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74A65B-DCE4-49E6-AFDD-F6967AD9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33FEA3-4B10-40BF-9B6F-F2EDA1BE4DE9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192C4A7-7952-47E8-827D-1822DE4D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1AFA906-BD16-4E9C-8EEA-A87EA2ED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19B86-72EC-420B-8EAD-F93853AA76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35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4A78F8-C7CF-4CB5-9849-7691C80D3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8282BF-1C06-4690-9714-7F0768E8031C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5C38BC-2644-440C-A914-5F395D98B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43CCF5-1BA1-41F6-805E-860A3BCF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B5614-4DED-472C-8E61-5104BDBDE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10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E696D4-66D3-47F8-BA4B-9F18E2E8B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53B20B-AB0B-4A7F-A8D1-3C25F9B642D1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12125B-8E98-487D-981C-BDBC6ABD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193C47-F54D-4CF4-9AB8-5F44338C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4A8BD-A8BC-43D9-8116-4BECC9E9B1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87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F9ABC7D-D425-4F3C-9BA6-DAC47B8CF3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2A3220A-1FAC-44F1-B7A5-3F7082DAF8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98038-6B25-4DFB-8DA7-C7A201390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65D4593-3933-4AD9-846D-2B4B3AFCDF12}" type="datetime1">
              <a:rPr lang="en-US" altLang="en-US"/>
              <a:pPr/>
              <a:t>8/14/2018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DEF26-7F79-47EE-A5DC-398B28873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BE874-DF31-4253-A880-523A97133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2214EF3-FD78-4E2D-AFB1-D7F9BDA488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3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4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tiff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5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13" Type="http://schemas.openxmlformats.org/officeDocument/2006/relationships/image" Target="../media/image35.jpeg"/><Relationship Id="rId3" Type="http://schemas.openxmlformats.org/officeDocument/2006/relationships/image" Target="../media/image8.png"/><Relationship Id="rId7" Type="http://schemas.openxmlformats.org/officeDocument/2006/relationships/image" Target="../media/image29.png"/><Relationship Id="rId12" Type="http://schemas.openxmlformats.org/officeDocument/2006/relationships/image" Target="../media/image34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11" Type="http://schemas.openxmlformats.org/officeDocument/2006/relationships/image" Target="../media/image33.jpeg"/><Relationship Id="rId5" Type="http://schemas.openxmlformats.org/officeDocument/2006/relationships/image" Target="../media/image27.jpeg"/><Relationship Id="rId10" Type="http://schemas.openxmlformats.org/officeDocument/2006/relationships/image" Target="../media/image32.jpeg"/><Relationship Id="rId4" Type="http://schemas.openxmlformats.org/officeDocument/2006/relationships/image" Target="../media/image9.jpeg"/><Relationship Id="rId9" Type="http://schemas.openxmlformats.org/officeDocument/2006/relationships/image" Target="../media/image31.jpeg"/><Relationship Id="rId14" Type="http://schemas.openxmlformats.org/officeDocument/2006/relationships/image" Target="../media/image3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image" Target="../media/image37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9.png"/><Relationship Id="rId4" Type="http://schemas.openxmlformats.org/officeDocument/2006/relationships/image" Target="../media/image38.jpeg"/><Relationship Id="rId9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3932" y="0"/>
            <a:ext cx="6780068" cy="571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882" y="1538868"/>
            <a:ext cx="3424887" cy="285082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692" y="110505"/>
            <a:ext cx="2619681" cy="1042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3260" y="0"/>
            <a:ext cx="5920739" cy="5715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-257705" y="1379505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Name Badges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571" y="167204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8272" y="221369"/>
            <a:ext cx="2051809" cy="8168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1550" y="3435493"/>
            <a:ext cx="5245490" cy="105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40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-2" y="-2"/>
            <a:ext cx="4548555" cy="572991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81490" y="1454245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Wi-Fi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67490" y="154100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191" y="208265"/>
            <a:ext cx="2051809" cy="8168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7138" y="3390946"/>
            <a:ext cx="2772705" cy="110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153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-11128" y="0"/>
            <a:ext cx="9155127" cy="5715000"/>
          </a:xfrm>
          <a:prstGeom prst="rect">
            <a:avLst/>
          </a:prstGeom>
        </p:spPr>
      </p:pic>
      <p:pic>
        <p:nvPicPr>
          <p:cNvPr id="14342" name="Picture 9">
            <a:extLst>
              <a:ext uri="{FF2B5EF4-FFF2-40B4-BE49-F238E27FC236}">
                <a16:creationId xmlns:a16="http://schemas.microsoft.com/office/drawing/2014/main" id="{022B0CC7-C859-4C2B-952E-44BB8B702C0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709812" y="3380871"/>
            <a:ext cx="3637753" cy="788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-80683" y="1266825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Attendee Bags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551" y="97946"/>
            <a:ext cx="1517979" cy="9251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4252" y="152111"/>
            <a:ext cx="2051809" cy="81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9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28" y="0"/>
            <a:ext cx="9155127" cy="5715000"/>
          </a:xfrm>
          <a:prstGeom prst="rect">
            <a:avLst/>
          </a:prstGeom>
        </p:spPr>
      </p:pic>
      <p:pic>
        <p:nvPicPr>
          <p:cNvPr id="14341" name="Picture 8" descr="Arkansas Inc Logo Red.jpg">
            <a:extLst>
              <a:ext uri="{FF2B5EF4-FFF2-40B4-BE49-F238E27FC236}">
                <a16:creationId xmlns:a16="http://schemas.microsoft.com/office/drawing/2014/main" id="{1F49C93C-4E6C-445A-83E4-5D7D443C1DA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897" y="2384410"/>
            <a:ext cx="2475766" cy="148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9">
            <a:extLst>
              <a:ext uri="{FF2B5EF4-FFF2-40B4-BE49-F238E27FC236}">
                <a16:creationId xmlns:a16="http://schemas.microsoft.com/office/drawing/2014/main" id="{022B0CC7-C859-4C2B-952E-44BB8B702C0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843231" y="2821674"/>
            <a:ext cx="2150034" cy="92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1" descr="LRRC Logo.jpg">
            <a:extLst>
              <a:ext uri="{FF2B5EF4-FFF2-40B4-BE49-F238E27FC236}">
                <a16:creationId xmlns:a16="http://schemas.microsoft.com/office/drawing/2014/main" id="{55F49820-1468-4DFB-BD65-DD2A0EFA141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94252" y="3869596"/>
            <a:ext cx="2408799" cy="145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0" y="917636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AEDCE Awards Luncheon 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78617" y="100788"/>
            <a:ext cx="1517979" cy="9251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3318" y="154953"/>
            <a:ext cx="2051809" cy="8168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56968" y="2557932"/>
            <a:ext cx="2623328" cy="13116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5422" y="4226579"/>
            <a:ext cx="2738274" cy="9023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1611031.jpg">
            <a:extLst>
              <a:ext uri="{FF2B5EF4-FFF2-40B4-BE49-F238E27FC236}">
                <a16:creationId xmlns:a16="http://schemas.microsoft.com/office/drawing/2014/main" id="{93AC5803-1C35-440B-BE36-3EA83D49D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8788" y="3149600"/>
            <a:ext cx="165576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631" y="0"/>
            <a:ext cx="9159632" cy="5715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-468923" y="1236077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Networking Reception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571" y="167204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8272" y="221369"/>
            <a:ext cx="2051809" cy="8168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8893" y="3203315"/>
            <a:ext cx="1930565" cy="12828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35737" y="3203315"/>
            <a:ext cx="1440365" cy="12828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4381499" cy="5715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399756" y="1352611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000" dirty="0">
                <a:solidFill>
                  <a:srgbClr val="1BB2CC"/>
                </a:solidFill>
                <a:latin typeface="Sifonn" pitchFamily="50" charset="0"/>
              </a:rPr>
              <a:t>Site Location Consultant Panel</a:t>
            </a:r>
          </a:p>
          <a:p>
            <a:r>
              <a:rPr lang="en-US" altLang="en-US" sz="4000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116" y="97830"/>
            <a:ext cx="3779848" cy="9266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3945" y="3354940"/>
            <a:ext cx="2855623" cy="75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34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3261" y="0"/>
            <a:ext cx="5920739" cy="5715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-297937" y="1213579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State of the State Breakfast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571" y="167204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8272" y="221369"/>
            <a:ext cx="2051809" cy="8168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1576" y="3316405"/>
            <a:ext cx="2105031" cy="9432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186" y="3195949"/>
            <a:ext cx="1768172" cy="11492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9102" y="3195949"/>
            <a:ext cx="1598264" cy="103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775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3260" y="0"/>
            <a:ext cx="5920739" cy="5715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-468923" y="994022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Networking Breaks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571" y="167204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8272" y="221369"/>
            <a:ext cx="2051809" cy="8168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076" y="3134035"/>
            <a:ext cx="1708659" cy="10544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67635" y="3090108"/>
            <a:ext cx="1628381" cy="10597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9103" y="2793468"/>
            <a:ext cx="1157424" cy="173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8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-2" y="-2"/>
            <a:ext cx="4548555" cy="572991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595475" y="616689"/>
            <a:ext cx="811734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Gold Sponsors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67490" y="154100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2191" y="208265"/>
            <a:ext cx="2051809" cy="8168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2642" y="3304196"/>
            <a:ext cx="1503755" cy="8934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66736" y="2044731"/>
            <a:ext cx="2307405" cy="4877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8485" y="2781983"/>
            <a:ext cx="2082271" cy="6720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8115" y="2011242"/>
            <a:ext cx="2002451" cy="7032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8283" y="2897818"/>
            <a:ext cx="1971968" cy="54555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8281" y="3593907"/>
            <a:ext cx="1857751" cy="78968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2230" y="1977099"/>
            <a:ext cx="1617122" cy="118760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1041" y="4431725"/>
            <a:ext cx="2184637" cy="75617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7341" y="4383592"/>
            <a:ext cx="2133600" cy="73456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4940" y="3700844"/>
            <a:ext cx="1915626" cy="49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71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-11128" y="0"/>
            <a:ext cx="9155127" cy="5715000"/>
          </a:xfrm>
          <a:prstGeom prst="rect">
            <a:avLst/>
          </a:prstGeom>
        </p:spPr>
      </p:pic>
      <p:pic>
        <p:nvPicPr>
          <p:cNvPr id="14341" name="Picture 8">
            <a:extLst>
              <a:ext uri="{FF2B5EF4-FFF2-40B4-BE49-F238E27FC236}">
                <a16:creationId xmlns:a16="http://schemas.microsoft.com/office/drawing/2014/main" id="{1F49C93C-4E6C-445A-83E4-5D7D443C1DA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93700" y="2707395"/>
            <a:ext cx="2475766" cy="788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9">
            <a:extLst>
              <a:ext uri="{FF2B5EF4-FFF2-40B4-BE49-F238E27FC236}">
                <a16:creationId xmlns:a16="http://schemas.microsoft.com/office/drawing/2014/main" id="{022B0CC7-C859-4C2B-952E-44BB8B702C0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265625" y="2508311"/>
            <a:ext cx="2252027" cy="1335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1">
            <a:extLst>
              <a:ext uri="{FF2B5EF4-FFF2-40B4-BE49-F238E27FC236}">
                <a16:creationId xmlns:a16="http://schemas.microsoft.com/office/drawing/2014/main" id="{55F49820-1468-4DFB-BD65-DD2A0EFA141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11623" y="3641014"/>
            <a:ext cx="1869536" cy="166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0" y="917636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Silver Sponsors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9551" y="97946"/>
            <a:ext cx="1517979" cy="9251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4252" y="152111"/>
            <a:ext cx="2051809" cy="8168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5230" y="2948973"/>
            <a:ext cx="2623328" cy="5472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9116" y="3697581"/>
            <a:ext cx="3263152" cy="160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37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1611031.jpg">
            <a:extLst>
              <a:ext uri="{FF2B5EF4-FFF2-40B4-BE49-F238E27FC236}">
                <a16:creationId xmlns:a16="http://schemas.microsoft.com/office/drawing/2014/main" id="{93AC5803-1C35-440B-BE36-3EA83D49D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8788" y="3149600"/>
            <a:ext cx="165576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631" y="0"/>
            <a:ext cx="9159632" cy="5715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972A8C6D-3C8B-42A3-BF22-B8170277C992}"/>
              </a:ext>
            </a:extLst>
          </p:cNvPr>
          <p:cNvSpPr txBox="1">
            <a:spLocks/>
          </p:cNvSpPr>
          <p:nvPr/>
        </p:nvSpPr>
        <p:spPr bwMode="auto">
          <a:xfrm>
            <a:off x="-468923" y="1423819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anose="020B0600070205080204" pitchFamily="34" charset="-128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Hospitality Suite</a:t>
            </a:r>
          </a:p>
          <a:p>
            <a:r>
              <a:rPr lang="en-US" altLang="en-US" dirty="0">
                <a:solidFill>
                  <a:srgbClr val="1BB2CC"/>
                </a:solidFill>
                <a:latin typeface="Sifonn" pitchFamily="50" charset="0"/>
              </a:rPr>
              <a:t>Sponsored by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571" y="167204"/>
            <a:ext cx="1517979" cy="9251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8272" y="221369"/>
            <a:ext cx="2051809" cy="8168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2497" y="2899105"/>
            <a:ext cx="3598350" cy="208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493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45</Words>
  <Application>Microsoft Office PowerPoint</Application>
  <PresentationFormat>On-screen Show (16:10)</PresentationFormat>
  <Paragraphs>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Sifonn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Bryant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Annual Conference</dc:title>
  <dc:creator>Kari Henderson</dc:creator>
  <cp:lastModifiedBy>Shelley Short</cp:lastModifiedBy>
  <cp:revision>26</cp:revision>
  <dcterms:created xsi:type="dcterms:W3CDTF">2017-08-15T01:07:00Z</dcterms:created>
  <dcterms:modified xsi:type="dcterms:W3CDTF">2018-08-14T13:36:13Z</dcterms:modified>
</cp:coreProperties>
</file>